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88" r:id="rId5"/>
    <p:sldId id="290" r:id="rId6"/>
    <p:sldId id="29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6" autoAdjust="0"/>
    <p:restoredTop sz="95827" autoAdjust="0"/>
  </p:normalViewPr>
  <p:slideViewPr>
    <p:cSldViewPr>
      <p:cViewPr varScale="1">
        <p:scale>
          <a:sx n="88" d="100"/>
          <a:sy n="88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09/06/2021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228184" y="61653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JULIO    2020​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Características de la presentación</a:t>
              </a:r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093" y="-243408"/>
            <a:ext cx="9108504" cy="1143000"/>
          </a:xfrm>
        </p:spPr>
        <p:txBody>
          <a:bodyPr/>
          <a:lstStyle/>
          <a:p>
            <a:r>
              <a:rPr lang="es-MX" dirty="0"/>
              <a:t>Examen profesional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899592"/>
            <a:ext cx="9108504" cy="503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primera parte del examen consta de la </a:t>
            </a:r>
            <a:r>
              <a:rPr lang="es-MX" sz="3100" dirty="0" smtClean="0"/>
              <a:t>exposición 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31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3100" dirty="0"/>
              <a:t>    </a:t>
            </a:r>
            <a:r>
              <a:rPr kumimoji="0" lang="es-MX" sz="3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su trabajo de titulación con un tiempo de 20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3100" dirty="0"/>
              <a:t>     </a:t>
            </a:r>
            <a:r>
              <a:rPr kumimoji="0" lang="es-MX" sz="3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minutos máximo.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100" dirty="0"/>
              <a:t>La segunda parte es responder a los cuestionamientos por parte de los sinodales.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Utilizar lenguaje apropiado.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100" dirty="0"/>
              <a:t>Uniforme de gala completo.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precaución traer 2 veces grabada la presentación.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100" dirty="0"/>
              <a:t>Traer material de apoyo</a:t>
            </a:r>
            <a:r>
              <a:rPr lang="es-MX" sz="3200" dirty="0"/>
              <a:t>.</a:t>
            </a:r>
            <a:endParaRPr kumimoji="0" lang="es-MX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748464" cy="1143000"/>
          </a:xfrm>
        </p:spPr>
        <p:txBody>
          <a:bodyPr/>
          <a:lstStyle/>
          <a:p>
            <a:r>
              <a:rPr lang="es-MX" dirty="0"/>
              <a:t>Consideraciones: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899592"/>
            <a:ext cx="8856984" cy="5265712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Ejecutiva y con fondo </a:t>
            </a:r>
            <a:r>
              <a:rPr lang="es-MX" dirty="0" smtClean="0"/>
              <a:t>oficial de la escuela(proporcionado por el asesor).</a:t>
            </a:r>
            <a:endParaRPr lang="es-MX" dirty="0"/>
          </a:p>
          <a:p>
            <a:r>
              <a:rPr lang="es-MX" dirty="0"/>
              <a:t>Se puede usar tablas, diagramas o mapas conceptuales.</a:t>
            </a:r>
          </a:p>
          <a:p>
            <a:r>
              <a:rPr lang="es-MX" dirty="0"/>
              <a:t>Utilizar poco texto en cada diapositiva.</a:t>
            </a:r>
          </a:p>
          <a:p>
            <a:r>
              <a:rPr lang="es-MX" dirty="0"/>
              <a:t>Se pueden utilizar imágenes y fotografías que evidencien el trabajo realizado.</a:t>
            </a:r>
          </a:p>
          <a:p>
            <a:r>
              <a:rPr lang="es-MX" dirty="0"/>
              <a:t>Recordar que no debe excederse de veinte minutos.</a:t>
            </a:r>
          </a:p>
          <a:p>
            <a:r>
              <a:rPr lang="es-MX" dirty="0"/>
              <a:t>Sin letras en movimiento.</a:t>
            </a:r>
          </a:p>
          <a:p>
            <a:r>
              <a:rPr lang="es-MX" dirty="0"/>
              <a:t>Sin glitter (imágenes con brillo).</a:t>
            </a:r>
          </a:p>
          <a:p>
            <a:r>
              <a:rPr lang="es-MX" dirty="0"/>
              <a:t>Formal.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468560" y="2770"/>
            <a:ext cx="9036496" cy="1143000"/>
          </a:xfrm>
        </p:spPr>
        <p:txBody>
          <a:bodyPr>
            <a:normAutofit/>
          </a:bodyPr>
          <a:lstStyle/>
          <a:p>
            <a:r>
              <a:rPr lang="es-MX" dirty="0"/>
              <a:t>Debe contener información como: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616624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Modalidad de titulación y el porque de su elección.</a:t>
            </a:r>
          </a:p>
          <a:p>
            <a:r>
              <a:rPr lang="es-MX" dirty="0"/>
              <a:t>Competencia  y  unidad de competencia.</a:t>
            </a:r>
          </a:p>
          <a:p>
            <a:r>
              <a:rPr lang="es-MX" dirty="0"/>
              <a:t>Nombre del jardín de niños en donde realizó la práctica.</a:t>
            </a:r>
          </a:p>
          <a:p>
            <a:r>
              <a:rPr lang="es-MX" dirty="0"/>
              <a:t>Los propósitos del documento.</a:t>
            </a:r>
          </a:p>
          <a:p>
            <a:r>
              <a:rPr lang="es-MX" dirty="0"/>
              <a:t>Destacar la elección del tema/problemática.</a:t>
            </a:r>
          </a:p>
          <a:p>
            <a:r>
              <a:rPr lang="es-MX" dirty="0" smtClean="0"/>
              <a:t>Cómo </a:t>
            </a:r>
            <a:r>
              <a:rPr lang="es-MX" dirty="0"/>
              <a:t>esta organizado o conformado el documento.</a:t>
            </a:r>
          </a:p>
          <a:p>
            <a:r>
              <a:rPr lang="es-MX" dirty="0"/>
              <a:t>Actividades aplicadas y contenido.</a:t>
            </a:r>
          </a:p>
          <a:p>
            <a:r>
              <a:rPr lang="es-MX" dirty="0"/>
              <a:t>Situaciones relevantes para el desarrollo de sus competencias.</a:t>
            </a:r>
          </a:p>
          <a:p>
            <a:r>
              <a:rPr lang="es-MX" dirty="0"/>
              <a:t>Retos a los que se enfrentaron.</a:t>
            </a:r>
          </a:p>
          <a:p>
            <a:r>
              <a:rPr lang="es-MX" dirty="0"/>
              <a:t>Resultados.</a:t>
            </a:r>
          </a:p>
          <a:p>
            <a:r>
              <a:rPr lang="es-MX" dirty="0"/>
              <a:t>Conclusiones y recomendaciones que propone.</a:t>
            </a:r>
          </a:p>
        </p:txBody>
      </p:sp>
    </p:spTree>
    <p:extLst>
      <p:ext uri="{BB962C8B-B14F-4D97-AF65-F5344CB8AC3E}">
        <p14:creationId xmlns:p14="http://schemas.microsoft.com/office/powerpoint/2010/main" val="322474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496" y="-99392"/>
            <a:ext cx="9108504" cy="1143000"/>
          </a:xfrm>
        </p:spPr>
        <p:txBody>
          <a:bodyPr/>
          <a:lstStyle/>
          <a:p>
            <a:r>
              <a:rPr lang="es-MX" dirty="0"/>
              <a:t>La alumna: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1043608"/>
            <a:ext cx="91085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 valorar su capacidad para analizar y explicar  la información procedente de diversas fuentes, elaborar argumentos.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Presentar evidencias sobre su experiencia al trabajar con un grupo de educación preescolar</a:t>
            </a:r>
            <a:r>
              <a:rPr kumimoji="0" lang="es-MX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(de acuerdo a la modalidad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200" dirty="0" smtClean="0"/>
              <a:t>Debe presentar evidencia de los plasmado en su trabajo</a:t>
            </a:r>
            <a:endParaRPr kumimoji="0" lang="es-MX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Demostrar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logro de desempeño de la competencia elegida.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25760" y="188640"/>
            <a:ext cx="8892480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Utilizar, si</a:t>
            </a:r>
            <a:r>
              <a:rPr kumimoji="0" lang="es-MX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requiere,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gráficas de comparación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 logro de la competencia elegida y </a:t>
            </a:r>
            <a:r>
              <a:rPr lang="es-MX" sz="3200" dirty="0"/>
              <a:t>el impacto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3200" dirty="0"/>
              <a:t>en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grupo de práctica (de acuerdo a la modalidad).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Llevar materiales utilizados</a:t>
            </a:r>
            <a:r>
              <a:rPr kumimoji="0" lang="es-MX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avalen el proceso de construcción del trabajo presentado.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puede llevar video de apoyo.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200" dirty="0"/>
              <a:t>El examen profesional es un proceso formal que requiere de seriedad, por tal motivo se restringe la entrada a menores de edad</a:t>
            </a:r>
            <a:r>
              <a:rPr lang="es-MX" sz="32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Debido a la contingencia por el  COVID-19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siguiendo las indicaciones de Secretaría </a:t>
            </a:r>
            <a:r>
              <a:rPr kumimoji="0" lang="es-MX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Salud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 el examen profesional solo podrá estar presente la sustentante y el jurado correspondiente. 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381</Words>
  <Application>Microsoft Office PowerPoint</Application>
  <PresentationFormat>Presentación en pantalla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Examen profesional </vt:lpstr>
      <vt:lpstr>Consideraciones:</vt:lpstr>
      <vt:lpstr>Debe contener información como:</vt:lpstr>
      <vt:lpstr>La alumna: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José Ramón Hassaf Tobias</cp:lastModifiedBy>
  <cp:revision>88</cp:revision>
  <dcterms:created xsi:type="dcterms:W3CDTF">2016-02-02T16:14:54Z</dcterms:created>
  <dcterms:modified xsi:type="dcterms:W3CDTF">2021-06-09T21:09:23Z</dcterms:modified>
</cp:coreProperties>
</file>