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85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41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3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753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86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46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21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767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07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92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25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9870-A4DC-4689-9F09-FE4F914AE28E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69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5A646F8-A5DC-4538-8277-F6C47FC30AA2}"/>
              </a:ext>
            </a:extLst>
          </p:cNvPr>
          <p:cNvSpPr txBox="1"/>
          <p:nvPr/>
        </p:nvSpPr>
        <p:spPr>
          <a:xfrm>
            <a:off x="293077" y="2458491"/>
            <a:ext cx="5330483" cy="4143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David Johnson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footballer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Manchester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United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English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premiere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league. In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football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matches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up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nine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o´clock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bacon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TV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newspaper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stadium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eleven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lunch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players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twelve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lunch,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fish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vegetables,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hardly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junk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match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starts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o´clock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finishes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 restaurant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wife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home, I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movie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TV. and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350" dirty="0">
                <a:latin typeface="Arial" panose="020B0604020202020204" pitchFamily="34" charset="0"/>
                <a:cs typeface="Arial" panose="020B0604020202020204" pitchFamily="34" charset="0"/>
              </a:rPr>
              <a:t> late. </a:t>
            </a:r>
          </a:p>
        </p:txBody>
      </p:sp>
      <p:pic>
        <p:nvPicPr>
          <p:cNvPr id="3078" name="Picture 6" descr="24 Best Kyle Walker images | Kyle walker, Manchester city, Manchester">
            <a:extLst>
              <a:ext uri="{FF2B5EF4-FFF2-40B4-BE49-F238E27FC236}">
                <a16:creationId xmlns:a16="http://schemas.microsoft.com/office/drawing/2014/main" xmlns="" id="{2C5546FB-5D02-4AE5-BCD2-9BB9AF21F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189" y="1869303"/>
            <a:ext cx="3044558" cy="476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F18933F-E417-442B-8DA2-186D3039FCBB}"/>
              </a:ext>
            </a:extLst>
          </p:cNvPr>
          <p:cNvSpPr txBox="1"/>
          <p:nvPr/>
        </p:nvSpPr>
        <p:spPr>
          <a:xfrm>
            <a:off x="293077" y="1923981"/>
            <a:ext cx="527500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65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6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5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5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6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Johnson </a:t>
            </a:r>
            <a:endParaRPr lang="es-MX" sz="16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94462" y="131565"/>
            <a:ext cx="8698524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 10 </a:t>
            </a:r>
            <a:r>
              <a:rPr lang="es-MX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Avtivity</a:t>
            </a:r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David Johnson,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Ss. In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David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Johnson (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record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voices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answering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es-MX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recorded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in escuela en red.</a:t>
            </a:r>
          </a:p>
          <a:p>
            <a:endParaRPr lang="es-MX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3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83587"/>
              </p:ext>
            </p:extLst>
          </p:nvPr>
        </p:nvGraphicFramePr>
        <p:xfrm>
          <a:off x="152400" y="87351"/>
          <a:ext cx="8256815" cy="517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672"/>
                <a:gridCol w="4082143"/>
              </a:tblGrid>
              <a:tr h="309676">
                <a:tc>
                  <a:txBody>
                    <a:bodyPr/>
                    <a:lstStyle/>
                    <a:p>
                      <a:r>
                        <a:rPr lang="es-MX" sz="1600" dirty="0" err="1" smtClean="0"/>
                        <a:t>Answer</a:t>
                      </a:r>
                      <a:r>
                        <a:rPr lang="es-MX" sz="1600" baseline="0" dirty="0" smtClean="0"/>
                        <a:t> </a:t>
                      </a:r>
                      <a:r>
                        <a:rPr lang="es-MX" sz="1600" baseline="0" dirty="0" err="1" smtClean="0"/>
                        <a:t>the</a:t>
                      </a:r>
                      <a:r>
                        <a:rPr lang="es-MX" sz="1600" baseline="0" dirty="0" smtClean="0"/>
                        <a:t> </a:t>
                      </a:r>
                      <a:r>
                        <a:rPr lang="es-MX" sz="1600" baseline="0" dirty="0" err="1" smtClean="0"/>
                        <a:t>following</a:t>
                      </a:r>
                      <a:r>
                        <a:rPr lang="es-MX" sz="1600" baseline="0" dirty="0" smtClean="0"/>
                        <a:t> </a:t>
                      </a:r>
                      <a:r>
                        <a:rPr lang="es-MX" sz="1600" baseline="0" dirty="0" err="1" smtClean="0"/>
                        <a:t>questions</a:t>
                      </a:r>
                      <a:endParaRPr lang="es-MX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600" dirty="0" err="1" smtClean="0"/>
                        <a:t>Write</a:t>
                      </a:r>
                      <a:r>
                        <a:rPr lang="es-MX" sz="1600" dirty="0" smtClean="0"/>
                        <a:t> COMPLETE </a:t>
                      </a:r>
                      <a:r>
                        <a:rPr lang="es-MX" sz="1600" dirty="0" err="1" smtClean="0"/>
                        <a:t>statements</a:t>
                      </a:r>
                      <a:endParaRPr lang="es-MX" sz="1600" dirty="0"/>
                    </a:p>
                  </a:txBody>
                  <a:tcPr marL="68580" marR="68580" marT="34290" marB="34290"/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err="1" smtClean="0"/>
                        <a:t>Eg</a:t>
                      </a:r>
                      <a:r>
                        <a:rPr lang="es-MX" sz="1400" dirty="0" smtClean="0"/>
                        <a:t>.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David Johnson 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do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breakfast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eggs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bacon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breakfast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do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TV.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stadium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junk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lunch?</a:t>
                      </a:r>
                      <a:endParaRPr lang="es-MX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evening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 smtClean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15.- </a:t>
                      </a:r>
                      <a:r>
                        <a:rPr lang="es-MX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s-MX" sz="1400" baseline="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restaurant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400" dirty="0" smtClean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lecha derecha 3"/>
          <p:cNvSpPr/>
          <p:nvPr/>
        </p:nvSpPr>
        <p:spPr>
          <a:xfrm>
            <a:off x="179294" y="5360895"/>
            <a:ext cx="73510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914399" y="5360895"/>
            <a:ext cx="6008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err="1" smtClean="0"/>
              <a:t>Insert</a:t>
            </a:r>
            <a:r>
              <a:rPr lang="es-MX" sz="1400" dirty="0" smtClean="0"/>
              <a:t> </a:t>
            </a:r>
            <a:r>
              <a:rPr lang="es-MX" sz="1400" dirty="0" err="1" smtClean="0"/>
              <a:t>here</a:t>
            </a:r>
            <a:r>
              <a:rPr lang="es-MX" sz="1400" dirty="0" smtClean="0"/>
              <a:t> </a:t>
            </a:r>
            <a:r>
              <a:rPr lang="es-MX" sz="1400" dirty="0" err="1" smtClean="0"/>
              <a:t>your</a:t>
            </a:r>
            <a:r>
              <a:rPr lang="es-MX" sz="1400" dirty="0" smtClean="0"/>
              <a:t> audio </a:t>
            </a:r>
            <a:r>
              <a:rPr lang="es-MX" sz="1400" dirty="0" err="1" smtClean="0"/>
              <a:t>with</a:t>
            </a:r>
            <a:r>
              <a:rPr lang="es-MX" sz="1400" dirty="0" smtClean="0"/>
              <a:t> </a:t>
            </a:r>
            <a:r>
              <a:rPr lang="es-MX" sz="1400" dirty="0" err="1" smtClean="0"/>
              <a:t>your</a:t>
            </a:r>
            <a:r>
              <a:rPr lang="es-MX" sz="1400" dirty="0" smtClean="0"/>
              <a:t> </a:t>
            </a:r>
            <a:r>
              <a:rPr lang="es-MX" sz="1400" dirty="0" err="1" smtClean="0"/>
              <a:t>conversation</a:t>
            </a:r>
            <a:r>
              <a:rPr lang="es-MX" sz="1400" dirty="0" smtClean="0"/>
              <a:t> </a:t>
            </a:r>
            <a:r>
              <a:rPr lang="es-MX" sz="1100" dirty="0" smtClean="0"/>
              <a:t>(</a:t>
            </a:r>
            <a:r>
              <a:rPr lang="es-MX" sz="1100" dirty="0" err="1" smtClean="0"/>
              <a:t>make</a:t>
            </a:r>
            <a:r>
              <a:rPr lang="es-MX" sz="1100" dirty="0" smtClean="0"/>
              <a:t> and </a:t>
            </a:r>
            <a:r>
              <a:rPr lang="es-MX" sz="1100" dirty="0" err="1" smtClean="0"/>
              <a:t>answer</a:t>
            </a:r>
            <a:r>
              <a:rPr lang="es-MX" sz="1100" dirty="0" smtClean="0"/>
              <a:t> </a:t>
            </a:r>
            <a:r>
              <a:rPr lang="es-MX" sz="1100" dirty="0" err="1" smtClean="0"/>
              <a:t>the</a:t>
            </a:r>
            <a:r>
              <a:rPr lang="es-MX" sz="1100" dirty="0" smtClean="0"/>
              <a:t> </a:t>
            </a:r>
            <a:r>
              <a:rPr lang="es-MX" sz="1100" dirty="0" err="1" smtClean="0"/>
              <a:t>given</a:t>
            </a:r>
            <a:r>
              <a:rPr lang="es-MX" sz="1100" dirty="0" smtClean="0"/>
              <a:t> </a:t>
            </a:r>
            <a:r>
              <a:rPr lang="es-MX" sz="1100" dirty="0" err="1" smtClean="0"/>
              <a:t>questions</a:t>
            </a:r>
            <a:r>
              <a:rPr lang="es-MX" sz="1100" dirty="0" smtClean="0"/>
              <a:t>)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3790768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432</Words>
  <Application>Microsoft Office PowerPoint</Application>
  <PresentationFormat>Carta (216 x 279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Cuenta Microsoft</cp:lastModifiedBy>
  <cp:revision>15</cp:revision>
  <dcterms:created xsi:type="dcterms:W3CDTF">2020-05-18T23:21:50Z</dcterms:created>
  <dcterms:modified xsi:type="dcterms:W3CDTF">2021-06-15T23:41:56Z</dcterms:modified>
</cp:coreProperties>
</file>