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>
        <p:scale>
          <a:sx n="114" d="100"/>
          <a:sy n="114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205BA5-6F0A-4B2A-AA8A-27224B545C93}" type="datetimeFigureOut">
              <a:rPr lang="es-MX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CE224C-399E-490C-AD77-F238593B10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21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6" name="5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" name="4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F09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C:\Users\victormgs\Desktop\logo_dges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00" y="0"/>
            <a:ext cx="1857375" cy="923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646998-D702-4289-B982-2D7E9DC47130}" type="datetimeFigureOut">
              <a:rPr lang="es-MX" smtClean="0"/>
              <a:pPr>
                <a:defRPr/>
              </a:pPr>
              <a:t>04/07/2012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75C8C4-DCAF-469F-887C-47D535A557D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/>
          <a:srcRect r="8607"/>
          <a:stretch>
            <a:fillRect/>
          </a:stretch>
        </p:blipFill>
        <p:spPr bwMode="auto">
          <a:xfrm>
            <a:off x="15875" y="6350"/>
            <a:ext cx="27733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 preferRelativeResize="0">
            <a:picLocks noChangeArrowheads="1"/>
          </p:cNvPicPr>
          <p:nvPr/>
        </p:nvPicPr>
        <p:blipFill>
          <a:blip r:embed="rId3" cstate="print">
            <a:lum bright="-6000"/>
          </a:blip>
          <a:srcRect l="43883" r="8702"/>
          <a:stretch>
            <a:fillRect/>
          </a:stretch>
        </p:blipFill>
        <p:spPr bwMode="auto">
          <a:xfrm>
            <a:off x="2787650" y="3175"/>
            <a:ext cx="45275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/>
        </p:nvPicPr>
        <p:blipFill>
          <a:blip r:embed="rId2" cstate="print"/>
          <a:srcRect l="7298" r="8607"/>
          <a:stretch>
            <a:fillRect/>
          </a:stretch>
        </p:blipFill>
        <p:spPr bwMode="auto">
          <a:xfrm>
            <a:off x="8305800" y="1447800"/>
            <a:ext cx="8382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 preferRelativeResize="0">
            <a:picLocks noChangeArrowheads="1"/>
          </p:cNvPicPr>
          <p:nvPr/>
        </p:nvPicPr>
        <p:blipFill>
          <a:blip r:embed="rId4" cstate="print"/>
          <a:srcRect r="11227"/>
          <a:stretch>
            <a:fillRect/>
          </a:stretch>
        </p:blipFill>
        <p:spPr bwMode="auto">
          <a:xfrm>
            <a:off x="7315200" y="1447800"/>
            <a:ext cx="9906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 l="65689" t="24092" r="3094" b="28203"/>
          <a:stretch>
            <a:fillRect/>
          </a:stretch>
        </p:blipFill>
        <p:spPr bwMode="auto">
          <a:xfrm>
            <a:off x="506413" y="147638"/>
            <a:ext cx="16637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 b="15956"/>
          <a:stretch>
            <a:fillRect/>
          </a:stretch>
        </p:blipFill>
        <p:spPr bwMode="auto">
          <a:xfrm>
            <a:off x="2994025" y="542925"/>
            <a:ext cx="20875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293096"/>
            <a:ext cx="6772268" cy="14700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3600" dirty="0" smtClean="0"/>
              <a:t>Unidad de Aprendizaje II</a:t>
            </a:r>
            <a:br>
              <a:rPr lang="es-MX" sz="3600" dirty="0" smtClean="0"/>
            </a:br>
            <a:r>
              <a:rPr lang="es-MX" sz="3600" dirty="0" smtClean="0"/>
              <a:t>Ambientes educativos</a:t>
            </a:r>
            <a:br>
              <a:rPr lang="es-MX" sz="3600" dirty="0" smtClean="0"/>
            </a:br>
            <a:r>
              <a:rPr lang="es-MX" sz="2400" dirty="0" smtClean="0"/>
              <a:t>DGESPE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Promueve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Aprendizaje centrado en el estudiante</a:t>
            </a:r>
          </a:p>
          <a:p>
            <a:r>
              <a:rPr lang="es-MX" dirty="0" smtClean="0"/>
              <a:t>El trabajo colaborativo</a:t>
            </a:r>
          </a:p>
          <a:p>
            <a:r>
              <a:rPr lang="es-MX" dirty="0" smtClean="0"/>
              <a:t>Pensamiento critico</a:t>
            </a:r>
          </a:p>
          <a:p>
            <a:r>
              <a:rPr lang="es-MX" dirty="0" smtClean="0"/>
              <a:t>Destrezas del siglo XXI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390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Ambientes Educativos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¿Cuáles considera que son los posibles ambientes educativos a los que se enfrentaran sus estudiantes cuando ejerzan?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85" y="2204864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Modelos de Equipamiento            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Cada vez son mas las computadoras y dispositivos electrónicos que están en las escuelas, hogares y trabajos.</a:t>
            </a:r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74855"/>
              </p:ext>
            </p:extLst>
          </p:nvPr>
        </p:nvGraphicFramePr>
        <p:xfrm>
          <a:off x="827584" y="3573016"/>
          <a:ext cx="7632848" cy="266429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816424"/>
                <a:gridCol w="3816424"/>
              </a:tblGrid>
              <a:tr h="2664296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¿Cómo podemos utilizar estos equipos dentro de los ambientes educativos  que se nos presentan?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2"/>
            <a:ext cx="3384376" cy="253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1 a 30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Este modelo se caracteriza por que es el docente quien cuenta únicamente con el equipo de computo y los estudiantes prestan atención a los contenidos al frente o participan en caso de contar con pizarrón interactivo.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70" y="2564904"/>
            <a:ext cx="385757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3 a 1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Aquí los estudiantes se organizan por equipos para trabajar en un equipo de computo, esto modelo puede variar en relación al numero de alumnos y el numero de computadores con el que se cuenta.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1 a 1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Los estudiantes cuentan con una pc o laptop cada uno, al igual que el maestro, este modelo también contempla la conectividad a internet.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54448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Algunas características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Modelo 1 a 30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Enseñanza basada en el docente</a:t>
            </a:r>
          </a:p>
          <a:p>
            <a:r>
              <a:rPr lang="es-MX" dirty="0" smtClean="0"/>
              <a:t>Se desarrolla la participación grupal</a:t>
            </a:r>
          </a:p>
          <a:p>
            <a:r>
              <a:rPr lang="es-MX" dirty="0" smtClean="0"/>
              <a:t>Utiliza contenidos dinámicos y atractivos para los estudiantes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Modelo 1 a 3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Aprendizaje basado en los estudiantes</a:t>
            </a:r>
          </a:p>
          <a:p>
            <a:r>
              <a:rPr lang="es-MX" dirty="0" smtClean="0"/>
              <a:t>Desarrolla competencias tecnológicas</a:t>
            </a:r>
          </a:p>
          <a:p>
            <a:r>
              <a:rPr lang="es-MX" dirty="0" smtClean="0"/>
              <a:t>Promueve el trabajo colaborativo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Computo 1 a 1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modelo de equipamiento junto con la conectividad a internet generan un entorno educativo en los que los estudiantes no solo aprenden de los docentes, si no que ellos se convierten en creadores de su propio conocimiento.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14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1 a 1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clases en las que se utiliza el modelo 1 a 1 no solo se realiza la interacción entre el alumno y la computadora, si no entre el alumno y un conjunto amplio de recursos de aprendizaje.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4028"/>
            <a:ext cx="3816424" cy="20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316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Unidad de Aprendizaje II Ambientes educativos DGESPE</vt:lpstr>
      <vt:lpstr>Ambientes Educativos</vt:lpstr>
      <vt:lpstr>Modelos de Equipamiento            </vt:lpstr>
      <vt:lpstr>Modelo 1 a 30</vt:lpstr>
      <vt:lpstr>Modelo 3 a 1</vt:lpstr>
      <vt:lpstr>Modelo 1 a 1</vt:lpstr>
      <vt:lpstr> Algunas características</vt:lpstr>
      <vt:lpstr>Computo 1 a 1</vt:lpstr>
      <vt:lpstr>Modelo 1 a 1</vt:lpstr>
      <vt:lpstr>Promueve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COMPUTACIÓN</dc:title>
  <dc:creator>Haydée</dc:creator>
  <cp:lastModifiedBy>EDUCAL S.A. de C.V.</cp:lastModifiedBy>
  <cp:revision>144</cp:revision>
  <dcterms:created xsi:type="dcterms:W3CDTF">2008-03-26T17:07:14Z</dcterms:created>
  <dcterms:modified xsi:type="dcterms:W3CDTF">2012-07-05T04:53:43Z</dcterms:modified>
</cp:coreProperties>
</file>