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activeX"/>
  <Override PartName="/ppt/activeX/activeX4.xml" ContentType="application/vnd.ms-office.activeX+xml"/>
  <Override PartName="/ppt/activeX/activeX5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Override PartName="/ppt/activeX/activeX11.xml" ContentType="application/vnd.ms-office.activeX+xml"/>
  <Override PartName="/ppt/activeX/activeX12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48731-112F-4C1B-A3CF-4A9F8CB30909}" type="datetimeFigureOut">
              <a:rPr lang="es-ES" smtClean="0"/>
              <a:t>30/08/2013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5F57B-4001-418E-A629-7AB389C8C65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control" Target="../activeX/activeX8.xml"/><Relationship Id="rId7" Type="http://schemas.openxmlformats.org/officeDocument/2006/relationships/control" Target="../activeX/activeX12.xml"/><Relationship Id="rId2" Type="http://schemas.openxmlformats.org/officeDocument/2006/relationships/control" Target="../activeX/activeX7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1.xml"/><Relationship Id="rId5" Type="http://schemas.openxmlformats.org/officeDocument/2006/relationships/control" Target="../activeX/activeX10.xml"/><Relationship Id="rId4" Type="http://schemas.openxmlformats.org/officeDocument/2006/relationships/control" Target="../activeX/activeX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71504" y="1242373"/>
            <a:ext cx="378618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1.Whose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___________ (Paul).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___________  (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).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2000" b="0" i="0" u="sng" strike="noStrike" cap="none" normalizeH="0" baseline="0" dirty="0" err="1" smtClean="0">
                <a:ln>
                  <a:noFill/>
                </a:ln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computer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 (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kids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).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2000" b="0" i="0" u="sng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Arial" pitchFamily="34" charset="0"/>
                <a:cs typeface="Arial" pitchFamily="34" charset="0"/>
              </a:rPr>
              <a:t>car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 (Laura).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book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 (I).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glasses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are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They're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 (Harry).</a:t>
            </a:r>
          </a:p>
        </p:txBody>
      </p:sp>
      <p:sp>
        <p:nvSpPr>
          <p:cNvPr id="12291" name="AutoShape 3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681038" y="-100012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293" name="AutoShape 5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609600" y="-72707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295" name="AutoShape 7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866775" y="-45402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297" name="AutoShape 9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746125" y="-18097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299" name="AutoShape 11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493713" y="9207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301" name="AutoShape 13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973138" y="36512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303" name="AutoShape 15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642938" y="63817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305" name="AutoShape 17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688975" y="91122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307" name="AutoShape 19" descr="http://www.saberingles.com.ar/images/blank.gif"/>
          <p:cNvSpPr>
            <a:spLocks noChangeAspect="1" noChangeArrowheads="1"/>
          </p:cNvSpPr>
          <p:nvPr/>
        </p:nvSpPr>
        <p:spPr bwMode="auto">
          <a:xfrm>
            <a:off x="704850" y="1184275"/>
            <a:ext cx="190500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5429256" y="2715182"/>
            <a:ext cx="36433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dictionary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______________ (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).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album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_____________ (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).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_____________ (Mark).  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Whose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gloves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are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these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They're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___________(I).</a:t>
            </a:r>
            <a:endParaRPr lang="es-ES" sz="2000" dirty="0"/>
          </a:p>
        </p:txBody>
      </p:sp>
      <p:sp>
        <p:nvSpPr>
          <p:cNvPr id="16" name="15 Rectángulo"/>
          <p:cNvSpPr/>
          <p:nvPr/>
        </p:nvSpPr>
        <p:spPr>
          <a:xfrm>
            <a:off x="214282" y="214290"/>
            <a:ext cx="5715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_tradnl" sz="200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Complete</a:t>
            </a:r>
            <a:r>
              <a:rPr kumimoji="0" lang="es-ES_tradnl" sz="200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i="0" u="none" strike="noStrike" cap="none" normalizeH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with</a:t>
            </a:r>
            <a:r>
              <a:rPr kumimoji="0" lang="es-ES_tradnl" sz="200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POSSESIVE PRONOUNS</a:t>
            </a: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Help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grammar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box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stbk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pg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39)</a:t>
            </a:r>
            <a:r>
              <a:rPr kumimoji="0" lang="es-ES_tradnl" sz="20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_tradnl" sz="2400" b="1" i="0" u="none" strike="noStrike" cap="none" normalizeH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2" descr="http://t3.gstatic.com/images?q=tbn:ANd9GcSq--LRWI9X6WsT96eDpek9rMA_xGUZPcAMGPnszd06FYX9cBWVIw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00694" y="-24"/>
            <a:ext cx="3286148" cy="2786082"/>
          </a:xfrm>
          <a:prstGeom prst="rect">
            <a:avLst/>
          </a:prstGeom>
          <a:noFill/>
        </p:spPr>
      </p:pic>
    </p:spTree>
    <p:controls>
      <p:control spid="12290" name="DefaultOcx" r:id="rId2" imgW="914400" imgH="228600"/>
      <p:control spid="12292" name="HTMLText1" r:id="rId3" imgW="914400" imgH="228600"/>
      <p:control spid="12294" name="HTMLText2" r:id="rId4" imgW="914400" imgH="228600"/>
      <p:control spid="12296" name="HTMLText3" r:id="rId5" imgW="914400" imgH="228600"/>
      <p:control spid="12298" name="HTMLText4" r:id="rId6" imgW="914400" imgH="228600"/>
      <p:control spid="12300" name="HTMLText5" r:id="rId7" imgW="9144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46 Rectángulo"/>
          <p:cNvSpPr/>
          <p:nvPr/>
        </p:nvSpPr>
        <p:spPr>
          <a:xfrm>
            <a:off x="214282" y="143131"/>
            <a:ext cx="864399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Underline the right answer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who's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(who is) or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whose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 these sentences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1.- '__________ shoes are these?' shouted mum.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a)	Whose</a:t>
            </a: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b)	Who's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2.-  I'm not sure __________ coming to the cinema tonight.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a)	whose</a:t>
            </a: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b)	who's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.- I couldn't tell _________ books were left on the table.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a)	whose</a:t>
            </a: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b)	who's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4.- Paul is the one _________ going to make this team something special.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a)	whose</a:t>
            </a: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b)	who's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5.-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I would like to know _________ smelly socks these are.</a:t>
            </a:r>
          </a:p>
          <a:p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a)	whose</a:t>
            </a: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	b)	who's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458587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  the right answer 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who's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(who is) or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whose 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 these sentences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book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new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English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teacher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father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 doctor?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  ____________ camera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Janet?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favourite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teacher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at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queen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England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best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friend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house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ontrols>
      <p:control spid="15362" name="DefaultOcx" r:id="rId2" imgW="866880" imgH="228600"/>
      <p:control spid="15363" name="HTMLSelect1" r:id="rId3" imgW="866880" imgH="228600"/>
      <p:control spid="15364" name="HTMLSelect2" r:id="rId4" imgW="866880" imgH="228600"/>
      <p:control spid="15365" name="HTMLSelect3" r:id="rId5" imgW="866880" imgH="228600"/>
      <p:control spid="15366" name="HTMLSelect4" r:id="rId6" imgW="866880" imgH="228600"/>
      <p:control spid="15367" name="HTMLSelect5" r:id="rId7" imgW="866880" imgH="228600"/>
    </p:controls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50</Words>
  <Application>Microsoft Office PowerPoint</Application>
  <PresentationFormat>Presentación en pantalla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1</cp:revision>
  <dcterms:created xsi:type="dcterms:W3CDTF">2013-08-31T02:39:35Z</dcterms:created>
  <dcterms:modified xsi:type="dcterms:W3CDTF">2013-08-31T03:52:45Z</dcterms:modified>
</cp:coreProperties>
</file>