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6" r:id="rId5"/>
    <p:sldId id="263" r:id="rId6"/>
    <p:sldId id="262" r:id="rId7"/>
    <p:sldId id="265" r:id="rId8"/>
    <p:sldId id="266" r:id="rId9"/>
    <p:sldId id="268" r:id="rId10"/>
    <p:sldId id="269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6600"/>
    <a:srgbClr val="FF80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4C57-3F24-4089-A3A4-F6A37D33FD5A}" type="datetimeFigureOut">
              <a:rPr lang="es-MX" smtClean="0"/>
              <a:t>28/10/2014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69BA-BDC7-4C55-983B-47C89CD9949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4C57-3F24-4089-A3A4-F6A37D33FD5A}" type="datetimeFigureOut">
              <a:rPr lang="es-MX" smtClean="0"/>
              <a:t>28/10/2014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69BA-BDC7-4C55-983B-47C89CD9949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4C57-3F24-4089-A3A4-F6A37D33FD5A}" type="datetimeFigureOut">
              <a:rPr lang="es-MX" smtClean="0"/>
              <a:t>28/10/2014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69BA-BDC7-4C55-983B-47C89CD9949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4C57-3F24-4089-A3A4-F6A37D33FD5A}" type="datetimeFigureOut">
              <a:rPr lang="es-MX" smtClean="0"/>
              <a:t>28/10/2014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69BA-BDC7-4C55-983B-47C89CD9949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4C57-3F24-4089-A3A4-F6A37D33FD5A}" type="datetimeFigureOut">
              <a:rPr lang="es-MX" smtClean="0"/>
              <a:t>28/10/2014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69BA-BDC7-4C55-983B-47C89CD9949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4C57-3F24-4089-A3A4-F6A37D33FD5A}" type="datetimeFigureOut">
              <a:rPr lang="es-MX" smtClean="0"/>
              <a:t>28/10/2014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69BA-BDC7-4C55-983B-47C89CD9949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4C57-3F24-4089-A3A4-F6A37D33FD5A}" type="datetimeFigureOut">
              <a:rPr lang="es-MX" smtClean="0"/>
              <a:t>28/10/2014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69BA-BDC7-4C55-983B-47C89CD9949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4C57-3F24-4089-A3A4-F6A37D33FD5A}" type="datetimeFigureOut">
              <a:rPr lang="es-MX" smtClean="0"/>
              <a:t>28/10/2014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69BA-BDC7-4C55-983B-47C89CD9949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4C57-3F24-4089-A3A4-F6A37D33FD5A}" type="datetimeFigureOut">
              <a:rPr lang="es-MX" smtClean="0"/>
              <a:t>28/10/2014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69BA-BDC7-4C55-983B-47C89CD9949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4C57-3F24-4089-A3A4-F6A37D33FD5A}" type="datetimeFigureOut">
              <a:rPr lang="es-MX" smtClean="0"/>
              <a:t>28/10/2014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69BA-BDC7-4C55-983B-47C89CD9949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4C57-3F24-4089-A3A4-F6A37D33FD5A}" type="datetimeFigureOut">
              <a:rPr lang="es-MX" smtClean="0"/>
              <a:t>28/10/2014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69BA-BDC7-4C55-983B-47C89CD9949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54C57-3F24-4089-A3A4-F6A37D33FD5A}" type="datetimeFigureOut">
              <a:rPr lang="es-MX" smtClean="0"/>
              <a:t>28/10/2014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569BA-BDC7-4C55-983B-47C89CD99499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istory.com/topics/halloween/history-of-halloween/videos/bet-you-didnt-know-halloween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allow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4.bp.blogspot.com/-WeHSzqvmAy0/UHDLOiaI0JI/AAAAAAAACSE/aIW-tbqQ6LY/s1600/How+to+Make+a+Honeycomb+Sh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http://img.taopic.com/uploads/allimg/131018/235086-13101P10356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02" name="AutoShape 6" descr="http://img.taopic.com/uploads/allimg/131018/235086-13101P10356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04" name="AutoShape 8" descr="万圣节插画背景图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5" name="Picture 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7384"/>
            <a:ext cx="9143999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979712" y="2509153"/>
            <a:ext cx="59046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7030A0"/>
                </a:solidFill>
              </a:rPr>
              <a:t>1.</a:t>
            </a:r>
            <a:r>
              <a:rPr lang="es-MX" sz="2400" b="1" u="sng" dirty="0" smtClean="0">
                <a:solidFill>
                  <a:srgbClr val="7030A0"/>
                </a:solidFill>
              </a:rPr>
              <a:t>http://www.history.com/topics/halloween/history-of-halloween/videos/bet-you-didnt-know-halloween</a:t>
            </a:r>
            <a:endParaRPr lang="es-MX" sz="2400" b="1" u="sng" dirty="0" smtClean="0">
              <a:solidFill>
                <a:srgbClr val="7030A0"/>
              </a:solidFill>
              <a:hlinkClick r:id="rId2"/>
            </a:endParaRPr>
          </a:p>
          <a:p>
            <a:pPr marL="457200" indent="-457200"/>
            <a:endParaRPr lang="es-MX" sz="2400" dirty="0" smtClean="0">
              <a:solidFill>
                <a:srgbClr val="7030A0"/>
              </a:solidFill>
            </a:endParaRPr>
          </a:p>
          <a:p>
            <a:endParaRPr lang="es-MX" sz="2400" b="1" dirty="0" smtClean="0">
              <a:solidFill>
                <a:srgbClr val="7030A0"/>
              </a:solidFill>
            </a:endParaRPr>
          </a:p>
          <a:p>
            <a:endParaRPr lang="es-MX" dirty="0">
              <a:solidFill>
                <a:srgbClr val="7030A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79712" y="332656"/>
            <a:ext cx="6319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err="1" smtClean="0">
                <a:latin typeface="Segoe Script" pitchFamily="34" charset="0"/>
              </a:rPr>
              <a:t>Bet</a:t>
            </a:r>
            <a:r>
              <a:rPr lang="es-MX" sz="3600" b="1" dirty="0" smtClean="0">
                <a:latin typeface="Segoe Script" pitchFamily="34" charset="0"/>
              </a:rPr>
              <a:t> </a:t>
            </a:r>
            <a:r>
              <a:rPr lang="es-MX" sz="3600" b="1" dirty="0" err="1" smtClean="0">
                <a:latin typeface="Segoe Script" pitchFamily="34" charset="0"/>
              </a:rPr>
              <a:t>you</a:t>
            </a:r>
            <a:r>
              <a:rPr lang="es-MX" sz="3600" b="1" dirty="0" smtClean="0">
                <a:latin typeface="Segoe Script" pitchFamily="34" charset="0"/>
              </a:rPr>
              <a:t> </a:t>
            </a:r>
            <a:r>
              <a:rPr lang="es-MX" sz="3600" b="1" dirty="0" err="1" smtClean="0">
                <a:latin typeface="Segoe Script" pitchFamily="34" charset="0"/>
              </a:rPr>
              <a:t>didn´t</a:t>
            </a:r>
            <a:r>
              <a:rPr lang="es-MX" sz="3600" b="1" dirty="0" smtClean="0">
                <a:latin typeface="Segoe Script" pitchFamily="34" charset="0"/>
              </a:rPr>
              <a:t> </a:t>
            </a:r>
            <a:r>
              <a:rPr lang="es-MX" sz="3600" b="1" dirty="0" err="1" smtClean="0">
                <a:latin typeface="Segoe Script" pitchFamily="34" charset="0"/>
              </a:rPr>
              <a:t>know</a:t>
            </a:r>
            <a:r>
              <a:rPr lang="es-MX" sz="3600" b="1" dirty="0" smtClean="0">
                <a:latin typeface="Segoe Script" pitchFamily="34" charset="0"/>
              </a:rPr>
              <a:t> ……</a:t>
            </a:r>
            <a:r>
              <a:rPr lang="es-MX" sz="1200" b="1" dirty="0" smtClean="0">
                <a:latin typeface="Segoe Script" pitchFamily="34" charset="0"/>
              </a:rPr>
              <a:t> </a:t>
            </a:r>
          </a:p>
          <a:p>
            <a:pPr algn="r"/>
            <a:r>
              <a:rPr lang="es-MX" sz="1200" b="1" dirty="0" smtClean="0">
                <a:latin typeface="Segoe Script" pitchFamily="34" charset="0"/>
              </a:rPr>
              <a:t>(</a:t>
            </a:r>
            <a:r>
              <a:rPr lang="es-MX" sz="1200" b="1" dirty="0" err="1" smtClean="0">
                <a:latin typeface="Segoe Script" pitchFamily="34" charset="0"/>
              </a:rPr>
              <a:t>click</a:t>
            </a:r>
            <a:r>
              <a:rPr lang="es-MX" sz="1200" b="1" dirty="0" smtClean="0">
                <a:latin typeface="Segoe Script" pitchFamily="34" charset="0"/>
              </a:rPr>
              <a:t> </a:t>
            </a:r>
            <a:r>
              <a:rPr lang="es-MX" sz="1200" b="1" dirty="0" err="1" smtClean="0">
                <a:latin typeface="Segoe Script" pitchFamily="34" charset="0"/>
              </a:rPr>
              <a:t>on</a:t>
            </a:r>
            <a:r>
              <a:rPr lang="es-MX" sz="1200" b="1" dirty="0" smtClean="0">
                <a:latin typeface="Segoe Script" pitchFamily="34" charset="0"/>
              </a:rPr>
              <a:t> </a:t>
            </a:r>
            <a:r>
              <a:rPr lang="es-MX" sz="1200" b="1" dirty="0" err="1" smtClean="0">
                <a:latin typeface="Segoe Script" pitchFamily="34" charset="0"/>
              </a:rPr>
              <a:t>the</a:t>
            </a:r>
            <a:r>
              <a:rPr lang="es-MX" sz="1200" b="1" dirty="0" smtClean="0">
                <a:latin typeface="Segoe Script" pitchFamily="34" charset="0"/>
              </a:rPr>
              <a:t> </a:t>
            </a:r>
            <a:r>
              <a:rPr lang="es-MX" sz="1200" b="1" dirty="0" err="1" smtClean="0">
                <a:latin typeface="Segoe Script" pitchFamily="34" charset="0"/>
              </a:rPr>
              <a:t>following</a:t>
            </a:r>
            <a:r>
              <a:rPr lang="es-MX" sz="1200" b="1" dirty="0" smtClean="0">
                <a:latin typeface="Segoe Script" pitchFamily="34" charset="0"/>
              </a:rPr>
              <a:t> links </a:t>
            </a:r>
            <a:r>
              <a:rPr lang="es-MX" sz="1200" b="1" dirty="0" err="1" smtClean="0">
                <a:latin typeface="Segoe Script" pitchFamily="34" charset="0"/>
              </a:rPr>
              <a:t>to</a:t>
            </a:r>
            <a:r>
              <a:rPr lang="es-MX" sz="1200" b="1" dirty="0" smtClean="0">
                <a:latin typeface="Segoe Script" pitchFamily="34" charset="0"/>
              </a:rPr>
              <a:t> </a:t>
            </a:r>
            <a:r>
              <a:rPr lang="es-MX" sz="1200" b="1" dirty="0" err="1" smtClean="0">
                <a:latin typeface="Segoe Script" pitchFamily="34" charset="0"/>
              </a:rPr>
              <a:t>know</a:t>
            </a:r>
            <a:r>
              <a:rPr lang="es-MX" sz="1200" b="1" dirty="0">
                <a:latin typeface="Segoe Script" pitchFamily="34" charset="0"/>
              </a:rPr>
              <a:t> </a:t>
            </a:r>
            <a:r>
              <a:rPr lang="es-MX" sz="1200" b="1" dirty="0" smtClean="0">
                <a:latin typeface="Segoe Script" pitchFamily="34" charset="0"/>
              </a:rPr>
              <a:t>bit more </a:t>
            </a:r>
            <a:r>
              <a:rPr lang="es-MX" sz="1200" b="1" dirty="0" err="1" smtClean="0">
                <a:latin typeface="Segoe Script" pitchFamily="34" charset="0"/>
              </a:rPr>
              <a:t>about</a:t>
            </a:r>
            <a:r>
              <a:rPr lang="es-MX" sz="1200" b="1" dirty="0" smtClean="0">
                <a:latin typeface="Segoe Script" pitchFamily="34" charset="0"/>
              </a:rPr>
              <a:t> </a:t>
            </a:r>
            <a:r>
              <a:rPr lang="es-MX" sz="1200" b="1" dirty="0" err="1" smtClean="0">
                <a:latin typeface="Segoe Script" pitchFamily="34" charset="0"/>
              </a:rPr>
              <a:t>halloween</a:t>
            </a:r>
            <a:r>
              <a:rPr lang="es-MX" sz="1200" b="1" dirty="0" smtClean="0">
                <a:latin typeface="Segoe Script" pitchFamily="34" charset="0"/>
              </a:rPr>
              <a:t>)</a:t>
            </a:r>
            <a:endParaRPr lang="es-MX" sz="3600" b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.rgbimg.com/cache1nBvwY/users/w/we/weirdvis/600/mgIYyu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683568" y="1322765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s-MX" sz="28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http://www.history.com/topics/halloween/pumpkin-facts</a:t>
            </a:r>
            <a:endParaRPr lang="es-MX" sz="2800" b="1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.myniceprofile.com/myspacepic/1554/1554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051720" y="1124744"/>
            <a:ext cx="6606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s-MX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http://www.history.com/topics/halloween/history-of-halloween/videos/bet-you-didnt-know-witches</a:t>
            </a:r>
            <a:endParaRPr lang="es-MX" sz="2000" b="1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-1" y="0"/>
            <a:ext cx="9158553" cy="6858000"/>
            <a:chOff x="-1" y="0"/>
            <a:chExt cx="9158553" cy="6858000"/>
          </a:xfrm>
        </p:grpSpPr>
        <p:pic>
          <p:nvPicPr>
            <p:cNvPr id="19460" name="Picture 4" descr="http://3.bp.blogspot.com/-zK8oxMTsQxI/TbLqabZNMkI/AAAAAAAABfg/Lh7vJtjhMfQ/s1600/Orange-Halloween-Wallpaper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0"/>
              <a:ext cx="9158553" cy="6858000"/>
            </a:xfrm>
            <a:prstGeom prst="rect">
              <a:avLst/>
            </a:prstGeom>
            <a:noFill/>
          </p:spPr>
        </p:pic>
        <p:pic>
          <p:nvPicPr>
            <p:cNvPr id="7" name="6 Imagen" descr="templates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544" y="0"/>
              <a:ext cx="7776863" cy="6813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7 Imagen" descr="templates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32877" b="82435"/>
            <a:stretch>
              <a:fillRect/>
            </a:stretch>
          </p:blipFill>
          <p:spPr bwMode="auto">
            <a:xfrm>
              <a:off x="3024336" y="0"/>
              <a:ext cx="5220072" cy="1196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3.bp.blogspot.com/-zK8oxMTsQxI/TbLqabZNMkI/AAAAAAAABfg/Lh7vJtjhMfQ/s1600/Orange-Halloween-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8553" cy="6858000"/>
          </a:xfrm>
          <a:prstGeom prst="rect">
            <a:avLst/>
          </a:prstGeom>
          <a:noFill/>
        </p:spPr>
      </p:pic>
      <p:pic>
        <p:nvPicPr>
          <p:cNvPr id="10" name="9 Imagen" descr="templates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7167" y="144015"/>
            <a:ext cx="6417201" cy="65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3.bp.blogspot.com/-zK8oxMTsQxI/TbLqabZNMkI/AAAAAAAABfg/Lh7vJtjhMfQ/s1600/Orange-Halloween-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8553" cy="6858000"/>
          </a:xfrm>
          <a:prstGeom prst="rect">
            <a:avLst/>
          </a:prstGeom>
          <a:noFill/>
        </p:spPr>
      </p:pic>
      <p:pic>
        <p:nvPicPr>
          <p:cNvPr id="6" name="5 Imagen" descr="templates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0"/>
            <a:ext cx="7128792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://www.artistshelpingchildren.org/kidscraftsactivitiesblog/wp-content/uploads/2011/10/5-Glue-the-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01008"/>
            <a:ext cx="3672408" cy="3284984"/>
          </a:xfrm>
          <a:prstGeom prst="rect">
            <a:avLst/>
          </a:prstGeom>
          <a:noFill/>
        </p:spPr>
      </p:pic>
      <p:pic>
        <p:nvPicPr>
          <p:cNvPr id="22538" name="Picture 10" descr="http://www.artistshelpingchildren.org/kidscraftsactivitiesblog/wp-content/uploads/2011/10/2-Fold-Each-Cir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"/>
            <a:ext cx="4355976" cy="3284984"/>
          </a:xfrm>
          <a:prstGeom prst="rect">
            <a:avLst/>
          </a:prstGeom>
          <a:noFill/>
        </p:spPr>
      </p:pic>
      <p:pic>
        <p:nvPicPr>
          <p:cNvPr id="22540" name="Picture 12" descr="http://www.artistshelpingchildren.org/kidscraftsactivitiesblog/wp-content/uploads/2011/10/400x400-paper-pumpkins-words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72008"/>
            <a:ext cx="4139952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eclecticallyvintage.com/wp-content/uploads/2013/09/PaperPumpkinCircl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464496" cy="3384376"/>
          </a:xfrm>
          <a:prstGeom prst="rect">
            <a:avLst/>
          </a:prstGeom>
          <a:noFill/>
        </p:spPr>
      </p:pic>
      <p:pic>
        <p:nvPicPr>
          <p:cNvPr id="3" name="Picture 4" descr="http://eclecticallyvintage.com/wp-content/uploads/2013/09/PaperPumpkinCirc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6632"/>
            <a:ext cx="4104456" cy="3456384"/>
          </a:xfrm>
          <a:prstGeom prst="rect">
            <a:avLst/>
          </a:prstGeom>
          <a:noFill/>
        </p:spPr>
      </p:pic>
      <p:pic>
        <p:nvPicPr>
          <p:cNvPr id="4" name="3 Imagen" descr="http://www.decor4all.com/wp-content/uploads/2012/10/handmade-halloween-decorations-craft-ideas-4.jpg"/>
          <p:cNvPicPr/>
          <p:nvPr/>
        </p:nvPicPr>
        <p:blipFill>
          <a:blip r:embed="rId4" cstate="print">
            <a:clrChange>
              <a:clrFrom>
                <a:srgbClr val="B0B1AC"/>
              </a:clrFrom>
              <a:clrTo>
                <a:srgbClr val="B0B1A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789041"/>
            <a:ext cx="3240360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www.scraplifters.com/wp-content/uploads/2011/10/scrapbook-paper-pumpkins.jpg"/>
          <p:cNvPicPr/>
          <p:nvPr/>
        </p:nvPicPr>
        <p:blipFill>
          <a:blip r:embed="rId5" cstate="print">
            <a:clrChange>
              <a:clrFrom>
                <a:srgbClr val="455316"/>
              </a:clrFrom>
              <a:clrTo>
                <a:srgbClr val="45531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3789040"/>
            <a:ext cx="48245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27</Words>
  <Application>Microsoft Office PowerPoint</Application>
  <PresentationFormat>Presentación en pantalla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Admin</cp:lastModifiedBy>
  <cp:revision>8</cp:revision>
  <dcterms:created xsi:type="dcterms:W3CDTF">2014-10-28T23:48:26Z</dcterms:created>
  <dcterms:modified xsi:type="dcterms:W3CDTF">2014-10-29T01:02:27Z</dcterms:modified>
</cp:coreProperties>
</file>