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6" r:id="rId4"/>
    <p:sldId id="258" r:id="rId5"/>
    <p:sldId id="261" r:id="rId6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0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AD5C-7A33-47F3-8C63-71AC0FD86AE7}" type="datetimeFigureOut">
              <a:rPr lang="es-MX" smtClean="0"/>
              <a:pPr/>
              <a:t>14/03/2015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E7B-0CF0-40F4-A4E1-ECC9702917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AD5C-7A33-47F3-8C63-71AC0FD86AE7}" type="datetimeFigureOut">
              <a:rPr lang="es-MX" smtClean="0"/>
              <a:pPr/>
              <a:t>14/03/2015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E7B-0CF0-40F4-A4E1-ECC9702917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AD5C-7A33-47F3-8C63-71AC0FD86AE7}" type="datetimeFigureOut">
              <a:rPr lang="es-MX" smtClean="0"/>
              <a:pPr/>
              <a:t>14/03/2015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E7B-0CF0-40F4-A4E1-ECC9702917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AD5C-7A33-47F3-8C63-71AC0FD86AE7}" type="datetimeFigureOut">
              <a:rPr lang="es-MX" smtClean="0"/>
              <a:pPr/>
              <a:t>14/03/2015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E7B-0CF0-40F4-A4E1-ECC9702917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AD5C-7A33-47F3-8C63-71AC0FD86AE7}" type="datetimeFigureOut">
              <a:rPr lang="es-MX" smtClean="0"/>
              <a:pPr/>
              <a:t>14/03/2015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E7B-0CF0-40F4-A4E1-ECC9702917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AD5C-7A33-47F3-8C63-71AC0FD86AE7}" type="datetimeFigureOut">
              <a:rPr lang="es-MX" smtClean="0"/>
              <a:pPr/>
              <a:t>14/03/2015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E7B-0CF0-40F4-A4E1-ECC9702917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AD5C-7A33-47F3-8C63-71AC0FD86AE7}" type="datetimeFigureOut">
              <a:rPr lang="es-MX" smtClean="0"/>
              <a:pPr/>
              <a:t>14/03/2015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E7B-0CF0-40F4-A4E1-ECC9702917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AD5C-7A33-47F3-8C63-71AC0FD86AE7}" type="datetimeFigureOut">
              <a:rPr lang="es-MX" smtClean="0"/>
              <a:pPr/>
              <a:t>14/03/2015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E7B-0CF0-40F4-A4E1-ECC9702917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AD5C-7A33-47F3-8C63-71AC0FD86AE7}" type="datetimeFigureOut">
              <a:rPr lang="es-MX" smtClean="0"/>
              <a:pPr/>
              <a:t>14/03/2015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E7B-0CF0-40F4-A4E1-ECC9702917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AD5C-7A33-47F3-8C63-71AC0FD86AE7}" type="datetimeFigureOut">
              <a:rPr lang="es-MX" smtClean="0"/>
              <a:pPr/>
              <a:t>14/03/2015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E7B-0CF0-40F4-A4E1-ECC9702917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AD5C-7A33-47F3-8C63-71AC0FD86AE7}" type="datetimeFigureOut">
              <a:rPr lang="es-MX" smtClean="0"/>
              <a:pPr/>
              <a:t>14/03/2015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E7B-0CF0-40F4-A4E1-ECC9702917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7AD5C-7A33-47F3-8C63-71AC0FD86AE7}" type="datetimeFigureOut">
              <a:rPr lang="es-MX" smtClean="0"/>
              <a:pPr/>
              <a:t>14/03/2015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C3E7B-0CF0-40F4-A4E1-ECC9702917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a91oTyA0Oq8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88640" y="2987824"/>
            <a:ext cx="65973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>
                <a:hlinkClick r:id="rId2"/>
              </a:rPr>
              <a:t>http://www.youtube.com/watch?v=a91oTyA0Oq8</a:t>
            </a:r>
            <a:endParaRPr lang="es-MX" sz="2400" dirty="0" smtClean="0"/>
          </a:p>
          <a:p>
            <a:endParaRPr lang="es-MX" sz="2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288032" y="755576"/>
            <a:ext cx="62373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err="1" smtClean="0">
                <a:solidFill>
                  <a:srgbClr val="00B050"/>
                </a:solidFill>
                <a:latin typeface="Segoe Script" pitchFamily="34" charset="0"/>
              </a:rPr>
              <a:t>Watch</a:t>
            </a:r>
            <a:r>
              <a:rPr lang="es-MX" sz="3200" b="1" dirty="0" smtClean="0">
                <a:solidFill>
                  <a:srgbClr val="00B050"/>
                </a:solidFill>
                <a:latin typeface="Segoe Script" pitchFamily="34" charset="0"/>
              </a:rPr>
              <a:t> </a:t>
            </a:r>
            <a:r>
              <a:rPr lang="es-MX" sz="3200" b="1" dirty="0" err="1" smtClean="0">
                <a:solidFill>
                  <a:srgbClr val="00B050"/>
                </a:solidFill>
                <a:latin typeface="Segoe Script" pitchFamily="34" charset="0"/>
              </a:rPr>
              <a:t>the</a:t>
            </a:r>
            <a:r>
              <a:rPr lang="es-MX" sz="3200" b="1" dirty="0" smtClean="0">
                <a:solidFill>
                  <a:srgbClr val="00B050"/>
                </a:solidFill>
                <a:latin typeface="Segoe Script" pitchFamily="34" charset="0"/>
              </a:rPr>
              <a:t> </a:t>
            </a:r>
            <a:r>
              <a:rPr lang="es-MX" sz="3200" b="1" dirty="0" err="1" smtClean="0">
                <a:solidFill>
                  <a:srgbClr val="00B050"/>
                </a:solidFill>
                <a:latin typeface="Segoe Script" pitchFamily="34" charset="0"/>
              </a:rPr>
              <a:t>following</a:t>
            </a:r>
            <a:r>
              <a:rPr lang="es-MX" sz="3200" b="1" dirty="0" smtClean="0">
                <a:solidFill>
                  <a:srgbClr val="00B050"/>
                </a:solidFill>
                <a:latin typeface="Segoe Script" pitchFamily="34" charset="0"/>
              </a:rPr>
              <a:t> video </a:t>
            </a:r>
            <a:endParaRPr lang="es-MX" sz="3200" b="1" dirty="0">
              <a:solidFill>
                <a:srgbClr val="00B050"/>
              </a:solidFill>
              <a:latin typeface="Segoe Script" pitchFamily="34" charset="0"/>
            </a:endParaRPr>
          </a:p>
          <a:p>
            <a:endParaRPr lang="es-MX" sz="3200" b="1" dirty="0" smtClean="0">
              <a:solidFill>
                <a:srgbClr val="00B050"/>
              </a:solidFill>
              <a:latin typeface="Segoe Script" pitchFamily="34" charset="0"/>
            </a:endParaRPr>
          </a:p>
          <a:p>
            <a:r>
              <a:rPr lang="es-MX" sz="3200" b="1" dirty="0" smtClean="0">
                <a:solidFill>
                  <a:srgbClr val="00B050"/>
                </a:solidFill>
                <a:latin typeface="Segoe Script" pitchFamily="34" charset="0"/>
              </a:rPr>
              <a:t>  </a:t>
            </a:r>
            <a:r>
              <a:rPr lang="es-MX" sz="3200" b="1" dirty="0" err="1" smtClean="0">
                <a:solidFill>
                  <a:srgbClr val="00B050"/>
                </a:solidFill>
                <a:latin typeface="Segoe Script" pitchFamily="34" charset="0"/>
              </a:rPr>
              <a:t>practice</a:t>
            </a:r>
            <a:r>
              <a:rPr lang="es-MX" sz="3200" b="1" dirty="0" smtClean="0">
                <a:solidFill>
                  <a:srgbClr val="00B050"/>
                </a:solidFill>
                <a:latin typeface="Segoe Script" pitchFamily="34" charset="0"/>
              </a:rPr>
              <a:t> Can and </a:t>
            </a:r>
            <a:r>
              <a:rPr lang="es-MX" sz="3200" b="1" dirty="0" err="1" smtClean="0">
                <a:solidFill>
                  <a:srgbClr val="00B050"/>
                </a:solidFill>
                <a:latin typeface="Segoe Script" pitchFamily="34" charset="0"/>
              </a:rPr>
              <a:t>Can´t</a:t>
            </a:r>
            <a:endParaRPr lang="es-MX" sz="3200" b="1" dirty="0">
              <a:solidFill>
                <a:srgbClr val="00B050"/>
              </a:solidFill>
              <a:latin typeface="Segoe Script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tx.english-ch.com/teacher/jun/CAN_CANT.jpg"/>
          <p:cNvPicPr>
            <a:picLocks noChangeAspect="1" noChangeArrowheads="1"/>
          </p:cNvPicPr>
          <p:nvPr/>
        </p:nvPicPr>
        <p:blipFill>
          <a:blip r:embed="rId2" cstate="print"/>
          <a:srcRect b="8303"/>
          <a:stretch>
            <a:fillRect/>
          </a:stretch>
        </p:blipFill>
        <p:spPr bwMode="auto">
          <a:xfrm>
            <a:off x="260648" y="0"/>
            <a:ext cx="6597352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en.islcollective.com/wuploads/preview/big_islcollective_can_cant_for_kids_20064d09f9c9362646_89036074.jpg"/>
          <p:cNvPicPr>
            <a:picLocks noChangeAspect="1" noChangeArrowheads="1"/>
          </p:cNvPicPr>
          <p:nvPr/>
        </p:nvPicPr>
        <p:blipFill>
          <a:blip r:embed="rId2" cstate="print"/>
          <a:srcRect l="5208" r="11458" b="13830"/>
          <a:stretch>
            <a:fillRect/>
          </a:stretch>
        </p:blipFill>
        <p:spPr bwMode="auto">
          <a:xfrm>
            <a:off x="332656" y="251520"/>
            <a:ext cx="6264696" cy="86409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http://en.islcollective.com/wuploads/preview/big_islcollective_worksheets_beginner_prea1_elementary_a1_elementary_school_high_school_ability_work_t_25344f5b97ab782942_20180844.jpg"/>
          <p:cNvPicPr>
            <a:picLocks noChangeAspect="1" noChangeArrowheads="1"/>
          </p:cNvPicPr>
          <p:nvPr/>
        </p:nvPicPr>
        <p:blipFill>
          <a:blip r:embed="rId2" cstate="print"/>
          <a:srcRect l="5524" r="6092" b="12106"/>
          <a:stretch>
            <a:fillRect/>
          </a:stretch>
        </p:blipFill>
        <p:spPr bwMode="auto">
          <a:xfrm>
            <a:off x="0" y="0"/>
            <a:ext cx="6858000" cy="8892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5961" t="19485" r="15380" b="7187"/>
          <a:stretch>
            <a:fillRect/>
          </a:stretch>
        </p:blipFill>
        <p:spPr bwMode="auto">
          <a:xfrm>
            <a:off x="161256" y="0"/>
            <a:ext cx="6696744" cy="4860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14844" t="28344" r="18254" b="13579"/>
          <a:stretch>
            <a:fillRect/>
          </a:stretch>
        </p:blipFill>
        <p:spPr bwMode="auto">
          <a:xfrm>
            <a:off x="188640" y="4860032"/>
            <a:ext cx="6525344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</Words>
  <Application>Microsoft Office PowerPoint</Application>
  <PresentationFormat>Presentación en pantalla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3</cp:revision>
  <dcterms:created xsi:type="dcterms:W3CDTF">2014-11-01T21:17:40Z</dcterms:created>
  <dcterms:modified xsi:type="dcterms:W3CDTF">2015-03-14T18:29:39Z</dcterms:modified>
</cp:coreProperties>
</file>