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502" y="-5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FE1E-AA33-4660-8EF7-1FFADC0BEF59}" type="datetimeFigureOut">
              <a:rPr lang="es-MX" smtClean="0"/>
              <a:t>27/09/2015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BE50-D255-4BB6-8C2F-E41E4144A4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FE1E-AA33-4660-8EF7-1FFADC0BEF59}" type="datetimeFigureOut">
              <a:rPr lang="es-MX" smtClean="0"/>
              <a:t>27/09/2015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BE50-D255-4BB6-8C2F-E41E4144A4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FE1E-AA33-4660-8EF7-1FFADC0BEF59}" type="datetimeFigureOut">
              <a:rPr lang="es-MX" smtClean="0"/>
              <a:t>27/09/2015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BE50-D255-4BB6-8C2F-E41E4144A4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FE1E-AA33-4660-8EF7-1FFADC0BEF59}" type="datetimeFigureOut">
              <a:rPr lang="es-MX" smtClean="0"/>
              <a:t>27/09/2015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BE50-D255-4BB6-8C2F-E41E4144A4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FE1E-AA33-4660-8EF7-1FFADC0BEF59}" type="datetimeFigureOut">
              <a:rPr lang="es-MX" smtClean="0"/>
              <a:t>27/09/2015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BE50-D255-4BB6-8C2F-E41E4144A4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FE1E-AA33-4660-8EF7-1FFADC0BEF59}" type="datetimeFigureOut">
              <a:rPr lang="es-MX" smtClean="0"/>
              <a:t>27/09/2015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BE50-D255-4BB6-8C2F-E41E4144A4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FE1E-AA33-4660-8EF7-1FFADC0BEF59}" type="datetimeFigureOut">
              <a:rPr lang="es-MX" smtClean="0"/>
              <a:t>27/09/2015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BE50-D255-4BB6-8C2F-E41E4144A4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FE1E-AA33-4660-8EF7-1FFADC0BEF59}" type="datetimeFigureOut">
              <a:rPr lang="es-MX" smtClean="0"/>
              <a:t>27/09/2015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BE50-D255-4BB6-8C2F-E41E4144A4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FE1E-AA33-4660-8EF7-1FFADC0BEF59}" type="datetimeFigureOut">
              <a:rPr lang="es-MX" smtClean="0"/>
              <a:t>27/09/2015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BE50-D255-4BB6-8C2F-E41E4144A4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FE1E-AA33-4660-8EF7-1FFADC0BEF59}" type="datetimeFigureOut">
              <a:rPr lang="es-MX" smtClean="0"/>
              <a:t>27/09/2015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BE50-D255-4BB6-8C2F-E41E4144A4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FE1E-AA33-4660-8EF7-1FFADC0BEF59}" type="datetimeFigureOut">
              <a:rPr lang="es-MX" smtClean="0"/>
              <a:t>27/09/2015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FBE50-D255-4BB6-8C2F-E41E4144A4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2FE1E-AA33-4660-8EF7-1FFADC0BEF59}" type="datetimeFigureOut">
              <a:rPr lang="es-MX" smtClean="0"/>
              <a:t>27/09/2015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FBE50-D255-4BB6-8C2F-E41E4144A4B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esources.oswego.org/games/BangOnTime/clockwordres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1.bp.blogspot.com/-Vs-TZZf5gqA/UWnlIvGS3mI/AAAAAAAAD1I/wXNBOgQiwiA/s1600/telling+ti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62" y="0"/>
            <a:ext cx="6827838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englishexercises.org/makeagame/my_documents/my_pictures/2012/nov/telling_the_time1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632" y="248120"/>
            <a:ext cx="6597352" cy="8500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englishexercises.org/makeagame/my_documents/my_pictures/2010/oct/D1E_clocksthe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632" y="107504"/>
            <a:ext cx="6597352" cy="8928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Fractions worksheet preview"/>
          <p:cNvPicPr>
            <a:picLocks noChangeAspect="1" noChangeArrowheads="1"/>
          </p:cNvPicPr>
          <p:nvPr/>
        </p:nvPicPr>
        <p:blipFill>
          <a:blip r:embed="rId2" cstate="print"/>
          <a:srcRect t="34832" b="9007"/>
          <a:stretch>
            <a:fillRect/>
          </a:stretch>
        </p:blipFill>
        <p:spPr bwMode="auto">
          <a:xfrm>
            <a:off x="0" y="3491880"/>
            <a:ext cx="6858000" cy="5652120"/>
          </a:xfrm>
          <a:prstGeom prst="rect">
            <a:avLst/>
          </a:prstGeom>
          <a:noFill/>
        </p:spPr>
      </p:pic>
      <p:pic>
        <p:nvPicPr>
          <p:cNvPr id="4" name="Picture 7" descr="http://tx.english-ch.com/teacher/jocelyn/time%20exercise.jpg"/>
          <p:cNvPicPr>
            <a:picLocks noChangeAspect="1" noChangeArrowheads="1"/>
          </p:cNvPicPr>
          <p:nvPr/>
        </p:nvPicPr>
        <p:blipFill>
          <a:blip r:embed="rId3" cstate="print"/>
          <a:srcRect t="55449"/>
          <a:stretch>
            <a:fillRect/>
          </a:stretch>
        </p:blipFill>
        <p:spPr bwMode="auto">
          <a:xfrm>
            <a:off x="116632" y="35496"/>
            <a:ext cx="6480720" cy="33123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32656" y="1691680"/>
            <a:ext cx="5904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2"/>
              </a:rPr>
              <a:t>http://</a:t>
            </a:r>
            <a:r>
              <a:rPr lang="es-ES" dirty="0" smtClean="0">
                <a:hlinkClick r:id="rId2"/>
              </a:rPr>
              <a:t>resources.oswego.org/games/BangOnTime/clockwordres.html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32656" y="683568"/>
            <a:ext cx="5811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/>
              <a:t>Practice</a:t>
            </a:r>
            <a:r>
              <a:rPr lang="es-ES" sz="2400" dirty="0" smtClean="0"/>
              <a:t> </a:t>
            </a:r>
            <a:r>
              <a:rPr lang="es-ES" sz="2400" dirty="0" err="1" smtClean="0"/>
              <a:t>with</a:t>
            </a:r>
            <a:r>
              <a:rPr lang="es-ES" sz="2400" dirty="0" smtClean="0"/>
              <a:t> time </a:t>
            </a:r>
            <a:r>
              <a:rPr lang="es-ES" sz="2400" dirty="0" err="1" smtClean="0"/>
              <a:t>click</a:t>
            </a:r>
            <a:r>
              <a:rPr lang="es-ES" sz="2400" dirty="0" smtClean="0"/>
              <a:t>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following</a:t>
            </a:r>
            <a:r>
              <a:rPr lang="es-ES" sz="2400" dirty="0" smtClean="0"/>
              <a:t> link: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671951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</Words>
  <Application>Microsoft Office PowerPoint</Application>
  <PresentationFormat>Presentación en pantalla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pc</cp:lastModifiedBy>
  <cp:revision>4</cp:revision>
  <dcterms:created xsi:type="dcterms:W3CDTF">2014-11-01T21:45:02Z</dcterms:created>
  <dcterms:modified xsi:type="dcterms:W3CDTF">2015-09-27T17:59:01Z</dcterms:modified>
</cp:coreProperties>
</file>