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5372-B39D-4541-8D57-9F47294AA556}" type="datetimeFigureOut">
              <a:rPr lang="es-MX" smtClean="0"/>
              <a:t>14/12/2014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2D96-0485-4365-AF53-ABBD9CB887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5372-B39D-4541-8D57-9F47294AA556}" type="datetimeFigureOut">
              <a:rPr lang="es-MX" smtClean="0"/>
              <a:t>14/12/2014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2D96-0485-4365-AF53-ABBD9CB887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5372-B39D-4541-8D57-9F47294AA556}" type="datetimeFigureOut">
              <a:rPr lang="es-MX" smtClean="0"/>
              <a:t>14/12/2014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2D96-0485-4365-AF53-ABBD9CB887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5372-B39D-4541-8D57-9F47294AA556}" type="datetimeFigureOut">
              <a:rPr lang="es-MX" smtClean="0"/>
              <a:t>14/12/2014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2D96-0485-4365-AF53-ABBD9CB887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5372-B39D-4541-8D57-9F47294AA556}" type="datetimeFigureOut">
              <a:rPr lang="es-MX" smtClean="0"/>
              <a:t>14/12/2014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2D96-0485-4365-AF53-ABBD9CB887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5372-B39D-4541-8D57-9F47294AA556}" type="datetimeFigureOut">
              <a:rPr lang="es-MX" smtClean="0"/>
              <a:t>14/12/2014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2D96-0485-4365-AF53-ABBD9CB887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5372-B39D-4541-8D57-9F47294AA556}" type="datetimeFigureOut">
              <a:rPr lang="es-MX" smtClean="0"/>
              <a:t>14/12/2014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2D96-0485-4365-AF53-ABBD9CB887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5372-B39D-4541-8D57-9F47294AA556}" type="datetimeFigureOut">
              <a:rPr lang="es-MX" smtClean="0"/>
              <a:t>14/12/2014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2D96-0485-4365-AF53-ABBD9CB887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5372-B39D-4541-8D57-9F47294AA556}" type="datetimeFigureOut">
              <a:rPr lang="es-MX" smtClean="0"/>
              <a:t>14/12/2014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2D96-0485-4365-AF53-ABBD9CB887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5372-B39D-4541-8D57-9F47294AA556}" type="datetimeFigureOut">
              <a:rPr lang="es-MX" smtClean="0"/>
              <a:t>14/12/2014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2D96-0485-4365-AF53-ABBD9CB887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5372-B39D-4541-8D57-9F47294AA556}" type="datetimeFigureOut">
              <a:rPr lang="es-MX" smtClean="0"/>
              <a:t>14/12/2014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2D96-0485-4365-AF53-ABBD9CB887F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85372-B39D-4541-8D57-9F47294AA556}" type="datetimeFigureOut">
              <a:rPr lang="es-MX" smtClean="0"/>
              <a:t>14/12/2014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22D96-0485-4365-AF53-ABBD9CB887F5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encrypted-tbn0.gstatic.com/images?q=tbn:ANd9GcRIE8fVbM6qSgjflizLJYCTp9H-Z9wlIzKkcc1l3u0VBVAhnj_I9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46052"/>
            <a:ext cx="4824536" cy="5623308"/>
          </a:xfrm>
          <a:prstGeom prst="rect">
            <a:avLst/>
          </a:prstGeom>
          <a:noFill/>
        </p:spPr>
      </p:pic>
      <p:pic>
        <p:nvPicPr>
          <p:cNvPr id="11268" name="Picture 4" descr="http://betweennapsontheporch.net/wp-content/uploads/blogger/-t4EDIGWNyA8/TvzJ_ftgR6I/AAAAAAAAiDQ/cN9_vzsI8do/s800/aa%2B027.JPG"/>
          <p:cNvPicPr>
            <a:picLocks noChangeAspect="1" noChangeArrowheads="1"/>
          </p:cNvPicPr>
          <p:nvPr/>
        </p:nvPicPr>
        <p:blipFill>
          <a:blip r:embed="rId3" cstate="print"/>
          <a:srcRect l="20855" t="8269" r="23098" b="9045"/>
          <a:stretch>
            <a:fillRect/>
          </a:stretch>
        </p:blipFill>
        <p:spPr bwMode="auto">
          <a:xfrm>
            <a:off x="5148064" y="3451713"/>
            <a:ext cx="2592288" cy="3145639"/>
          </a:xfrm>
          <a:prstGeom prst="rect">
            <a:avLst/>
          </a:prstGeom>
          <a:noFill/>
        </p:spPr>
      </p:pic>
      <p:pic>
        <p:nvPicPr>
          <p:cNvPr id="11270" name="Picture 6" descr="http://betweennapsontheporch.net/wp-content/uploads/blogger/-KzjItPBqtPo/TvzJdjD3GaI/AAAAAAAAiCs/PlibY8vdQR4/s640/134.jpg"/>
          <p:cNvPicPr>
            <a:picLocks noChangeAspect="1" noChangeArrowheads="1"/>
          </p:cNvPicPr>
          <p:nvPr/>
        </p:nvPicPr>
        <p:blipFill>
          <a:blip r:embed="rId4" cstate="print"/>
          <a:srcRect l="5698" t="8269" b="6683"/>
          <a:stretch>
            <a:fillRect/>
          </a:stretch>
        </p:blipFill>
        <p:spPr bwMode="auto">
          <a:xfrm rot="5400000">
            <a:off x="5832140" y="584684"/>
            <a:ext cx="2448272" cy="3384376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1475656" y="260648"/>
            <a:ext cx="5933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>
                <a:solidFill>
                  <a:srgbClr val="006600"/>
                </a:solidFill>
                <a:latin typeface="Segoe Script" pitchFamily="34" charset="0"/>
              </a:rPr>
              <a:t>Christmas </a:t>
            </a:r>
            <a:r>
              <a:rPr lang="es-MX" sz="3200" b="1" dirty="0" smtClean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mouse</a:t>
            </a:r>
            <a:r>
              <a:rPr lang="es-MX" sz="2400" dirty="0" smtClean="0"/>
              <a:t> </a:t>
            </a:r>
            <a:r>
              <a:rPr lang="es-MX" sz="3600" b="1" dirty="0" err="1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Candycane</a:t>
            </a:r>
            <a:endParaRPr lang="es-MX" sz="2400" b="1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1</cp:revision>
  <dcterms:created xsi:type="dcterms:W3CDTF">2014-12-15T04:46:17Z</dcterms:created>
  <dcterms:modified xsi:type="dcterms:W3CDTF">2014-12-15T04:52:18Z</dcterms:modified>
</cp:coreProperties>
</file>