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FAA3-087B-4D3C-9A6F-A87C11C767D4}" type="datetimeFigureOut">
              <a:rPr lang="es-MX" smtClean="0"/>
              <a:t>10/01/2015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CE6D-24C6-4818-B064-780AA1E61B1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FAA3-087B-4D3C-9A6F-A87C11C767D4}" type="datetimeFigureOut">
              <a:rPr lang="es-MX" smtClean="0"/>
              <a:t>10/01/2015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CE6D-24C6-4818-B064-780AA1E61B1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FAA3-087B-4D3C-9A6F-A87C11C767D4}" type="datetimeFigureOut">
              <a:rPr lang="es-MX" smtClean="0"/>
              <a:t>10/01/2015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CE6D-24C6-4818-B064-780AA1E61B1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FAA3-087B-4D3C-9A6F-A87C11C767D4}" type="datetimeFigureOut">
              <a:rPr lang="es-MX" smtClean="0"/>
              <a:t>10/01/2015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CE6D-24C6-4818-B064-780AA1E61B1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FAA3-087B-4D3C-9A6F-A87C11C767D4}" type="datetimeFigureOut">
              <a:rPr lang="es-MX" smtClean="0"/>
              <a:t>10/01/2015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CE6D-24C6-4818-B064-780AA1E61B1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FAA3-087B-4D3C-9A6F-A87C11C767D4}" type="datetimeFigureOut">
              <a:rPr lang="es-MX" smtClean="0"/>
              <a:t>10/01/2015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CE6D-24C6-4818-B064-780AA1E61B1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FAA3-087B-4D3C-9A6F-A87C11C767D4}" type="datetimeFigureOut">
              <a:rPr lang="es-MX" smtClean="0"/>
              <a:t>10/01/2015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CE6D-24C6-4818-B064-780AA1E61B1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FAA3-087B-4D3C-9A6F-A87C11C767D4}" type="datetimeFigureOut">
              <a:rPr lang="es-MX" smtClean="0"/>
              <a:t>10/01/2015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CE6D-24C6-4818-B064-780AA1E61B1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FAA3-087B-4D3C-9A6F-A87C11C767D4}" type="datetimeFigureOut">
              <a:rPr lang="es-MX" smtClean="0"/>
              <a:t>10/01/2015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CE6D-24C6-4818-B064-780AA1E61B1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FAA3-087B-4D3C-9A6F-A87C11C767D4}" type="datetimeFigureOut">
              <a:rPr lang="es-MX" smtClean="0"/>
              <a:t>10/01/2015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CE6D-24C6-4818-B064-780AA1E61B1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FAA3-087B-4D3C-9A6F-A87C11C767D4}" type="datetimeFigureOut">
              <a:rPr lang="es-MX" smtClean="0"/>
              <a:t>10/01/2015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CE6D-24C6-4818-B064-780AA1E61B1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0FAA3-087B-4D3C-9A6F-A87C11C767D4}" type="datetimeFigureOut">
              <a:rPr lang="es-MX" smtClean="0"/>
              <a:t>10/01/2015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FCE6D-24C6-4818-B064-780AA1E61B1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7772400" cy="642942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Arial" pitchFamily="34" charset="0"/>
                <a:cs typeface="Arial" pitchFamily="34" charset="0"/>
              </a:rPr>
              <a:t>Producto final</a:t>
            </a:r>
            <a:r>
              <a:rPr lang="es-MX" sz="1200" dirty="0" smtClean="0">
                <a:latin typeface="+mn-lt"/>
              </a:rPr>
              <a:t>.</a:t>
            </a:r>
            <a:endParaRPr lang="es-MX" sz="1200" dirty="0">
              <a:latin typeface="+mn-lt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928670"/>
            <a:ext cx="8001056" cy="3786214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Realizar un </a:t>
            </a:r>
            <a:r>
              <a:rPr lang="es-MX" sz="1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 ensayo donde analicen la propuesta que llevaron a cabo en su práctica docente. El escrito lo analizaran basándose en el  diseño  de ambientes de aprendizaje y  estrategias de enseñanza, tomando en cuenta sus observaciones, diarios de  trabajo, evidencias , etc. El trabajo contendrá una confrontación  por lo menos con tres autores, se pondrán 3 citas bibliográficas. </a:t>
            </a:r>
          </a:p>
          <a:p>
            <a:pPr algn="just"/>
            <a:r>
              <a:rPr lang="es-MX" sz="1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 ensayo constará de una portada, introducción, desarrollo y sugerencias o recomendaciones para la mejora de </a:t>
            </a:r>
            <a:r>
              <a:rPr lang="es-MX" sz="19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 práctica, </a:t>
            </a:r>
            <a:r>
              <a:rPr lang="es-MX" sz="1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 pueden incluir anexos (fotos, trabajos, etc.)</a:t>
            </a:r>
          </a:p>
          <a:p>
            <a:pPr algn="just"/>
            <a:r>
              <a:rPr lang="es-MX" sz="1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 trabajo podrá ser mínimo de 3 cuartillas excluyendo portada, introducción y sugerencias, con un interlineado de 1.5 , fuente Arial #12.</a:t>
            </a:r>
          </a:p>
          <a:p>
            <a:pPr algn="just"/>
            <a:r>
              <a:rPr lang="es-MX" sz="1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 entregara sin falta y sin pretexto el día  16  de enero del 2015</a:t>
            </a:r>
            <a:r>
              <a:rPr lang="es-MX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es-MX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143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Producto final.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Producto final.</dc:title>
  <dc:creator>paty</dc:creator>
  <cp:lastModifiedBy>paty</cp:lastModifiedBy>
  <cp:revision>5</cp:revision>
  <dcterms:created xsi:type="dcterms:W3CDTF">2015-01-11T02:58:49Z</dcterms:created>
  <dcterms:modified xsi:type="dcterms:W3CDTF">2015-01-11T03:42:25Z</dcterms:modified>
</cp:coreProperties>
</file>