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4D96-3384-48A2-B58C-6364C69BAC06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33A3-00F3-4241-ABD7-D0236965118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6" name="Picture 18"/>
          <p:cNvPicPr>
            <a:picLocks noChangeAspect="1" noChangeArrowheads="1"/>
          </p:cNvPicPr>
          <p:nvPr/>
        </p:nvPicPr>
        <p:blipFill>
          <a:blip r:embed="rId2" cstate="print"/>
          <a:srcRect l="16026" t="15529" r="31548" b="28350"/>
          <a:stretch>
            <a:fillRect/>
          </a:stretch>
        </p:blipFill>
        <p:spPr bwMode="auto">
          <a:xfrm>
            <a:off x="467544" y="260648"/>
            <a:ext cx="6696744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http://www.greatgrubclub.com/domains/greatgrubclub.com/local/media/images/medium/dribbling-posts-get-ready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2132856"/>
            <a:ext cx="1296144" cy="1872208"/>
          </a:xfrm>
          <a:prstGeom prst="rect">
            <a:avLst/>
          </a:prstGeom>
          <a:noFill/>
        </p:spPr>
      </p:pic>
      <p:pic>
        <p:nvPicPr>
          <p:cNvPr id="12298" name="Picture 10" descr="http://2.bp.blogspot.com/-sEql0mLRR6s/UV3t36osowI/AAAAAAAAALo/iy0P3ThEhqA/s1600/CXT500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596336" y="188640"/>
            <a:ext cx="1296144" cy="2016224"/>
          </a:xfrm>
          <a:prstGeom prst="rect">
            <a:avLst/>
          </a:prstGeom>
          <a:noFill/>
        </p:spPr>
      </p:pic>
      <p:pic>
        <p:nvPicPr>
          <p:cNvPr id="12302" name="Picture 14" descr="http://www.kevscartoons.com/images/illustration/childrens/meysenAV_catch-caugh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204864"/>
            <a:ext cx="1399900" cy="2376264"/>
          </a:xfrm>
          <a:prstGeom prst="rect">
            <a:avLst/>
          </a:prstGeom>
          <a:noFill/>
        </p:spPr>
      </p:pic>
      <p:pic>
        <p:nvPicPr>
          <p:cNvPr id="12294" name="Picture 6" descr="https://lh3.googleusercontent.com/-U3jQyoI7D0U/Te3JEbUAsiI/AAAAAAAAChg/wr9y5MscsDQ/s800/pass%252520-%252520throw.jpg"/>
          <p:cNvPicPr>
            <a:picLocks noChangeAspect="1" noChangeArrowheads="1"/>
          </p:cNvPicPr>
          <p:nvPr/>
        </p:nvPicPr>
        <p:blipFill>
          <a:blip r:embed="rId6" cstate="print"/>
          <a:srcRect b="4123"/>
          <a:stretch>
            <a:fillRect/>
          </a:stretch>
        </p:blipFill>
        <p:spPr bwMode="auto">
          <a:xfrm>
            <a:off x="2267744" y="4977172"/>
            <a:ext cx="1512168" cy="1620180"/>
          </a:xfrm>
          <a:prstGeom prst="rect">
            <a:avLst/>
          </a:prstGeom>
          <a:noFill/>
        </p:spPr>
      </p:pic>
      <p:pic>
        <p:nvPicPr>
          <p:cNvPr id="12290" name="Picture 2" descr="https://encrypted-tbn3.gstatic.com/images?q=tbn:ANd9GcRbaFqUh3YsGDjsHPCtLq1iM7mHx-b7Z-Oc6t3tB5T6hqqgXXV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9370" y="188640"/>
            <a:ext cx="1794398" cy="1584176"/>
          </a:xfrm>
          <a:prstGeom prst="rect">
            <a:avLst/>
          </a:prstGeom>
          <a:noFill/>
        </p:spPr>
      </p:pic>
      <p:pic>
        <p:nvPicPr>
          <p:cNvPr id="12304" name="Picture 16" descr="http://www.morecoloringpages.com/coloring_pages/sm_color/tennis5.gif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219"/>
          <a:stretch>
            <a:fillRect/>
          </a:stretch>
        </p:blipFill>
        <p:spPr bwMode="auto">
          <a:xfrm>
            <a:off x="2195736" y="2564904"/>
            <a:ext cx="1944216" cy="2232248"/>
          </a:xfrm>
          <a:prstGeom prst="rect">
            <a:avLst/>
          </a:prstGeom>
          <a:noFill/>
        </p:spPr>
      </p:pic>
      <p:pic>
        <p:nvPicPr>
          <p:cNvPr id="12296" name="Picture 8" descr="http://us.cdn4.123rf.com/168nwm/joingate/joingate0910/joingate091000176/5789734-ilustracion-de-estilo-simple-icono-de-futbol-y-objetivo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796136" y="4941168"/>
            <a:ext cx="2736304" cy="1663185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395536" y="9807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11560" y="2636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2</a:t>
            </a:r>
            <a:endParaRPr lang="es-MX" dirty="0"/>
          </a:p>
        </p:txBody>
      </p:sp>
      <p:sp>
        <p:nvSpPr>
          <p:cNvPr id="20" name="19 CuadroTexto"/>
          <p:cNvSpPr txBox="1"/>
          <p:nvPr/>
        </p:nvSpPr>
        <p:spPr>
          <a:xfrm>
            <a:off x="3131840" y="38610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3</a:t>
            </a:r>
            <a:endParaRPr lang="es-MX" dirty="0"/>
          </a:p>
        </p:txBody>
      </p:sp>
      <p:sp>
        <p:nvSpPr>
          <p:cNvPr id="21" name="20 CuadroTexto"/>
          <p:cNvSpPr txBox="1"/>
          <p:nvPr/>
        </p:nvSpPr>
        <p:spPr>
          <a:xfrm>
            <a:off x="7668344" y="31409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4</a:t>
            </a:r>
            <a:endParaRPr lang="es-MX" dirty="0"/>
          </a:p>
        </p:txBody>
      </p:sp>
      <p:sp>
        <p:nvSpPr>
          <p:cNvPr id="22" name="21 CuadroTexto"/>
          <p:cNvSpPr txBox="1"/>
          <p:nvPr/>
        </p:nvSpPr>
        <p:spPr>
          <a:xfrm>
            <a:off x="7668344" y="9087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</a:t>
            </a:r>
            <a:endParaRPr lang="es-MX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411760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6</a:t>
            </a:r>
            <a:endParaRPr lang="es-MX" dirty="0"/>
          </a:p>
        </p:txBody>
      </p:sp>
      <p:sp>
        <p:nvSpPr>
          <p:cNvPr id="24" name="23 CuadroTexto"/>
          <p:cNvSpPr txBox="1"/>
          <p:nvPr/>
        </p:nvSpPr>
        <p:spPr>
          <a:xfrm>
            <a:off x="7956376" y="53012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7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7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Admin</cp:lastModifiedBy>
  <cp:revision>13</cp:revision>
  <dcterms:created xsi:type="dcterms:W3CDTF">2015-02-10T21:47:15Z</dcterms:created>
  <dcterms:modified xsi:type="dcterms:W3CDTF">2015-02-11T02:47:43Z</dcterms:modified>
</cp:coreProperties>
</file>