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655" autoAdjust="0"/>
  </p:normalViewPr>
  <p:slideViewPr>
    <p:cSldViewPr>
      <p:cViewPr varScale="1">
        <p:scale>
          <a:sx n="75" d="100"/>
          <a:sy n="75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3DBE-51FD-4F73-825F-C4C7F8BCEEC7}" type="datetimeFigureOut">
              <a:rPr lang="es-MX" smtClean="0"/>
              <a:t>20/04/2015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5EDE-46CF-4103-8243-6D217A15B2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3DBE-51FD-4F73-825F-C4C7F8BCEEC7}" type="datetimeFigureOut">
              <a:rPr lang="es-MX" smtClean="0"/>
              <a:t>20/04/2015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5EDE-46CF-4103-8243-6D217A15B2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3DBE-51FD-4F73-825F-C4C7F8BCEEC7}" type="datetimeFigureOut">
              <a:rPr lang="es-MX" smtClean="0"/>
              <a:t>20/04/2015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5EDE-46CF-4103-8243-6D217A15B2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3DBE-51FD-4F73-825F-C4C7F8BCEEC7}" type="datetimeFigureOut">
              <a:rPr lang="es-MX" smtClean="0"/>
              <a:t>20/04/2015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5EDE-46CF-4103-8243-6D217A15B2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3DBE-51FD-4F73-825F-C4C7F8BCEEC7}" type="datetimeFigureOut">
              <a:rPr lang="es-MX" smtClean="0"/>
              <a:t>20/04/2015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5EDE-46CF-4103-8243-6D217A15B2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3DBE-51FD-4F73-825F-C4C7F8BCEEC7}" type="datetimeFigureOut">
              <a:rPr lang="es-MX" smtClean="0"/>
              <a:t>20/04/2015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5EDE-46CF-4103-8243-6D217A15B2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3DBE-51FD-4F73-825F-C4C7F8BCEEC7}" type="datetimeFigureOut">
              <a:rPr lang="es-MX" smtClean="0"/>
              <a:t>20/04/2015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5EDE-46CF-4103-8243-6D217A15B2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3DBE-51FD-4F73-825F-C4C7F8BCEEC7}" type="datetimeFigureOut">
              <a:rPr lang="es-MX" smtClean="0"/>
              <a:t>20/04/2015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5EDE-46CF-4103-8243-6D217A15B2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3DBE-51FD-4F73-825F-C4C7F8BCEEC7}" type="datetimeFigureOut">
              <a:rPr lang="es-MX" smtClean="0"/>
              <a:t>20/04/2015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5EDE-46CF-4103-8243-6D217A15B2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3DBE-51FD-4F73-825F-C4C7F8BCEEC7}" type="datetimeFigureOut">
              <a:rPr lang="es-MX" smtClean="0"/>
              <a:t>20/04/2015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5EDE-46CF-4103-8243-6D217A15B2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3DBE-51FD-4F73-825F-C4C7F8BCEEC7}" type="datetimeFigureOut">
              <a:rPr lang="es-MX" smtClean="0"/>
              <a:t>20/04/2015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5EDE-46CF-4103-8243-6D217A15B2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43DBE-51FD-4F73-825F-C4C7F8BCEEC7}" type="datetimeFigureOut">
              <a:rPr lang="es-MX" smtClean="0"/>
              <a:t>20/04/2015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45EDE-46CF-4103-8243-6D217A15B264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579" r="2923" b="23594"/>
          <a:stretch>
            <a:fillRect/>
          </a:stretch>
        </p:blipFill>
        <p:spPr bwMode="auto">
          <a:xfrm>
            <a:off x="107504" y="116632"/>
            <a:ext cx="889248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131987" y="260648"/>
            <a:ext cx="8756407" cy="6192688"/>
            <a:chOff x="131987" y="260648"/>
            <a:chExt cx="8756407" cy="619268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8485" t="22062" r="53713" b="17688"/>
            <a:stretch>
              <a:fillRect/>
            </a:stretch>
          </p:blipFill>
          <p:spPr bwMode="auto">
            <a:xfrm>
              <a:off x="131987" y="288032"/>
              <a:ext cx="4007965" cy="4005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0469" t="28344" r="20469" b="32281"/>
            <a:stretch>
              <a:fillRect/>
            </a:stretch>
          </p:blipFill>
          <p:spPr bwMode="auto">
            <a:xfrm>
              <a:off x="179512" y="3356992"/>
              <a:ext cx="4752528" cy="30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8254" t="20469" r="20469" b="24407"/>
            <a:stretch>
              <a:fillRect/>
            </a:stretch>
          </p:blipFill>
          <p:spPr bwMode="auto">
            <a:xfrm>
              <a:off x="4283968" y="260648"/>
              <a:ext cx="4604426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30067" t="27360" r="30805" b="34250"/>
            <a:stretch>
              <a:fillRect/>
            </a:stretch>
          </p:blipFill>
          <p:spPr bwMode="auto">
            <a:xfrm>
              <a:off x="5508104" y="3933056"/>
              <a:ext cx="2880320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16360" r="19076" b="14735"/>
          <a:stretch>
            <a:fillRect/>
          </a:stretch>
        </p:blipFill>
        <p:spPr bwMode="auto">
          <a:xfrm>
            <a:off x="251520" y="188640"/>
            <a:ext cx="828092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Presentación en pantalla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Admin</cp:lastModifiedBy>
  <cp:revision>2</cp:revision>
  <dcterms:created xsi:type="dcterms:W3CDTF">2015-04-21T02:41:01Z</dcterms:created>
  <dcterms:modified xsi:type="dcterms:W3CDTF">2015-04-21T02:51:14Z</dcterms:modified>
</cp:coreProperties>
</file>