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3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4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5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71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12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86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7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2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8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26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29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7AE5-1DE0-4A31-915A-399A37A9487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E21E-BFB3-4EC3-9519-42AC240CE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53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8483" r="15820" b="16690"/>
          <a:stretch/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8150" r="18209" b="32179"/>
          <a:stretch/>
        </p:blipFill>
        <p:spPr bwMode="auto">
          <a:xfrm>
            <a:off x="179512" y="188640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6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8" t="23562" r="33333" b="20000"/>
          <a:stretch/>
        </p:blipFill>
        <p:spPr bwMode="auto">
          <a:xfrm>
            <a:off x="251520" y="537227"/>
            <a:ext cx="4032448" cy="562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20189" r="31592" b="18358"/>
          <a:stretch/>
        </p:blipFill>
        <p:spPr bwMode="auto">
          <a:xfrm>
            <a:off x="4644008" y="753251"/>
            <a:ext cx="4253029" cy="52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23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t="19582" r="27164" b="21194"/>
          <a:stretch/>
        </p:blipFill>
        <p:spPr bwMode="auto">
          <a:xfrm>
            <a:off x="251520" y="188640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7164" r="18457" b="24408"/>
          <a:stretch/>
        </p:blipFill>
        <p:spPr bwMode="auto">
          <a:xfrm>
            <a:off x="81886" y="332656"/>
            <a:ext cx="889834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87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</cp:revision>
  <dcterms:created xsi:type="dcterms:W3CDTF">2015-07-01T22:24:35Z</dcterms:created>
  <dcterms:modified xsi:type="dcterms:W3CDTF">2015-07-01T22:29:35Z</dcterms:modified>
</cp:coreProperties>
</file>