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58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F410-D5E2-4C61-B056-D34F9A192A7E}" type="datetimeFigureOut">
              <a:rPr lang="es-ES" smtClean="0"/>
              <a:t>03/05/2016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2F3F-9EEE-4655-8F95-2727B072F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99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F410-D5E2-4C61-B056-D34F9A192A7E}" type="datetimeFigureOut">
              <a:rPr lang="es-ES" smtClean="0"/>
              <a:t>03/05/2016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2F3F-9EEE-4655-8F95-2727B072F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18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F410-D5E2-4C61-B056-D34F9A192A7E}" type="datetimeFigureOut">
              <a:rPr lang="es-ES" smtClean="0"/>
              <a:t>03/05/2016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2F3F-9EEE-4655-8F95-2727B072F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35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F410-D5E2-4C61-B056-D34F9A192A7E}" type="datetimeFigureOut">
              <a:rPr lang="es-ES" smtClean="0"/>
              <a:t>03/05/2016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2F3F-9EEE-4655-8F95-2727B072F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778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F410-D5E2-4C61-B056-D34F9A192A7E}" type="datetimeFigureOut">
              <a:rPr lang="es-ES" smtClean="0"/>
              <a:t>03/05/2016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2F3F-9EEE-4655-8F95-2727B072F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937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F410-D5E2-4C61-B056-D34F9A192A7E}" type="datetimeFigureOut">
              <a:rPr lang="es-ES" smtClean="0"/>
              <a:t>03/05/2016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2F3F-9EEE-4655-8F95-2727B072F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21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F410-D5E2-4C61-B056-D34F9A192A7E}" type="datetimeFigureOut">
              <a:rPr lang="es-ES" smtClean="0"/>
              <a:t>03/05/2016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2F3F-9EEE-4655-8F95-2727B072F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40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F410-D5E2-4C61-B056-D34F9A192A7E}" type="datetimeFigureOut">
              <a:rPr lang="es-ES" smtClean="0"/>
              <a:t>03/05/2016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2F3F-9EEE-4655-8F95-2727B072F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41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F410-D5E2-4C61-B056-D34F9A192A7E}" type="datetimeFigureOut">
              <a:rPr lang="es-ES" smtClean="0"/>
              <a:t>03/05/2016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2F3F-9EEE-4655-8F95-2727B072F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24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F410-D5E2-4C61-B056-D34F9A192A7E}" type="datetimeFigureOut">
              <a:rPr lang="es-ES" smtClean="0"/>
              <a:t>03/05/2016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2F3F-9EEE-4655-8F95-2727B072F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68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F410-D5E2-4C61-B056-D34F9A192A7E}" type="datetimeFigureOut">
              <a:rPr lang="es-ES" smtClean="0"/>
              <a:t>03/05/2016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2F3F-9EEE-4655-8F95-2727B072F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36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6F410-D5E2-4C61-B056-D34F9A192A7E}" type="datetimeFigureOut">
              <a:rPr lang="es-ES" smtClean="0"/>
              <a:t>03/05/2016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72F3F-9EEE-4655-8F95-2727B072F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94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1" t="20414" r="17127" b="22207"/>
          <a:stretch/>
        </p:blipFill>
        <p:spPr bwMode="auto">
          <a:xfrm>
            <a:off x="251520" y="332656"/>
            <a:ext cx="856895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07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t="19677" r="17012" b="22759"/>
          <a:stretch/>
        </p:blipFill>
        <p:spPr bwMode="auto">
          <a:xfrm>
            <a:off x="182367" y="188640"/>
            <a:ext cx="871011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65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6" t="18759" r="41487" b="78152"/>
          <a:stretch/>
        </p:blipFill>
        <p:spPr bwMode="auto">
          <a:xfrm>
            <a:off x="171292" y="116632"/>
            <a:ext cx="735303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26787" r="18163" b="28828"/>
          <a:stretch/>
        </p:blipFill>
        <p:spPr bwMode="auto">
          <a:xfrm>
            <a:off x="107504" y="764704"/>
            <a:ext cx="8905117" cy="586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460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Presentación en pantalla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2</cp:revision>
  <dcterms:created xsi:type="dcterms:W3CDTF">2016-05-04T00:29:07Z</dcterms:created>
  <dcterms:modified xsi:type="dcterms:W3CDTF">2016-05-04T00:33:23Z</dcterms:modified>
</cp:coreProperties>
</file>