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9900CC"/>
    <a:srgbClr val="0000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627" y="-53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CD6C-29BE-4299-A17B-B51D26A215E0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119A7-FAEE-48D7-9CAF-7BC78D515E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297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CD6C-29BE-4299-A17B-B51D26A215E0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119A7-FAEE-48D7-9CAF-7BC78D515E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3424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CD6C-29BE-4299-A17B-B51D26A215E0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119A7-FAEE-48D7-9CAF-7BC78D515E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127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CD6C-29BE-4299-A17B-B51D26A215E0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119A7-FAEE-48D7-9CAF-7BC78D515E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0515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CD6C-29BE-4299-A17B-B51D26A215E0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119A7-FAEE-48D7-9CAF-7BC78D515E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1511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CD6C-29BE-4299-A17B-B51D26A215E0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119A7-FAEE-48D7-9CAF-7BC78D515E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3280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CD6C-29BE-4299-A17B-B51D26A215E0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119A7-FAEE-48D7-9CAF-7BC78D515E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112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CD6C-29BE-4299-A17B-B51D26A215E0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119A7-FAEE-48D7-9CAF-7BC78D515E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148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CD6C-29BE-4299-A17B-B51D26A215E0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119A7-FAEE-48D7-9CAF-7BC78D515E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0370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CD6C-29BE-4299-A17B-B51D26A215E0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119A7-FAEE-48D7-9CAF-7BC78D515E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096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4CD6C-29BE-4299-A17B-B51D26A215E0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119A7-FAEE-48D7-9CAF-7BC78D515E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356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4CD6C-29BE-4299-A17B-B51D26A215E0}" type="datetimeFigureOut">
              <a:rPr lang="es-ES" smtClean="0"/>
              <a:t>26/08/2016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119A7-FAEE-48D7-9CAF-7BC78D515E5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406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467546" y="332656"/>
            <a:ext cx="4536504" cy="216024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3600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1907705" y="635204"/>
            <a:ext cx="33843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 smtClean="0">
                <a:solidFill>
                  <a:srgbClr val="0000CC"/>
                </a:solidFill>
                <a:latin typeface="Bradley Hand ITC" pitchFamily="66" charset="0"/>
              </a:rPr>
              <a:t>How</a:t>
            </a:r>
            <a:r>
              <a:rPr lang="es-ES" sz="2400" dirty="0" smtClean="0">
                <a:solidFill>
                  <a:srgbClr val="0000CC"/>
                </a:solidFill>
                <a:latin typeface="Bradley Hand ITC" pitchFamily="66" charset="0"/>
              </a:rPr>
              <a:t> are </a:t>
            </a:r>
            <a:r>
              <a:rPr lang="es-ES" sz="2400" dirty="0" err="1" smtClean="0">
                <a:solidFill>
                  <a:srgbClr val="0000CC"/>
                </a:solidFill>
                <a:latin typeface="Bradley Hand ITC" pitchFamily="66" charset="0"/>
              </a:rPr>
              <a:t>you</a:t>
            </a:r>
            <a:r>
              <a:rPr lang="es-ES" sz="2400" dirty="0" smtClean="0">
                <a:solidFill>
                  <a:srgbClr val="0000CC"/>
                </a:solidFill>
                <a:latin typeface="Bradley Hand ITC" pitchFamily="66" charset="0"/>
              </a:rPr>
              <a:t>?</a:t>
            </a:r>
          </a:p>
          <a:p>
            <a:r>
              <a:rPr lang="es-ES" sz="2400" dirty="0" err="1" smtClean="0">
                <a:solidFill>
                  <a:srgbClr val="0000CC"/>
                </a:solidFill>
                <a:latin typeface="Bradley Hand ITC" pitchFamily="66" charset="0"/>
              </a:rPr>
              <a:t>How´s</a:t>
            </a:r>
            <a:r>
              <a:rPr lang="es-ES" sz="2400" dirty="0" smtClean="0">
                <a:solidFill>
                  <a:srgbClr val="0000CC"/>
                </a:solidFill>
                <a:latin typeface="Bradley Hand ITC" pitchFamily="66" charset="0"/>
              </a:rPr>
              <a:t> </a:t>
            </a:r>
            <a:r>
              <a:rPr lang="es-ES" sz="2400" dirty="0" err="1" smtClean="0">
                <a:solidFill>
                  <a:srgbClr val="0000CC"/>
                </a:solidFill>
                <a:latin typeface="Bradley Hand ITC" pitchFamily="66" charset="0"/>
              </a:rPr>
              <a:t>it</a:t>
            </a:r>
            <a:r>
              <a:rPr lang="es-ES" sz="2400" dirty="0" smtClean="0">
                <a:solidFill>
                  <a:srgbClr val="0000CC"/>
                </a:solidFill>
                <a:latin typeface="Bradley Hand ITC" pitchFamily="66" charset="0"/>
              </a:rPr>
              <a:t> </a:t>
            </a:r>
            <a:r>
              <a:rPr lang="es-ES" sz="2400" dirty="0" err="1" smtClean="0">
                <a:solidFill>
                  <a:srgbClr val="0000CC"/>
                </a:solidFill>
                <a:latin typeface="Bradley Hand ITC" pitchFamily="66" charset="0"/>
              </a:rPr>
              <a:t>going</a:t>
            </a:r>
            <a:r>
              <a:rPr lang="es-ES" sz="2400" dirty="0" smtClean="0">
                <a:solidFill>
                  <a:srgbClr val="0000CC"/>
                </a:solidFill>
                <a:latin typeface="Bradley Hand ITC" pitchFamily="66" charset="0"/>
              </a:rPr>
              <a:t>?</a:t>
            </a:r>
          </a:p>
          <a:p>
            <a:r>
              <a:rPr lang="es-ES" sz="2400" dirty="0" err="1" smtClean="0">
                <a:solidFill>
                  <a:srgbClr val="0000CC"/>
                </a:solidFill>
                <a:latin typeface="Bradley Hand ITC" pitchFamily="66" charset="0"/>
              </a:rPr>
              <a:t>What</a:t>
            </a:r>
            <a:r>
              <a:rPr lang="es-ES" sz="2400" dirty="0" smtClean="0">
                <a:solidFill>
                  <a:srgbClr val="0000CC"/>
                </a:solidFill>
                <a:latin typeface="Bradley Hand ITC" pitchFamily="66" charset="0"/>
              </a:rPr>
              <a:t> are </a:t>
            </a:r>
            <a:r>
              <a:rPr lang="es-ES" sz="2400" dirty="0" err="1" smtClean="0">
                <a:solidFill>
                  <a:srgbClr val="0000CC"/>
                </a:solidFill>
                <a:latin typeface="Bradley Hand ITC" pitchFamily="66" charset="0"/>
              </a:rPr>
              <a:t>you</a:t>
            </a:r>
            <a:r>
              <a:rPr lang="es-ES" sz="2400" dirty="0" smtClean="0">
                <a:solidFill>
                  <a:srgbClr val="0000CC"/>
                </a:solidFill>
                <a:latin typeface="Bradley Hand ITC" pitchFamily="66" charset="0"/>
              </a:rPr>
              <a:t> </a:t>
            </a:r>
            <a:r>
              <a:rPr lang="es-ES" sz="2400" dirty="0" err="1" smtClean="0">
                <a:solidFill>
                  <a:srgbClr val="0000CC"/>
                </a:solidFill>
                <a:latin typeface="Bradley Hand ITC" pitchFamily="66" charset="0"/>
              </a:rPr>
              <a:t>doing</a:t>
            </a:r>
            <a:r>
              <a:rPr lang="es-ES" sz="2400" dirty="0" smtClean="0">
                <a:solidFill>
                  <a:srgbClr val="0000CC"/>
                </a:solidFill>
                <a:latin typeface="Bradley Hand ITC" pitchFamily="66" charset="0"/>
              </a:rPr>
              <a:t>?</a:t>
            </a:r>
          </a:p>
          <a:p>
            <a:r>
              <a:rPr lang="es-ES" sz="2400" dirty="0" err="1" smtClean="0">
                <a:solidFill>
                  <a:srgbClr val="0000CC"/>
                </a:solidFill>
                <a:latin typeface="Bradley Hand ITC" pitchFamily="66" charset="0"/>
              </a:rPr>
              <a:t>What</a:t>
            </a:r>
            <a:r>
              <a:rPr lang="es-ES" sz="2400" dirty="0" smtClean="0">
                <a:solidFill>
                  <a:srgbClr val="0000CC"/>
                </a:solidFill>
                <a:latin typeface="Bradley Hand ITC" pitchFamily="66" charset="0"/>
              </a:rPr>
              <a:t> are </a:t>
            </a:r>
            <a:r>
              <a:rPr lang="es-ES" sz="2400" dirty="0" err="1" smtClean="0">
                <a:solidFill>
                  <a:srgbClr val="0000CC"/>
                </a:solidFill>
                <a:latin typeface="Bradley Hand ITC" pitchFamily="66" charset="0"/>
              </a:rPr>
              <a:t>you</a:t>
            </a:r>
            <a:r>
              <a:rPr lang="es-ES" sz="2400" dirty="0" smtClean="0">
                <a:solidFill>
                  <a:srgbClr val="0000CC"/>
                </a:solidFill>
                <a:latin typeface="Bradley Hand ITC" pitchFamily="66" charset="0"/>
              </a:rPr>
              <a:t> up </a:t>
            </a:r>
            <a:r>
              <a:rPr lang="es-ES" sz="2400" dirty="0" err="1" smtClean="0">
                <a:solidFill>
                  <a:srgbClr val="0000CC"/>
                </a:solidFill>
                <a:latin typeface="Bradley Hand ITC" pitchFamily="66" charset="0"/>
              </a:rPr>
              <a:t>to</a:t>
            </a:r>
            <a:r>
              <a:rPr lang="es-ES" sz="2400" dirty="0" smtClean="0">
                <a:solidFill>
                  <a:srgbClr val="0000CC"/>
                </a:solidFill>
                <a:latin typeface="Bradley Hand ITC" pitchFamily="66" charset="0"/>
              </a:rPr>
              <a:t>?</a:t>
            </a:r>
          </a:p>
        </p:txBody>
      </p:sp>
      <p:sp>
        <p:nvSpPr>
          <p:cNvPr id="3" name="2 CuadroTexto"/>
          <p:cNvSpPr txBox="1"/>
          <p:nvPr/>
        </p:nvSpPr>
        <p:spPr>
          <a:xfrm>
            <a:off x="504057" y="891877"/>
            <a:ext cx="22677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solidFill>
                  <a:srgbClr val="0000CC"/>
                </a:solidFill>
                <a:latin typeface="Bradley Hand ITC" pitchFamily="66" charset="0"/>
              </a:rPr>
              <a:t>Hi!</a:t>
            </a:r>
          </a:p>
          <a:p>
            <a:r>
              <a:rPr lang="es-ES" sz="2000" dirty="0" err="1" smtClean="0">
                <a:solidFill>
                  <a:srgbClr val="0000CC"/>
                </a:solidFill>
                <a:latin typeface="Bradley Hand ITC" pitchFamily="66" charset="0"/>
              </a:rPr>
              <a:t>Hello</a:t>
            </a:r>
            <a:r>
              <a:rPr lang="es-ES" sz="2000" dirty="0" smtClean="0">
                <a:solidFill>
                  <a:srgbClr val="0000CC"/>
                </a:solidFill>
                <a:latin typeface="Bradley Hand ITC" pitchFamily="66" charset="0"/>
              </a:rPr>
              <a:t>!</a:t>
            </a:r>
          </a:p>
          <a:p>
            <a:r>
              <a:rPr lang="es-ES" sz="2000" dirty="0" err="1" smtClean="0">
                <a:solidFill>
                  <a:srgbClr val="0000CC"/>
                </a:solidFill>
                <a:latin typeface="Bradley Hand ITC" pitchFamily="66" charset="0"/>
              </a:rPr>
              <a:t>What´s</a:t>
            </a:r>
            <a:r>
              <a:rPr lang="es-ES" sz="2000" dirty="0" smtClean="0">
                <a:solidFill>
                  <a:srgbClr val="0000CC"/>
                </a:solidFill>
                <a:latin typeface="Bradley Hand ITC" pitchFamily="66" charset="0"/>
              </a:rPr>
              <a:t> up?</a:t>
            </a:r>
          </a:p>
          <a:p>
            <a:endParaRPr lang="es-ES" sz="2000" dirty="0">
              <a:solidFill>
                <a:srgbClr val="0000CC"/>
              </a:solidFill>
              <a:latin typeface="Bradley Hand ITC" pitchFamily="66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115616" y="2924944"/>
            <a:ext cx="3096344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 smtClean="0">
                <a:solidFill>
                  <a:srgbClr val="9900CC"/>
                </a:solidFill>
                <a:latin typeface="Bradley Hand ITC" pitchFamily="66" charset="0"/>
              </a:rPr>
              <a:t>Not</a:t>
            </a:r>
            <a:r>
              <a:rPr lang="es-ES" sz="2400" dirty="0" smtClean="0">
                <a:solidFill>
                  <a:srgbClr val="9900CC"/>
                </a:solidFill>
                <a:latin typeface="Bradley Hand ITC" pitchFamily="66" charset="0"/>
              </a:rPr>
              <a:t> </a:t>
            </a:r>
            <a:r>
              <a:rPr lang="es-ES" sz="2400" dirty="0" err="1" smtClean="0">
                <a:solidFill>
                  <a:srgbClr val="9900CC"/>
                </a:solidFill>
                <a:latin typeface="Bradley Hand ITC" pitchFamily="66" charset="0"/>
              </a:rPr>
              <a:t>bad</a:t>
            </a:r>
            <a:r>
              <a:rPr lang="es-ES" sz="2400" dirty="0" smtClean="0">
                <a:solidFill>
                  <a:srgbClr val="9900CC"/>
                </a:solidFill>
                <a:latin typeface="Bradley Hand ITC" pitchFamily="66" charset="0"/>
              </a:rPr>
              <a:t>…</a:t>
            </a:r>
          </a:p>
          <a:p>
            <a:pPr algn="ctr"/>
            <a:r>
              <a:rPr lang="es-ES" sz="2400" dirty="0" smtClean="0">
                <a:solidFill>
                  <a:srgbClr val="9900CC"/>
                </a:solidFill>
                <a:latin typeface="Bradley Hand ITC" pitchFamily="66" charset="0"/>
              </a:rPr>
              <a:t>I am </a:t>
            </a:r>
            <a:r>
              <a:rPr lang="es-ES" sz="2400" dirty="0" err="1" smtClean="0">
                <a:solidFill>
                  <a:srgbClr val="9900CC"/>
                </a:solidFill>
                <a:latin typeface="Bradley Hand ITC" pitchFamily="66" charset="0"/>
              </a:rPr>
              <a:t>good</a:t>
            </a:r>
            <a:r>
              <a:rPr lang="es-ES" sz="2400" dirty="0" smtClean="0">
                <a:solidFill>
                  <a:srgbClr val="9900CC"/>
                </a:solidFill>
                <a:latin typeface="Bradley Hand ITC" pitchFamily="66" charset="0"/>
              </a:rPr>
              <a:t>…</a:t>
            </a:r>
          </a:p>
          <a:p>
            <a:pPr algn="ctr"/>
            <a:r>
              <a:rPr lang="es-ES" sz="2400" dirty="0" smtClean="0">
                <a:solidFill>
                  <a:srgbClr val="9900CC"/>
                </a:solidFill>
                <a:latin typeface="Bradley Hand ITC" pitchFamily="66" charset="0"/>
              </a:rPr>
              <a:t>I am……</a:t>
            </a:r>
            <a:r>
              <a:rPr lang="es-ES" sz="2400" u="sng" dirty="0" err="1" smtClean="0">
                <a:solidFill>
                  <a:srgbClr val="9900CC"/>
                </a:solidFill>
                <a:latin typeface="Bradley Hand ITC" pitchFamily="66" charset="0"/>
              </a:rPr>
              <a:t>ing</a:t>
            </a:r>
            <a:r>
              <a:rPr lang="es-ES" sz="2400" dirty="0" smtClean="0">
                <a:solidFill>
                  <a:srgbClr val="9900CC"/>
                </a:solidFill>
                <a:latin typeface="Bradley Hand ITC" pitchFamily="66" charset="0"/>
              </a:rPr>
              <a:t>….</a:t>
            </a:r>
          </a:p>
          <a:p>
            <a:pPr algn="ctr"/>
            <a:r>
              <a:rPr lang="es-ES" sz="2400" dirty="0" err="1" smtClean="0">
                <a:solidFill>
                  <a:srgbClr val="9900CC"/>
                </a:solidFill>
                <a:latin typeface="Bradley Hand ITC" pitchFamily="66" charset="0"/>
              </a:rPr>
              <a:t>Nothing</a:t>
            </a:r>
            <a:r>
              <a:rPr lang="es-ES" sz="2400" dirty="0" smtClean="0">
                <a:solidFill>
                  <a:srgbClr val="9900CC"/>
                </a:solidFill>
                <a:latin typeface="Bradley Hand ITC" pitchFamily="66" charset="0"/>
              </a:rPr>
              <a:t> </a:t>
            </a:r>
            <a:r>
              <a:rPr lang="es-ES" sz="2400" dirty="0" err="1" smtClean="0">
                <a:solidFill>
                  <a:srgbClr val="9900CC"/>
                </a:solidFill>
                <a:latin typeface="Bradley Hand ITC" pitchFamily="66" charset="0"/>
              </a:rPr>
              <a:t>much</a:t>
            </a:r>
            <a:r>
              <a:rPr lang="es-ES" sz="2400" dirty="0" smtClean="0">
                <a:solidFill>
                  <a:srgbClr val="9900CC"/>
                </a:solidFill>
                <a:latin typeface="Bradley Hand ITC" pitchFamily="66" charset="0"/>
              </a:rPr>
              <a:t>…</a:t>
            </a:r>
            <a:endParaRPr lang="es-ES" sz="2400" dirty="0">
              <a:solidFill>
                <a:srgbClr val="9900CC"/>
              </a:solidFill>
              <a:latin typeface="Bradley Hand ITC" pitchFamily="66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259632" y="5013176"/>
            <a:ext cx="2592376" cy="156966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endParaRPr lang="es-ES" sz="2400" dirty="0" smtClean="0">
              <a:solidFill>
                <a:srgbClr val="0066CC"/>
              </a:solidFill>
              <a:latin typeface="Bradley Hand ITC" pitchFamily="66" charset="0"/>
            </a:endParaRPr>
          </a:p>
          <a:p>
            <a:r>
              <a:rPr lang="es-ES" sz="2400" dirty="0" smtClean="0">
                <a:solidFill>
                  <a:srgbClr val="0066CC"/>
                </a:solidFill>
                <a:latin typeface="Bradley Hand ITC" pitchFamily="66" charset="0"/>
              </a:rPr>
              <a:t>Do </a:t>
            </a:r>
            <a:r>
              <a:rPr lang="es-ES" sz="2400" dirty="0" err="1" smtClean="0">
                <a:solidFill>
                  <a:srgbClr val="0066CC"/>
                </a:solidFill>
                <a:latin typeface="Bradley Hand ITC" pitchFamily="66" charset="0"/>
              </a:rPr>
              <a:t>you</a:t>
            </a:r>
            <a:r>
              <a:rPr lang="es-ES" sz="2400" dirty="0" smtClean="0">
                <a:solidFill>
                  <a:srgbClr val="0066CC"/>
                </a:solidFill>
                <a:latin typeface="Bradley Hand ITC" pitchFamily="66" charset="0"/>
              </a:rPr>
              <a:t> </a:t>
            </a:r>
            <a:r>
              <a:rPr lang="es-ES" sz="2400" dirty="0" err="1" smtClean="0">
                <a:solidFill>
                  <a:srgbClr val="0066CC"/>
                </a:solidFill>
                <a:latin typeface="Bradley Hand ITC" pitchFamily="66" charset="0"/>
              </a:rPr>
              <a:t>want</a:t>
            </a:r>
            <a:r>
              <a:rPr lang="es-ES" sz="2400" dirty="0" smtClean="0">
                <a:solidFill>
                  <a:srgbClr val="0066CC"/>
                </a:solidFill>
                <a:latin typeface="Bradley Hand ITC" pitchFamily="66" charset="0"/>
              </a:rPr>
              <a:t> </a:t>
            </a:r>
            <a:r>
              <a:rPr lang="es-ES" sz="2400" dirty="0" err="1" smtClean="0">
                <a:solidFill>
                  <a:srgbClr val="0066CC"/>
                </a:solidFill>
                <a:latin typeface="Bradley Hand ITC" pitchFamily="66" charset="0"/>
              </a:rPr>
              <a:t>to</a:t>
            </a:r>
            <a:r>
              <a:rPr lang="es-ES" sz="2400" dirty="0" smtClean="0">
                <a:solidFill>
                  <a:srgbClr val="0066CC"/>
                </a:solidFill>
                <a:latin typeface="Bradley Hand ITC" pitchFamily="66" charset="0"/>
              </a:rPr>
              <a:t>….?</a:t>
            </a:r>
          </a:p>
          <a:p>
            <a:r>
              <a:rPr lang="es-ES" sz="2400" dirty="0" smtClean="0">
                <a:solidFill>
                  <a:srgbClr val="0066CC"/>
                </a:solidFill>
                <a:latin typeface="Bradley Hand ITC" pitchFamily="66" charset="0"/>
              </a:rPr>
              <a:t>Do </a:t>
            </a:r>
            <a:r>
              <a:rPr lang="es-ES" sz="2400" dirty="0" err="1" smtClean="0">
                <a:solidFill>
                  <a:srgbClr val="0066CC"/>
                </a:solidFill>
                <a:latin typeface="Bradley Hand ITC" pitchFamily="66" charset="0"/>
              </a:rPr>
              <a:t>you</a:t>
            </a:r>
            <a:r>
              <a:rPr lang="es-ES" sz="2400" dirty="0" smtClean="0">
                <a:solidFill>
                  <a:srgbClr val="0066CC"/>
                </a:solidFill>
                <a:latin typeface="Bradley Hand ITC" pitchFamily="66" charset="0"/>
              </a:rPr>
              <a:t> </a:t>
            </a:r>
            <a:r>
              <a:rPr lang="es-ES" sz="2400" dirty="0" err="1" smtClean="0">
                <a:solidFill>
                  <a:srgbClr val="0066CC"/>
                </a:solidFill>
                <a:latin typeface="Bradley Hand ITC" pitchFamily="66" charset="0"/>
              </a:rPr>
              <a:t>feel</a:t>
            </a:r>
            <a:r>
              <a:rPr lang="es-ES" sz="2400" dirty="0" smtClean="0">
                <a:solidFill>
                  <a:srgbClr val="0066CC"/>
                </a:solidFill>
                <a:latin typeface="Bradley Hand ITC" pitchFamily="66" charset="0"/>
              </a:rPr>
              <a:t> </a:t>
            </a:r>
            <a:r>
              <a:rPr lang="es-ES" sz="2400" dirty="0" err="1" smtClean="0">
                <a:solidFill>
                  <a:srgbClr val="0066CC"/>
                </a:solidFill>
                <a:latin typeface="Bradley Hand ITC" pitchFamily="66" charset="0"/>
              </a:rPr>
              <a:t>like</a:t>
            </a:r>
            <a:r>
              <a:rPr lang="es-ES" sz="2400" dirty="0" smtClean="0">
                <a:solidFill>
                  <a:srgbClr val="0066CC"/>
                </a:solidFill>
                <a:latin typeface="Bradley Hand ITC" pitchFamily="66" charset="0"/>
              </a:rPr>
              <a:t>….?</a:t>
            </a:r>
          </a:p>
          <a:p>
            <a:endParaRPr lang="es-ES" sz="2400" dirty="0">
              <a:solidFill>
                <a:srgbClr val="0066CC"/>
              </a:solidFill>
              <a:latin typeface="Bradley Hand ITC" pitchFamily="66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667" t="22666" r="17917" b="18333"/>
          <a:stretch/>
        </p:blipFill>
        <p:spPr bwMode="auto">
          <a:xfrm>
            <a:off x="5508104" y="1126653"/>
            <a:ext cx="3173288" cy="5731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Flecha abajo"/>
          <p:cNvSpPr/>
          <p:nvPr/>
        </p:nvSpPr>
        <p:spPr>
          <a:xfrm>
            <a:off x="2555776" y="242088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Flecha abajo"/>
          <p:cNvSpPr/>
          <p:nvPr/>
        </p:nvSpPr>
        <p:spPr>
          <a:xfrm>
            <a:off x="2339752" y="4581128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Flecha abajo"/>
          <p:cNvSpPr/>
          <p:nvPr/>
        </p:nvSpPr>
        <p:spPr>
          <a:xfrm rot="15208670">
            <a:off x="4358176" y="4580014"/>
            <a:ext cx="504056" cy="12821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626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8" t="19332" r="38333" b="72500"/>
          <a:stretch/>
        </p:blipFill>
        <p:spPr bwMode="auto">
          <a:xfrm>
            <a:off x="107504" y="116632"/>
            <a:ext cx="8951495" cy="1944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8" t="27760" r="38333" b="19334"/>
          <a:stretch/>
        </p:blipFill>
        <p:spPr bwMode="auto">
          <a:xfrm>
            <a:off x="742404" y="1772816"/>
            <a:ext cx="7862044" cy="501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945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51</Words>
  <Application>Microsoft Office PowerPoint</Application>
  <PresentationFormat>Presentación en pantalla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6</cp:revision>
  <cp:lastPrinted>2016-08-27T01:11:11Z</cp:lastPrinted>
  <dcterms:created xsi:type="dcterms:W3CDTF">2016-08-26T23:25:43Z</dcterms:created>
  <dcterms:modified xsi:type="dcterms:W3CDTF">2016-08-27T01:34:08Z</dcterms:modified>
</cp:coreProperties>
</file>