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900CC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627" y="-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42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2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51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51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28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12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48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37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96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56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CD6C-29BE-4299-A17B-B51D26A215E0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119A7-FAEE-48D7-9CAF-7BC78D515E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06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6" y="332656"/>
            <a:ext cx="4536504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07705" y="635204"/>
            <a:ext cx="3384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How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are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you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?</a:t>
            </a:r>
          </a:p>
          <a:p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How´s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it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going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?</a:t>
            </a:r>
          </a:p>
          <a:p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What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are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you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doing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?</a:t>
            </a:r>
          </a:p>
          <a:p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What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are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you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 up </a:t>
            </a:r>
            <a:r>
              <a:rPr lang="es-ES" sz="2400" dirty="0" err="1" smtClean="0">
                <a:solidFill>
                  <a:srgbClr val="0000CC"/>
                </a:solidFill>
                <a:latin typeface="Bradley Hand ITC" pitchFamily="66" charset="0"/>
              </a:rPr>
              <a:t>to</a:t>
            </a:r>
            <a:r>
              <a:rPr lang="es-ES" sz="2400" dirty="0" smtClean="0">
                <a:solidFill>
                  <a:srgbClr val="0000CC"/>
                </a:solidFill>
                <a:latin typeface="Bradley Hand ITC" pitchFamily="66" charset="0"/>
              </a:rPr>
              <a:t>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04057" y="891877"/>
            <a:ext cx="2267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00CC"/>
                </a:solidFill>
                <a:latin typeface="Bradley Hand ITC" pitchFamily="66" charset="0"/>
              </a:rPr>
              <a:t>Hi!</a:t>
            </a:r>
          </a:p>
          <a:p>
            <a:r>
              <a:rPr lang="es-ES" sz="2000" dirty="0" err="1" smtClean="0">
                <a:solidFill>
                  <a:srgbClr val="0000CC"/>
                </a:solidFill>
                <a:latin typeface="Bradley Hand ITC" pitchFamily="66" charset="0"/>
              </a:rPr>
              <a:t>Hello</a:t>
            </a:r>
            <a:r>
              <a:rPr lang="es-ES" sz="2000" dirty="0" smtClean="0">
                <a:solidFill>
                  <a:srgbClr val="0000CC"/>
                </a:solidFill>
                <a:latin typeface="Bradley Hand ITC" pitchFamily="66" charset="0"/>
              </a:rPr>
              <a:t>!</a:t>
            </a:r>
          </a:p>
          <a:p>
            <a:r>
              <a:rPr lang="es-ES" sz="2000" dirty="0" err="1" smtClean="0">
                <a:solidFill>
                  <a:srgbClr val="0000CC"/>
                </a:solidFill>
                <a:latin typeface="Bradley Hand ITC" pitchFamily="66" charset="0"/>
              </a:rPr>
              <a:t>What´s</a:t>
            </a:r>
            <a:r>
              <a:rPr lang="es-ES" sz="2000" dirty="0" smtClean="0">
                <a:solidFill>
                  <a:srgbClr val="0000CC"/>
                </a:solidFill>
                <a:latin typeface="Bradley Hand ITC" pitchFamily="66" charset="0"/>
              </a:rPr>
              <a:t> up?</a:t>
            </a:r>
          </a:p>
          <a:p>
            <a:endParaRPr lang="es-ES" sz="2000" dirty="0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2924944"/>
            <a:ext cx="309634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solidFill>
                  <a:srgbClr val="9900CC"/>
                </a:solidFill>
                <a:latin typeface="Bradley Hand ITC" pitchFamily="66" charset="0"/>
              </a:rPr>
              <a:t>Not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9900CC"/>
                </a:solidFill>
                <a:latin typeface="Bradley Hand ITC" pitchFamily="66" charset="0"/>
              </a:rPr>
              <a:t>bad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…</a:t>
            </a:r>
          </a:p>
          <a:p>
            <a:pPr algn="ctr"/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I am </a:t>
            </a:r>
            <a:r>
              <a:rPr lang="es-ES" sz="2400" dirty="0" err="1" smtClean="0">
                <a:solidFill>
                  <a:srgbClr val="9900CC"/>
                </a:solidFill>
                <a:latin typeface="Bradley Hand ITC" pitchFamily="66" charset="0"/>
              </a:rPr>
              <a:t>good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…</a:t>
            </a:r>
          </a:p>
          <a:p>
            <a:pPr algn="ctr"/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I am……</a:t>
            </a:r>
            <a:r>
              <a:rPr lang="es-ES" sz="2400" u="sng" dirty="0" err="1" smtClean="0">
                <a:solidFill>
                  <a:srgbClr val="9900CC"/>
                </a:solidFill>
                <a:latin typeface="Bradley Hand ITC" pitchFamily="66" charset="0"/>
              </a:rPr>
              <a:t>ing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….</a:t>
            </a:r>
          </a:p>
          <a:p>
            <a:pPr algn="ctr"/>
            <a:r>
              <a:rPr lang="es-ES" sz="2400" dirty="0" err="1" smtClean="0">
                <a:solidFill>
                  <a:srgbClr val="9900CC"/>
                </a:solidFill>
                <a:latin typeface="Bradley Hand ITC" pitchFamily="66" charset="0"/>
              </a:rPr>
              <a:t>Nothing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9900CC"/>
                </a:solidFill>
                <a:latin typeface="Bradley Hand ITC" pitchFamily="66" charset="0"/>
              </a:rPr>
              <a:t>much</a:t>
            </a:r>
            <a:r>
              <a:rPr lang="es-ES" sz="2400" dirty="0" smtClean="0">
                <a:solidFill>
                  <a:srgbClr val="9900CC"/>
                </a:solidFill>
                <a:latin typeface="Bradley Hand ITC" pitchFamily="66" charset="0"/>
              </a:rPr>
              <a:t>…</a:t>
            </a:r>
            <a:endParaRPr lang="es-ES" sz="2400" dirty="0">
              <a:solidFill>
                <a:srgbClr val="9900CC"/>
              </a:solidFill>
              <a:latin typeface="Bradley Hand ITC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59632" y="5013176"/>
            <a:ext cx="2592376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endParaRPr lang="es-ES" sz="2400" dirty="0" smtClean="0">
              <a:solidFill>
                <a:srgbClr val="0066CC"/>
              </a:solidFill>
              <a:latin typeface="Bradley Hand ITC" pitchFamily="66" charset="0"/>
            </a:endParaRPr>
          </a:p>
          <a:p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Do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you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want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to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….?</a:t>
            </a:r>
          </a:p>
          <a:p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Do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you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feel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 </a:t>
            </a:r>
            <a:r>
              <a:rPr lang="es-ES" sz="2400" dirty="0" err="1" smtClean="0">
                <a:solidFill>
                  <a:srgbClr val="0066CC"/>
                </a:solidFill>
                <a:latin typeface="Bradley Hand ITC" pitchFamily="66" charset="0"/>
              </a:rPr>
              <a:t>like</a:t>
            </a:r>
            <a:r>
              <a:rPr lang="es-ES" sz="2400" dirty="0" smtClean="0">
                <a:solidFill>
                  <a:srgbClr val="0066CC"/>
                </a:solidFill>
                <a:latin typeface="Bradley Hand ITC" pitchFamily="66" charset="0"/>
              </a:rPr>
              <a:t>….?</a:t>
            </a:r>
          </a:p>
          <a:p>
            <a:endParaRPr lang="es-ES" sz="2400" dirty="0">
              <a:solidFill>
                <a:srgbClr val="0066CC"/>
              </a:solidFill>
              <a:latin typeface="Bradley Hand ITC" pitchFamily="66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67" t="22666" r="17917" b="18333"/>
          <a:stretch/>
        </p:blipFill>
        <p:spPr bwMode="auto">
          <a:xfrm>
            <a:off x="5508104" y="1126653"/>
            <a:ext cx="3173288" cy="573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Flecha abajo"/>
          <p:cNvSpPr/>
          <p:nvPr/>
        </p:nvSpPr>
        <p:spPr>
          <a:xfrm>
            <a:off x="2555776" y="242088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2339752" y="458112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 rot="15208670">
            <a:off x="4358176" y="4580014"/>
            <a:ext cx="504056" cy="1282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2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8" t="19332" r="38333" b="72500"/>
          <a:stretch/>
        </p:blipFill>
        <p:spPr bwMode="auto">
          <a:xfrm>
            <a:off x="107504" y="116632"/>
            <a:ext cx="895149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8" t="27760" r="38333" b="19334"/>
          <a:stretch/>
        </p:blipFill>
        <p:spPr bwMode="auto">
          <a:xfrm>
            <a:off x="742404" y="1772816"/>
            <a:ext cx="7862044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cp:lastPrinted>2016-08-27T01:11:11Z</cp:lastPrinted>
  <dcterms:created xsi:type="dcterms:W3CDTF">2016-08-26T23:25:43Z</dcterms:created>
  <dcterms:modified xsi:type="dcterms:W3CDTF">2016-08-27T01:34:08Z</dcterms:modified>
</cp:coreProperties>
</file>