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83" y="7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4633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602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3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272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410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350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646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67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580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2674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127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DD75B-E835-407B-ABE8-EAB354DEB0E3}" type="datetimeFigureOut">
              <a:rPr lang="es-ES" smtClean="0"/>
              <a:t>02/09/2016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5A053-178A-41E0-BDB9-7090F65EAA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295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sent simple vs. present continuous speaking activity | FREE ESL worksheets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0" b="11226"/>
          <a:stretch/>
        </p:blipFill>
        <p:spPr bwMode="auto">
          <a:xfrm>
            <a:off x="25400" y="-10121"/>
            <a:ext cx="6832600" cy="9088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556792" y="323528"/>
            <a:ext cx="1224136" cy="151216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2852936" y="323528"/>
            <a:ext cx="1224136" cy="151216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4077072" y="323528"/>
            <a:ext cx="1224136" cy="151216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5373216" y="323528"/>
            <a:ext cx="1224136" cy="151216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2780928" y="2051720"/>
            <a:ext cx="1224136" cy="158417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4077072" y="2051720"/>
            <a:ext cx="1224136" cy="158417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5373216" y="3851920"/>
            <a:ext cx="1224136" cy="144016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2780928" y="3851920"/>
            <a:ext cx="1224136" cy="144016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1484784" y="3851920"/>
            <a:ext cx="1224136" cy="144016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/>
        </p:nvSpPr>
        <p:spPr>
          <a:xfrm>
            <a:off x="116632" y="3851920"/>
            <a:ext cx="1224136" cy="144016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116632" y="5508104"/>
            <a:ext cx="1296144" cy="151216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1484784" y="5508104"/>
            <a:ext cx="1296144" cy="158417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4077072" y="7236296"/>
            <a:ext cx="1296144" cy="1728192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116632" y="7236296"/>
            <a:ext cx="1296144" cy="1728192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17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2</cp:revision>
  <dcterms:created xsi:type="dcterms:W3CDTF">2016-09-03T02:27:33Z</dcterms:created>
  <dcterms:modified xsi:type="dcterms:W3CDTF">2016-09-03T02:37:38Z</dcterms:modified>
</cp:coreProperties>
</file>