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00BD-5953-4082-8152-67B36AB1FE81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E7D00-E0C6-4723-A9F0-5887B29481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84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7D00-E0C6-4723-A9F0-5887B29481A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385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7A72AD-1C83-4E75-8C1C-2633C1985FE0}" type="datetimeFigureOut">
              <a:rPr lang="es-MX" smtClean="0"/>
              <a:t>28/02/2017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123B14-BFBA-4C65-86B4-5AB162CA07A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53130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2852936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5300" dirty="0"/>
              <a:t/>
            </a:r>
            <a:br>
              <a:rPr lang="es-MX" sz="5300" dirty="0"/>
            </a:br>
            <a:r>
              <a:rPr lang="es-MX" sz="4900" dirty="0" smtClean="0"/>
              <a:t>Modalidad </a:t>
            </a:r>
            <a:r>
              <a:rPr lang="es-MX" sz="5300" dirty="0" smtClean="0"/>
              <a:t>de Talleres</a:t>
            </a:r>
            <a:br>
              <a:rPr lang="es-MX" sz="5300" dirty="0" smtClean="0"/>
            </a:br>
            <a:r>
              <a:rPr lang="es-MX" sz="5300" dirty="0" smtClean="0"/>
              <a:t>Joan </a:t>
            </a:r>
            <a:r>
              <a:rPr lang="es-MX" sz="5300" dirty="0" err="1" smtClean="0"/>
              <a:t>Rue</a:t>
            </a:r>
            <a:r>
              <a:rPr lang="es-MX" sz="5300" dirty="0" smtClean="0"/>
              <a:t> (1987) </a:t>
            </a:r>
            <a:br>
              <a:rPr lang="es-MX" sz="5300" dirty="0" smtClean="0"/>
            </a:br>
            <a:endParaRPr lang="es-MX" sz="53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940152" y="494116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dirty="0" smtClean="0"/>
              <a:t>Tiene sus raíces en la escuela activa y su referencia es </a:t>
            </a:r>
            <a:r>
              <a:rPr lang="es-MX" altLang="es-MX" dirty="0" err="1" smtClean="0"/>
              <a:t>Freinet</a:t>
            </a:r>
            <a:endParaRPr lang="es-ES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11478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000" dirty="0" smtClean="0">
                <a:latin typeface="Arial Narrow" pitchFamily="34" charset="0"/>
              </a:rPr>
              <a:t>Propósitos de la modalidad </a:t>
            </a:r>
            <a:endParaRPr lang="es-ES" sz="4000" dirty="0" smtClean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697" y="2204864"/>
            <a:ext cx="534961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9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20973"/>
            <a:ext cx="7516813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29816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Rol del </a:t>
            </a:r>
            <a:r>
              <a:rPr lang="es-MX" sz="40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Docente </a:t>
            </a:r>
            <a:endParaRPr lang="es-ES" sz="4000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MX" sz="3200" dirty="0" smtClean="0">
                <a:solidFill>
                  <a:schemeClr val="bg2">
                    <a:lumMod val="75000"/>
                  </a:schemeClr>
                </a:solidFill>
              </a:rPr>
              <a:t>Rol del </a:t>
            </a:r>
            <a:r>
              <a:rPr lang="es-MX" sz="3200" dirty="0" smtClean="0">
                <a:solidFill>
                  <a:schemeClr val="bg2">
                    <a:lumMod val="75000"/>
                  </a:schemeClr>
                </a:solidFill>
              </a:rPr>
              <a:t>Alumno</a:t>
            </a:r>
            <a:endParaRPr lang="es-E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03648" y="119675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71A6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C1DB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Interactúa con sus iguales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Experimenta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Verbaliza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Es activo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Creativo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Adquiere hábitos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Es feliz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es-ES" altLang="es-MX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6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Elementos de planeación</a:t>
            </a:r>
            <a:endParaRPr kumimoji="0" lang="es-ES" sz="3000" b="0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776808" y="1435695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71A6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C1DB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Nombre del Taller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Propósito del Taller (Aprendizaje esperado)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Campo, aspecto, competencia y Aprendizajes esperados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Técnica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Normas y hábitos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Duración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Pasos del desarrollo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Materiales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Espacio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Producto final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Sentido utilitario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Tablón (siempre y cuando sean talleres rotativos)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es-ES" alt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Evaluación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es-ES" altLang="es-MX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313" y="714723"/>
            <a:ext cx="7072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ASPECTOS A CONSIDERAR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18481"/>
            <a:ext cx="7516813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7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76808" y="55780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Al evaluar se deben considerar los siguientes aspectos: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971600" y="1651719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71A6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C1DB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Participación y trabajo de los alumnos </a:t>
            </a:r>
          </a:p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Participación y tareas del docente </a:t>
            </a:r>
          </a:p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Significatividad de la temática del taller en función de las necesidades e intereses de los niños.</a:t>
            </a:r>
          </a:p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La coherencia en el tiempo de trabajo supuesto.</a:t>
            </a:r>
          </a:p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La adecuación del espacio físico con relación al taller que se va a realizar.</a:t>
            </a:r>
          </a:p>
          <a:p>
            <a:pPr eaLnBrk="1" hangingPunct="1"/>
            <a:r>
              <a:rPr lang="es-ES" altLang="es-MX" dirty="0" smtClean="0">
                <a:latin typeface="Arial Narrow" pitchFamily="34" charset="0"/>
              </a:rPr>
              <a:t>Pertinencia de los contenidos a enseñar; los objetivos propuestos y los materiales a usar, recordando la edad de los niños y sus posibilidades .</a:t>
            </a:r>
          </a:p>
          <a:p>
            <a:pPr eaLnBrk="1" hangingPunct="1"/>
            <a:endParaRPr lang="es-ES" altLang="es-MX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1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38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 En la organización  espacio y tiempo</a:t>
            </a:r>
            <a:endParaRPr lang="es-ES" sz="3800" dirty="0" smtClean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4800" y="1484784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71A6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C1DB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Reorganización del espacio-taller en función de las actividades especificas del mismo.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Profunda modificación de las funciones habituales de espacio-aula o espacio-escuela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Temporalización de los trabajos de los niños supeditada a su ejecución efectiva y al dominio de las destrezas 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dirty="0" smtClean="0">
                <a:latin typeface="Arial Narrow" pitchFamily="34" charset="0"/>
              </a:rPr>
              <a:t>Talleres rotativos: se caracterizan por que el niño elige el taller y se organiza al nivel institución. Se utiliza un tabloide  para identificar el grupo que esta trabajando, la cantidad de alumnos y el responsable, así como el nombre del taller.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dirty="0" smtClean="0">
                <a:latin typeface="Arial Narrow" pitchFamily="34" charset="0"/>
              </a:rPr>
              <a:t>Talleres simultáneos: son aquellos que se dan al mismo tiempo dentro de un  mismo espacio, aquí se puede pedir ayuda a un padre de familia o a un experto.</a:t>
            </a:r>
          </a:p>
        </p:txBody>
      </p:sp>
    </p:spTree>
    <p:extLst>
      <p:ext uri="{BB962C8B-B14F-4D97-AF65-F5344CB8AC3E}">
        <p14:creationId xmlns:p14="http://schemas.microsoft.com/office/powerpoint/2010/main" val="4213797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</TotalTime>
  <Words>297</Words>
  <Application>Microsoft Office PowerPoint</Application>
  <PresentationFormat>Presentación en pantalla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    Modalidad de Talleres Joan Rue (1987)  </vt:lpstr>
      <vt:lpstr>Propósitos de la modalidad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Modalidad de Talleres Joan Rue (1987)  Colegiado de cuarto. 2014-2015</dc:title>
  <dc:creator>User</dc:creator>
  <cp:lastModifiedBy>User</cp:lastModifiedBy>
  <cp:revision>3</cp:revision>
  <dcterms:created xsi:type="dcterms:W3CDTF">2016-11-09T08:33:52Z</dcterms:created>
  <dcterms:modified xsi:type="dcterms:W3CDTF">2017-03-01T04:38:43Z</dcterms:modified>
</cp:coreProperties>
</file>