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F674DF-2A4A-4151-97BA-042580950D9C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DA98A9C-9336-47C4-A4FA-F1B0DC1F7AC8}">
      <dgm:prSet phldrT="[Texto]"/>
      <dgm:spPr/>
      <dgm:t>
        <a:bodyPr/>
        <a:lstStyle/>
        <a:p>
          <a:r>
            <a:rPr lang="es-MX" dirty="0" smtClean="0"/>
            <a:t>Alcoholismo</a:t>
          </a:r>
          <a:endParaRPr lang="es-MX" dirty="0"/>
        </a:p>
      </dgm:t>
    </dgm:pt>
    <dgm:pt modelId="{18077936-4D7B-4007-94A7-A7EAD2135F88}" type="parTrans" cxnId="{AA486580-2750-4550-B8BD-04C62A28D096}">
      <dgm:prSet/>
      <dgm:spPr/>
      <dgm:t>
        <a:bodyPr/>
        <a:lstStyle/>
        <a:p>
          <a:endParaRPr lang="es-MX"/>
        </a:p>
      </dgm:t>
    </dgm:pt>
    <dgm:pt modelId="{D9599AA3-771C-4EF7-BBA8-AD1D60203AAC}" type="sibTrans" cxnId="{AA486580-2750-4550-B8BD-04C62A28D096}">
      <dgm:prSet/>
      <dgm:spPr/>
      <dgm:t>
        <a:bodyPr/>
        <a:lstStyle/>
        <a:p>
          <a:endParaRPr lang="es-MX"/>
        </a:p>
      </dgm:t>
    </dgm:pt>
    <dgm:pt modelId="{B5C44FBD-F863-4CAA-94D6-CF223B5B122C}">
      <dgm:prSet phldrT="[Texto]"/>
      <dgm:spPr/>
      <dgm:t>
        <a:bodyPr/>
        <a:lstStyle/>
        <a:p>
          <a:r>
            <a:rPr lang="es-MX" dirty="0" smtClean="0"/>
            <a:t>Beber alcohol se convierte para estas personas en una conducta perjudicial que no pueden detener pese a sus consecuencias adversas.</a:t>
          </a:r>
          <a:endParaRPr lang="es-MX" dirty="0"/>
        </a:p>
      </dgm:t>
    </dgm:pt>
    <dgm:pt modelId="{D700D3CA-B611-4F2A-85F3-B05258FECF2F}" type="parTrans" cxnId="{D5D6D260-BBDD-4076-945B-FF625480EBA8}">
      <dgm:prSet/>
      <dgm:spPr/>
      <dgm:t>
        <a:bodyPr/>
        <a:lstStyle/>
        <a:p>
          <a:endParaRPr lang="es-MX"/>
        </a:p>
      </dgm:t>
    </dgm:pt>
    <dgm:pt modelId="{A8FBC1A6-0D13-4E77-A637-941695C13227}" type="sibTrans" cxnId="{D5D6D260-BBDD-4076-945B-FF625480EBA8}">
      <dgm:prSet/>
      <dgm:spPr/>
      <dgm:t>
        <a:bodyPr/>
        <a:lstStyle/>
        <a:p>
          <a:endParaRPr lang="es-MX"/>
        </a:p>
      </dgm:t>
    </dgm:pt>
    <dgm:pt modelId="{BE8ECC15-18BE-4978-BC74-2C8B7C34801B}">
      <dgm:prSet phldrT="[Texto]"/>
      <dgm:spPr/>
      <dgm:t>
        <a:bodyPr/>
        <a:lstStyle/>
        <a:p>
          <a:pPr algn="ctr"/>
          <a:r>
            <a:rPr lang="es-MX" dirty="0" smtClean="0"/>
            <a:t>Esta falta de control suele ir acompañada de una carencia de conciencia de que realmente estos problemas guardan estrecha relación con el consumo de alcohol.</a:t>
          </a:r>
          <a:endParaRPr lang="es-MX" dirty="0"/>
        </a:p>
      </dgm:t>
    </dgm:pt>
    <dgm:pt modelId="{BADF4DC4-6F72-4C75-A9B6-AE7434CD6606}" type="parTrans" cxnId="{62A2E597-892F-4E60-A8CD-7121F04F6F47}">
      <dgm:prSet/>
      <dgm:spPr/>
      <dgm:t>
        <a:bodyPr/>
        <a:lstStyle/>
        <a:p>
          <a:endParaRPr lang="es-MX"/>
        </a:p>
      </dgm:t>
    </dgm:pt>
    <dgm:pt modelId="{13795C42-CD1A-46AA-B118-5F2223DDC513}" type="sibTrans" cxnId="{62A2E597-892F-4E60-A8CD-7121F04F6F47}">
      <dgm:prSet/>
      <dgm:spPr/>
      <dgm:t>
        <a:bodyPr/>
        <a:lstStyle/>
        <a:p>
          <a:endParaRPr lang="es-MX"/>
        </a:p>
      </dgm:t>
    </dgm:pt>
    <dgm:pt modelId="{69B80908-E2B2-4A3A-868C-422BC331069D}">
      <dgm:prSet phldrT="[Texto]"/>
      <dgm:spPr/>
      <dgm:t>
        <a:bodyPr/>
        <a:lstStyle/>
        <a:p>
          <a:r>
            <a:rPr lang="es-MX" dirty="0" smtClean="0"/>
            <a:t>Es una adicción, una enfermedad crónica y progresiva que suele tener unos efectos destructivos  en la vida de las personas que lo padecen. </a:t>
          </a:r>
          <a:endParaRPr lang="es-MX" dirty="0"/>
        </a:p>
      </dgm:t>
    </dgm:pt>
    <dgm:pt modelId="{B9683713-CA08-44EF-9B7D-06182BA9E1F6}" type="sibTrans" cxnId="{C900B213-946C-4B92-B58E-3AFDD1B43FAE}">
      <dgm:prSet/>
      <dgm:spPr/>
      <dgm:t>
        <a:bodyPr/>
        <a:lstStyle/>
        <a:p>
          <a:endParaRPr lang="es-MX"/>
        </a:p>
      </dgm:t>
    </dgm:pt>
    <dgm:pt modelId="{7B53B381-414A-4FDA-B9DF-8266F8618F76}" type="parTrans" cxnId="{C900B213-946C-4B92-B58E-3AFDD1B43FAE}">
      <dgm:prSet/>
      <dgm:spPr/>
      <dgm:t>
        <a:bodyPr/>
        <a:lstStyle/>
        <a:p>
          <a:endParaRPr lang="es-MX"/>
        </a:p>
      </dgm:t>
    </dgm:pt>
    <dgm:pt modelId="{585FDA13-B8C6-4EC4-9003-02B31C9022B9}" type="pres">
      <dgm:prSet presAssocID="{2FF674DF-2A4A-4151-97BA-042580950D9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40D7E25-2004-48EC-8812-E24247424BB7}" type="pres">
      <dgm:prSet presAssocID="{FDA98A9C-9336-47C4-A4FA-F1B0DC1F7AC8}" presName="roof" presStyleLbl="dkBgShp" presStyleIdx="0" presStyleCnt="2" custLinFactNeighborX="-313"/>
      <dgm:spPr/>
      <dgm:t>
        <a:bodyPr/>
        <a:lstStyle/>
        <a:p>
          <a:endParaRPr lang="es-MX"/>
        </a:p>
      </dgm:t>
    </dgm:pt>
    <dgm:pt modelId="{0A0EE4EF-8F86-483B-AFBC-A711CB1C09BD}" type="pres">
      <dgm:prSet presAssocID="{FDA98A9C-9336-47C4-A4FA-F1B0DC1F7AC8}" presName="pillars" presStyleCnt="0"/>
      <dgm:spPr/>
    </dgm:pt>
    <dgm:pt modelId="{0401F4CE-BDAD-4C7E-B375-52A4DB37AC5D}" type="pres">
      <dgm:prSet presAssocID="{FDA98A9C-9336-47C4-A4FA-F1B0DC1F7AC8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15528A0-F3C9-4972-A5C7-11B0EB304663}" type="pres">
      <dgm:prSet presAssocID="{B5C44FBD-F863-4CAA-94D6-CF223B5B122C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285E6F2-A80E-4376-844D-1E99E285BFD2}" type="pres">
      <dgm:prSet presAssocID="{BE8ECC15-18BE-4978-BC74-2C8B7C34801B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B6527E4-9756-4B1E-A133-A1C1CC034B49}" type="pres">
      <dgm:prSet presAssocID="{FDA98A9C-9336-47C4-A4FA-F1B0DC1F7AC8}" presName="base" presStyleLbl="dkBgShp" presStyleIdx="1" presStyleCnt="2"/>
      <dgm:spPr/>
    </dgm:pt>
  </dgm:ptLst>
  <dgm:cxnLst>
    <dgm:cxn modelId="{195CD2DA-1FDC-419F-8700-B293296C56BF}" type="presOf" srcId="{FDA98A9C-9336-47C4-A4FA-F1B0DC1F7AC8}" destId="{D40D7E25-2004-48EC-8812-E24247424BB7}" srcOrd="0" destOrd="0" presId="urn:microsoft.com/office/officeart/2005/8/layout/hList3"/>
    <dgm:cxn modelId="{F062279C-CDD8-45C4-A667-A8B3AB886868}" type="presOf" srcId="{B5C44FBD-F863-4CAA-94D6-CF223B5B122C}" destId="{315528A0-F3C9-4972-A5C7-11B0EB304663}" srcOrd="0" destOrd="0" presId="urn:microsoft.com/office/officeart/2005/8/layout/hList3"/>
    <dgm:cxn modelId="{AA486580-2750-4550-B8BD-04C62A28D096}" srcId="{2FF674DF-2A4A-4151-97BA-042580950D9C}" destId="{FDA98A9C-9336-47C4-A4FA-F1B0DC1F7AC8}" srcOrd="0" destOrd="0" parTransId="{18077936-4D7B-4007-94A7-A7EAD2135F88}" sibTransId="{D9599AA3-771C-4EF7-BBA8-AD1D60203AAC}"/>
    <dgm:cxn modelId="{7D4EC7C6-20AC-4893-90E6-8E31954D2A76}" type="presOf" srcId="{BE8ECC15-18BE-4978-BC74-2C8B7C34801B}" destId="{2285E6F2-A80E-4376-844D-1E99E285BFD2}" srcOrd="0" destOrd="0" presId="urn:microsoft.com/office/officeart/2005/8/layout/hList3"/>
    <dgm:cxn modelId="{EDD785F4-FD21-4A6E-A5F4-259E5FA1B859}" type="presOf" srcId="{2FF674DF-2A4A-4151-97BA-042580950D9C}" destId="{585FDA13-B8C6-4EC4-9003-02B31C9022B9}" srcOrd="0" destOrd="0" presId="urn:microsoft.com/office/officeart/2005/8/layout/hList3"/>
    <dgm:cxn modelId="{62A2E597-892F-4E60-A8CD-7121F04F6F47}" srcId="{FDA98A9C-9336-47C4-A4FA-F1B0DC1F7AC8}" destId="{BE8ECC15-18BE-4978-BC74-2C8B7C34801B}" srcOrd="2" destOrd="0" parTransId="{BADF4DC4-6F72-4C75-A9B6-AE7434CD6606}" sibTransId="{13795C42-CD1A-46AA-B118-5F2223DDC513}"/>
    <dgm:cxn modelId="{D5D6D260-BBDD-4076-945B-FF625480EBA8}" srcId="{FDA98A9C-9336-47C4-A4FA-F1B0DC1F7AC8}" destId="{B5C44FBD-F863-4CAA-94D6-CF223B5B122C}" srcOrd="1" destOrd="0" parTransId="{D700D3CA-B611-4F2A-85F3-B05258FECF2F}" sibTransId="{A8FBC1A6-0D13-4E77-A637-941695C13227}"/>
    <dgm:cxn modelId="{C900B213-946C-4B92-B58E-3AFDD1B43FAE}" srcId="{FDA98A9C-9336-47C4-A4FA-F1B0DC1F7AC8}" destId="{69B80908-E2B2-4A3A-868C-422BC331069D}" srcOrd="0" destOrd="0" parTransId="{7B53B381-414A-4FDA-B9DF-8266F8618F76}" sibTransId="{B9683713-CA08-44EF-9B7D-06182BA9E1F6}"/>
    <dgm:cxn modelId="{82898137-7409-4809-AAE5-CF904BA7D80D}" type="presOf" srcId="{69B80908-E2B2-4A3A-868C-422BC331069D}" destId="{0401F4CE-BDAD-4C7E-B375-52A4DB37AC5D}" srcOrd="0" destOrd="0" presId="urn:microsoft.com/office/officeart/2005/8/layout/hList3"/>
    <dgm:cxn modelId="{C6154F47-60F1-4E05-9EFA-6947217E8E54}" type="presParOf" srcId="{585FDA13-B8C6-4EC4-9003-02B31C9022B9}" destId="{D40D7E25-2004-48EC-8812-E24247424BB7}" srcOrd="0" destOrd="0" presId="urn:microsoft.com/office/officeart/2005/8/layout/hList3"/>
    <dgm:cxn modelId="{ADA1D3B4-5958-4A9A-8A70-500F11AF8CA3}" type="presParOf" srcId="{585FDA13-B8C6-4EC4-9003-02B31C9022B9}" destId="{0A0EE4EF-8F86-483B-AFBC-A711CB1C09BD}" srcOrd="1" destOrd="0" presId="urn:microsoft.com/office/officeart/2005/8/layout/hList3"/>
    <dgm:cxn modelId="{D5B8DD7E-B544-4F5B-9207-3293542E11BC}" type="presParOf" srcId="{0A0EE4EF-8F86-483B-AFBC-A711CB1C09BD}" destId="{0401F4CE-BDAD-4C7E-B375-52A4DB37AC5D}" srcOrd="0" destOrd="0" presId="urn:microsoft.com/office/officeart/2005/8/layout/hList3"/>
    <dgm:cxn modelId="{DFA2AEBE-3ADE-4C18-9647-5B07EE71A518}" type="presParOf" srcId="{0A0EE4EF-8F86-483B-AFBC-A711CB1C09BD}" destId="{315528A0-F3C9-4972-A5C7-11B0EB304663}" srcOrd="1" destOrd="0" presId="urn:microsoft.com/office/officeart/2005/8/layout/hList3"/>
    <dgm:cxn modelId="{C01EB853-9571-40DD-9B47-1AAE7BE9E17D}" type="presParOf" srcId="{0A0EE4EF-8F86-483B-AFBC-A711CB1C09BD}" destId="{2285E6F2-A80E-4376-844D-1E99E285BFD2}" srcOrd="2" destOrd="0" presId="urn:microsoft.com/office/officeart/2005/8/layout/hList3"/>
    <dgm:cxn modelId="{D3A78D2B-7CEE-4686-9649-A312998E4FB0}" type="presParOf" srcId="{585FDA13-B8C6-4EC4-9003-02B31C9022B9}" destId="{FB6527E4-9756-4B1E-A133-A1C1CC034B4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71D0D7-63AF-4E53-8315-D849E6E7CF5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00033DF-7102-4B9B-B717-E3E6B2639E7C}">
      <dgm:prSet phldrT="[Texto]"/>
      <dgm:spPr/>
      <dgm:t>
        <a:bodyPr/>
        <a:lstStyle/>
        <a:p>
          <a:r>
            <a:rPr lang="es-MX" dirty="0" smtClean="0"/>
            <a:t>¿Quién es el alcohólico?</a:t>
          </a:r>
          <a:endParaRPr lang="es-MX" dirty="0"/>
        </a:p>
      </dgm:t>
    </dgm:pt>
    <dgm:pt modelId="{04945506-89F5-4251-ABE3-AD49554DACB6}" type="parTrans" cxnId="{29963775-D74C-4169-958D-322E1C85B23E}">
      <dgm:prSet/>
      <dgm:spPr/>
      <dgm:t>
        <a:bodyPr/>
        <a:lstStyle/>
        <a:p>
          <a:endParaRPr lang="es-MX"/>
        </a:p>
      </dgm:t>
    </dgm:pt>
    <dgm:pt modelId="{616176C6-2DB1-4746-8E2A-F2391E8228DA}" type="sibTrans" cxnId="{29963775-D74C-4169-958D-322E1C85B23E}">
      <dgm:prSet/>
      <dgm:spPr/>
      <dgm:t>
        <a:bodyPr/>
        <a:lstStyle/>
        <a:p>
          <a:endParaRPr lang="es-MX"/>
        </a:p>
      </dgm:t>
    </dgm:pt>
    <dgm:pt modelId="{087D7124-062A-4483-8E3F-1AB3686E93E8}">
      <dgm:prSet phldrT="[Texto]"/>
      <dgm:spPr/>
      <dgm:t>
        <a:bodyPr/>
        <a:lstStyle/>
        <a:p>
          <a:r>
            <a:rPr lang="es-MX" dirty="0" smtClean="0"/>
            <a:t>Las personas que beben en exceso</a:t>
          </a:r>
          <a:endParaRPr lang="es-MX" dirty="0"/>
        </a:p>
      </dgm:t>
    </dgm:pt>
    <dgm:pt modelId="{8E6CF30D-45DF-4213-A81B-00F46E305E17}" type="parTrans" cxnId="{183AA4CF-5DE4-47DD-B033-5A28E6255F9B}">
      <dgm:prSet/>
      <dgm:spPr/>
      <dgm:t>
        <a:bodyPr/>
        <a:lstStyle/>
        <a:p>
          <a:endParaRPr lang="es-MX"/>
        </a:p>
      </dgm:t>
    </dgm:pt>
    <dgm:pt modelId="{B00A96B1-CB98-4372-B3D2-E6F7BB532529}" type="sibTrans" cxnId="{183AA4CF-5DE4-47DD-B033-5A28E6255F9B}">
      <dgm:prSet/>
      <dgm:spPr/>
      <dgm:t>
        <a:bodyPr/>
        <a:lstStyle/>
        <a:p>
          <a:endParaRPr lang="es-MX"/>
        </a:p>
      </dgm:t>
    </dgm:pt>
    <dgm:pt modelId="{E6D90058-D9C5-4A8A-ABB4-F3B3401093CB}">
      <dgm:prSet phldrT="[Texto]"/>
      <dgm:spPr/>
      <dgm:t>
        <a:bodyPr/>
        <a:lstStyle/>
        <a:p>
          <a:r>
            <a:rPr lang="es-MX" dirty="0" smtClean="0"/>
            <a:t>Quien detecta  y sufre primero las consecuencias de este problema es su familia.</a:t>
          </a:r>
          <a:endParaRPr lang="es-MX" dirty="0"/>
        </a:p>
      </dgm:t>
    </dgm:pt>
    <dgm:pt modelId="{C2753796-ED67-4AE2-8383-E58E9A5C4951}" type="parTrans" cxnId="{AD5DD0D2-BD8E-4E01-B54B-E2A10C85DF3B}">
      <dgm:prSet/>
      <dgm:spPr/>
      <dgm:t>
        <a:bodyPr/>
        <a:lstStyle/>
        <a:p>
          <a:endParaRPr lang="es-MX"/>
        </a:p>
      </dgm:t>
    </dgm:pt>
    <dgm:pt modelId="{7615EBE7-A4B8-4572-9B42-FE6E3961F13B}" type="sibTrans" cxnId="{AD5DD0D2-BD8E-4E01-B54B-E2A10C85DF3B}">
      <dgm:prSet/>
      <dgm:spPr/>
      <dgm:t>
        <a:bodyPr/>
        <a:lstStyle/>
        <a:p>
          <a:endParaRPr lang="es-MX"/>
        </a:p>
      </dgm:t>
    </dgm:pt>
    <dgm:pt modelId="{22EF92A8-8024-4D90-9590-7E57D7CCDAE8}">
      <dgm:prSet phldrT="[Texto]"/>
      <dgm:spPr/>
      <dgm:t>
        <a:bodyPr/>
        <a:lstStyle/>
        <a:p>
          <a:r>
            <a:rPr lang="es-MX" dirty="0" smtClean="0"/>
            <a:t>Los hijos de los alcohólicos tienen problemas</a:t>
          </a:r>
          <a:endParaRPr lang="es-MX" dirty="0"/>
        </a:p>
      </dgm:t>
    </dgm:pt>
    <dgm:pt modelId="{7D660BA8-2BFA-4250-8FF4-020FF918AB47}" type="parTrans" cxnId="{37D4E07A-55F2-445D-96C9-32A58D1593E7}">
      <dgm:prSet/>
      <dgm:spPr/>
      <dgm:t>
        <a:bodyPr/>
        <a:lstStyle/>
        <a:p>
          <a:endParaRPr lang="es-MX"/>
        </a:p>
      </dgm:t>
    </dgm:pt>
    <dgm:pt modelId="{D613E98A-E069-4523-A42E-9974FEBD8E57}" type="sibTrans" cxnId="{37D4E07A-55F2-445D-96C9-32A58D1593E7}">
      <dgm:prSet/>
      <dgm:spPr/>
      <dgm:t>
        <a:bodyPr/>
        <a:lstStyle/>
        <a:p>
          <a:endParaRPr lang="es-MX"/>
        </a:p>
      </dgm:t>
    </dgm:pt>
    <dgm:pt modelId="{FC911420-9EFD-4CC0-B24B-0E9FF4195B8D}">
      <dgm:prSet phldrT="[Texto]"/>
      <dgm:spPr/>
      <dgm:t>
        <a:bodyPr/>
        <a:lstStyle/>
        <a:p>
          <a:r>
            <a:rPr lang="es-MX" dirty="0" smtClean="0"/>
            <a:t>La persona que teniendo prejuicios y problemas por la culpa del alcohol, sigue bebiendo. </a:t>
          </a:r>
          <a:endParaRPr lang="es-MX" dirty="0"/>
        </a:p>
      </dgm:t>
    </dgm:pt>
    <dgm:pt modelId="{5DBC0512-E7F0-4F26-BEF3-53CF951FFD87}" type="parTrans" cxnId="{799B8B02-1475-4CC5-9DD2-C5D0B3D2D70F}">
      <dgm:prSet/>
      <dgm:spPr/>
      <dgm:t>
        <a:bodyPr/>
        <a:lstStyle/>
        <a:p>
          <a:endParaRPr lang="es-MX"/>
        </a:p>
      </dgm:t>
    </dgm:pt>
    <dgm:pt modelId="{B87C2CDC-D147-4A7A-8E80-2092D1014DEB}" type="sibTrans" cxnId="{799B8B02-1475-4CC5-9DD2-C5D0B3D2D70F}">
      <dgm:prSet/>
      <dgm:spPr/>
      <dgm:t>
        <a:bodyPr/>
        <a:lstStyle/>
        <a:p>
          <a:endParaRPr lang="es-MX"/>
        </a:p>
      </dgm:t>
    </dgm:pt>
    <dgm:pt modelId="{821995F0-9DBD-480C-ACCE-46B18733375A}">
      <dgm:prSet phldrT="[Texto]"/>
      <dgm:spPr/>
      <dgm:t>
        <a:bodyPr/>
        <a:lstStyle/>
        <a:p>
          <a:r>
            <a:rPr lang="es-MX" dirty="0" smtClean="0"/>
            <a:t>El alcohólico no es consciente de su enfermedad</a:t>
          </a:r>
          <a:endParaRPr lang="es-MX" dirty="0"/>
        </a:p>
      </dgm:t>
    </dgm:pt>
    <dgm:pt modelId="{AACBABA9-F06A-4472-838F-646823E0A7BD}" type="parTrans" cxnId="{B372F9A7-BA61-4A53-B288-55F21DBAD21F}">
      <dgm:prSet/>
      <dgm:spPr/>
      <dgm:t>
        <a:bodyPr/>
        <a:lstStyle/>
        <a:p>
          <a:endParaRPr lang="es-MX"/>
        </a:p>
      </dgm:t>
    </dgm:pt>
    <dgm:pt modelId="{921DE230-41FC-4C23-91DA-801EF6917302}" type="sibTrans" cxnId="{B372F9A7-BA61-4A53-B288-55F21DBAD21F}">
      <dgm:prSet/>
      <dgm:spPr/>
      <dgm:t>
        <a:bodyPr/>
        <a:lstStyle/>
        <a:p>
          <a:endParaRPr lang="es-MX"/>
        </a:p>
      </dgm:t>
    </dgm:pt>
    <dgm:pt modelId="{EC85796A-5A82-4B2D-9FC7-A320D32011AA}" type="pres">
      <dgm:prSet presAssocID="{6471D0D7-63AF-4E53-8315-D849E6E7CF5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1A0968A-D746-425C-81B4-73940F901C79}" type="pres">
      <dgm:prSet presAssocID="{800033DF-7102-4B9B-B717-E3E6B2639E7C}" presName="root1" presStyleCnt="0"/>
      <dgm:spPr/>
    </dgm:pt>
    <dgm:pt modelId="{3A2FCD41-910F-4B34-8392-E5084EAC209C}" type="pres">
      <dgm:prSet presAssocID="{800033DF-7102-4B9B-B717-E3E6B2639E7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508A26-1F01-405D-9ECA-FAD462A3BEFB}" type="pres">
      <dgm:prSet presAssocID="{800033DF-7102-4B9B-B717-E3E6B2639E7C}" presName="level2hierChild" presStyleCnt="0"/>
      <dgm:spPr/>
    </dgm:pt>
    <dgm:pt modelId="{A32499B9-E919-4553-872C-5B9913AE72B5}" type="pres">
      <dgm:prSet presAssocID="{8E6CF30D-45DF-4213-A81B-00F46E305E17}" presName="conn2-1" presStyleLbl="parChTrans1D2" presStyleIdx="0" presStyleCnt="2"/>
      <dgm:spPr/>
      <dgm:t>
        <a:bodyPr/>
        <a:lstStyle/>
        <a:p>
          <a:endParaRPr lang="es-MX"/>
        </a:p>
      </dgm:t>
    </dgm:pt>
    <dgm:pt modelId="{7828D4F1-FF2F-4CE0-9FB0-BCBE60642F2C}" type="pres">
      <dgm:prSet presAssocID="{8E6CF30D-45DF-4213-A81B-00F46E305E17}" presName="connTx" presStyleLbl="parChTrans1D2" presStyleIdx="0" presStyleCnt="2"/>
      <dgm:spPr/>
      <dgm:t>
        <a:bodyPr/>
        <a:lstStyle/>
        <a:p>
          <a:endParaRPr lang="es-MX"/>
        </a:p>
      </dgm:t>
    </dgm:pt>
    <dgm:pt modelId="{F6C0F0DF-86B2-429F-AE5A-C482F2383C68}" type="pres">
      <dgm:prSet presAssocID="{087D7124-062A-4483-8E3F-1AB3686E93E8}" presName="root2" presStyleCnt="0"/>
      <dgm:spPr/>
    </dgm:pt>
    <dgm:pt modelId="{2615C6B2-F3FC-41CF-B15B-9562A5746FB7}" type="pres">
      <dgm:prSet presAssocID="{087D7124-062A-4483-8E3F-1AB3686E93E8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0683A02-F73E-479D-A60F-821557B77037}" type="pres">
      <dgm:prSet presAssocID="{087D7124-062A-4483-8E3F-1AB3686E93E8}" presName="level3hierChild" presStyleCnt="0"/>
      <dgm:spPr/>
    </dgm:pt>
    <dgm:pt modelId="{E8507D40-584F-4665-9503-B2E0FA02C314}" type="pres">
      <dgm:prSet presAssocID="{C2753796-ED67-4AE2-8383-E58E9A5C4951}" presName="conn2-1" presStyleLbl="parChTrans1D3" presStyleIdx="0" presStyleCnt="3"/>
      <dgm:spPr/>
      <dgm:t>
        <a:bodyPr/>
        <a:lstStyle/>
        <a:p>
          <a:endParaRPr lang="es-MX"/>
        </a:p>
      </dgm:t>
    </dgm:pt>
    <dgm:pt modelId="{538DF740-D53A-4FA3-9F42-D10CDAFE2E68}" type="pres">
      <dgm:prSet presAssocID="{C2753796-ED67-4AE2-8383-E58E9A5C4951}" presName="connTx" presStyleLbl="parChTrans1D3" presStyleIdx="0" presStyleCnt="3"/>
      <dgm:spPr/>
      <dgm:t>
        <a:bodyPr/>
        <a:lstStyle/>
        <a:p>
          <a:endParaRPr lang="es-MX"/>
        </a:p>
      </dgm:t>
    </dgm:pt>
    <dgm:pt modelId="{33B03D72-B811-4E25-BD93-84572C5436D8}" type="pres">
      <dgm:prSet presAssocID="{E6D90058-D9C5-4A8A-ABB4-F3B3401093CB}" presName="root2" presStyleCnt="0"/>
      <dgm:spPr/>
    </dgm:pt>
    <dgm:pt modelId="{3D84EF4A-D8ED-42C2-9E59-85FF0A527678}" type="pres">
      <dgm:prSet presAssocID="{E6D90058-D9C5-4A8A-ABB4-F3B3401093CB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0642728-E198-4224-9FBD-FBFA47E7B32C}" type="pres">
      <dgm:prSet presAssocID="{E6D90058-D9C5-4A8A-ABB4-F3B3401093CB}" presName="level3hierChild" presStyleCnt="0"/>
      <dgm:spPr/>
    </dgm:pt>
    <dgm:pt modelId="{C786525C-EA9A-42B4-9009-94BAFA241F95}" type="pres">
      <dgm:prSet presAssocID="{7D660BA8-2BFA-4250-8FF4-020FF918AB47}" presName="conn2-1" presStyleLbl="parChTrans1D3" presStyleIdx="1" presStyleCnt="3"/>
      <dgm:spPr/>
      <dgm:t>
        <a:bodyPr/>
        <a:lstStyle/>
        <a:p>
          <a:endParaRPr lang="es-MX"/>
        </a:p>
      </dgm:t>
    </dgm:pt>
    <dgm:pt modelId="{6E8F5C0A-79D3-476D-9938-6D381FD795AE}" type="pres">
      <dgm:prSet presAssocID="{7D660BA8-2BFA-4250-8FF4-020FF918AB47}" presName="connTx" presStyleLbl="parChTrans1D3" presStyleIdx="1" presStyleCnt="3"/>
      <dgm:spPr/>
      <dgm:t>
        <a:bodyPr/>
        <a:lstStyle/>
        <a:p>
          <a:endParaRPr lang="es-MX"/>
        </a:p>
      </dgm:t>
    </dgm:pt>
    <dgm:pt modelId="{C1CBE0D2-ECB7-44D1-B364-1245577553DF}" type="pres">
      <dgm:prSet presAssocID="{22EF92A8-8024-4D90-9590-7E57D7CCDAE8}" presName="root2" presStyleCnt="0"/>
      <dgm:spPr/>
    </dgm:pt>
    <dgm:pt modelId="{DF72FA3F-FD97-4319-89E0-36D622611A70}" type="pres">
      <dgm:prSet presAssocID="{22EF92A8-8024-4D90-9590-7E57D7CCDAE8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409CB1D-F320-437D-ADDC-850A18664D01}" type="pres">
      <dgm:prSet presAssocID="{22EF92A8-8024-4D90-9590-7E57D7CCDAE8}" presName="level3hierChild" presStyleCnt="0"/>
      <dgm:spPr/>
    </dgm:pt>
    <dgm:pt modelId="{7CA962BD-9BC4-4A2A-B14D-77AB00CFA69B}" type="pres">
      <dgm:prSet presAssocID="{5DBC0512-E7F0-4F26-BEF3-53CF951FFD87}" presName="conn2-1" presStyleLbl="parChTrans1D2" presStyleIdx="1" presStyleCnt="2"/>
      <dgm:spPr/>
      <dgm:t>
        <a:bodyPr/>
        <a:lstStyle/>
        <a:p>
          <a:endParaRPr lang="es-MX"/>
        </a:p>
      </dgm:t>
    </dgm:pt>
    <dgm:pt modelId="{CCF85563-E415-4DB3-9E0E-BB9818C619DC}" type="pres">
      <dgm:prSet presAssocID="{5DBC0512-E7F0-4F26-BEF3-53CF951FFD87}" presName="connTx" presStyleLbl="parChTrans1D2" presStyleIdx="1" presStyleCnt="2"/>
      <dgm:spPr/>
      <dgm:t>
        <a:bodyPr/>
        <a:lstStyle/>
        <a:p>
          <a:endParaRPr lang="es-MX"/>
        </a:p>
      </dgm:t>
    </dgm:pt>
    <dgm:pt modelId="{21751D63-AFB6-4CBE-819F-FC9D7557FE46}" type="pres">
      <dgm:prSet presAssocID="{FC911420-9EFD-4CC0-B24B-0E9FF4195B8D}" presName="root2" presStyleCnt="0"/>
      <dgm:spPr/>
    </dgm:pt>
    <dgm:pt modelId="{D2463FED-F363-4E6B-9566-D3270285C5BE}" type="pres">
      <dgm:prSet presAssocID="{FC911420-9EFD-4CC0-B24B-0E9FF4195B8D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67454E1-B682-4310-B8E5-200BFC38D8AC}" type="pres">
      <dgm:prSet presAssocID="{FC911420-9EFD-4CC0-B24B-0E9FF4195B8D}" presName="level3hierChild" presStyleCnt="0"/>
      <dgm:spPr/>
    </dgm:pt>
    <dgm:pt modelId="{5B9EF221-292B-4F23-ACC6-950970394F69}" type="pres">
      <dgm:prSet presAssocID="{AACBABA9-F06A-4472-838F-646823E0A7BD}" presName="conn2-1" presStyleLbl="parChTrans1D3" presStyleIdx="2" presStyleCnt="3"/>
      <dgm:spPr/>
      <dgm:t>
        <a:bodyPr/>
        <a:lstStyle/>
        <a:p>
          <a:endParaRPr lang="es-MX"/>
        </a:p>
      </dgm:t>
    </dgm:pt>
    <dgm:pt modelId="{923A4594-1181-4844-8615-B7457D7CE98C}" type="pres">
      <dgm:prSet presAssocID="{AACBABA9-F06A-4472-838F-646823E0A7BD}" presName="connTx" presStyleLbl="parChTrans1D3" presStyleIdx="2" presStyleCnt="3"/>
      <dgm:spPr/>
      <dgm:t>
        <a:bodyPr/>
        <a:lstStyle/>
        <a:p>
          <a:endParaRPr lang="es-MX"/>
        </a:p>
      </dgm:t>
    </dgm:pt>
    <dgm:pt modelId="{852AFE07-660F-4BEC-B908-287F75D8BF65}" type="pres">
      <dgm:prSet presAssocID="{821995F0-9DBD-480C-ACCE-46B18733375A}" presName="root2" presStyleCnt="0"/>
      <dgm:spPr/>
    </dgm:pt>
    <dgm:pt modelId="{FB223A5C-CB6E-4898-9573-C34BEB3047A5}" type="pres">
      <dgm:prSet presAssocID="{821995F0-9DBD-480C-ACCE-46B18733375A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6FEE021-0C8F-4BD2-96D1-3D45FBA6076F}" type="pres">
      <dgm:prSet presAssocID="{821995F0-9DBD-480C-ACCE-46B18733375A}" presName="level3hierChild" presStyleCnt="0"/>
      <dgm:spPr/>
    </dgm:pt>
  </dgm:ptLst>
  <dgm:cxnLst>
    <dgm:cxn modelId="{34883275-8A1E-49EE-9117-037477799F67}" type="presOf" srcId="{8E6CF30D-45DF-4213-A81B-00F46E305E17}" destId="{A32499B9-E919-4553-872C-5B9913AE72B5}" srcOrd="0" destOrd="0" presId="urn:microsoft.com/office/officeart/2005/8/layout/hierarchy2"/>
    <dgm:cxn modelId="{8D9E2B12-B73F-4C7E-8F65-CD37EC3ADBD4}" type="presOf" srcId="{8E6CF30D-45DF-4213-A81B-00F46E305E17}" destId="{7828D4F1-FF2F-4CE0-9FB0-BCBE60642F2C}" srcOrd="1" destOrd="0" presId="urn:microsoft.com/office/officeart/2005/8/layout/hierarchy2"/>
    <dgm:cxn modelId="{AD5DD0D2-BD8E-4E01-B54B-E2A10C85DF3B}" srcId="{087D7124-062A-4483-8E3F-1AB3686E93E8}" destId="{E6D90058-D9C5-4A8A-ABB4-F3B3401093CB}" srcOrd="0" destOrd="0" parTransId="{C2753796-ED67-4AE2-8383-E58E9A5C4951}" sibTransId="{7615EBE7-A4B8-4572-9B42-FE6E3961F13B}"/>
    <dgm:cxn modelId="{B372F9A7-BA61-4A53-B288-55F21DBAD21F}" srcId="{FC911420-9EFD-4CC0-B24B-0E9FF4195B8D}" destId="{821995F0-9DBD-480C-ACCE-46B18733375A}" srcOrd="0" destOrd="0" parTransId="{AACBABA9-F06A-4472-838F-646823E0A7BD}" sibTransId="{921DE230-41FC-4C23-91DA-801EF6917302}"/>
    <dgm:cxn modelId="{D77079B6-55F6-49D9-8469-207454ACFD9E}" type="presOf" srcId="{7D660BA8-2BFA-4250-8FF4-020FF918AB47}" destId="{6E8F5C0A-79D3-476D-9938-6D381FD795AE}" srcOrd="1" destOrd="0" presId="urn:microsoft.com/office/officeart/2005/8/layout/hierarchy2"/>
    <dgm:cxn modelId="{37D4E07A-55F2-445D-96C9-32A58D1593E7}" srcId="{087D7124-062A-4483-8E3F-1AB3686E93E8}" destId="{22EF92A8-8024-4D90-9590-7E57D7CCDAE8}" srcOrd="1" destOrd="0" parTransId="{7D660BA8-2BFA-4250-8FF4-020FF918AB47}" sibTransId="{D613E98A-E069-4523-A42E-9974FEBD8E57}"/>
    <dgm:cxn modelId="{183AA4CF-5DE4-47DD-B033-5A28E6255F9B}" srcId="{800033DF-7102-4B9B-B717-E3E6B2639E7C}" destId="{087D7124-062A-4483-8E3F-1AB3686E93E8}" srcOrd="0" destOrd="0" parTransId="{8E6CF30D-45DF-4213-A81B-00F46E305E17}" sibTransId="{B00A96B1-CB98-4372-B3D2-E6F7BB532529}"/>
    <dgm:cxn modelId="{DC07A448-92B9-490A-A810-2DFE2E5914C1}" type="presOf" srcId="{C2753796-ED67-4AE2-8383-E58E9A5C4951}" destId="{538DF740-D53A-4FA3-9F42-D10CDAFE2E68}" srcOrd="1" destOrd="0" presId="urn:microsoft.com/office/officeart/2005/8/layout/hierarchy2"/>
    <dgm:cxn modelId="{503491D5-F45C-4176-85DD-7DDA14CF152F}" type="presOf" srcId="{6471D0D7-63AF-4E53-8315-D849E6E7CF52}" destId="{EC85796A-5A82-4B2D-9FC7-A320D32011AA}" srcOrd="0" destOrd="0" presId="urn:microsoft.com/office/officeart/2005/8/layout/hierarchy2"/>
    <dgm:cxn modelId="{9E581B11-38C2-4DE2-B53E-872FC0BB52B6}" type="presOf" srcId="{C2753796-ED67-4AE2-8383-E58E9A5C4951}" destId="{E8507D40-584F-4665-9503-B2E0FA02C314}" srcOrd="0" destOrd="0" presId="urn:microsoft.com/office/officeart/2005/8/layout/hierarchy2"/>
    <dgm:cxn modelId="{CAE74EA9-1F3E-4382-9F85-B01AE9C3B0FC}" type="presOf" srcId="{7D660BA8-2BFA-4250-8FF4-020FF918AB47}" destId="{C786525C-EA9A-42B4-9009-94BAFA241F95}" srcOrd="0" destOrd="0" presId="urn:microsoft.com/office/officeart/2005/8/layout/hierarchy2"/>
    <dgm:cxn modelId="{7A267705-AF34-4F35-93CA-A865F9BABB77}" type="presOf" srcId="{800033DF-7102-4B9B-B717-E3E6B2639E7C}" destId="{3A2FCD41-910F-4B34-8392-E5084EAC209C}" srcOrd="0" destOrd="0" presId="urn:microsoft.com/office/officeart/2005/8/layout/hierarchy2"/>
    <dgm:cxn modelId="{799B8B02-1475-4CC5-9DD2-C5D0B3D2D70F}" srcId="{800033DF-7102-4B9B-B717-E3E6B2639E7C}" destId="{FC911420-9EFD-4CC0-B24B-0E9FF4195B8D}" srcOrd="1" destOrd="0" parTransId="{5DBC0512-E7F0-4F26-BEF3-53CF951FFD87}" sibTransId="{B87C2CDC-D147-4A7A-8E80-2092D1014DEB}"/>
    <dgm:cxn modelId="{6BEC4AAC-CB85-40B7-9A3F-0224A17EF7BE}" type="presOf" srcId="{AACBABA9-F06A-4472-838F-646823E0A7BD}" destId="{923A4594-1181-4844-8615-B7457D7CE98C}" srcOrd="1" destOrd="0" presId="urn:microsoft.com/office/officeart/2005/8/layout/hierarchy2"/>
    <dgm:cxn modelId="{77C8653A-1D0D-4F71-B889-2E5247D4CEE4}" type="presOf" srcId="{22EF92A8-8024-4D90-9590-7E57D7CCDAE8}" destId="{DF72FA3F-FD97-4319-89E0-36D622611A70}" srcOrd="0" destOrd="0" presId="urn:microsoft.com/office/officeart/2005/8/layout/hierarchy2"/>
    <dgm:cxn modelId="{8B4E2DB9-5834-436B-B1B0-76C0DF48B082}" type="presOf" srcId="{087D7124-062A-4483-8E3F-1AB3686E93E8}" destId="{2615C6B2-F3FC-41CF-B15B-9562A5746FB7}" srcOrd="0" destOrd="0" presId="urn:microsoft.com/office/officeart/2005/8/layout/hierarchy2"/>
    <dgm:cxn modelId="{2758CA3C-A278-443E-8BBD-062259C42C04}" type="presOf" srcId="{821995F0-9DBD-480C-ACCE-46B18733375A}" destId="{FB223A5C-CB6E-4898-9573-C34BEB3047A5}" srcOrd="0" destOrd="0" presId="urn:microsoft.com/office/officeart/2005/8/layout/hierarchy2"/>
    <dgm:cxn modelId="{29963775-D74C-4169-958D-322E1C85B23E}" srcId="{6471D0D7-63AF-4E53-8315-D849E6E7CF52}" destId="{800033DF-7102-4B9B-B717-E3E6B2639E7C}" srcOrd="0" destOrd="0" parTransId="{04945506-89F5-4251-ABE3-AD49554DACB6}" sibTransId="{616176C6-2DB1-4746-8E2A-F2391E8228DA}"/>
    <dgm:cxn modelId="{E3CBAEAC-9D59-4CC4-B446-5A85A705EB74}" type="presOf" srcId="{AACBABA9-F06A-4472-838F-646823E0A7BD}" destId="{5B9EF221-292B-4F23-ACC6-950970394F69}" srcOrd="0" destOrd="0" presId="urn:microsoft.com/office/officeart/2005/8/layout/hierarchy2"/>
    <dgm:cxn modelId="{0FBE3C10-E9F3-4150-A669-DCD5A79E2DA9}" type="presOf" srcId="{5DBC0512-E7F0-4F26-BEF3-53CF951FFD87}" destId="{7CA962BD-9BC4-4A2A-B14D-77AB00CFA69B}" srcOrd="0" destOrd="0" presId="urn:microsoft.com/office/officeart/2005/8/layout/hierarchy2"/>
    <dgm:cxn modelId="{33B238C4-0F1C-4972-AA14-20774918FD72}" type="presOf" srcId="{E6D90058-D9C5-4A8A-ABB4-F3B3401093CB}" destId="{3D84EF4A-D8ED-42C2-9E59-85FF0A527678}" srcOrd="0" destOrd="0" presId="urn:microsoft.com/office/officeart/2005/8/layout/hierarchy2"/>
    <dgm:cxn modelId="{48739C36-B0E8-494A-A9D1-6E37A5777402}" type="presOf" srcId="{5DBC0512-E7F0-4F26-BEF3-53CF951FFD87}" destId="{CCF85563-E415-4DB3-9E0E-BB9818C619DC}" srcOrd="1" destOrd="0" presId="urn:microsoft.com/office/officeart/2005/8/layout/hierarchy2"/>
    <dgm:cxn modelId="{BE5620C1-75D0-4D9F-A2E1-D4A77D7417B2}" type="presOf" srcId="{FC911420-9EFD-4CC0-B24B-0E9FF4195B8D}" destId="{D2463FED-F363-4E6B-9566-D3270285C5BE}" srcOrd="0" destOrd="0" presId="urn:microsoft.com/office/officeart/2005/8/layout/hierarchy2"/>
    <dgm:cxn modelId="{98F7BCE9-6D22-42D3-977B-FE9DA46F94A6}" type="presParOf" srcId="{EC85796A-5A82-4B2D-9FC7-A320D32011AA}" destId="{F1A0968A-D746-425C-81B4-73940F901C79}" srcOrd="0" destOrd="0" presId="urn:microsoft.com/office/officeart/2005/8/layout/hierarchy2"/>
    <dgm:cxn modelId="{E3B6A754-4F92-4AB7-9D0C-820D95BED46D}" type="presParOf" srcId="{F1A0968A-D746-425C-81B4-73940F901C79}" destId="{3A2FCD41-910F-4B34-8392-E5084EAC209C}" srcOrd="0" destOrd="0" presId="urn:microsoft.com/office/officeart/2005/8/layout/hierarchy2"/>
    <dgm:cxn modelId="{9DC1015C-3242-4DC5-B3FF-8FE0ED467D8D}" type="presParOf" srcId="{F1A0968A-D746-425C-81B4-73940F901C79}" destId="{22508A26-1F01-405D-9ECA-FAD462A3BEFB}" srcOrd="1" destOrd="0" presId="urn:microsoft.com/office/officeart/2005/8/layout/hierarchy2"/>
    <dgm:cxn modelId="{306EB465-CB5A-4CE8-910B-A256936CAC9D}" type="presParOf" srcId="{22508A26-1F01-405D-9ECA-FAD462A3BEFB}" destId="{A32499B9-E919-4553-872C-5B9913AE72B5}" srcOrd="0" destOrd="0" presId="urn:microsoft.com/office/officeart/2005/8/layout/hierarchy2"/>
    <dgm:cxn modelId="{A3ED253D-EFC2-4602-A639-A9F465466E2E}" type="presParOf" srcId="{A32499B9-E919-4553-872C-5B9913AE72B5}" destId="{7828D4F1-FF2F-4CE0-9FB0-BCBE60642F2C}" srcOrd="0" destOrd="0" presId="urn:microsoft.com/office/officeart/2005/8/layout/hierarchy2"/>
    <dgm:cxn modelId="{182893DC-47F3-4A78-8ECD-F365CADD8CEF}" type="presParOf" srcId="{22508A26-1F01-405D-9ECA-FAD462A3BEFB}" destId="{F6C0F0DF-86B2-429F-AE5A-C482F2383C68}" srcOrd="1" destOrd="0" presId="urn:microsoft.com/office/officeart/2005/8/layout/hierarchy2"/>
    <dgm:cxn modelId="{EF86349B-48BE-4DD8-812A-A60914122B0E}" type="presParOf" srcId="{F6C0F0DF-86B2-429F-AE5A-C482F2383C68}" destId="{2615C6B2-F3FC-41CF-B15B-9562A5746FB7}" srcOrd="0" destOrd="0" presId="urn:microsoft.com/office/officeart/2005/8/layout/hierarchy2"/>
    <dgm:cxn modelId="{4CE25A11-1D4D-4E6F-B778-88EFF4314CCC}" type="presParOf" srcId="{F6C0F0DF-86B2-429F-AE5A-C482F2383C68}" destId="{D0683A02-F73E-479D-A60F-821557B77037}" srcOrd="1" destOrd="0" presId="urn:microsoft.com/office/officeart/2005/8/layout/hierarchy2"/>
    <dgm:cxn modelId="{98409C10-6766-4D2A-8D2F-10CEAA807158}" type="presParOf" srcId="{D0683A02-F73E-479D-A60F-821557B77037}" destId="{E8507D40-584F-4665-9503-B2E0FA02C314}" srcOrd="0" destOrd="0" presId="urn:microsoft.com/office/officeart/2005/8/layout/hierarchy2"/>
    <dgm:cxn modelId="{8E4692AC-15EC-4C8E-983A-113074EE3345}" type="presParOf" srcId="{E8507D40-584F-4665-9503-B2E0FA02C314}" destId="{538DF740-D53A-4FA3-9F42-D10CDAFE2E68}" srcOrd="0" destOrd="0" presId="urn:microsoft.com/office/officeart/2005/8/layout/hierarchy2"/>
    <dgm:cxn modelId="{AE63D891-E5F0-48A7-ACC6-4C370C529CCD}" type="presParOf" srcId="{D0683A02-F73E-479D-A60F-821557B77037}" destId="{33B03D72-B811-4E25-BD93-84572C5436D8}" srcOrd="1" destOrd="0" presId="urn:microsoft.com/office/officeart/2005/8/layout/hierarchy2"/>
    <dgm:cxn modelId="{4D27630A-F6AE-417F-A72A-600385B9918C}" type="presParOf" srcId="{33B03D72-B811-4E25-BD93-84572C5436D8}" destId="{3D84EF4A-D8ED-42C2-9E59-85FF0A527678}" srcOrd="0" destOrd="0" presId="urn:microsoft.com/office/officeart/2005/8/layout/hierarchy2"/>
    <dgm:cxn modelId="{32125964-CD42-430D-AE1D-CE25F2A6B5AA}" type="presParOf" srcId="{33B03D72-B811-4E25-BD93-84572C5436D8}" destId="{B0642728-E198-4224-9FBD-FBFA47E7B32C}" srcOrd="1" destOrd="0" presId="urn:microsoft.com/office/officeart/2005/8/layout/hierarchy2"/>
    <dgm:cxn modelId="{3D58A697-C176-4EB3-9C2E-00255309AF44}" type="presParOf" srcId="{D0683A02-F73E-479D-A60F-821557B77037}" destId="{C786525C-EA9A-42B4-9009-94BAFA241F95}" srcOrd="2" destOrd="0" presId="urn:microsoft.com/office/officeart/2005/8/layout/hierarchy2"/>
    <dgm:cxn modelId="{28214EB8-2F4D-42AD-BFFA-7ED5F6082780}" type="presParOf" srcId="{C786525C-EA9A-42B4-9009-94BAFA241F95}" destId="{6E8F5C0A-79D3-476D-9938-6D381FD795AE}" srcOrd="0" destOrd="0" presId="urn:microsoft.com/office/officeart/2005/8/layout/hierarchy2"/>
    <dgm:cxn modelId="{A06DEFC2-CA22-4325-974E-7AC69C0B143C}" type="presParOf" srcId="{D0683A02-F73E-479D-A60F-821557B77037}" destId="{C1CBE0D2-ECB7-44D1-B364-1245577553DF}" srcOrd="3" destOrd="0" presId="urn:microsoft.com/office/officeart/2005/8/layout/hierarchy2"/>
    <dgm:cxn modelId="{9EFCF970-8DAB-4846-8B17-E88C626D4213}" type="presParOf" srcId="{C1CBE0D2-ECB7-44D1-B364-1245577553DF}" destId="{DF72FA3F-FD97-4319-89E0-36D622611A70}" srcOrd="0" destOrd="0" presId="urn:microsoft.com/office/officeart/2005/8/layout/hierarchy2"/>
    <dgm:cxn modelId="{5628B64F-41E3-4714-9D84-CC35209DF43E}" type="presParOf" srcId="{C1CBE0D2-ECB7-44D1-B364-1245577553DF}" destId="{0409CB1D-F320-437D-ADDC-850A18664D01}" srcOrd="1" destOrd="0" presId="urn:microsoft.com/office/officeart/2005/8/layout/hierarchy2"/>
    <dgm:cxn modelId="{FFA1A2DE-C9FF-4500-9048-5BB36057F489}" type="presParOf" srcId="{22508A26-1F01-405D-9ECA-FAD462A3BEFB}" destId="{7CA962BD-9BC4-4A2A-B14D-77AB00CFA69B}" srcOrd="2" destOrd="0" presId="urn:microsoft.com/office/officeart/2005/8/layout/hierarchy2"/>
    <dgm:cxn modelId="{7869728A-1E18-4694-AC1E-5C1D8D11C37F}" type="presParOf" srcId="{7CA962BD-9BC4-4A2A-B14D-77AB00CFA69B}" destId="{CCF85563-E415-4DB3-9E0E-BB9818C619DC}" srcOrd="0" destOrd="0" presId="urn:microsoft.com/office/officeart/2005/8/layout/hierarchy2"/>
    <dgm:cxn modelId="{0868B675-4FBF-49D2-B20A-1A7E5819D757}" type="presParOf" srcId="{22508A26-1F01-405D-9ECA-FAD462A3BEFB}" destId="{21751D63-AFB6-4CBE-819F-FC9D7557FE46}" srcOrd="3" destOrd="0" presId="urn:microsoft.com/office/officeart/2005/8/layout/hierarchy2"/>
    <dgm:cxn modelId="{1A2FD829-B850-443C-85CF-94263D7F722C}" type="presParOf" srcId="{21751D63-AFB6-4CBE-819F-FC9D7557FE46}" destId="{D2463FED-F363-4E6B-9566-D3270285C5BE}" srcOrd="0" destOrd="0" presId="urn:microsoft.com/office/officeart/2005/8/layout/hierarchy2"/>
    <dgm:cxn modelId="{5BFFAC21-AEEF-429B-808C-23906E38ADCC}" type="presParOf" srcId="{21751D63-AFB6-4CBE-819F-FC9D7557FE46}" destId="{567454E1-B682-4310-B8E5-200BFC38D8AC}" srcOrd="1" destOrd="0" presId="urn:microsoft.com/office/officeart/2005/8/layout/hierarchy2"/>
    <dgm:cxn modelId="{90EECE5D-7D94-4C94-9A7D-10B65E35EAED}" type="presParOf" srcId="{567454E1-B682-4310-B8E5-200BFC38D8AC}" destId="{5B9EF221-292B-4F23-ACC6-950970394F69}" srcOrd="0" destOrd="0" presId="urn:microsoft.com/office/officeart/2005/8/layout/hierarchy2"/>
    <dgm:cxn modelId="{980FAA11-E1CF-4D5E-BEBD-F8DD8A4050C0}" type="presParOf" srcId="{5B9EF221-292B-4F23-ACC6-950970394F69}" destId="{923A4594-1181-4844-8615-B7457D7CE98C}" srcOrd="0" destOrd="0" presId="urn:microsoft.com/office/officeart/2005/8/layout/hierarchy2"/>
    <dgm:cxn modelId="{4FD79DD9-72B4-4083-A23A-56DD587AD850}" type="presParOf" srcId="{567454E1-B682-4310-B8E5-200BFC38D8AC}" destId="{852AFE07-660F-4BEC-B908-287F75D8BF65}" srcOrd="1" destOrd="0" presId="urn:microsoft.com/office/officeart/2005/8/layout/hierarchy2"/>
    <dgm:cxn modelId="{3D631F66-A14C-4FC3-BD40-1E0E392285FC}" type="presParOf" srcId="{852AFE07-660F-4BEC-B908-287F75D8BF65}" destId="{FB223A5C-CB6E-4898-9573-C34BEB3047A5}" srcOrd="0" destOrd="0" presId="urn:microsoft.com/office/officeart/2005/8/layout/hierarchy2"/>
    <dgm:cxn modelId="{51B08BE5-67C9-414E-99B8-A16E80E3438C}" type="presParOf" srcId="{852AFE07-660F-4BEC-B908-287F75D8BF65}" destId="{26FEE021-0C8F-4BD2-96D1-3D45FBA6076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0D7E25-2004-48EC-8812-E24247424BB7}">
      <dsp:nvSpPr>
        <dsp:cNvPr id="0" name=""/>
        <dsp:cNvSpPr/>
      </dsp:nvSpPr>
      <dsp:spPr>
        <a:xfrm>
          <a:off x="0" y="0"/>
          <a:ext cx="6929486" cy="182166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500" kern="1200" dirty="0" smtClean="0"/>
            <a:t>Alcoholismo</a:t>
          </a:r>
          <a:endParaRPr lang="es-MX" sz="6500" kern="1200" dirty="0"/>
        </a:p>
      </dsp:txBody>
      <dsp:txXfrm>
        <a:off x="0" y="0"/>
        <a:ext cx="6929486" cy="1821669"/>
      </dsp:txXfrm>
    </dsp:sp>
    <dsp:sp modelId="{0401F4CE-BDAD-4C7E-B375-52A4DB37AC5D}">
      <dsp:nvSpPr>
        <dsp:cNvPr id="0" name=""/>
        <dsp:cNvSpPr/>
      </dsp:nvSpPr>
      <dsp:spPr>
        <a:xfrm>
          <a:off x="3383" y="1821669"/>
          <a:ext cx="2307572" cy="38255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Es una adicción, una enfermedad crónica y progresiva que suele tener unos efectos destructivos  en la vida de las personas que lo padecen. </a:t>
          </a:r>
          <a:endParaRPr lang="es-MX" sz="2400" kern="1200" dirty="0"/>
        </a:p>
      </dsp:txBody>
      <dsp:txXfrm>
        <a:off x="3383" y="1821669"/>
        <a:ext cx="2307572" cy="3825504"/>
      </dsp:txXfrm>
    </dsp:sp>
    <dsp:sp modelId="{315528A0-F3C9-4972-A5C7-11B0EB304663}">
      <dsp:nvSpPr>
        <dsp:cNvPr id="0" name=""/>
        <dsp:cNvSpPr/>
      </dsp:nvSpPr>
      <dsp:spPr>
        <a:xfrm>
          <a:off x="2310956" y="1821669"/>
          <a:ext cx="2307572" cy="38255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Beber alcohol se convierte para estas personas en una conducta perjudicial que no pueden detener pese a sus consecuencias adversas.</a:t>
          </a:r>
          <a:endParaRPr lang="es-MX" sz="2400" kern="1200" dirty="0"/>
        </a:p>
      </dsp:txBody>
      <dsp:txXfrm>
        <a:off x="2310956" y="1821669"/>
        <a:ext cx="2307572" cy="3825504"/>
      </dsp:txXfrm>
    </dsp:sp>
    <dsp:sp modelId="{2285E6F2-A80E-4376-844D-1E99E285BFD2}">
      <dsp:nvSpPr>
        <dsp:cNvPr id="0" name=""/>
        <dsp:cNvSpPr/>
      </dsp:nvSpPr>
      <dsp:spPr>
        <a:xfrm>
          <a:off x="4618529" y="1821669"/>
          <a:ext cx="2307572" cy="38255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Esta falta de control suele ir acompañada de una carencia de conciencia de que realmente estos problemas guardan estrecha relación con el consumo de alcohol.</a:t>
          </a:r>
          <a:endParaRPr lang="es-MX" sz="2400" kern="1200" dirty="0"/>
        </a:p>
      </dsp:txBody>
      <dsp:txXfrm>
        <a:off x="4618529" y="1821669"/>
        <a:ext cx="2307572" cy="3825504"/>
      </dsp:txXfrm>
    </dsp:sp>
    <dsp:sp modelId="{FB6527E4-9756-4B1E-A133-A1C1CC034B49}">
      <dsp:nvSpPr>
        <dsp:cNvPr id="0" name=""/>
        <dsp:cNvSpPr/>
      </dsp:nvSpPr>
      <dsp:spPr>
        <a:xfrm>
          <a:off x="0" y="5647173"/>
          <a:ext cx="6929486" cy="42505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FCD41-910F-4B34-8392-E5084EAC209C}">
      <dsp:nvSpPr>
        <dsp:cNvPr id="0" name=""/>
        <dsp:cNvSpPr/>
      </dsp:nvSpPr>
      <dsp:spPr>
        <a:xfrm>
          <a:off x="4128" y="2190845"/>
          <a:ext cx="1971340" cy="9856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¿Quién es el alcohólico?</a:t>
          </a:r>
          <a:endParaRPr lang="es-MX" sz="1500" kern="1200" dirty="0"/>
        </a:p>
      </dsp:txBody>
      <dsp:txXfrm>
        <a:off x="32997" y="2219714"/>
        <a:ext cx="1913602" cy="927932"/>
      </dsp:txXfrm>
    </dsp:sp>
    <dsp:sp modelId="{A32499B9-E919-4553-872C-5B9913AE72B5}">
      <dsp:nvSpPr>
        <dsp:cNvPr id="0" name=""/>
        <dsp:cNvSpPr/>
      </dsp:nvSpPr>
      <dsp:spPr>
        <a:xfrm rot="18770822">
          <a:off x="1789968" y="2240130"/>
          <a:ext cx="1159537" cy="36958"/>
        </a:xfrm>
        <a:custGeom>
          <a:avLst/>
          <a:gdLst/>
          <a:ahLst/>
          <a:cxnLst/>
          <a:rect l="0" t="0" r="0" b="0"/>
          <a:pathLst>
            <a:path>
              <a:moveTo>
                <a:pt x="0" y="18479"/>
              </a:moveTo>
              <a:lnTo>
                <a:pt x="1159537" y="1847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340748" y="2229621"/>
        <a:ext cx="57976" cy="57976"/>
      </dsp:txXfrm>
    </dsp:sp>
    <dsp:sp modelId="{2615C6B2-F3FC-41CF-B15B-9562A5746FB7}">
      <dsp:nvSpPr>
        <dsp:cNvPr id="0" name=""/>
        <dsp:cNvSpPr/>
      </dsp:nvSpPr>
      <dsp:spPr>
        <a:xfrm>
          <a:off x="2764004" y="1340704"/>
          <a:ext cx="1971340" cy="9856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Las personas que beben en exceso</a:t>
          </a:r>
          <a:endParaRPr lang="es-MX" sz="1500" kern="1200" dirty="0"/>
        </a:p>
      </dsp:txBody>
      <dsp:txXfrm>
        <a:off x="2792873" y="1369573"/>
        <a:ext cx="1913602" cy="927932"/>
      </dsp:txXfrm>
    </dsp:sp>
    <dsp:sp modelId="{E8507D40-584F-4665-9503-B2E0FA02C314}">
      <dsp:nvSpPr>
        <dsp:cNvPr id="0" name=""/>
        <dsp:cNvSpPr/>
      </dsp:nvSpPr>
      <dsp:spPr>
        <a:xfrm rot="19457599">
          <a:off x="4644070" y="1531680"/>
          <a:ext cx="971085" cy="36958"/>
        </a:xfrm>
        <a:custGeom>
          <a:avLst/>
          <a:gdLst/>
          <a:ahLst/>
          <a:cxnLst/>
          <a:rect l="0" t="0" r="0" b="0"/>
          <a:pathLst>
            <a:path>
              <a:moveTo>
                <a:pt x="0" y="18479"/>
              </a:moveTo>
              <a:lnTo>
                <a:pt x="971085" y="1847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105335" y="1525882"/>
        <a:ext cx="48554" cy="48554"/>
      </dsp:txXfrm>
    </dsp:sp>
    <dsp:sp modelId="{3D84EF4A-D8ED-42C2-9E59-85FF0A527678}">
      <dsp:nvSpPr>
        <dsp:cNvPr id="0" name=""/>
        <dsp:cNvSpPr/>
      </dsp:nvSpPr>
      <dsp:spPr>
        <a:xfrm>
          <a:off x="5523881" y="773944"/>
          <a:ext cx="1971340" cy="9856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Quien detecta  y sufre primero las consecuencias de este problema es su familia.</a:t>
          </a:r>
          <a:endParaRPr lang="es-MX" sz="1500" kern="1200" dirty="0"/>
        </a:p>
      </dsp:txBody>
      <dsp:txXfrm>
        <a:off x="5552750" y="802813"/>
        <a:ext cx="1913602" cy="927932"/>
      </dsp:txXfrm>
    </dsp:sp>
    <dsp:sp modelId="{C786525C-EA9A-42B4-9009-94BAFA241F95}">
      <dsp:nvSpPr>
        <dsp:cNvPr id="0" name=""/>
        <dsp:cNvSpPr/>
      </dsp:nvSpPr>
      <dsp:spPr>
        <a:xfrm rot="2142401">
          <a:off x="4644070" y="2098440"/>
          <a:ext cx="971085" cy="36958"/>
        </a:xfrm>
        <a:custGeom>
          <a:avLst/>
          <a:gdLst/>
          <a:ahLst/>
          <a:cxnLst/>
          <a:rect l="0" t="0" r="0" b="0"/>
          <a:pathLst>
            <a:path>
              <a:moveTo>
                <a:pt x="0" y="18479"/>
              </a:moveTo>
              <a:lnTo>
                <a:pt x="971085" y="1847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105335" y="2092642"/>
        <a:ext cx="48554" cy="48554"/>
      </dsp:txXfrm>
    </dsp:sp>
    <dsp:sp modelId="{DF72FA3F-FD97-4319-89E0-36D622611A70}">
      <dsp:nvSpPr>
        <dsp:cNvPr id="0" name=""/>
        <dsp:cNvSpPr/>
      </dsp:nvSpPr>
      <dsp:spPr>
        <a:xfrm>
          <a:off x="5523881" y="1907464"/>
          <a:ext cx="1971340" cy="9856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Los hijos de los alcohólicos tienen problemas</a:t>
          </a:r>
          <a:endParaRPr lang="es-MX" sz="1500" kern="1200" dirty="0"/>
        </a:p>
      </dsp:txBody>
      <dsp:txXfrm>
        <a:off x="5552750" y="1936333"/>
        <a:ext cx="1913602" cy="927932"/>
      </dsp:txXfrm>
    </dsp:sp>
    <dsp:sp modelId="{7CA962BD-9BC4-4A2A-B14D-77AB00CFA69B}">
      <dsp:nvSpPr>
        <dsp:cNvPr id="0" name=""/>
        <dsp:cNvSpPr/>
      </dsp:nvSpPr>
      <dsp:spPr>
        <a:xfrm rot="2829178">
          <a:off x="1789968" y="3090271"/>
          <a:ext cx="1159537" cy="36958"/>
        </a:xfrm>
        <a:custGeom>
          <a:avLst/>
          <a:gdLst/>
          <a:ahLst/>
          <a:cxnLst/>
          <a:rect l="0" t="0" r="0" b="0"/>
          <a:pathLst>
            <a:path>
              <a:moveTo>
                <a:pt x="0" y="18479"/>
              </a:moveTo>
              <a:lnTo>
                <a:pt x="1159537" y="1847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340748" y="3079761"/>
        <a:ext cx="57976" cy="57976"/>
      </dsp:txXfrm>
    </dsp:sp>
    <dsp:sp modelId="{D2463FED-F363-4E6B-9566-D3270285C5BE}">
      <dsp:nvSpPr>
        <dsp:cNvPr id="0" name=""/>
        <dsp:cNvSpPr/>
      </dsp:nvSpPr>
      <dsp:spPr>
        <a:xfrm>
          <a:off x="2764004" y="3040985"/>
          <a:ext cx="1971340" cy="9856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La persona que teniendo prejuicios y problemas por la culpa del alcohol, sigue bebiendo. </a:t>
          </a:r>
          <a:endParaRPr lang="es-MX" sz="1500" kern="1200" dirty="0"/>
        </a:p>
      </dsp:txBody>
      <dsp:txXfrm>
        <a:off x="2792873" y="3069854"/>
        <a:ext cx="1913602" cy="927932"/>
      </dsp:txXfrm>
    </dsp:sp>
    <dsp:sp modelId="{5B9EF221-292B-4F23-ACC6-950970394F69}">
      <dsp:nvSpPr>
        <dsp:cNvPr id="0" name=""/>
        <dsp:cNvSpPr/>
      </dsp:nvSpPr>
      <dsp:spPr>
        <a:xfrm>
          <a:off x="4735345" y="3515341"/>
          <a:ext cx="788536" cy="36958"/>
        </a:xfrm>
        <a:custGeom>
          <a:avLst/>
          <a:gdLst/>
          <a:ahLst/>
          <a:cxnLst/>
          <a:rect l="0" t="0" r="0" b="0"/>
          <a:pathLst>
            <a:path>
              <a:moveTo>
                <a:pt x="0" y="18479"/>
              </a:moveTo>
              <a:lnTo>
                <a:pt x="788536" y="1847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109899" y="3514107"/>
        <a:ext cx="39426" cy="39426"/>
      </dsp:txXfrm>
    </dsp:sp>
    <dsp:sp modelId="{FB223A5C-CB6E-4898-9573-C34BEB3047A5}">
      <dsp:nvSpPr>
        <dsp:cNvPr id="0" name=""/>
        <dsp:cNvSpPr/>
      </dsp:nvSpPr>
      <dsp:spPr>
        <a:xfrm>
          <a:off x="5523881" y="3040985"/>
          <a:ext cx="1971340" cy="9856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El alcohólico no es consciente de su enfermedad</a:t>
          </a:r>
          <a:endParaRPr lang="es-MX" sz="1500" kern="1200" dirty="0"/>
        </a:p>
      </dsp:txBody>
      <dsp:txXfrm>
        <a:off x="5552750" y="3069854"/>
        <a:ext cx="1913602" cy="9279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714183-8993-42AD-B4CC-2964D21DDEA8}" type="datetimeFigureOut">
              <a:rPr lang="es-MX" smtClean="0"/>
              <a:t>10/11/2016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213110-15A0-4B4E-B64E-9D8F3042E52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14183-8993-42AD-B4CC-2964D21DDEA8}" type="datetimeFigureOut">
              <a:rPr lang="es-MX" smtClean="0"/>
              <a:t>10/11/2016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13110-15A0-4B4E-B64E-9D8F3042E52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7714183-8993-42AD-B4CC-2964D21DDEA8}" type="datetimeFigureOut">
              <a:rPr lang="es-MX" smtClean="0"/>
              <a:t>10/11/2016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3213110-15A0-4B4E-B64E-9D8F3042E52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14183-8993-42AD-B4CC-2964D21DDEA8}" type="datetimeFigureOut">
              <a:rPr lang="es-MX" smtClean="0"/>
              <a:t>10/11/2016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213110-15A0-4B4E-B64E-9D8F3042E52C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14183-8993-42AD-B4CC-2964D21DDEA8}" type="datetimeFigureOut">
              <a:rPr lang="es-MX" smtClean="0"/>
              <a:t>10/11/2016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3213110-15A0-4B4E-B64E-9D8F3042E52C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714183-8993-42AD-B4CC-2964D21DDEA8}" type="datetimeFigureOut">
              <a:rPr lang="es-MX" smtClean="0"/>
              <a:t>10/11/2016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3213110-15A0-4B4E-B64E-9D8F3042E52C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714183-8993-42AD-B4CC-2964D21DDEA8}" type="datetimeFigureOut">
              <a:rPr lang="es-MX" smtClean="0"/>
              <a:t>10/11/2016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3213110-15A0-4B4E-B64E-9D8F3042E52C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14183-8993-42AD-B4CC-2964D21DDEA8}" type="datetimeFigureOut">
              <a:rPr lang="es-MX" smtClean="0"/>
              <a:t>10/11/2016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213110-15A0-4B4E-B64E-9D8F3042E52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14183-8993-42AD-B4CC-2964D21DDEA8}" type="datetimeFigureOut">
              <a:rPr lang="es-MX" smtClean="0"/>
              <a:t>10/11/2016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213110-15A0-4B4E-B64E-9D8F3042E52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14183-8993-42AD-B4CC-2964D21DDEA8}" type="datetimeFigureOut">
              <a:rPr lang="es-MX" smtClean="0"/>
              <a:t>10/11/2016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213110-15A0-4B4E-B64E-9D8F3042E52C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7714183-8993-42AD-B4CC-2964D21DDEA8}" type="datetimeFigureOut">
              <a:rPr lang="es-MX" smtClean="0"/>
              <a:t>10/11/2016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3213110-15A0-4B4E-B64E-9D8F3042E52C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7714183-8993-42AD-B4CC-2964D21DDEA8}" type="datetimeFigureOut">
              <a:rPr lang="es-MX" smtClean="0"/>
              <a:t>10/11/2016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3213110-15A0-4B4E-B64E-9D8F3042E52C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Conducta de Riesgo para la Salud física y mental en el niño de Preescolar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Profra. Silvia Erika Sagahón Solís</a:t>
            </a:r>
            <a:endParaRPr lang="es-MX" dirty="0"/>
          </a:p>
        </p:txBody>
      </p:sp>
      <p:pic>
        <p:nvPicPr>
          <p:cNvPr id="5" name="4 Imagen" descr="Imagen2.gif"/>
          <p:cNvPicPr/>
          <p:nvPr/>
        </p:nvPicPr>
        <p:blipFill>
          <a:blip r:embed="rId2" cstate="print"/>
          <a:srcRect l="12755" r="12755"/>
          <a:stretch>
            <a:fillRect/>
          </a:stretch>
        </p:blipFill>
        <p:spPr bwMode="auto">
          <a:xfrm>
            <a:off x="72430" y="44624"/>
            <a:ext cx="161925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1619672" y="188640"/>
            <a:ext cx="633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/>
              <a:t>Escuela Normal de Educación Preescolar</a:t>
            </a:r>
            <a:endParaRPr lang="es-MX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813520"/>
            <a:ext cx="8153400" cy="4495800"/>
          </a:xfrm>
        </p:spPr>
        <p:txBody>
          <a:bodyPr numCol="2">
            <a:normAutofit/>
          </a:bodyPr>
          <a:lstStyle/>
          <a:p>
            <a:pPr algn="just"/>
            <a:r>
              <a:rPr lang="es-MX" sz="2000" dirty="0" smtClean="0"/>
              <a:t>Los niños de padres alcohólicos sacan peores notas que otros, tienen una incidencia mayor de depresión, ansiedad y estrés y tienden a tener el autoestima más bajo que otros niños. Además corren un riesgo hereditario para el alcoholismo posterior, un estudio encontró que 41% de estos niños tenían graves problemas de hacer frente con las cosas y adaptarse; los efectos de un padre alcohólico sobre los niños pueden ser de toda la vida.</a:t>
            </a:r>
            <a:endParaRPr lang="es-MX" sz="2000" dirty="0"/>
          </a:p>
        </p:txBody>
      </p:sp>
      <p:pic>
        <p:nvPicPr>
          <p:cNvPr id="227330" name="Picture 2" descr="http://4.bp.blogspot.com/_0APMnTBe9kY/TTDVzVoQFVI/AAAAAAAAAAs/vV9pqIQej2g/s1600/54814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132856"/>
            <a:ext cx="3301008" cy="34385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MX" dirty="0" smtClean="0"/>
              <a:t>¿Qué es el alcoholismo?</a:t>
            </a:r>
          </a:p>
          <a:p>
            <a:pPr algn="just"/>
            <a:r>
              <a:rPr lang="es-MX" dirty="0" smtClean="0"/>
              <a:t>Padres Alcohólicos: niñez y juventud afectada</a:t>
            </a:r>
          </a:p>
          <a:p>
            <a:pPr algn="just"/>
            <a:r>
              <a:rPr lang="es-MX" dirty="0" smtClean="0"/>
              <a:t>¿Cómo afecta el alcoholismo físicamente al niño?</a:t>
            </a:r>
          </a:p>
          <a:p>
            <a:pPr algn="just"/>
            <a:r>
              <a:rPr lang="es-MX" dirty="0" smtClean="0"/>
              <a:t>¿Cómo afecta el alcoholismo mentalmente al niño?</a:t>
            </a:r>
          </a:p>
          <a:p>
            <a:pPr algn="just">
              <a:buNone/>
            </a:pPr>
            <a:endParaRPr lang="es-MX" dirty="0"/>
          </a:p>
        </p:txBody>
      </p:sp>
      <p:pic>
        <p:nvPicPr>
          <p:cNvPr id="226306" name="Picture 2" descr="http://lh5.ggpht.com/-p3KpT6-RZNQ/UC6qALeerCI/AAAAAAAAAY4/LOZd_3R5C3k/diagnostico-del-tdah-el-preescolar-L-stiwHP_thumb%2525255B2%252525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933056"/>
            <a:ext cx="2664296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es el alcoholismo?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MX" dirty="0" smtClean="0"/>
              <a:t>Según la OMS, el alcoholismo es un trastorno crónico de la conducta que se manifiesta por repetidas ingestas de alcohol, excesivas respecto a las normas dietéticas y sociales de la comunidad, y por acabar interfiriendo en la salud o en las funciones económicas y sociales del bebedor. </a:t>
            </a:r>
          </a:p>
          <a:p>
            <a:pPr algn="just"/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/>
        </p:nvGraphicFramePr>
        <p:xfrm>
          <a:off x="1043608" y="309098"/>
          <a:ext cx="6929486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4294967295"/>
          </p:nvPr>
        </p:nvGraphicFramePr>
        <p:xfrm>
          <a:off x="899592" y="150872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Padres Alcohólicos: Niñez y juventud afectada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MX" sz="3200" dirty="0" smtClean="0"/>
              <a:t>Los hijos de padres alcohólicos tienen mas probabilidades de empezar a tomar durante la adolescencia.</a:t>
            </a:r>
          </a:p>
          <a:p>
            <a:pPr algn="just">
              <a:buNone/>
            </a:pPr>
            <a:endParaRPr lang="es-MX" sz="3200" dirty="0" smtClean="0"/>
          </a:p>
          <a:p>
            <a:pPr algn="just">
              <a:buNone/>
            </a:pPr>
            <a:r>
              <a:rPr lang="es-MX" sz="3200" b="1" dirty="0" smtClean="0"/>
              <a:t>CARACTERISTICAS:</a:t>
            </a:r>
          </a:p>
          <a:p>
            <a:pPr algn="just"/>
            <a:r>
              <a:rPr lang="es-MX" sz="3200" dirty="0" smtClean="0"/>
              <a:t>Baja capacidad para socializar.</a:t>
            </a:r>
          </a:p>
          <a:p>
            <a:pPr algn="just"/>
            <a:r>
              <a:rPr lang="es-MX" sz="3200" dirty="0" smtClean="0"/>
              <a:t>El rechazo a dedicar tiempo a otras actividades.</a:t>
            </a:r>
          </a:p>
          <a:p>
            <a:pPr algn="just"/>
            <a:r>
              <a:rPr lang="es-MX" sz="3200" dirty="0" smtClean="0"/>
              <a:t>No tienen seguridad en si mismos, un déficit en los niveles de autoestima.</a:t>
            </a:r>
          </a:p>
          <a:p>
            <a:pPr algn="just"/>
            <a:r>
              <a:rPr lang="es-MX" sz="3200" dirty="0" smtClean="0"/>
              <a:t>Estados constantes de ansiedad.</a:t>
            </a:r>
          </a:p>
          <a:p>
            <a:pPr algn="just"/>
            <a:r>
              <a:rPr lang="es-MX" sz="3200" dirty="0" smtClean="0"/>
              <a:t>Trastornos de déficit de atención e hiperactividad.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Otras características son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83568" y="1556792"/>
            <a:ext cx="7704856" cy="4495800"/>
          </a:xfrm>
        </p:spPr>
        <p:txBody>
          <a:bodyPr>
            <a:normAutofit/>
          </a:bodyPr>
          <a:lstStyle/>
          <a:p>
            <a:pPr algn="just"/>
            <a:r>
              <a:rPr lang="es-MX" sz="3200" dirty="0" smtClean="0"/>
              <a:t>Cuadros de depresión juvenil e infantil caracterizados por :</a:t>
            </a:r>
          </a:p>
          <a:p>
            <a:pPr marL="285750" indent="-285750" algn="just">
              <a:buFontTx/>
              <a:buChar char="-"/>
            </a:pPr>
            <a:r>
              <a:rPr lang="es-MX" sz="3200" dirty="0" smtClean="0"/>
              <a:t>Cambios frecuentes de estado de animo.</a:t>
            </a:r>
          </a:p>
          <a:p>
            <a:pPr marL="285750" indent="-285750" algn="just">
              <a:buFontTx/>
              <a:buChar char="-"/>
            </a:pPr>
            <a:r>
              <a:rPr lang="es-MX" sz="3200" dirty="0" smtClean="0"/>
              <a:t>Sentimientos de minusvalía .</a:t>
            </a:r>
          </a:p>
          <a:p>
            <a:pPr marL="285750" indent="-285750" algn="just">
              <a:buFontTx/>
              <a:buChar char="-"/>
            </a:pPr>
            <a:r>
              <a:rPr lang="es-MX" sz="3200" dirty="0" smtClean="0"/>
              <a:t>Comportamiento agresivo.</a:t>
            </a:r>
          </a:p>
          <a:p>
            <a:pPr marL="285750" indent="-285750" algn="just">
              <a:buFontTx/>
              <a:buChar char="-"/>
            </a:pPr>
            <a:r>
              <a:rPr lang="es-MX" sz="3200" dirty="0" smtClean="0"/>
              <a:t>Alteraciones del sueño, ideas y pensamientos de muerte.</a:t>
            </a:r>
          </a:p>
          <a:p>
            <a:pPr marL="285750" indent="-285750" algn="just">
              <a:buFontTx/>
              <a:buChar char="-"/>
            </a:pPr>
            <a:r>
              <a:rPr lang="es-MX" sz="3200" dirty="0" smtClean="0"/>
              <a:t>Dolores de cabeza.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¿Cómo afecta el alcoholismo físicamente al niño de preescolar?</a:t>
            </a:r>
            <a:endParaRPr lang="es-MX" dirty="0"/>
          </a:p>
        </p:txBody>
      </p:sp>
      <p:sp>
        <p:nvSpPr>
          <p:cNvPr id="5" name="4 Rectángulo redondeado"/>
          <p:cNvSpPr/>
          <p:nvPr/>
        </p:nvSpPr>
        <p:spPr>
          <a:xfrm>
            <a:off x="467544" y="1844824"/>
            <a:ext cx="8136904" cy="4752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000" dirty="0"/>
              <a:t>CUATRO de cada cinco bebés nacidos de madres alcohólicas corren el riesgo de venir al mundo con defectos, como resultado de la intemperancia de sus padres.</a:t>
            </a:r>
          </a:p>
          <a:p>
            <a:pPr algn="just"/>
            <a:r>
              <a:rPr lang="es-MX" sz="2000" b="1" dirty="0"/>
              <a:t>Defectos físicos más comunes</a:t>
            </a:r>
            <a:r>
              <a:rPr lang="es-MX" sz="2000" dirty="0"/>
              <a:t>: ojos anormales, caderas dislocadas, codos deformados, orejas en coliflor, defecto en el desarrollo de la mandíbula, y manos o pies con dedos dobles.</a:t>
            </a:r>
          </a:p>
          <a:p>
            <a:pPr algn="just"/>
            <a:r>
              <a:rPr lang="es-MX" sz="2000" dirty="0"/>
              <a:t>Algunos niños sufren de problemas físicos por tener padres alcohólicos, ya que el beber hacer que pierdas el conocimiento y cualquier disgusto con el hijo puede causar un golpe o maltrato hacia el menor.</a:t>
            </a:r>
          </a:p>
          <a:p>
            <a:pPr algn="ctr"/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¿Cómo afecta el alcoholismo mentalmente al niño de preescolar?</a:t>
            </a:r>
            <a:endParaRPr lang="es-MX" dirty="0"/>
          </a:p>
        </p:txBody>
      </p:sp>
      <p:sp>
        <p:nvSpPr>
          <p:cNvPr id="4" name="3 Rectángulo redondeado"/>
          <p:cNvSpPr/>
          <p:nvPr/>
        </p:nvSpPr>
        <p:spPr>
          <a:xfrm>
            <a:off x="539552" y="1556792"/>
            <a:ext cx="7848872" cy="4680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/>
              <a:t>A un niño que tiene padres alcohólicos, le afecta mentalmente en muchos sentidos:</a:t>
            </a:r>
          </a:p>
          <a:p>
            <a:pPr algn="ctr">
              <a:buFont typeface="Wingdings" pitchFamily="2" charset="2"/>
              <a:buChar char="ü"/>
            </a:pPr>
            <a:r>
              <a:rPr lang="es-MX" dirty="0"/>
              <a:t>A</a:t>
            </a:r>
            <a:r>
              <a:rPr lang="es-MX" dirty="0" smtClean="0"/>
              <a:t>ltera su seguridad.</a:t>
            </a:r>
          </a:p>
          <a:p>
            <a:pPr algn="ctr">
              <a:buFont typeface="Wingdings" pitchFamily="2" charset="2"/>
              <a:buChar char="ü"/>
            </a:pPr>
            <a:r>
              <a:rPr lang="es-MX" dirty="0" smtClean="0"/>
              <a:t>Daña su imagen.</a:t>
            </a:r>
          </a:p>
          <a:p>
            <a:pPr algn="ctr">
              <a:buFont typeface="Wingdings" pitchFamily="2" charset="2"/>
              <a:buChar char="ü"/>
            </a:pPr>
            <a:r>
              <a:rPr lang="es-MX" dirty="0" smtClean="0"/>
              <a:t>Afecta su entorno.</a:t>
            </a:r>
          </a:p>
          <a:p>
            <a:pPr algn="ctr">
              <a:buFont typeface="Wingdings" pitchFamily="2" charset="2"/>
              <a:buChar char="ü"/>
            </a:pPr>
            <a:r>
              <a:rPr lang="es-MX" dirty="0" smtClean="0"/>
              <a:t>Recibe patrones que lo impulsan a ser en un futuro así.</a:t>
            </a:r>
          </a:p>
          <a:p>
            <a:pPr algn="ctr">
              <a:buFont typeface="Wingdings" pitchFamily="2" charset="2"/>
              <a:buChar char="ü"/>
            </a:pPr>
            <a:r>
              <a:rPr lang="es-MX" dirty="0" smtClean="0"/>
              <a:t>Le genera </a:t>
            </a:r>
            <a:r>
              <a:rPr lang="es-MX" dirty="0"/>
              <a:t>confusión: Unos días el padre o madre bebedor, pasa de estar muy cariñoso a irritable, </a:t>
            </a:r>
            <a:r>
              <a:rPr lang="es-MX" dirty="0" smtClean="0"/>
              <a:t>enfadado.</a:t>
            </a:r>
          </a:p>
          <a:p>
            <a:pPr algn="ctr">
              <a:buFont typeface="Wingdings" pitchFamily="2" charset="2"/>
              <a:buChar char="ü"/>
            </a:pPr>
            <a:r>
              <a:rPr lang="es-MX" dirty="0"/>
              <a:t>También genera depresión, el niño se siente solo, quiere cambiar la situación y no puede</a:t>
            </a:r>
            <a:r>
              <a:rPr lang="es-MX" dirty="0" smtClean="0"/>
              <a:t>.</a:t>
            </a:r>
          </a:p>
          <a:p>
            <a:pPr algn="ctr">
              <a:buFont typeface="Wingdings" pitchFamily="2" charset="2"/>
              <a:buChar char="ü"/>
            </a:pPr>
            <a:r>
              <a:rPr lang="es-MX" dirty="0"/>
              <a:t>Temen pedir ayuda a alguien, porque creen que es un gran secreto que deben guardar, porque en casa nadie habla de ello.</a:t>
            </a:r>
            <a:endParaRPr lang="es-MX" dirty="0" smtClean="0"/>
          </a:p>
          <a:p>
            <a:pPr algn="ctr"/>
            <a:endParaRPr lang="es-MX" dirty="0"/>
          </a:p>
        </p:txBody>
      </p:sp>
      <p:pic>
        <p:nvPicPr>
          <p:cNvPr id="5" name="Picture 2" descr="http://3.bp.blogspot.com/-VmTFiMkTCAM/UA3eCWgCRsI/AAAAAAAAAA0/nDH3M9FXexw/s760/54ma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5200262"/>
            <a:ext cx="1728192" cy="16851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168</TotalTime>
  <Words>655</Words>
  <Application>Microsoft Office PowerPoint</Application>
  <PresentationFormat>Presentación en pantalla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Intermedio</vt:lpstr>
      <vt:lpstr>Conducta de Riesgo para la Salud física y mental en el niño de Preescolar</vt:lpstr>
      <vt:lpstr>CONTENIDO</vt:lpstr>
      <vt:lpstr>¿Qué es el alcoholismo?</vt:lpstr>
      <vt:lpstr>Presentación de PowerPoint</vt:lpstr>
      <vt:lpstr>Presentación de PowerPoint</vt:lpstr>
      <vt:lpstr>Padres Alcohólicos: Niñez y juventud afectada</vt:lpstr>
      <vt:lpstr>Otras características son</vt:lpstr>
      <vt:lpstr>¿Cómo afecta el alcoholismo físicamente al niño de preescolar?</vt:lpstr>
      <vt:lpstr>¿Cómo afecta el alcoholismo mentalmente al niño de preescolar?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Ángel</dc:creator>
  <cp:lastModifiedBy>Usuario</cp:lastModifiedBy>
  <cp:revision>15</cp:revision>
  <dcterms:created xsi:type="dcterms:W3CDTF">2012-09-04T22:48:46Z</dcterms:created>
  <dcterms:modified xsi:type="dcterms:W3CDTF">2016-11-10T17:26:55Z</dcterms:modified>
</cp:coreProperties>
</file>