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827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638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756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278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803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63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16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612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698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95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140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D002-08BD-48E8-8D9C-6097049BFDA7}" type="datetimeFigureOut">
              <a:rPr lang="es-ES" smtClean="0"/>
              <a:t>15/01/2018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409EE-74E8-48EB-B9FA-7A7DE1FAAD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68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gendaweb.org/exercises/grammar/anything-something" TargetMode="External"/><Relationship Id="rId2" Type="http://schemas.openxmlformats.org/officeDocument/2006/relationships/hyperlink" Target="https://learnenglish.britishcouncil.org/en/english-grammar/pronouns/indefinite-pronoun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go4u.com/en/cram-up/vocabulary/some-any/exercises?03" TargetMode="External"/><Relationship Id="rId5" Type="http://schemas.openxmlformats.org/officeDocument/2006/relationships/hyperlink" Target="https://www.ego4u.com/en/cram-up/vocabulary/some-any/exercises?04" TargetMode="External"/><Relationship Id="rId4" Type="http://schemas.openxmlformats.org/officeDocument/2006/relationships/hyperlink" Target="https://agendaweb.org/exercises/grammar/somebody-something-somewhe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1520" y="4726885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https://</a:t>
            </a:r>
            <a:r>
              <a:rPr lang="es-ES" dirty="0" smtClean="0">
                <a:hlinkClick r:id="rId2"/>
              </a:rPr>
              <a:t>learnenglish.britishcouncil.org/en/english-grammar/pronouns/indefinite-pronouns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51520" y="135284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3"/>
              </a:rPr>
              <a:t>https://</a:t>
            </a:r>
            <a:r>
              <a:rPr lang="es-ES" dirty="0" smtClean="0">
                <a:hlinkClick r:id="rId3"/>
              </a:rPr>
              <a:t>agendaweb.org/exercises/grammar/anything-something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251520" y="2253811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4"/>
              </a:rPr>
              <a:t>https://</a:t>
            </a:r>
            <a:r>
              <a:rPr lang="es-ES" dirty="0" smtClean="0">
                <a:hlinkClick r:id="rId4"/>
              </a:rPr>
              <a:t>agendaweb.org/exercises/grammar/somebody-something-somewhere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51520" y="3177887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5"/>
              </a:rPr>
              <a:t>https://</a:t>
            </a:r>
            <a:r>
              <a:rPr lang="es-ES" dirty="0" smtClean="0">
                <a:hlinkClick r:id="rId5"/>
              </a:rPr>
              <a:t>www.ego4u.com/en/cram-up/vocabulary/some-any/exercises?04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251520" y="4006805"/>
            <a:ext cx="78391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6"/>
              </a:rPr>
              <a:t>https://</a:t>
            </a:r>
            <a:r>
              <a:rPr lang="es-ES" dirty="0" smtClean="0">
                <a:hlinkClick r:id="rId6"/>
              </a:rPr>
              <a:t>www.ego4u.com/en/cram-up/vocabulary/some-any/exercises?03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1520" y="3621963"/>
            <a:ext cx="1162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4: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251520" y="1029675"/>
            <a:ext cx="1162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1: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251520" y="1956487"/>
            <a:ext cx="1162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2: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51520" y="2757867"/>
            <a:ext cx="1162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3: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51520" y="4427820"/>
            <a:ext cx="174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5: (ex.1)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51520" y="404664"/>
            <a:ext cx="4743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compounds</a:t>
            </a:r>
            <a:r>
              <a:rPr lang="es-MX" dirty="0" smtClean="0"/>
              <a:t> (</a:t>
            </a:r>
            <a:r>
              <a:rPr lang="es-MX" dirty="0" err="1" smtClean="0"/>
              <a:t>Some</a:t>
            </a:r>
            <a:r>
              <a:rPr lang="es-MX" dirty="0" smtClean="0"/>
              <a:t>/</a:t>
            </a:r>
            <a:r>
              <a:rPr lang="es-MX" dirty="0" err="1" smtClean="0"/>
              <a:t>Any</a:t>
            </a:r>
            <a:r>
              <a:rPr lang="es-MX" dirty="0" smtClean="0"/>
              <a:t>/No/</a:t>
            </a:r>
            <a:r>
              <a:rPr lang="es-MX" dirty="0" err="1" smtClean="0"/>
              <a:t>Every</a:t>
            </a:r>
            <a:r>
              <a:rPr lang="es-MX" dirty="0" smtClean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82936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39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4</cp:revision>
  <dcterms:created xsi:type="dcterms:W3CDTF">2018-01-08T16:18:31Z</dcterms:created>
  <dcterms:modified xsi:type="dcterms:W3CDTF">2018-01-15T15:42:32Z</dcterms:modified>
</cp:coreProperties>
</file>