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68" d="100"/>
          <a:sy n="68" d="100"/>
        </p:scale>
        <p:origin x="9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26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707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70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965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603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45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46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34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61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20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5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898C6-3AEA-40BF-97EC-F1604985F838}" type="datetimeFigureOut">
              <a:rPr lang="es-ES" smtClean="0"/>
              <a:t>14/06/2018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532FA-5AC4-4D96-9580-427416AC30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88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2401"/>
            <a:ext cx="8305800" cy="365759"/>
          </a:xfrm>
        </p:spPr>
        <p:txBody>
          <a:bodyPr>
            <a:normAutofit/>
          </a:bodyPr>
          <a:lstStyle/>
          <a:p>
            <a:r>
              <a:rPr lang="es-MX" sz="1400" dirty="0" smtClean="0"/>
              <a:t>                                                                                                  Cuadro de estrategias .</a:t>
            </a:r>
            <a:endParaRPr lang="es-ES" sz="1400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089639"/>
              </p:ext>
            </p:extLst>
          </p:nvPr>
        </p:nvGraphicFramePr>
        <p:xfrm>
          <a:off x="243840" y="64834"/>
          <a:ext cx="11643360" cy="9780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672"/>
                <a:gridCol w="2328672"/>
                <a:gridCol w="2328672"/>
                <a:gridCol w="2328672"/>
                <a:gridCol w="2328672"/>
              </a:tblGrid>
              <a:tr h="485388"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2400"/>
                        </a:spcAft>
                      </a:pPr>
                      <a:r>
                        <a:rPr lang="es-MX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Estrategia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400" dirty="0">
                          <a:effectLst/>
                        </a:rPr>
                        <a:t>Acciones 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400" dirty="0">
                          <a:effectLst/>
                        </a:rPr>
                        <a:t>Recursos </a:t>
                      </a:r>
                      <a:endParaRPr lang="es-E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COMPETENCIAS  </a:t>
                      </a: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Del perfil de egreso</a:t>
                      </a:r>
                    </a:p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asignatura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  <a:tr h="2769806">
                <a:tc>
                  <a:txBody>
                    <a:bodyPr/>
                    <a:lstStyle/>
                    <a:p>
                      <a:r>
                        <a:rPr lang="es-MX" dirty="0" smtClean="0"/>
                        <a:t>Diagnostico.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Observación </a:t>
                      </a:r>
                      <a:endParaRPr lang="es-ES" sz="1200" dirty="0">
                        <a:effectLst/>
                      </a:endParaRP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Aplicación de actividades</a:t>
                      </a:r>
                      <a:endParaRPr lang="es-ES" sz="1200" dirty="0">
                        <a:effectLst/>
                      </a:endParaRP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Instrumento por supervisión </a:t>
                      </a:r>
                      <a:endParaRPr lang="es-ES" sz="1200" dirty="0">
                        <a:effectLst/>
                      </a:endParaRP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Observación de las </a:t>
                      </a:r>
                      <a:r>
                        <a:rPr lang="es-MX" sz="1200" dirty="0" smtClean="0">
                          <a:effectLst/>
                        </a:rPr>
                        <a:t>secuencias</a:t>
                      </a:r>
                      <a:r>
                        <a:rPr lang="es-MX" sz="1200" baseline="0" dirty="0" smtClean="0">
                          <a:effectLst/>
                        </a:rPr>
                        <a:t> didácticas como favorecieron sus competencias . Evaluación del campo de acuerdo con las etapas madurativas 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Diario de campo </a:t>
                      </a:r>
                      <a:endParaRPr lang="es-MX" sz="1200" dirty="0" smtClean="0">
                        <a:effectLst/>
                      </a:endParaRP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Entrevistas</a:t>
                      </a: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 </a:t>
                      </a: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Listas de cotejo</a:t>
                      </a: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expedientes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Diseña planeaciones didácticas, aplicando sus conocimientos pedagógicos y disciplinares para responder a las necesidades del contexto en el marco del plan y programas de estudio de la educación básica. </a:t>
                      </a:r>
                      <a:br>
                        <a:rPr lang="es-ES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endParaRPr lang="es-ES" sz="14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Gestiona recursos -materiales, financieros, humanos- para apoyar actividades que fomenten el contacto de los alumnos con el arte y desarrollen su capacidad de apreciación artística</a:t>
                      </a:r>
                      <a:r>
                        <a:rPr lang="es-E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es-ES" dirty="0"/>
                    </a:p>
                  </a:txBody>
                  <a:tcPr/>
                </a:tc>
              </a:tr>
              <a:tr h="6177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Investigación  </a:t>
                      </a:r>
                      <a:endParaRPr lang="es-E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Recolección de referencias  </a:t>
                      </a:r>
                      <a:endParaRPr lang="es-ES" sz="1200" dirty="0" smtClean="0">
                        <a:effectLst/>
                      </a:endParaRP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Análisis de las referencias videos </a:t>
                      </a:r>
                      <a:endParaRPr lang="es-E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endParaRPr lang="es-E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effectLst/>
                        </a:rPr>
                        <a:t>Libros, artículos, revistas,</a:t>
                      </a:r>
                      <a:r>
                        <a:rPr lang="es-MX" sz="1200" baseline="0" dirty="0" smtClean="0">
                          <a:effectLst/>
                        </a:rPr>
                        <a:t> videos lecturas recomendadas del programa , programa de educación preescolar guía para la educadora  tics .</a:t>
                      </a:r>
                      <a:endParaRPr lang="es-ES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Aplica críticamente el plan y programas de estudio de la educación básica para alcanzar los propósitos educativos y contribuir al pleno desenvolvimiento de las capacidades de los alumnos del nivel escolar. </a:t>
                      </a:r>
                      <a:r>
                        <a:rPr lang="es-ES" sz="14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/>
                      </a:r>
                      <a:br>
                        <a:rPr lang="es-ES" sz="1400" dirty="0" smtClean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 un lenguaje visual propio a través de la experimentación con diversas técnicas y materiales de las artes visuales para afinar su creatividad, expresión y apreciación y emplearlos en su actividad docente</a:t>
                      </a:r>
                      <a:endParaRPr lang="es-ES" sz="1400" dirty="0"/>
                    </a:p>
                  </a:txBody>
                  <a:tcPr/>
                </a:tc>
              </a:tr>
              <a:tr h="587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Modalidades de trabajo </a:t>
                      </a:r>
                      <a:endParaRPr lang="es-E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effectLst/>
                        </a:rPr>
                        <a:t>Diseñar y aplicar estrategias y secuencias didácticas, talleres, rincones y proyectos </a:t>
                      </a:r>
                      <a:endParaRPr lang="es-ES" sz="1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effectLst/>
                        </a:rPr>
                        <a:t>Planeaciones</a:t>
                      </a:r>
                      <a:r>
                        <a:rPr lang="es-MX" sz="1800" dirty="0" smtClean="0">
                          <a:effectLst/>
                        </a:rPr>
                        <a:t> </a:t>
                      </a:r>
                      <a:r>
                        <a:rPr lang="es-MX" sz="1400" dirty="0" smtClean="0">
                          <a:effectLst/>
                        </a:rPr>
                        <a:t>didácticas</a:t>
                      </a:r>
                      <a:r>
                        <a:rPr lang="es-MX" sz="1800" dirty="0" smtClean="0">
                          <a:effectLst/>
                        </a:rPr>
                        <a:t> </a:t>
                      </a:r>
                      <a:r>
                        <a:rPr lang="es-MX" sz="1400" dirty="0" smtClean="0">
                          <a:effectLst/>
                        </a:rPr>
                        <a:t>en dos jornadas de practica</a:t>
                      </a:r>
                      <a:r>
                        <a:rPr lang="es-MX" sz="1800" dirty="0" smtClean="0">
                          <a:effectLst/>
                        </a:rPr>
                        <a:t>.</a:t>
                      </a:r>
                      <a:endParaRPr lang="es-E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 ambientes formativos para propiciar la autonomía y promover el desarrollo de las competencias en los alumnos de educación básica. </a:t>
                      </a:r>
                      <a:endParaRPr lang="es-ES" sz="1400" dirty="0" smtClean="0"/>
                    </a:p>
                    <a:p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 un lenguaje expresivo a través de la experimentación con el uso de la palabra hablada, el gesto y la expresión corporal, propios del teatro, para enriquecer sus habilidades artísticas y didácticas para aplicarlas en su actividad docente. </a:t>
                      </a:r>
                      <a:endParaRPr lang="es-ES" sz="1200" dirty="0"/>
                    </a:p>
                  </a:txBody>
                  <a:tcPr/>
                </a:tc>
              </a:tr>
              <a:tr h="587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effectLst/>
                        </a:rPr>
                        <a:t>Evaluación </a:t>
                      </a:r>
                      <a:endParaRPr lang="es-E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effectLst/>
                        </a:rPr>
                        <a:t>Diseñar y aplicar instrumentos que me permitan analizar el alcance de mi competencia</a:t>
                      </a:r>
                      <a:r>
                        <a:rPr lang="es-MX" sz="1800" dirty="0" smtClean="0">
                          <a:effectLst/>
                        </a:rPr>
                        <a:t>.</a:t>
                      </a:r>
                      <a:endParaRPr lang="es-E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400" dirty="0" smtClean="0">
                          <a:effectLst/>
                        </a:rPr>
                        <a:t>Instrumentos</a:t>
                      </a:r>
                      <a:r>
                        <a:rPr lang="es-MX" sz="1400" baseline="0" dirty="0" smtClean="0">
                          <a:effectLst/>
                        </a:rPr>
                        <a:t> </a:t>
                      </a:r>
                      <a:r>
                        <a:rPr lang="es-MX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Listas de cotejo del campo.</a:t>
                      </a:r>
                    </a:p>
                    <a:p>
                      <a:pPr indent="450215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es-MX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Etapas madurativas de los niños cuadro</a:t>
                      </a:r>
                      <a:r>
                        <a:rPr lang="es-MX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ES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Propicia y regula espacios de aprendizaje incluyentes para todos los alumnos, con el fin de promover la convivencia, el respeto y la aceptación.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Diseña proyectos integrados de arte aplicando sus conocimientos de artes visuales, teatro, danza y música a fin de enriquecer su experiencia profesional y realizar este tipo de actividades con sus futuros alumnos. </a:t>
                      </a:r>
                      <a:endParaRPr lang="es-ES" sz="1200" dirty="0"/>
                    </a:p>
                  </a:txBody>
                  <a:tcPr/>
                </a:tc>
              </a:tr>
              <a:tr h="278191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215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382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de Office</vt:lpstr>
      <vt:lpstr>                                                                                                  Cuadro de estrategias .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7</cp:revision>
  <dcterms:created xsi:type="dcterms:W3CDTF">2018-06-14T15:30:42Z</dcterms:created>
  <dcterms:modified xsi:type="dcterms:W3CDTF">2018-06-14T16:58:36Z</dcterms:modified>
</cp:coreProperties>
</file>