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23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54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28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82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0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3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11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516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576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39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E05A-FCD9-4874-8C0C-BB1E4D076052}" type="datetimeFigureOut">
              <a:rPr lang="es-MX" smtClean="0"/>
              <a:t>27/04/2021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7BBD-B58F-4779-B5D6-5F4C0BE6F5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034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JuhWQE_7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f_wsdANEKT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2c/f1/bc/2cf1bcdbaeb8ab4e286f3c89dcb6ed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8" y="-2551093"/>
            <a:ext cx="6858001" cy="12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29696" y="785611"/>
            <a:ext cx="51794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AR BLANCA" panose="02000000000000000000" pitchFamily="2" charset="0"/>
              </a:rPr>
              <a:t>PLANEACION DIDACTICA CON HERRAMIENTA DIGITAL</a:t>
            </a:r>
          </a:p>
          <a:p>
            <a:pPr algn="ctr"/>
            <a:endParaRPr lang="es-MX" sz="5400" dirty="0">
              <a:latin typeface="AR BLANCA" panose="02000000000000000000" pitchFamily="2" charset="0"/>
            </a:endParaRPr>
          </a:p>
          <a:p>
            <a:pPr algn="ctr"/>
            <a:r>
              <a:rPr lang="es-MX" sz="2000" dirty="0" smtClean="0">
                <a:latin typeface="AR BLANCA" panose="02000000000000000000" pitchFamily="2" charset="0"/>
              </a:rPr>
              <a:t>Alumna: Andrea Elizabeth Aguirre Rodríguez </a:t>
            </a:r>
          </a:p>
          <a:p>
            <a:pPr algn="ctr"/>
            <a:r>
              <a:rPr lang="es-MX" sz="2000" dirty="0" smtClean="0">
                <a:latin typeface="AR BLANCA" panose="02000000000000000000" pitchFamily="2" charset="0"/>
              </a:rPr>
              <a:t>Secc: A </a:t>
            </a:r>
            <a:endParaRPr lang="es-MX" sz="2000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8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9d/0f/39/9d0f3927203324279fd0b6751cb03b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8580" y="-2718580"/>
            <a:ext cx="6857999" cy="1229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39985" y="244699"/>
            <a:ext cx="561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SITUACION DIDACTICA </a:t>
            </a:r>
          </a:p>
          <a:p>
            <a:pPr algn="ctr"/>
            <a:r>
              <a:rPr lang="es-MX" sz="2400" b="1" dirty="0" smtClean="0"/>
              <a:t>PLANTANDO SEMILLAS DE GIRASOL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67979"/>
              </p:ext>
            </p:extLst>
          </p:nvPr>
        </p:nvGraphicFramePr>
        <p:xfrm>
          <a:off x="2547155" y="1320394"/>
          <a:ext cx="8128000" cy="4693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PROPOSITO: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pPr algn="ctr"/>
                      <a:endParaRPr lang="es-MX" sz="2000" b="0" dirty="0" smtClean="0"/>
                    </a:p>
                    <a:p>
                      <a:pPr algn="ctr"/>
                      <a:r>
                        <a:rPr lang="es-MX" sz="2000" b="0" dirty="0" smtClean="0"/>
                        <a:t>QUE</a:t>
                      </a:r>
                      <a:r>
                        <a:rPr lang="es-MX" sz="2000" b="0" baseline="0" dirty="0" smtClean="0"/>
                        <a:t> EL NIÑO ENTIENDA EN QUE CONSITE UN EXPERIMENTO Y ANTICIPE LO QUE PUEDE SUCEDER CUANDO APLICA UNO DE ELLOS PARA PONER A PREUBA UNA IDEA. TAMBIEN QUE OBTENGA Y COMPARTA INFORMACION A TRAVES DE DIVERSAS FORMAS DE EXPRESION ORAL.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 smtClean="0"/>
                        <a:t>NIVEL PREESCOLAR</a:t>
                      </a:r>
                    </a:p>
                    <a:p>
                      <a:endParaRPr lang="es-MX" sz="2000" b="0" dirty="0" smtClean="0"/>
                    </a:p>
                    <a:p>
                      <a:r>
                        <a:rPr lang="es-MX" sz="2000" b="1" dirty="0" smtClean="0"/>
                        <a:t>GRADO: </a:t>
                      </a:r>
                      <a:r>
                        <a:rPr lang="es-MX" sz="2000" b="0" dirty="0" smtClean="0"/>
                        <a:t> 2DO</a:t>
                      </a:r>
                    </a:p>
                    <a:p>
                      <a:endParaRPr lang="es-MX" sz="2000" b="0" dirty="0" smtClean="0"/>
                    </a:p>
                    <a:p>
                      <a:r>
                        <a:rPr lang="es-MX" sz="2000" b="1" dirty="0" smtClean="0"/>
                        <a:t>MATERIA:</a:t>
                      </a:r>
                      <a:r>
                        <a:rPr lang="es-MX" sz="2000" b="0" dirty="0" smtClean="0"/>
                        <a:t> EXPLORACION Y </a:t>
                      </a:r>
                    </a:p>
                    <a:p>
                      <a:r>
                        <a:rPr lang="es-MX" sz="2000" b="0" dirty="0" smtClean="0"/>
                        <a:t>CONOCIMIENTO DEL MUNDO </a:t>
                      </a:r>
                    </a:p>
                    <a:p>
                      <a:endParaRPr lang="es-MX" sz="2000" b="0" dirty="0" smtClean="0"/>
                    </a:p>
                    <a:p>
                      <a:r>
                        <a:rPr lang="es-MX" sz="2000" b="1" dirty="0" smtClean="0"/>
                        <a:t>MATERIALES: </a:t>
                      </a:r>
                      <a:r>
                        <a:rPr lang="es-MX" sz="2000" b="0" dirty="0" smtClean="0"/>
                        <a:t>MEDIAS,</a:t>
                      </a:r>
                      <a:r>
                        <a:rPr lang="es-MX" sz="2000" b="0" baseline="0" dirty="0" smtClean="0"/>
                        <a:t> TIERRA, SEMILLAS DE LENTEJA, ALGODÓN Y AGUA</a:t>
                      </a:r>
                      <a:endParaRPr lang="es-MX" sz="2000" b="0" dirty="0" smtClean="0"/>
                    </a:p>
                    <a:p>
                      <a:endParaRPr lang="es-MX" sz="2000" b="0" dirty="0" smtClean="0"/>
                    </a:p>
                    <a:p>
                      <a:r>
                        <a:rPr lang="es-MX" sz="2000" b="1" dirty="0" smtClean="0"/>
                        <a:t>ACTIVIDAD:</a:t>
                      </a:r>
                      <a:r>
                        <a:rPr lang="es-MX" sz="2000" b="0" dirty="0" smtClean="0"/>
                        <a:t> SEMILLAS DE GIRASOL</a:t>
                      </a:r>
                    </a:p>
                    <a:p>
                      <a:endParaRPr lang="es-MX" sz="2000" b="0" dirty="0" smtClean="0"/>
                    </a:p>
                    <a:p>
                      <a:r>
                        <a:rPr lang="es-MX" sz="2000" b="1" dirty="0" smtClean="0"/>
                        <a:t>DURACION: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0" baseline="0" dirty="0" smtClean="0"/>
                        <a:t>10 DIAS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72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pinimg.com/564x/8a/95/6f/8a956f2c3d84117be8f60f4a10efe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9" y="-2666998"/>
            <a:ext cx="685800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11457"/>
              </p:ext>
            </p:extLst>
          </p:nvPr>
        </p:nvGraphicFramePr>
        <p:xfrm>
          <a:off x="206062" y="279117"/>
          <a:ext cx="11462196" cy="644932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5465"/>
                <a:gridCol w="6095999"/>
                <a:gridCol w="3820732"/>
              </a:tblGrid>
              <a:tr h="69451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SECUENCIA DIDACTICA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2154741">
                <a:tc>
                  <a:txBody>
                    <a:bodyPr/>
                    <a:lstStyle/>
                    <a:p>
                      <a:r>
                        <a:rPr lang="es-MX" dirty="0" smtClean="0"/>
                        <a:t>INICIO: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Se</a:t>
                      </a:r>
                      <a:r>
                        <a:rPr lang="es-MX" sz="1400" baseline="0" dirty="0" smtClean="0"/>
                        <a:t> iniciara dedicándoles a los niños que el día de hoy vamos a jugar a realizar experimentos.</a:t>
                      </a:r>
                    </a:p>
                    <a:p>
                      <a:r>
                        <a:rPr lang="es-MX" sz="1400" baseline="0" dirty="0" smtClean="0"/>
                        <a:t>-Para empezar se les explicaran las reglas que deben tomar en cuenta para poder trabajar.</a:t>
                      </a:r>
                    </a:p>
                    <a:p>
                      <a:r>
                        <a:rPr lang="es-MX" sz="1400" baseline="0" dirty="0" smtClean="0"/>
                        <a:t>-A partir de las preguntas ¿Han plantado alguna vez? ¿Les gustaría hacerlo?</a:t>
                      </a:r>
                    </a:p>
                    <a:p>
                      <a:r>
                        <a:rPr lang="es-MX" sz="1400" baseline="0" dirty="0" smtClean="0"/>
                        <a:t>-Obtenidas las respuestas se les dirá en que consiste la actividad (en una media colocar tierra y semillas de lenteja).</a:t>
                      </a:r>
                    </a:p>
                    <a:p>
                      <a:r>
                        <a:rPr lang="es-MX" sz="1400" baseline="0" dirty="0" smtClean="0"/>
                        <a:t>-Se les pondrá un video para que tengan una idea de como es plantar una planta </a:t>
                      </a:r>
                    </a:p>
                    <a:p>
                      <a:r>
                        <a:rPr lang="es-MX" sz="1400" dirty="0" smtClean="0">
                          <a:hlinkClick r:id="rId3"/>
                        </a:rPr>
                        <a:t>https://www.youtube.com/watch?v=yXJuhWQE_74</a:t>
                      </a:r>
                      <a:endParaRPr lang="es-MX" sz="1400" dirty="0" smtClean="0"/>
                    </a:p>
                    <a:p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2361360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-Colocar semillas (sin que ellos</a:t>
                      </a:r>
                      <a:r>
                        <a:rPr lang="es-MX" sz="1400" baseline="0" dirty="0" smtClean="0"/>
                        <a:t> las vean ni sepan de que son) y revisar sus inferencias sobre la actividad.</a:t>
                      </a:r>
                    </a:p>
                    <a:p>
                      <a:r>
                        <a:rPr lang="es-MX" sz="1400" baseline="0" dirty="0" smtClean="0"/>
                        <a:t>-Explicar que esta actividad se desarrolla en varios días por ello será necesario llevar un registro diario sobre lo que observamos.</a:t>
                      </a:r>
                    </a:p>
                    <a:p>
                      <a:r>
                        <a:rPr lang="es-MX" sz="1400" baseline="0" dirty="0" smtClean="0"/>
                        <a:t>-Les diremos que este frasco lo pondremos en un lugar seguro dentro del salón, para que día a día; observemos como la semilla del frijol va cambiando y registremos en una hoja (individualmente, con su planta).</a:t>
                      </a:r>
                    </a:p>
                    <a:p>
                      <a:r>
                        <a:rPr lang="es-MX" sz="1400" baseline="0" dirty="0" smtClean="0"/>
                        <a:t>-se les pondrá un video de como deben hacerlo </a:t>
                      </a:r>
                    </a:p>
                    <a:p>
                      <a:r>
                        <a:rPr lang="es-MX" sz="1400" baseline="0" dirty="0" smtClean="0">
                          <a:hlinkClick r:id="rId4"/>
                        </a:rPr>
                        <a:t>https://youtu.be/f_wsdANEKTc</a:t>
                      </a:r>
                      <a:endParaRPr lang="es-MX" sz="1400" baseline="0" dirty="0" smtClean="0"/>
                    </a:p>
                    <a:p>
                      <a:endParaRPr lang="es-MX" sz="1400" baseline="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091375">
                <a:tc>
                  <a:txBody>
                    <a:bodyPr/>
                    <a:lstStyle/>
                    <a:p>
                      <a:r>
                        <a:rPr lang="es-MX" dirty="0" smtClean="0"/>
                        <a:t>CIERRE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Por ultimo preguntar ¿Qué creen que pase con sus plantas? ¿Si les gusto realizar esta actividad? Y también pediré que realicen un dibujo de como esta su planta el día de hoy.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651" y="3185618"/>
            <a:ext cx="3394456" cy="22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338</Words>
  <Application>Microsoft Office PowerPoint</Application>
  <PresentationFormat>Panorámica</PresentationFormat>
  <Paragraphs>37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 BLANCA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12</cp:revision>
  <dcterms:created xsi:type="dcterms:W3CDTF">2021-04-27T21:09:54Z</dcterms:created>
  <dcterms:modified xsi:type="dcterms:W3CDTF">2021-04-27T22:37:10Z</dcterms:modified>
</cp:coreProperties>
</file>