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7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5143500" type="screen16x9"/>
  <p:notesSz cx="6858000" cy="9144000"/>
  <p:embeddedFontLst>
    <p:embeddedFont>
      <p:font typeface="Nunito" panose="020B0604020202020204" charset="0"/>
      <p:regular r:id="rId9"/>
      <p:bold r:id="rId10"/>
      <p:italic r:id="rId11"/>
      <p:boldItalic r:id="rId12"/>
    </p:embeddedFont>
    <p:embeddedFont>
      <p:font typeface="Permanent Marker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EA4335"/>
          </p15:clr>
        </p15:guide>
        <p15:guide id="2" pos="539">
          <p15:clr>
            <a:srgbClr val="9AA0A6"/>
          </p15:clr>
        </p15:guide>
        <p15:guide id="3" pos="5221">
          <p15:clr>
            <a:srgbClr val="9AA0A6"/>
          </p15:clr>
        </p15:guide>
        <p15:guide id="4" orient="horz" pos="679">
          <p15:clr>
            <a:srgbClr val="9AA0A6"/>
          </p15:clr>
        </p15:guide>
        <p15:guide id="5" orient="horz" pos="1311">
          <p15:clr>
            <a:srgbClr val="9AA0A6"/>
          </p15:clr>
        </p15:guide>
        <p15:guide id="6" orient="horz" pos="1760">
          <p15:clr>
            <a:srgbClr val="9AA0A6"/>
          </p15:clr>
        </p15:guide>
        <p15:guide id="7" orient="horz" pos="2041">
          <p15:clr>
            <a:srgbClr val="9AA0A6"/>
          </p15:clr>
        </p15:guide>
        <p15:guide id="8" orient="horz" pos="103">
          <p15:clr>
            <a:srgbClr val="9AA0A6"/>
          </p15:clr>
        </p15:guide>
        <p15:guide id="9" orient="horz" pos="284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0376E0-8E4E-44F6-987A-C89FEBFF7933}">
  <a:tblStyle styleId="{360376E0-8E4E-44F6-987A-C89FEBFF793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606" y="66"/>
      </p:cViewPr>
      <p:guideLst>
        <p:guide orient="horz" pos="1134"/>
        <p:guide pos="539"/>
        <p:guide pos="5221"/>
        <p:guide orient="horz" pos="679"/>
        <p:guide orient="horz" pos="1311"/>
        <p:guide orient="horz" pos="1760"/>
        <p:guide orient="horz" pos="2041"/>
        <p:guide orient="horz" pos="103"/>
        <p:guide orient="horz" pos="28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1119;g9109fd0a28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0" name="Google Shape;1120;g9109fd0a28_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g90f56ec055_4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0" name="Google Shape;1240;g90f56ec055_4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Google Shape;1245;g90f56ec055_4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6" name="Google Shape;1246;g90f56ec055_4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Google Shape;1251;g90ad29a59c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2" name="Google Shape;1252;g90ad29a59c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" name="Google Shape;1268;g90f56ec055_4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9" name="Google Shape;1269;g90f56ec055_4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7" name="Google Shape;1467;g90ad29a59c_1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8" name="Google Shape;1468;g90ad29a59c_1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50000" y="1187200"/>
            <a:ext cx="48957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49995" y="3239800"/>
            <a:ext cx="27057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-455645" y="546704"/>
            <a:ext cx="1115223" cy="505646"/>
            <a:chOff x="-889965" y="517131"/>
            <a:chExt cx="2215821" cy="1003863"/>
          </a:xfrm>
        </p:grpSpPr>
        <p:sp>
          <p:nvSpPr>
            <p:cNvPr id="13" name="Google Shape;13;p2"/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5" name="Google Shape;15;p2"/>
          <p:cNvGrpSpPr/>
          <p:nvPr/>
        </p:nvGrpSpPr>
        <p:grpSpPr>
          <a:xfrm>
            <a:off x="8363614" y="437751"/>
            <a:ext cx="1600229" cy="723488"/>
            <a:chOff x="10729875" y="529734"/>
            <a:chExt cx="3232134" cy="1460117"/>
          </a:xfrm>
        </p:grpSpPr>
        <p:sp>
          <p:nvSpPr>
            <p:cNvPr id="16" name="Google Shape;16;p2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8" name="Google Shape;18;p2"/>
          <p:cNvGrpSpPr/>
          <p:nvPr/>
        </p:nvGrpSpPr>
        <p:grpSpPr>
          <a:xfrm rot="232330">
            <a:off x="3690849" y="4604514"/>
            <a:ext cx="1675164" cy="757484"/>
            <a:chOff x="4007644" y="6063185"/>
            <a:chExt cx="3232140" cy="1460121"/>
          </a:xfrm>
        </p:grpSpPr>
        <p:sp>
          <p:nvSpPr>
            <p:cNvPr id="19" name="Google Shape;19;p2"/>
            <p:cNvSpPr/>
            <p:nvPr/>
          </p:nvSpPr>
          <p:spPr>
            <a:xfrm>
              <a:off x="4007644" y="6086418"/>
              <a:ext cx="3216761" cy="1436888"/>
            </a:xfrm>
            <a:custGeom>
              <a:avLst/>
              <a:gdLst/>
              <a:ahLst/>
              <a:cxnLst/>
              <a:rect l="l" t="t" r="r" b="b"/>
              <a:pathLst>
                <a:path w="3216761" h="1436888" extrusionOk="0">
                  <a:moveTo>
                    <a:pt x="2965968" y="553084"/>
                  </a:moveTo>
                  <a:cubicBezTo>
                    <a:pt x="2860431" y="494485"/>
                    <a:pt x="2733749" y="494643"/>
                    <a:pt x="2622084" y="536564"/>
                  </a:cubicBezTo>
                  <a:cubicBezTo>
                    <a:pt x="2592260" y="285040"/>
                    <a:pt x="2442633" y="48238"/>
                    <a:pt x="2152374" y="77078"/>
                  </a:cubicBezTo>
                  <a:cubicBezTo>
                    <a:pt x="1976426" y="94540"/>
                    <a:pt x="1827720" y="188467"/>
                    <a:pt x="1719738" y="319722"/>
                  </a:cubicBezTo>
                  <a:cubicBezTo>
                    <a:pt x="1698794" y="274933"/>
                    <a:pt x="1672388" y="232568"/>
                    <a:pt x="1637347" y="194204"/>
                  </a:cubicBezTo>
                  <a:cubicBezTo>
                    <a:pt x="1484090" y="26331"/>
                    <a:pt x="1245679" y="0"/>
                    <a:pt x="1040235" y="79036"/>
                  </a:cubicBezTo>
                  <a:cubicBezTo>
                    <a:pt x="734896" y="196521"/>
                    <a:pt x="575786" y="503576"/>
                    <a:pt x="593153" y="806767"/>
                  </a:cubicBezTo>
                  <a:cubicBezTo>
                    <a:pt x="494707" y="747892"/>
                    <a:pt x="376629" y="743278"/>
                    <a:pt x="259757" y="808354"/>
                  </a:cubicBezTo>
                  <a:cubicBezTo>
                    <a:pt x="106362" y="893773"/>
                    <a:pt x="0" y="1104137"/>
                    <a:pt x="119993" y="1260273"/>
                  </a:cubicBezTo>
                  <a:cubicBezTo>
                    <a:pt x="255714" y="1436888"/>
                    <a:pt x="562874" y="1378256"/>
                    <a:pt x="753395" y="1380648"/>
                  </a:cubicBezTo>
                  <a:cubicBezTo>
                    <a:pt x="1069212" y="1384606"/>
                    <a:pt x="1385305" y="1374732"/>
                    <a:pt x="1700688" y="1358222"/>
                  </a:cubicBezTo>
                  <a:cubicBezTo>
                    <a:pt x="2004758" y="1342294"/>
                    <a:pt x="2308944" y="1320080"/>
                    <a:pt x="2611702" y="1287388"/>
                  </a:cubicBezTo>
                  <a:cubicBezTo>
                    <a:pt x="2805334" y="1266475"/>
                    <a:pt x="3029087" y="1229582"/>
                    <a:pt x="3127205" y="1038013"/>
                  </a:cubicBezTo>
                  <a:cubicBezTo>
                    <a:pt x="3216761" y="863166"/>
                    <a:pt x="3134211" y="646493"/>
                    <a:pt x="2965968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049587" y="6063185"/>
              <a:ext cx="3190197" cy="1427204"/>
            </a:xfrm>
            <a:custGeom>
              <a:avLst/>
              <a:gdLst/>
              <a:ahLst/>
              <a:cxnLst/>
              <a:rect l="l" t="t" r="r" b="b"/>
              <a:pathLst>
                <a:path w="3190197" h="1427204" extrusionOk="0">
                  <a:moveTo>
                    <a:pt x="452299" y="1427204"/>
                  </a:moveTo>
                  <a:cubicBezTo>
                    <a:pt x="304302" y="142720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89" y="817721"/>
                  </a:cubicBezTo>
                  <a:cubicBezTo>
                    <a:pt x="318452" y="757385"/>
                    <a:pt x="432498" y="752337"/>
                    <a:pt x="534236" y="802671"/>
                  </a:cubicBezTo>
                  <a:cubicBezTo>
                    <a:pt x="526870" y="481933"/>
                    <a:pt x="708395" y="196797"/>
                    <a:pt x="992600" y="87450"/>
                  </a:cubicBezTo>
                  <a:cubicBezTo>
                    <a:pt x="1219909" y="0"/>
                    <a:pt x="1461134" y="46820"/>
                    <a:pt x="1607132" y="206734"/>
                  </a:cubicBezTo>
                  <a:cubicBezTo>
                    <a:pt x="1635855" y="238188"/>
                    <a:pt x="1660270" y="273526"/>
                    <a:pt x="1681352" y="314240"/>
                  </a:cubicBezTo>
                  <a:cubicBezTo>
                    <a:pt x="1797483" y="181747"/>
                    <a:pt x="1948423" y="100446"/>
                    <a:pt x="2108866" y="84518"/>
                  </a:cubicBezTo>
                  <a:cubicBezTo>
                    <a:pt x="2414513" y="54123"/>
                    <a:pt x="2559642" y="305625"/>
                    <a:pt x="2593318" y="538321"/>
                  </a:cubicBezTo>
                  <a:cubicBezTo>
                    <a:pt x="2711100" y="499353"/>
                    <a:pt x="2833433" y="507862"/>
                    <a:pt x="2931731" y="562440"/>
                  </a:cubicBezTo>
                  <a:cubicBezTo>
                    <a:pt x="3114992" y="664188"/>
                    <a:pt x="3190197" y="891190"/>
                    <a:pt x="3099392" y="1068482"/>
                  </a:cubicBezTo>
                  <a:cubicBezTo>
                    <a:pt x="2998882" y="1264718"/>
                    <a:pt x="2774187" y="1304512"/>
                    <a:pt x="2571464" y="1326409"/>
                  </a:cubicBezTo>
                  <a:cubicBezTo>
                    <a:pt x="2291365" y="1356656"/>
                    <a:pt x="1993085" y="1379844"/>
                    <a:pt x="1659572" y="1397306"/>
                  </a:cubicBezTo>
                  <a:cubicBezTo>
                    <a:pt x="1298522" y="1416208"/>
                    <a:pt x="997172" y="1423341"/>
                    <a:pt x="711252" y="1419764"/>
                  </a:cubicBezTo>
                  <a:cubicBezTo>
                    <a:pt x="674200" y="1419256"/>
                    <a:pt x="632481" y="1421172"/>
                    <a:pt x="588295" y="1423161"/>
                  </a:cubicBezTo>
                  <a:cubicBezTo>
                    <a:pt x="544787" y="1425130"/>
                    <a:pt x="498739" y="1427204"/>
                    <a:pt x="452299" y="1427204"/>
                  </a:cubicBezTo>
                  <a:close/>
                  <a:moveTo>
                    <a:pt x="389508" y="800269"/>
                  </a:moveTo>
                  <a:cubicBezTo>
                    <a:pt x="335174" y="800269"/>
                    <a:pt x="279632" y="815339"/>
                    <a:pt x="225541" y="845460"/>
                  </a:cubicBezTo>
                  <a:cubicBezTo>
                    <a:pt x="136747" y="894905"/>
                    <a:pt x="66939" y="987001"/>
                    <a:pt x="47709" y="1080082"/>
                  </a:cubicBezTo>
                  <a:cubicBezTo>
                    <a:pt x="33019" y="1151180"/>
                    <a:pt x="47868" y="1218173"/>
                    <a:pt x="90635" y="1273831"/>
                  </a:cubicBezTo>
                  <a:cubicBezTo>
                    <a:pt x="194595" y="1409117"/>
                    <a:pt x="412104" y="1399317"/>
                    <a:pt x="586856" y="1391443"/>
                  </a:cubicBezTo>
                  <a:cubicBezTo>
                    <a:pt x="631507" y="1389432"/>
                    <a:pt x="673639" y="1387517"/>
                    <a:pt x="711655" y="1388014"/>
                  </a:cubicBezTo>
                  <a:cubicBezTo>
                    <a:pt x="996886" y="1391591"/>
                    <a:pt x="1297558" y="1384469"/>
                    <a:pt x="1657910" y="1365599"/>
                  </a:cubicBezTo>
                  <a:cubicBezTo>
                    <a:pt x="1990830" y="1348168"/>
                    <a:pt x="2288539" y="1325022"/>
                    <a:pt x="2568056" y="1294839"/>
                  </a:cubicBezTo>
                  <a:cubicBezTo>
                    <a:pt x="2762535" y="1273841"/>
                    <a:pt x="2977832" y="1236175"/>
                    <a:pt x="3071135" y="1054015"/>
                  </a:cubicBezTo>
                  <a:cubicBezTo>
                    <a:pt x="3154224" y="891783"/>
                    <a:pt x="3084777" y="683725"/>
                    <a:pt x="2916322" y="590200"/>
                  </a:cubicBezTo>
                  <a:cubicBezTo>
                    <a:pt x="2820945" y="537241"/>
                    <a:pt x="2700443" y="531579"/>
                    <a:pt x="2585719" y="574664"/>
                  </a:cubicBezTo>
                  <a:cubicBezTo>
                    <a:pt x="2581147" y="576378"/>
                    <a:pt x="2576057" y="575902"/>
                    <a:pt x="2571887" y="573362"/>
                  </a:cubicBezTo>
                  <a:cubicBezTo>
                    <a:pt x="2567717" y="570822"/>
                    <a:pt x="2564955" y="566515"/>
                    <a:pt x="2564373" y="561678"/>
                  </a:cubicBezTo>
                  <a:cubicBezTo>
                    <a:pt x="2537862" y="338042"/>
                    <a:pt x="2403527" y="87100"/>
                    <a:pt x="2111999" y="116109"/>
                  </a:cubicBezTo>
                  <a:cubicBezTo>
                    <a:pt x="1952582" y="131931"/>
                    <a:pt x="1802743" y="216079"/>
                    <a:pt x="1690052" y="353038"/>
                  </a:cubicBezTo>
                  <a:cubicBezTo>
                    <a:pt x="1686602" y="357240"/>
                    <a:pt x="1681268" y="359357"/>
                    <a:pt x="1675807" y="358700"/>
                  </a:cubicBezTo>
                  <a:cubicBezTo>
                    <a:pt x="1670399" y="358023"/>
                    <a:pt x="1665721" y="354615"/>
                    <a:pt x="1663414" y="349673"/>
                  </a:cubicBezTo>
                  <a:cubicBezTo>
                    <a:pt x="1641347" y="302482"/>
                    <a:pt x="1615260" y="262720"/>
                    <a:pt x="1583679" y="228134"/>
                  </a:cubicBezTo>
                  <a:cubicBezTo>
                    <a:pt x="1446561" y="77956"/>
                    <a:pt x="1219020" y="34353"/>
                    <a:pt x="1003998" y="117083"/>
                  </a:cubicBezTo>
                  <a:cubicBezTo>
                    <a:pt x="724418" y="224652"/>
                    <a:pt x="548819" y="510783"/>
                    <a:pt x="567065" y="829098"/>
                  </a:cubicBezTo>
                  <a:cubicBezTo>
                    <a:pt x="567404" y="834961"/>
                    <a:pt x="564462" y="840538"/>
                    <a:pt x="559434" y="843586"/>
                  </a:cubicBezTo>
                  <a:cubicBezTo>
                    <a:pt x="554407" y="846634"/>
                    <a:pt x="548110" y="846656"/>
                    <a:pt x="543062" y="843629"/>
                  </a:cubicBezTo>
                  <a:cubicBezTo>
                    <a:pt x="494728" y="814726"/>
                    <a:pt x="442700" y="800269"/>
                    <a:pt x="38950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3589050" y="-189001"/>
            <a:ext cx="1734479" cy="757403"/>
            <a:chOff x="3958470" y="-822023"/>
            <a:chExt cx="4407824" cy="1923319"/>
          </a:xfrm>
        </p:grpSpPr>
        <p:sp>
          <p:nvSpPr>
            <p:cNvPr id="22" name="Google Shape;22;p2"/>
            <p:cNvSpPr/>
            <p:nvPr/>
          </p:nvSpPr>
          <p:spPr>
            <a:xfrm>
              <a:off x="3972730" y="-822023"/>
              <a:ext cx="4393564" cy="1923319"/>
            </a:xfrm>
            <a:custGeom>
              <a:avLst/>
              <a:gdLst/>
              <a:ahLst/>
              <a:cxnLst/>
              <a:rect l="l" t="t" r="r" b="b"/>
              <a:pathLst>
                <a:path w="4393564" h="1923319" extrusionOk="0">
                  <a:moveTo>
                    <a:pt x="330782" y="1107884"/>
                  </a:moveTo>
                  <a:cubicBezTo>
                    <a:pt x="472545" y="1191535"/>
                    <a:pt x="645244" y="1195853"/>
                    <a:pt x="798956" y="1142693"/>
                  </a:cubicBezTo>
                  <a:cubicBezTo>
                    <a:pt x="830622" y="1486619"/>
                    <a:pt x="1026128" y="1814766"/>
                    <a:pt x="1422833" y="1785842"/>
                  </a:cubicBezTo>
                  <a:cubicBezTo>
                    <a:pt x="1663287" y="1768316"/>
                    <a:pt x="1869344" y="1645602"/>
                    <a:pt x="2021247" y="1470543"/>
                  </a:cubicBezTo>
                  <a:cubicBezTo>
                    <a:pt x="2048192" y="1532339"/>
                    <a:pt x="2082672" y="1591034"/>
                    <a:pt x="2129070" y="1644586"/>
                  </a:cubicBezTo>
                  <a:cubicBezTo>
                    <a:pt x="2331973" y="1878901"/>
                    <a:pt x="2656035" y="1923319"/>
                    <a:pt x="2938906" y="1822926"/>
                  </a:cubicBezTo>
                  <a:cubicBezTo>
                    <a:pt x="3359340" y="1673690"/>
                    <a:pt x="3587210" y="1260813"/>
                    <a:pt x="3574361" y="846888"/>
                  </a:cubicBezTo>
                  <a:cubicBezTo>
                    <a:pt x="3706463" y="930666"/>
                    <a:pt x="3867255" y="941186"/>
                    <a:pt x="4028905" y="856646"/>
                  </a:cubicBezTo>
                  <a:cubicBezTo>
                    <a:pt x="4241059" y="745691"/>
                    <a:pt x="4393564" y="462735"/>
                    <a:pt x="4235576" y="245607"/>
                  </a:cubicBezTo>
                  <a:cubicBezTo>
                    <a:pt x="4056877" y="0"/>
                    <a:pt x="3636083" y="68939"/>
                    <a:pt x="3376453" y="58875"/>
                  </a:cubicBezTo>
                  <a:cubicBezTo>
                    <a:pt x="2946082" y="42174"/>
                    <a:pt x="2514843" y="44354"/>
                    <a:pt x="2084334" y="55583"/>
                  </a:cubicBezTo>
                  <a:cubicBezTo>
                    <a:pt x="1669266" y="66420"/>
                    <a:pt x="1253828" y="85830"/>
                    <a:pt x="839946" y="119570"/>
                  </a:cubicBezTo>
                  <a:cubicBezTo>
                    <a:pt x="575257" y="141160"/>
                    <a:pt x="268922" y="183451"/>
                    <a:pt x="128322" y="441092"/>
                  </a:cubicBezTo>
                  <a:cubicBezTo>
                    <a:pt x="0" y="676222"/>
                    <a:pt x="104764" y="974534"/>
                    <a:pt x="330782" y="11078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958470" y="-795161"/>
              <a:ext cx="4345580" cy="1886997"/>
            </a:xfrm>
            <a:custGeom>
              <a:avLst/>
              <a:gdLst/>
              <a:ahLst/>
              <a:cxnLst/>
              <a:rect l="l" t="t" r="r" b="b"/>
              <a:pathLst>
                <a:path w="4345580" h="1886997" extrusionOk="0">
                  <a:moveTo>
                    <a:pt x="2035503" y="1427808"/>
                  </a:moveTo>
                  <a:cubicBezTo>
                    <a:pt x="2036296" y="1427808"/>
                    <a:pt x="2037101" y="1427871"/>
                    <a:pt x="2037905" y="1427987"/>
                  </a:cubicBezTo>
                  <a:cubicBezTo>
                    <a:pt x="2043281" y="1428813"/>
                    <a:pt x="2047874" y="1432337"/>
                    <a:pt x="2050055" y="1437333"/>
                  </a:cubicBezTo>
                  <a:cubicBezTo>
                    <a:pt x="2078704" y="1503023"/>
                    <a:pt x="2113131" y="1558628"/>
                    <a:pt x="2155327" y="1607333"/>
                  </a:cubicBezTo>
                  <a:cubicBezTo>
                    <a:pt x="2338440" y="1818788"/>
                    <a:pt x="2649537" y="1886997"/>
                    <a:pt x="2947849" y="1781100"/>
                  </a:cubicBezTo>
                  <a:cubicBezTo>
                    <a:pt x="3335189" y="1643612"/>
                    <a:pt x="3586321" y="1257585"/>
                    <a:pt x="3572753" y="820515"/>
                  </a:cubicBezTo>
                  <a:cubicBezTo>
                    <a:pt x="3572573" y="814641"/>
                    <a:pt x="3575653" y="809148"/>
                    <a:pt x="3580764" y="806238"/>
                  </a:cubicBezTo>
                  <a:cubicBezTo>
                    <a:pt x="3585866" y="803327"/>
                    <a:pt x="3592173" y="803476"/>
                    <a:pt x="3597126" y="806619"/>
                  </a:cubicBezTo>
                  <a:cubicBezTo>
                    <a:pt x="3730053" y="890926"/>
                    <a:pt x="3885840" y="894143"/>
                    <a:pt x="4035805" y="815720"/>
                  </a:cubicBezTo>
                  <a:cubicBezTo>
                    <a:pt x="4160033" y="750739"/>
                    <a:pt x="4259632" y="626205"/>
                    <a:pt x="4289541" y="498443"/>
                  </a:cubicBezTo>
                  <a:cubicBezTo>
                    <a:pt x="4312496" y="400367"/>
                    <a:pt x="4294335" y="306874"/>
                    <a:pt x="4237005" y="228081"/>
                  </a:cubicBezTo>
                  <a:cubicBezTo>
                    <a:pt x="4098342" y="37517"/>
                    <a:pt x="3799839" y="43116"/>
                    <a:pt x="3559989" y="47646"/>
                  </a:cubicBezTo>
                  <a:cubicBezTo>
                    <a:pt x="3499125" y="48789"/>
                    <a:pt x="3441647" y="49868"/>
                    <a:pt x="3390095" y="47868"/>
                  </a:cubicBezTo>
                  <a:cubicBezTo>
                    <a:pt x="3001401" y="32797"/>
                    <a:pt x="2591149" y="31749"/>
                    <a:pt x="2099013" y="44587"/>
                  </a:cubicBezTo>
                  <a:cubicBezTo>
                    <a:pt x="1644417" y="56462"/>
                    <a:pt x="1237657" y="77374"/>
                    <a:pt x="855503" y="108532"/>
                  </a:cubicBezTo>
                  <a:cubicBezTo>
                    <a:pt x="588136" y="130333"/>
                    <a:pt x="291591" y="174328"/>
                    <a:pt x="156516" y="421830"/>
                  </a:cubicBezTo>
                  <a:cubicBezTo>
                    <a:pt x="35983" y="642694"/>
                    <a:pt x="124174" y="932275"/>
                    <a:pt x="353112" y="1067350"/>
                  </a:cubicBezTo>
                  <a:cubicBezTo>
                    <a:pt x="482674" y="1143804"/>
                    <a:pt x="648483" y="1155996"/>
                    <a:pt x="808037" y="1100825"/>
                  </a:cubicBezTo>
                  <a:cubicBezTo>
                    <a:pt x="812641" y="1099237"/>
                    <a:pt x="817721" y="1099841"/>
                    <a:pt x="821827" y="1102486"/>
                  </a:cubicBezTo>
                  <a:cubicBezTo>
                    <a:pt x="825923" y="1105132"/>
                    <a:pt x="828579" y="1109514"/>
                    <a:pt x="829024" y="1114372"/>
                  </a:cubicBezTo>
                  <a:cubicBezTo>
                    <a:pt x="857419" y="1422770"/>
                    <a:pt x="1033377" y="1772496"/>
                    <a:pt x="1435936" y="1743138"/>
                  </a:cubicBezTo>
                  <a:cubicBezTo>
                    <a:pt x="1655339" y="1727157"/>
                    <a:pt x="1864000" y="1617112"/>
                    <a:pt x="2023512" y="1433279"/>
                  </a:cubicBezTo>
                  <a:cubicBezTo>
                    <a:pt x="2026549" y="1429776"/>
                    <a:pt x="2030941" y="1427808"/>
                    <a:pt x="2035503" y="1427808"/>
                  </a:cubicBezTo>
                  <a:close/>
                  <a:moveTo>
                    <a:pt x="2666290" y="1862497"/>
                  </a:moveTo>
                  <a:cubicBezTo>
                    <a:pt x="2615131" y="1862497"/>
                    <a:pt x="2564542" y="1857681"/>
                    <a:pt x="2515203" y="1847987"/>
                  </a:cubicBezTo>
                  <a:cubicBezTo>
                    <a:pt x="2362686" y="1818026"/>
                    <a:pt x="2229940" y="1741995"/>
                    <a:pt x="2131324" y="1628118"/>
                  </a:cubicBezTo>
                  <a:cubicBezTo>
                    <a:pt x="2091922" y="1582631"/>
                    <a:pt x="2059008" y="1531535"/>
                    <a:pt x="2031142" y="1472490"/>
                  </a:cubicBezTo>
                  <a:cubicBezTo>
                    <a:pt x="1868286" y="1651634"/>
                    <a:pt x="1658619" y="1758748"/>
                    <a:pt x="1438243" y="1774814"/>
                  </a:cubicBezTo>
                  <a:cubicBezTo>
                    <a:pt x="1421256" y="1776052"/>
                    <a:pt x="1404588" y="1776655"/>
                    <a:pt x="1388363" y="1776655"/>
                  </a:cubicBezTo>
                  <a:cubicBezTo>
                    <a:pt x="1006422" y="1776698"/>
                    <a:pt x="833352" y="1441820"/>
                    <a:pt x="799433" y="1137083"/>
                  </a:cubicBezTo>
                  <a:cubicBezTo>
                    <a:pt x="636926" y="1187979"/>
                    <a:pt x="469402" y="1172834"/>
                    <a:pt x="336973" y="1094697"/>
                  </a:cubicBezTo>
                  <a:cubicBezTo>
                    <a:pt x="93450" y="951018"/>
                    <a:pt x="0" y="642344"/>
                    <a:pt x="128650" y="406622"/>
                  </a:cubicBezTo>
                  <a:cubicBezTo>
                    <a:pt x="271293" y="145235"/>
                    <a:pt x="577299" y="99366"/>
                    <a:pt x="852921" y="76887"/>
                  </a:cubicBezTo>
                  <a:cubicBezTo>
                    <a:pt x="1235667" y="45677"/>
                    <a:pt x="1642998" y="24743"/>
                    <a:pt x="2098188" y="12848"/>
                  </a:cubicBezTo>
                  <a:cubicBezTo>
                    <a:pt x="2591022" y="0"/>
                    <a:pt x="3001930" y="1047"/>
                    <a:pt x="3391323" y="16150"/>
                  </a:cubicBezTo>
                  <a:cubicBezTo>
                    <a:pt x="3441975" y="18108"/>
                    <a:pt x="3499008" y="17039"/>
                    <a:pt x="3559397" y="15906"/>
                  </a:cubicBezTo>
                  <a:cubicBezTo>
                    <a:pt x="3806581" y="11271"/>
                    <a:pt x="4114281" y="5460"/>
                    <a:pt x="4262670" y="209401"/>
                  </a:cubicBezTo>
                  <a:cubicBezTo>
                    <a:pt x="4325598" y="295888"/>
                    <a:pt x="4345580" y="398346"/>
                    <a:pt x="4320455" y="505682"/>
                  </a:cubicBezTo>
                  <a:cubicBezTo>
                    <a:pt x="4288535" y="642048"/>
                    <a:pt x="4182575" y="774784"/>
                    <a:pt x="4050527" y="843851"/>
                  </a:cubicBezTo>
                  <a:cubicBezTo>
                    <a:pt x="3899291" y="922940"/>
                    <a:pt x="3742224" y="924200"/>
                    <a:pt x="3605021" y="848211"/>
                  </a:cubicBezTo>
                  <a:cubicBezTo>
                    <a:pt x="3607392" y="1287282"/>
                    <a:pt x="3350365" y="1671923"/>
                    <a:pt x="2958475" y="1811019"/>
                  </a:cubicBezTo>
                  <a:cubicBezTo>
                    <a:pt x="2862146" y="1845204"/>
                    <a:pt x="2763202" y="1862497"/>
                    <a:pt x="2666290" y="18624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8010464" y="4375270"/>
            <a:ext cx="872758" cy="465223"/>
            <a:chOff x="10016652" y="5493898"/>
            <a:chExt cx="1715664" cy="913814"/>
          </a:xfrm>
        </p:grpSpPr>
        <p:sp>
          <p:nvSpPr>
            <p:cNvPr id="25" name="Google Shape;25;p2"/>
            <p:cNvSpPr/>
            <p:nvPr/>
          </p:nvSpPr>
          <p:spPr>
            <a:xfrm>
              <a:off x="10016652" y="5512214"/>
              <a:ext cx="1715664" cy="895498"/>
            </a:xfrm>
            <a:custGeom>
              <a:avLst/>
              <a:gdLst/>
              <a:ahLst/>
              <a:cxnLst/>
              <a:rect l="l" t="t" r="r" b="b"/>
              <a:pathLst>
                <a:path w="1715664" h="895498" extrusionOk="0">
                  <a:moveTo>
                    <a:pt x="1660228" y="459888"/>
                  </a:moveTo>
                  <a:cubicBezTo>
                    <a:pt x="1611206" y="325225"/>
                    <a:pt x="1454499" y="245194"/>
                    <a:pt x="1316937" y="247840"/>
                  </a:cubicBezTo>
                  <a:cubicBezTo>
                    <a:pt x="1291156" y="248337"/>
                    <a:pt x="1266655" y="251777"/>
                    <a:pt x="1243181" y="257280"/>
                  </a:cubicBezTo>
                  <a:cubicBezTo>
                    <a:pt x="1234069" y="238209"/>
                    <a:pt x="1223242" y="219688"/>
                    <a:pt x="1210436" y="202067"/>
                  </a:cubicBezTo>
                  <a:cubicBezTo>
                    <a:pt x="1109387" y="62991"/>
                    <a:pt x="909425" y="0"/>
                    <a:pt x="743690" y="29400"/>
                  </a:cubicBezTo>
                  <a:cubicBezTo>
                    <a:pt x="528658" y="67542"/>
                    <a:pt x="438964" y="257153"/>
                    <a:pt x="463920" y="423629"/>
                  </a:cubicBezTo>
                  <a:cubicBezTo>
                    <a:pt x="318261" y="390958"/>
                    <a:pt x="105399" y="458988"/>
                    <a:pt x="53996" y="597122"/>
                  </a:cubicBezTo>
                  <a:cubicBezTo>
                    <a:pt x="0" y="742177"/>
                    <a:pt x="159130" y="840665"/>
                    <a:pt x="279495" y="862202"/>
                  </a:cubicBezTo>
                  <a:cubicBezTo>
                    <a:pt x="465603" y="895498"/>
                    <a:pt x="674221" y="842740"/>
                    <a:pt x="859938" y="821922"/>
                  </a:cubicBezTo>
                  <a:cubicBezTo>
                    <a:pt x="1054618" y="800099"/>
                    <a:pt x="1261194" y="795877"/>
                    <a:pt x="1452446" y="753480"/>
                  </a:cubicBezTo>
                  <a:cubicBezTo>
                    <a:pt x="1588822" y="723254"/>
                    <a:pt x="1715664" y="612171"/>
                    <a:pt x="1660228" y="45988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0036854" y="5493898"/>
              <a:ext cx="1676939" cy="907171"/>
            </a:xfrm>
            <a:custGeom>
              <a:avLst/>
              <a:gdLst/>
              <a:ahLst/>
              <a:cxnLst/>
              <a:rect l="l" t="t" r="r" b="b"/>
              <a:pathLst>
                <a:path w="1676939" h="907171" extrusionOk="0">
                  <a:moveTo>
                    <a:pt x="390620" y="907171"/>
                  </a:moveTo>
                  <a:cubicBezTo>
                    <a:pt x="345207" y="907171"/>
                    <a:pt x="300344" y="903996"/>
                    <a:pt x="256497" y="896143"/>
                  </a:cubicBezTo>
                  <a:cubicBezTo>
                    <a:pt x="175355" y="881633"/>
                    <a:pt x="73681" y="832315"/>
                    <a:pt x="29474" y="754866"/>
                  </a:cubicBezTo>
                  <a:cubicBezTo>
                    <a:pt x="3555" y="709464"/>
                    <a:pt x="0" y="660696"/>
                    <a:pt x="18912" y="609896"/>
                  </a:cubicBezTo>
                  <a:cubicBezTo>
                    <a:pt x="70474" y="471360"/>
                    <a:pt x="273473" y="398917"/>
                    <a:pt x="425386" y="422349"/>
                  </a:cubicBezTo>
                  <a:cubicBezTo>
                    <a:pt x="417946" y="339957"/>
                    <a:pt x="437472" y="255735"/>
                    <a:pt x="480197" y="188224"/>
                  </a:cubicBezTo>
                  <a:cubicBezTo>
                    <a:pt x="533103" y="104605"/>
                    <a:pt x="616278" y="50609"/>
                    <a:pt x="720714" y="32088"/>
                  </a:cubicBezTo>
                  <a:cubicBezTo>
                    <a:pt x="901583" y="0"/>
                    <a:pt x="1104423" y="75258"/>
                    <a:pt x="1203081" y="211052"/>
                  </a:cubicBezTo>
                  <a:cubicBezTo>
                    <a:pt x="1213590" y="225520"/>
                    <a:pt x="1223189" y="241088"/>
                    <a:pt x="1231677" y="257460"/>
                  </a:cubicBezTo>
                  <a:cubicBezTo>
                    <a:pt x="1253511" y="253058"/>
                    <a:pt x="1274804" y="250708"/>
                    <a:pt x="1296426" y="250295"/>
                  </a:cubicBezTo>
                  <a:cubicBezTo>
                    <a:pt x="1430041" y="247681"/>
                    <a:pt x="1601078" y="324823"/>
                    <a:pt x="1654947" y="472778"/>
                  </a:cubicBezTo>
                  <a:cubicBezTo>
                    <a:pt x="1676939" y="533177"/>
                    <a:pt x="1673330" y="592867"/>
                    <a:pt x="1644533" y="645371"/>
                  </a:cubicBezTo>
                  <a:cubicBezTo>
                    <a:pt x="1607121" y="713549"/>
                    <a:pt x="1529048" y="766603"/>
                    <a:pt x="1435682" y="787294"/>
                  </a:cubicBezTo>
                  <a:cubicBezTo>
                    <a:pt x="1304639" y="816345"/>
                    <a:pt x="1165478" y="827690"/>
                    <a:pt x="1030901" y="838676"/>
                  </a:cubicBezTo>
                  <a:cubicBezTo>
                    <a:pt x="968332" y="843777"/>
                    <a:pt x="903636" y="849047"/>
                    <a:pt x="841501" y="856022"/>
                  </a:cubicBezTo>
                  <a:cubicBezTo>
                    <a:pt x="794215" y="861313"/>
                    <a:pt x="746315" y="868574"/>
                    <a:pt x="695600" y="876247"/>
                  </a:cubicBezTo>
                  <a:cubicBezTo>
                    <a:pt x="594613" y="891529"/>
                    <a:pt x="491257" y="907171"/>
                    <a:pt x="390620" y="907171"/>
                  </a:cubicBezTo>
                  <a:close/>
                  <a:moveTo>
                    <a:pt x="367506" y="449855"/>
                  </a:moveTo>
                  <a:cubicBezTo>
                    <a:pt x="238611" y="449855"/>
                    <a:pt x="88624" y="513609"/>
                    <a:pt x="48672" y="620966"/>
                  </a:cubicBezTo>
                  <a:cubicBezTo>
                    <a:pt x="33199" y="662537"/>
                    <a:pt x="36015" y="702288"/>
                    <a:pt x="57044" y="739129"/>
                  </a:cubicBezTo>
                  <a:cubicBezTo>
                    <a:pt x="96170" y="807667"/>
                    <a:pt x="188224" y="851683"/>
                    <a:pt x="262096" y="864891"/>
                  </a:cubicBezTo>
                  <a:cubicBezTo>
                    <a:pt x="397922" y="889179"/>
                    <a:pt x="546830" y="866647"/>
                    <a:pt x="690848" y="844856"/>
                  </a:cubicBezTo>
                  <a:cubicBezTo>
                    <a:pt x="741881" y="837131"/>
                    <a:pt x="790077" y="829839"/>
                    <a:pt x="837967" y="824462"/>
                  </a:cubicBezTo>
                  <a:cubicBezTo>
                    <a:pt x="900578" y="817446"/>
                    <a:pt x="965517" y="812143"/>
                    <a:pt x="1028318" y="807032"/>
                  </a:cubicBezTo>
                  <a:cubicBezTo>
                    <a:pt x="1161838" y="796131"/>
                    <a:pt x="1299887" y="784870"/>
                    <a:pt x="1428802" y="756306"/>
                  </a:cubicBezTo>
                  <a:cubicBezTo>
                    <a:pt x="1512125" y="737838"/>
                    <a:pt x="1584113" y="689482"/>
                    <a:pt x="1616688" y="630099"/>
                  </a:cubicBezTo>
                  <a:cubicBezTo>
                    <a:pt x="1641316" y="585215"/>
                    <a:pt x="1644152" y="535929"/>
                    <a:pt x="1625113" y="483637"/>
                  </a:cubicBezTo>
                  <a:cubicBezTo>
                    <a:pt x="1576281" y="349525"/>
                    <a:pt x="1419627" y="279717"/>
                    <a:pt x="1297040" y="282035"/>
                  </a:cubicBezTo>
                  <a:cubicBezTo>
                    <a:pt x="1273630" y="282490"/>
                    <a:pt x="1250590" y="285432"/>
                    <a:pt x="1226608" y="291062"/>
                  </a:cubicBezTo>
                  <a:cubicBezTo>
                    <a:pt x="1219369" y="292756"/>
                    <a:pt x="1211876" y="289178"/>
                    <a:pt x="1208658" y="282447"/>
                  </a:cubicBezTo>
                  <a:cubicBezTo>
                    <a:pt x="1199684" y="263662"/>
                    <a:pt x="1189164" y="245914"/>
                    <a:pt x="1177395" y="229711"/>
                  </a:cubicBezTo>
                  <a:cubicBezTo>
                    <a:pt x="1085500" y="103240"/>
                    <a:pt x="895752" y="33263"/>
                    <a:pt x="726260" y="63351"/>
                  </a:cubicBezTo>
                  <a:cubicBezTo>
                    <a:pt x="569796" y="91111"/>
                    <a:pt x="427894" y="229256"/>
                    <a:pt x="459422" y="439599"/>
                  </a:cubicBezTo>
                  <a:cubicBezTo>
                    <a:pt x="460195" y="444775"/>
                    <a:pt x="458364" y="450003"/>
                    <a:pt x="454532" y="453569"/>
                  </a:cubicBezTo>
                  <a:cubicBezTo>
                    <a:pt x="450691" y="457125"/>
                    <a:pt x="445346" y="458596"/>
                    <a:pt x="440245" y="457432"/>
                  </a:cubicBezTo>
                  <a:cubicBezTo>
                    <a:pt x="417491" y="452331"/>
                    <a:pt x="392906" y="449855"/>
                    <a:pt x="367506" y="4498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231457" y="4190262"/>
            <a:ext cx="586630" cy="358564"/>
            <a:chOff x="464700" y="5522538"/>
            <a:chExt cx="1162335" cy="709887"/>
          </a:xfrm>
        </p:grpSpPr>
        <p:sp>
          <p:nvSpPr>
            <p:cNvPr id="28" name="Google Shape;28;p2"/>
            <p:cNvSpPr/>
            <p:nvPr/>
          </p:nvSpPr>
          <p:spPr>
            <a:xfrm>
              <a:off x="464700" y="5522538"/>
              <a:ext cx="1155752" cy="709887"/>
            </a:xfrm>
            <a:custGeom>
              <a:avLst/>
              <a:gdLst/>
              <a:ahLst/>
              <a:cxnLst/>
              <a:rect l="l" t="t" r="r" b="b"/>
              <a:pathLst>
                <a:path w="1155752" h="709887" extrusionOk="0">
                  <a:moveTo>
                    <a:pt x="1027599" y="227531"/>
                  </a:moveTo>
                  <a:cubicBezTo>
                    <a:pt x="956500" y="189409"/>
                    <a:pt x="901361" y="201527"/>
                    <a:pt x="855440" y="235563"/>
                  </a:cubicBezTo>
                  <a:cubicBezTo>
                    <a:pt x="831363" y="190023"/>
                    <a:pt x="798216" y="148568"/>
                    <a:pt x="755184" y="113178"/>
                  </a:cubicBezTo>
                  <a:cubicBezTo>
                    <a:pt x="639032" y="17716"/>
                    <a:pt x="468344" y="0"/>
                    <a:pt x="369739" y="127666"/>
                  </a:cubicBezTo>
                  <a:cubicBezTo>
                    <a:pt x="341841" y="163798"/>
                    <a:pt x="320791" y="210989"/>
                    <a:pt x="308355" y="261746"/>
                  </a:cubicBezTo>
                  <a:cubicBezTo>
                    <a:pt x="295772" y="259503"/>
                    <a:pt x="281664" y="258794"/>
                    <a:pt x="265228" y="260212"/>
                  </a:cubicBezTo>
                  <a:cubicBezTo>
                    <a:pt x="138398" y="271166"/>
                    <a:pt x="0" y="437112"/>
                    <a:pt x="53488" y="565636"/>
                  </a:cubicBezTo>
                  <a:cubicBezTo>
                    <a:pt x="70442" y="606382"/>
                    <a:pt x="104404" y="630311"/>
                    <a:pt x="146367" y="643540"/>
                  </a:cubicBezTo>
                  <a:cubicBezTo>
                    <a:pt x="155119" y="654833"/>
                    <a:pt x="168984" y="663066"/>
                    <a:pt x="189304" y="665247"/>
                  </a:cubicBezTo>
                  <a:cubicBezTo>
                    <a:pt x="368458" y="684508"/>
                    <a:pt x="550925" y="683101"/>
                    <a:pt x="730906" y="680338"/>
                  </a:cubicBezTo>
                  <a:cubicBezTo>
                    <a:pt x="860033" y="678359"/>
                    <a:pt x="1022265" y="709887"/>
                    <a:pt x="1090675" y="573987"/>
                  </a:cubicBezTo>
                  <a:cubicBezTo>
                    <a:pt x="1147434" y="461274"/>
                    <a:pt x="1155752" y="296248"/>
                    <a:pt x="1027599" y="22753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79845" y="5535888"/>
              <a:ext cx="1147190" cy="686699"/>
            </a:xfrm>
            <a:custGeom>
              <a:avLst/>
              <a:gdLst/>
              <a:ahLst/>
              <a:cxnLst/>
              <a:rect l="l" t="t" r="r" b="b"/>
              <a:pathLst>
                <a:path w="1147190" h="686699" extrusionOk="0">
                  <a:moveTo>
                    <a:pt x="728471" y="651023"/>
                  </a:moveTo>
                  <a:cubicBezTo>
                    <a:pt x="746199" y="651023"/>
                    <a:pt x="764497" y="651499"/>
                    <a:pt x="782309" y="651975"/>
                  </a:cubicBezTo>
                  <a:cubicBezTo>
                    <a:pt x="893646" y="654938"/>
                    <a:pt x="1008771" y="657955"/>
                    <a:pt x="1061360" y="553508"/>
                  </a:cubicBezTo>
                  <a:cubicBezTo>
                    <a:pt x="1147190" y="383021"/>
                    <a:pt x="1074652" y="265546"/>
                    <a:pt x="1004950" y="228166"/>
                  </a:cubicBezTo>
                  <a:cubicBezTo>
                    <a:pt x="947144" y="197178"/>
                    <a:pt x="897815" y="199347"/>
                    <a:pt x="849746" y="234960"/>
                  </a:cubicBezTo>
                  <a:cubicBezTo>
                    <a:pt x="846031" y="237722"/>
                    <a:pt x="841290" y="238717"/>
                    <a:pt x="836781" y="237691"/>
                  </a:cubicBezTo>
                  <a:cubicBezTo>
                    <a:pt x="832262" y="236664"/>
                    <a:pt x="828420" y="233722"/>
                    <a:pt x="826261" y="229637"/>
                  </a:cubicBezTo>
                  <a:cubicBezTo>
                    <a:pt x="802449" y="184605"/>
                    <a:pt x="770043" y="145055"/>
                    <a:pt x="729953" y="112098"/>
                  </a:cubicBezTo>
                  <a:cubicBezTo>
                    <a:pt x="665733" y="59308"/>
                    <a:pt x="584570" y="32617"/>
                    <a:pt x="512857" y="40735"/>
                  </a:cubicBezTo>
                  <a:cubicBezTo>
                    <a:pt x="454532" y="47328"/>
                    <a:pt x="404145" y="76136"/>
                    <a:pt x="367156" y="124026"/>
                  </a:cubicBezTo>
                  <a:cubicBezTo>
                    <a:pt x="341164" y="157681"/>
                    <a:pt x="320928" y="201993"/>
                    <a:pt x="308631" y="252169"/>
                  </a:cubicBezTo>
                  <a:cubicBezTo>
                    <a:pt x="306641" y="260307"/>
                    <a:pt x="298672" y="265504"/>
                    <a:pt x="290427" y="264022"/>
                  </a:cubicBezTo>
                  <a:cubicBezTo>
                    <a:pt x="278447" y="261884"/>
                    <a:pt x="265694" y="261440"/>
                    <a:pt x="251449" y="262678"/>
                  </a:cubicBezTo>
                  <a:cubicBezTo>
                    <a:pt x="187367" y="268213"/>
                    <a:pt x="116406" y="317965"/>
                    <a:pt x="74855" y="386471"/>
                  </a:cubicBezTo>
                  <a:cubicBezTo>
                    <a:pt x="41073" y="442171"/>
                    <a:pt x="33305" y="498887"/>
                    <a:pt x="52990" y="546195"/>
                  </a:cubicBezTo>
                  <a:cubicBezTo>
                    <a:pt x="66759" y="579257"/>
                    <a:pt x="93916" y="601789"/>
                    <a:pt x="135995" y="615050"/>
                  </a:cubicBezTo>
                  <a:cubicBezTo>
                    <a:pt x="139086" y="616013"/>
                    <a:pt x="141795" y="617907"/>
                    <a:pt x="143774" y="620469"/>
                  </a:cubicBezTo>
                  <a:cubicBezTo>
                    <a:pt x="150621" y="629306"/>
                    <a:pt x="161406" y="634566"/>
                    <a:pt x="175852" y="636111"/>
                  </a:cubicBezTo>
                  <a:cubicBezTo>
                    <a:pt x="350964" y="654938"/>
                    <a:pt x="531050" y="653965"/>
                    <a:pt x="715517" y="651118"/>
                  </a:cubicBezTo>
                  <a:cubicBezTo>
                    <a:pt x="719793" y="651054"/>
                    <a:pt x="724111" y="651023"/>
                    <a:pt x="728471" y="651023"/>
                  </a:cubicBezTo>
                  <a:close/>
                  <a:moveTo>
                    <a:pt x="837310" y="684699"/>
                  </a:moveTo>
                  <a:cubicBezTo>
                    <a:pt x="818536" y="684699"/>
                    <a:pt x="799814" y="684201"/>
                    <a:pt x="781473" y="683715"/>
                  </a:cubicBezTo>
                  <a:cubicBezTo>
                    <a:pt x="758602" y="683111"/>
                    <a:pt x="737012" y="682529"/>
                    <a:pt x="716004" y="682868"/>
                  </a:cubicBezTo>
                  <a:cubicBezTo>
                    <a:pt x="530510" y="685715"/>
                    <a:pt x="349355" y="686699"/>
                    <a:pt x="172465" y="667681"/>
                  </a:cubicBezTo>
                  <a:cubicBezTo>
                    <a:pt x="151447" y="665427"/>
                    <a:pt x="134111" y="657235"/>
                    <a:pt x="122004" y="643879"/>
                  </a:cubicBezTo>
                  <a:cubicBezTo>
                    <a:pt x="73585" y="627570"/>
                    <a:pt x="40512" y="598826"/>
                    <a:pt x="23685" y="558397"/>
                  </a:cubicBezTo>
                  <a:cubicBezTo>
                    <a:pt x="0" y="501501"/>
                    <a:pt x="8540" y="434593"/>
                    <a:pt x="47709" y="370003"/>
                  </a:cubicBezTo>
                  <a:cubicBezTo>
                    <a:pt x="94255" y="293253"/>
                    <a:pt x="175037" y="237405"/>
                    <a:pt x="248718" y="231044"/>
                  </a:cubicBezTo>
                  <a:cubicBezTo>
                    <a:pt x="260233" y="230049"/>
                    <a:pt x="271039" y="229986"/>
                    <a:pt x="281389" y="230864"/>
                  </a:cubicBezTo>
                  <a:cubicBezTo>
                    <a:pt x="294968" y="182012"/>
                    <a:pt x="315785" y="138599"/>
                    <a:pt x="342032" y="104616"/>
                  </a:cubicBezTo>
                  <a:cubicBezTo>
                    <a:pt x="384397" y="49773"/>
                    <a:pt x="442235" y="16774"/>
                    <a:pt x="509291" y="9186"/>
                  </a:cubicBezTo>
                  <a:cubicBezTo>
                    <a:pt x="590602" y="0"/>
                    <a:pt x="678338" y="28574"/>
                    <a:pt x="750114" y="87566"/>
                  </a:cubicBezTo>
                  <a:cubicBezTo>
                    <a:pt x="788839" y="119401"/>
                    <a:pt x="820938" y="156940"/>
                    <a:pt x="845735" y="199347"/>
                  </a:cubicBezTo>
                  <a:cubicBezTo>
                    <a:pt x="899689" y="166020"/>
                    <a:pt x="956860" y="166359"/>
                    <a:pt x="1019958" y="200194"/>
                  </a:cubicBezTo>
                  <a:cubicBezTo>
                    <a:pt x="1083161" y="234082"/>
                    <a:pt x="1120912" y="292523"/>
                    <a:pt x="1129125" y="369220"/>
                  </a:cubicBezTo>
                  <a:cubicBezTo>
                    <a:pt x="1135877" y="432265"/>
                    <a:pt x="1121505" y="504634"/>
                    <a:pt x="1089712" y="567785"/>
                  </a:cubicBezTo>
                  <a:cubicBezTo>
                    <a:pt x="1037854" y="670792"/>
                    <a:pt x="936878" y="684688"/>
                    <a:pt x="837310" y="6846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6263447" y="334486"/>
            <a:ext cx="293153" cy="337976"/>
            <a:chOff x="4505050" y="4336350"/>
            <a:chExt cx="69000" cy="79550"/>
          </a:xfrm>
        </p:grpSpPr>
        <p:sp>
          <p:nvSpPr>
            <p:cNvPr id="31" name="Google Shape;31;p2"/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45;p2"/>
          <p:cNvGrpSpPr/>
          <p:nvPr/>
        </p:nvGrpSpPr>
        <p:grpSpPr>
          <a:xfrm>
            <a:off x="8424010" y="3503654"/>
            <a:ext cx="249392" cy="264900"/>
            <a:chOff x="3861700" y="5390125"/>
            <a:chExt cx="35600" cy="37825"/>
          </a:xfrm>
        </p:grpSpPr>
        <p:sp>
          <p:nvSpPr>
            <p:cNvPr id="46" name="Google Shape;46;p2"/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" name="Google Shape;52;p2"/>
          <p:cNvGrpSpPr/>
          <p:nvPr/>
        </p:nvGrpSpPr>
        <p:grpSpPr>
          <a:xfrm rot="-4077480">
            <a:off x="1397550" y="4568263"/>
            <a:ext cx="165057" cy="349024"/>
            <a:chOff x="3422400" y="4860725"/>
            <a:chExt cx="24475" cy="51750"/>
          </a:xfrm>
        </p:grpSpPr>
        <p:sp>
          <p:nvSpPr>
            <p:cNvPr id="53" name="Google Shape;53;p2"/>
            <p:cNvSpPr/>
            <p:nvPr/>
          </p:nvSpPr>
          <p:spPr>
            <a:xfrm>
              <a:off x="3423500" y="4863525"/>
              <a:ext cx="22275" cy="47850"/>
            </a:xfrm>
            <a:custGeom>
              <a:avLst/>
              <a:gdLst/>
              <a:ahLst/>
              <a:cxnLst/>
              <a:rect l="l" t="t" r="r" b="b"/>
              <a:pathLst>
                <a:path w="891" h="1914" extrusionOk="0">
                  <a:moveTo>
                    <a:pt x="379" y="0"/>
                  </a:moveTo>
                  <a:lnTo>
                    <a:pt x="379" y="45"/>
                  </a:lnTo>
                  <a:lnTo>
                    <a:pt x="334" y="89"/>
                  </a:lnTo>
                  <a:lnTo>
                    <a:pt x="290" y="111"/>
                  </a:lnTo>
                  <a:lnTo>
                    <a:pt x="223" y="156"/>
                  </a:lnTo>
                  <a:lnTo>
                    <a:pt x="68" y="156"/>
                  </a:lnTo>
                  <a:lnTo>
                    <a:pt x="23" y="134"/>
                  </a:lnTo>
                  <a:lnTo>
                    <a:pt x="1" y="89"/>
                  </a:lnTo>
                  <a:lnTo>
                    <a:pt x="446" y="1869"/>
                  </a:lnTo>
                  <a:lnTo>
                    <a:pt x="557" y="1913"/>
                  </a:lnTo>
                  <a:lnTo>
                    <a:pt x="668" y="1891"/>
                  </a:lnTo>
                  <a:lnTo>
                    <a:pt x="779" y="1846"/>
                  </a:lnTo>
                  <a:lnTo>
                    <a:pt x="891" y="1757"/>
                  </a:lnTo>
                  <a:lnTo>
                    <a:pt x="37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423500" y="4861300"/>
              <a:ext cx="9475" cy="6125"/>
            </a:xfrm>
            <a:custGeom>
              <a:avLst/>
              <a:gdLst/>
              <a:ahLst/>
              <a:cxnLst/>
              <a:rect l="l" t="t" r="r" b="b"/>
              <a:pathLst>
                <a:path w="379" h="245" extrusionOk="0">
                  <a:moveTo>
                    <a:pt x="223" y="0"/>
                  </a:moveTo>
                  <a:lnTo>
                    <a:pt x="156" y="22"/>
                  </a:lnTo>
                  <a:lnTo>
                    <a:pt x="90" y="45"/>
                  </a:lnTo>
                  <a:lnTo>
                    <a:pt x="23" y="89"/>
                  </a:lnTo>
                  <a:lnTo>
                    <a:pt x="1" y="134"/>
                  </a:lnTo>
                  <a:lnTo>
                    <a:pt x="1" y="178"/>
                  </a:lnTo>
                  <a:lnTo>
                    <a:pt x="23" y="223"/>
                  </a:lnTo>
                  <a:lnTo>
                    <a:pt x="68" y="245"/>
                  </a:lnTo>
                  <a:lnTo>
                    <a:pt x="223" y="245"/>
                  </a:lnTo>
                  <a:lnTo>
                    <a:pt x="290" y="200"/>
                  </a:lnTo>
                  <a:lnTo>
                    <a:pt x="334" y="178"/>
                  </a:lnTo>
                  <a:lnTo>
                    <a:pt x="379" y="134"/>
                  </a:lnTo>
                  <a:lnTo>
                    <a:pt x="379" y="89"/>
                  </a:lnTo>
                  <a:lnTo>
                    <a:pt x="379" y="67"/>
                  </a:lnTo>
                  <a:lnTo>
                    <a:pt x="357" y="22"/>
                  </a:lnTo>
                  <a:lnTo>
                    <a:pt x="290" y="0"/>
                  </a:lnTo>
                  <a:close/>
                </a:path>
              </a:pathLst>
            </a:custGeom>
            <a:solidFill>
              <a:srgbClr val="F4A6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3422400" y="4860725"/>
              <a:ext cx="24475" cy="51750"/>
            </a:xfrm>
            <a:custGeom>
              <a:avLst/>
              <a:gdLst/>
              <a:ahLst/>
              <a:cxnLst/>
              <a:rect l="l" t="t" r="r" b="b"/>
              <a:pathLst>
                <a:path w="979" h="2070" extrusionOk="0">
                  <a:moveTo>
                    <a:pt x="312" y="90"/>
                  </a:moveTo>
                  <a:lnTo>
                    <a:pt x="356" y="112"/>
                  </a:lnTo>
                  <a:lnTo>
                    <a:pt x="365" y="117"/>
                  </a:lnTo>
                  <a:lnTo>
                    <a:pt x="365" y="117"/>
                  </a:lnTo>
                  <a:lnTo>
                    <a:pt x="334" y="179"/>
                  </a:lnTo>
                  <a:lnTo>
                    <a:pt x="245" y="223"/>
                  </a:lnTo>
                  <a:lnTo>
                    <a:pt x="200" y="246"/>
                  </a:lnTo>
                  <a:lnTo>
                    <a:pt x="156" y="246"/>
                  </a:lnTo>
                  <a:lnTo>
                    <a:pt x="112" y="223"/>
                  </a:lnTo>
                  <a:lnTo>
                    <a:pt x="89" y="201"/>
                  </a:lnTo>
                  <a:lnTo>
                    <a:pt x="89" y="201"/>
                  </a:lnTo>
                  <a:lnTo>
                    <a:pt x="89" y="179"/>
                  </a:lnTo>
                  <a:lnTo>
                    <a:pt x="134" y="134"/>
                  </a:lnTo>
                  <a:lnTo>
                    <a:pt x="223" y="90"/>
                  </a:lnTo>
                  <a:close/>
                  <a:moveTo>
                    <a:pt x="423" y="223"/>
                  </a:moveTo>
                  <a:lnTo>
                    <a:pt x="534" y="624"/>
                  </a:lnTo>
                  <a:lnTo>
                    <a:pt x="823" y="1625"/>
                  </a:lnTo>
                  <a:lnTo>
                    <a:pt x="868" y="1736"/>
                  </a:lnTo>
                  <a:lnTo>
                    <a:pt x="890" y="1803"/>
                  </a:lnTo>
                  <a:lnTo>
                    <a:pt x="890" y="1869"/>
                  </a:lnTo>
                  <a:lnTo>
                    <a:pt x="868" y="1892"/>
                  </a:lnTo>
                  <a:lnTo>
                    <a:pt x="846" y="1914"/>
                  </a:lnTo>
                  <a:lnTo>
                    <a:pt x="734" y="1958"/>
                  </a:lnTo>
                  <a:lnTo>
                    <a:pt x="601" y="2003"/>
                  </a:lnTo>
                  <a:lnTo>
                    <a:pt x="556" y="2003"/>
                  </a:lnTo>
                  <a:lnTo>
                    <a:pt x="512" y="1981"/>
                  </a:lnTo>
                  <a:lnTo>
                    <a:pt x="512" y="1936"/>
                  </a:lnTo>
                  <a:lnTo>
                    <a:pt x="490" y="1892"/>
                  </a:lnTo>
                  <a:lnTo>
                    <a:pt x="267" y="980"/>
                  </a:lnTo>
                  <a:lnTo>
                    <a:pt x="108" y="281"/>
                  </a:lnTo>
                  <a:lnTo>
                    <a:pt x="134" y="290"/>
                  </a:lnTo>
                  <a:lnTo>
                    <a:pt x="200" y="312"/>
                  </a:lnTo>
                  <a:lnTo>
                    <a:pt x="267" y="312"/>
                  </a:lnTo>
                  <a:lnTo>
                    <a:pt x="334" y="290"/>
                  </a:lnTo>
                  <a:lnTo>
                    <a:pt x="401" y="246"/>
                  </a:lnTo>
                  <a:lnTo>
                    <a:pt x="423" y="223"/>
                  </a:lnTo>
                  <a:close/>
                  <a:moveTo>
                    <a:pt x="200" y="1"/>
                  </a:moveTo>
                  <a:lnTo>
                    <a:pt x="134" y="23"/>
                  </a:lnTo>
                  <a:lnTo>
                    <a:pt x="67" y="45"/>
                  </a:lnTo>
                  <a:lnTo>
                    <a:pt x="23" y="112"/>
                  </a:lnTo>
                  <a:lnTo>
                    <a:pt x="6" y="179"/>
                  </a:lnTo>
                  <a:lnTo>
                    <a:pt x="0" y="179"/>
                  </a:lnTo>
                  <a:lnTo>
                    <a:pt x="0" y="201"/>
                  </a:lnTo>
                  <a:lnTo>
                    <a:pt x="312" y="1447"/>
                  </a:lnTo>
                  <a:lnTo>
                    <a:pt x="356" y="1714"/>
                  </a:lnTo>
                  <a:lnTo>
                    <a:pt x="401" y="1847"/>
                  </a:lnTo>
                  <a:lnTo>
                    <a:pt x="445" y="1958"/>
                  </a:lnTo>
                  <a:lnTo>
                    <a:pt x="490" y="2025"/>
                  </a:lnTo>
                  <a:lnTo>
                    <a:pt x="556" y="2047"/>
                  </a:lnTo>
                  <a:lnTo>
                    <a:pt x="623" y="2070"/>
                  </a:lnTo>
                  <a:lnTo>
                    <a:pt x="712" y="2047"/>
                  </a:lnTo>
                  <a:lnTo>
                    <a:pt x="846" y="1981"/>
                  </a:lnTo>
                  <a:lnTo>
                    <a:pt x="979" y="1914"/>
                  </a:lnTo>
                  <a:lnTo>
                    <a:pt x="979" y="1869"/>
                  </a:lnTo>
                  <a:lnTo>
                    <a:pt x="601" y="579"/>
                  </a:lnTo>
                  <a:lnTo>
                    <a:pt x="534" y="335"/>
                  </a:lnTo>
                  <a:lnTo>
                    <a:pt x="467" y="112"/>
                  </a:lnTo>
                  <a:lnTo>
                    <a:pt x="423" y="45"/>
                  </a:lnTo>
                  <a:lnTo>
                    <a:pt x="3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 rot="10800000">
            <a:off x="1423410" y="407554"/>
            <a:ext cx="249392" cy="264900"/>
            <a:chOff x="3861700" y="5390125"/>
            <a:chExt cx="35600" cy="37825"/>
          </a:xfrm>
        </p:grpSpPr>
        <p:sp>
          <p:nvSpPr>
            <p:cNvPr id="57" name="Google Shape;57;p2"/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" name="Google Shape;63;p2"/>
          <p:cNvGrpSpPr/>
          <p:nvPr/>
        </p:nvGrpSpPr>
        <p:grpSpPr>
          <a:xfrm rot="-6349521">
            <a:off x="5891879" y="4574144"/>
            <a:ext cx="293149" cy="337971"/>
            <a:chOff x="4505050" y="4336350"/>
            <a:chExt cx="69000" cy="79550"/>
          </a:xfrm>
        </p:grpSpPr>
        <p:sp>
          <p:nvSpPr>
            <p:cNvPr id="64" name="Google Shape;64;p2"/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1">
    <p:spTree>
      <p:nvGrpSpPr>
        <p:cNvPr id="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37"/>
          <p:cNvSpPr txBox="1">
            <a:spLocks noGrp="1"/>
          </p:cNvSpPr>
          <p:nvPr>
            <p:ph type="title"/>
          </p:nvPr>
        </p:nvSpPr>
        <p:spPr>
          <a:xfrm>
            <a:off x="1157900" y="2822209"/>
            <a:ext cx="2687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 sz="1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3" name="Google Shape;1043;p37"/>
          <p:cNvSpPr txBox="1">
            <a:spLocks noGrp="1"/>
          </p:cNvSpPr>
          <p:nvPr>
            <p:ph type="body" idx="1"/>
          </p:nvPr>
        </p:nvSpPr>
        <p:spPr>
          <a:xfrm>
            <a:off x="1157900" y="1790950"/>
            <a:ext cx="3689400" cy="9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rtl="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grpSp>
        <p:nvGrpSpPr>
          <p:cNvPr id="1044" name="Google Shape;1044;p37"/>
          <p:cNvGrpSpPr/>
          <p:nvPr/>
        </p:nvGrpSpPr>
        <p:grpSpPr>
          <a:xfrm>
            <a:off x="685168" y="439893"/>
            <a:ext cx="254056" cy="241758"/>
            <a:chOff x="2768914" y="655181"/>
            <a:chExt cx="338380" cy="321743"/>
          </a:xfrm>
        </p:grpSpPr>
        <p:sp>
          <p:nvSpPr>
            <p:cNvPr id="1045" name="Google Shape;1045;p37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46" name="Google Shape;1046;p37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47" name="Google Shape;1047;p37"/>
          <p:cNvGrpSpPr/>
          <p:nvPr/>
        </p:nvGrpSpPr>
        <p:grpSpPr>
          <a:xfrm>
            <a:off x="8407881" y="1498397"/>
            <a:ext cx="254056" cy="241758"/>
            <a:chOff x="2768914" y="655181"/>
            <a:chExt cx="338380" cy="321743"/>
          </a:xfrm>
        </p:grpSpPr>
        <p:sp>
          <p:nvSpPr>
            <p:cNvPr id="1048" name="Google Shape;1048;p37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49" name="Google Shape;1049;p37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50" name="Google Shape;1050;p37"/>
          <p:cNvGrpSpPr/>
          <p:nvPr/>
        </p:nvGrpSpPr>
        <p:grpSpPr>
          <a:xfrm>
            <a:off x="7105180" y="4506462"/>
            <a:ext cx="254056" cy="241758"/>
            <a:chOff x="2768914" y="655181"/>
            <a:chExt cx="338380" cy="321743"/>
          </a:xfrm>
        </p:grpSpPr>
        <p:sp>
          <p:nvSpPr>
            <p:cNvPr id="1051" name="Google Shape;1051;p37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52" name="Google Shape;1052;p37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53" name="Google Shape;1053;p37"/>
          <p:cNvGrpSpPr/>
          <p:nvPr/>
        </p:nvGrpSpPr>
        <p:grpSpPr>
          <a:xfrm>
            <a:off x="-333024" y="1109120"/>
            <a:ext cx="1115223" cy="505646"/>
            <a:chOff x="-889965" y="517131"/>
            <a:chExt cx="2215821" cy="1003863"/>
          </a:xfrm>
        </p:grpSpPr>
        <p:sp>
          <p:nvSpPr>
            <p:cNvPr id="1054" name="Google Shape;1054;p37"/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55" name="Google Shape;1055;p37"/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56" name="Google Shape;1056;p37"/>
          <p:cNvGrpSpPr/>
          <p:nvPr/>
        </p:nvGrpSpPr>
        <p:grpSpPr>
          <a:xfrm>
            <a:off x="8016227" y="385548"/>
            <a:ext cx="1600229" cy="723488"/>
            <a:chOff x="10729875" y="529734"/>
            <a:chExt cx="3232134" cy="1460117"/>
          </a:xfrm>
        </p:grpSpPr>
        <p:sp>
          <p:nvSpPr>
            <p:cNvPr id="1057" name="Google Shape;1057;p37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58" name="Google Shape;1058;p37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59" name="Google Shape;1059;p37"/>
          <p:cNvGrpSpPr/>
          <p:nvPr/>
        </p:nvGrpSpPr>
        <p:grpSpPr>
          <a:xfrm>
            <a:off x="4440140" y="4629201"/>
            <a:ext cx="1600229" cy="723488"/>
            <a:chOff x="10729875" y="529734"/>
            <a:chExt cx="3232134" cy="1460117"/>
          </a:xfrm>
        </p:grpSpPr>
        <p:sp>
          <p:nvSpPr>
            <p:cNvPr id="1060" name="Google Shape;1060;p37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61" name="Google Shape;1061;p37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62" name="Google Shape;1062;p37"/>
          <p:cNvGrpSpPr/>
          <p:nvPr/>
        </p:nvGrpSpPr>
        <p:grpSpPr>
          <a:xfrm>
            <a:off x="978222" y="4068961"/>
            <a:ext cx="293153" cy="337976"/>
            <a:chOff x="4505050" y="4336350"/>
            <a:chExt cx="69000" cy="79550"/>
          </a:xfrm>
        </p:grpSpPr>
        <p:sp>
          <p:nvSpPr>
            <p:cNvPr id="1063" name="Google Shape;1063;p37"/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7"/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7"/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7"/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7"/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7"/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7"/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7"/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7"/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7"/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7"/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7"/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7"/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7"/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7" name="Google Shape;1077;p37"/>
          <p:cNvGrpSpPr/>
          <p:nvPr/>
        </p:nvGrpSpPr>
        <p:grpSpPr>
          <a:xfrm>
            <a:off x="4702335" y="3409779"/>
            <a:ext cx="249392" cy="264900"/>
            <a:chOff x="3861700" y="5390125"/>
            <a:chExt cx="35600" cy="37825"/>
          </a:xfrm>
        </p:grpSpPr>
        <p:sp>
          <p:nvSpPr>
            <p:cNvPr id="1078" name="Google Shape;1078;p37"/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7"/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7"/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7"/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7"/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7"/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4" name="Google Shape;1084;p37"/>
          <p:cNvGrpSpPr/>
          <p:nvPr/>
        </p:nvGrpSpPr>
        <p:grpSpPr>
          <a:xfrm rot="-4574862">
            <a:off x="4430682" y="905554"/>
            <a:ext cx="165058" cy="349021"/>
            <a:chOff x="3422400" y="4860725"/>
            <a:chExt cx="24475" cy="51750"/>
          </a:xfrm>
        </p:grpSpPr>
        <p:sp>
          <p:nvSpPr>
            <p:cNvPr id="1085" name="Google Shape;1085;p37"/>
            <p:cNvSpPr/>
            <p:nvPr/>
          </p:nvSpPr>
          <p:spPr>
            <a:xfrm>
              <a:off x="3423500" y="4863525"/>
              <a:ext cx="22275" cy="47850"/>
            </a:xfrm>
            <a:custGeom>
              <a:avLst/>
              <a:gdLst/>
              <a:ahLst/>
              <a:cxnLst/>
              <a:rect l="l" t="t" r="r" b="b"/>
              <a:pathLst>
                <a:path w="891" h="1914" extrusionOk="0">
                  <a:moveTo>
                    <a:pt x="379" y="0"/>
                  </a:moveTo>
                  <a:lnTo>
                    <a:pt x="379" y="45"/>
                  </a:lnTo>
                  <a:lnTo>
                    <a:pt x="334" y="89"/>
                  </a:lnTo>
                  <a:lnTo>
                    <a:pt x="290" y="111"/>
                  </a:lnTo>
                  <a:lnTo>
                    <a:pt x="223" y="156"/>
                  </a:lnTo>
                  <a:lnTo>
                    <a:pt x="68" y="156"/>
                  </a:lnTo>
                  <a:lnTo>
                    <a:pt x="23" y="134"/>
                  </a:lnTo>
                  <a:lnTo>
                    <a:pt x="1" y="89"/>
                  </a:lnTo>
                  <a:lnTo>
                    <a:pt x="446" y="1869"/>
                  </a:lnTo>
                  <a:lnTo>
                    <a:pt x="557" y="1913"/>
                  </a:lnTo>
                  <a:lnTo>
                    <a:pt x="668" y="1891"/>
                  </a:lnTo>
                  <a:lnTo>
                    <a:pt x="779" y="1846"/>
                  </a:lnTo>
                  <a:lnTo>
                    <a:pt x="891" y="1757"/>
                  </a:lnTo>
                  <a:lnTo>
                    <a:pt x="37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7"/>
            <p:cNvSpPr/>
            <p:nvPr/>
          </p:nvSpPr>
          <p:spPr>
            <a:xfrm>
              <a:off x="3423500" y="4861300"/>
              <a:ext cx="9475" cy="6125"/>
            </a:xfrm>
            <a:custGeom>
              <a:avLst/>
              <a:gdLst/>
              <a:ahLst/>
              <a:cxnLst/>
              <a:rect l="l" t="t" r="r" b="b"/>
              <a:pathLst>
                <a:path w="379" h="245" extrusionOk="0">
                  <a:moveTo>
                    <a:pt x="223" y="0"/>
                  </a:moveTo>
                  <a:lnTo>
                    <a:pt x="156" y="22"/>
                  </a:lnTo>
                  <a:lnTo>
                    <a:pt x="90" y="45"/>
                  </a:lnTo>
                  <a:lnTo>
                    <a:pt x="23" y="89"/>
                  </a:lnTo>
                  <a:lnTo>
                    <a:pt x="1" y="134"/>
                  </a:lnTo>
                  <a:lnTo>
                    <a:pt x="1" y="178"/>
                  </a:lnTo>
                  <a:lnTo>
                    <a:pt x="23" y="223"/>
                  </a:lnTo>
                  <a:lnTo>
                    <a:pt x="68" y="245"/>
                  </a:lnTo>
                  <a:lnTo>
                    <a:pt x="223" y="245"/>
                  </a:lnTo>
                  <a:lnTo>
                    <a:pt x="290" y="200"/>
                  </a:lnTo>
                  <a:lnTo>
                    <a:pt x="334" y="178"/>
                  </a:lnTo>
                  <a:lnTo>
                    <a:pt x="379" y="134"/>
                  </a:lnTo>
                  <a:lnTo>
                    <a:pt x="379" y="89"/>
                  </a:lnTo>
                  <a:lnTo>
                    <a:pt x="379" y="67"/>
                  </a:lnTo>
                  <a:lnTo>
                    <a:pt x="357" y="22"/>
                  </a:lnTo>
                  <a:lnTo>
                    <a:pt x="290" y="0"/>
                  </a:lnTo>
                  <a:close/>
                </a:path>
              </a:pathLst>
            </a:custGeom>
            <a:solidFill>
              <a:srgbClr val="F4A6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7"/>
            <p:cNvSpPr/>
            <p:nvPr/>
          </p:nvSpPr>
          <p:spPr>
            <a:xfrm>
              <a:off x="3422400" y="4860725"/>
              <a:ext cx="24475" cy="51750"/>
            </a:xfrm>
            <a:custGeom>
              <a:avLst/>
              <a:gdLst/>
              <a:ahLst/>
              <a:cxnLst/>
              <a:rect l="l" t="t" r="r" b="b"/>
              <a:pathLst>
                <a:path w="979" h="2070" extrusionOk="0">
                  <a:moveTo>
                    <a:pt x="312" y="90"/>
                  </a:moveTo>
                  <a:lnTo>
                    <a:pt x="356" y="112"/>
                  </a:lnTo>
                  <a:lnTo>
                    <a:pt x="365" y="117"/>
                  </a:lnTo>
                  <a:lnTo>
                    <a:pt x="365" y="117"/>
                  </a:lnTo>
                  <a:lnTo>
                    <a:pt x="334" y="179"/>
                  </a:lnTo>
                  <a:lnTo>
                    <a:pt x="245" y="223"/>
                  </a:lnTo>
                  <a:lnTo>
                    <a:pt x="200" y="246"/>
                  </a:lnTo>
                  <a:lnTo>
                    <a:pt x="156" y="246"/>
                  </a:lnTo>
                  <a:lnTo>
                    <a:pt x="112" y="223"/>
                  </a:lnTo>
                  <a:lnTo>
                    <a:pt x="89" y="201"/>
                  </a:lnTo>
                  <a:lnTo>
                    <a:pt x="89" y="201"/>
                  </a:lnTo>
                  <a:lnTo>
                    <a:pt x="89" y="179"/>
                  </a:lnTo>
                  <a:lnTo>
                    <a:pt x="134" y="134"/>
                  </a:lnTo>
                  <a:lnTo>
                    <a:pt x="223" y="90"/>
                  </a:lnTo>
                  <a:close/>
                  <a:moveTo>
                    <a:pt x="423" y="223"/>
                  </a:moveTo>
                  <a:lnTo>
                    <a:pt x="534" y="624"/>
                  </a:lnTo>
                  <a:lnTo>
                    <a:pt x="823" y="1625"/>
                  </a:lnTo>
                  <a:lnTo>
                    <a:pt x="868" y="1736"/>
                  </a:lnTo>
                  <a:lnTo>
                    <a:pt x="890" y="1803"/>
                  </a:lnTo>
                  <a:lnTo>
                    <a:pt x="890" y="1869"/>
                  </a:lnTo>
                  <a:lnTo>
                    <a:pt x="868" y="1892"/>
                  </a:lnTo>
                  <a:lnTo>
                    <a:pt x="846" y="1914"/>
                  </a:lnTo>
                  <a:lnTo>
                    <a:pt x="734" y="1958"/>
                  </a:lnTo>
                  <a:lnTo>
                    <a:pt x="601" y="2003"/>
                  </a:lnTo>
                  <a:lnTo>
                    <a:pt x="556" y="2003"/>
                  </a:lnTo>
                  <a:lnTo>
                    <a:pt x="512" y="1981"/>
                  </a:lnTo>
                  <a:lnTo>
                    <a:pt x="512" y="1936"/>
                  </a:lnTo>
                  <a:lnTo>
                    <a:pt x="490" y="1892"/>
                  </a:lnTo>
                  <a:lnTo>
                    <a:pt x="267" y="980"/>
                  </a:lnTo>
                  <a:lnTo>
                    <a:pt x="108" y="281"/>
                  </a:lnTo>
                  <a:lnTo>
                    <a:pt x="134" y="290"/>
                  </a:lnTo>
                  <a:lnTo>
                    <a:pt x="200" y="312"/>
                  </a:lnTo>
                  <a:lnTo>
                    <a:pt x="267" y="312"/>
                  </a:lnTo>
                  <a:lnTo>
                    <a:pt x="334" y="290"/>
                  </a:lnTo>
                  <a:lnTo>
                    <a:pt x="401" y="246"/>
                  </a:lnTo>
                  <a:lnTo>
                    <a:pt x="423" y="223"/>
                  </a:lnTo>
                  <a:close/>
                  <a:moveTo>
                    <a:pt x="200" y="1"/>
                  </a:moveTo>
                  <a:lnTo>
                    <a:pt x="134" y="23"/>
                  </a:lnTo>
                  <a:lnTo>
                    <a:pt x="67" y="45"/>
                  </a:lnTo>
                  <a:lnTo>
                    <a:pt x="23" y="112"/>
                  </a:lnTo>
                  <a:lnTo>
                    <a:pt x="6" y="179"/>
                  </a:lnTo>
                  <a:lnTo>
                    <a:pt x="0" y="179"/>
                  </a:lnTo>
                  <a:lnTo>
                    <a:pt x="0" y="201"/>
                  </a:lnTo>
                  <a:lnTo>
                    <a:pt x="312" y="1447"/>
                  </a:lnTo>
                  <a:lnTo>
                    <a:pt x="356" y="1714"/>
                  </a:lnTo>
                  <a:lnTo>
                    <a:pt x="401" y="1847"/>
                  </a:lnTo>
                  <a:lnTo>
                    <a:pt x="445" y="1958"/>
                  </a:lnTo>
                  <a:lnTo>
                    <a:pt x="490" y="2025"/>
                  </a:lnTo>
                  <a:lnTo>
                    <a:pt x="556" y="2047"/>
                  </a:lnTo>
                  <a:lnTo>
                    <a:pt x="623" y="2070"/>
                  </a:lnTo>
                  <a:lnTo>
                    <a:pt x="712" y="2047"/>
                  </a:lnTo>
                  <a:lnTo>
                    <a:pt x="846" y="1981"/>
                  </a:lnTo>
                  <a:lnTo>
                    <a:pt x="979" y="1914"/>
                  </a:lnTo>
                  <a:lnTo>
                    <a:pt x="979" y="1869"/>
                  </a:lnTo>
                  <a:lnTo>
                    <a:pt x="601" y="579"/>
                  </a:lnTo>
                  <a:lnTo>
                    <a:pt x="534" y="335"/>
                  </a:lnTo>
                  <a:lnTo>
                    <a:pt x="467" y="112"/>
                  </a:lnTo>
                  <a:lnTo>
                    <a:pt x="423" y="45"/>
                  </a:lnTo>
                  <a:lnTo>
                    <a:pt x="3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wo columns 2">
  <p:cSld name="CUSTOM_22"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p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1090" name="Google Shape;1090;p38"/>
          <p:cNvSpPr txBox="1">
            <a:spLocks noGrp="1"/>
          </p:cNvSpPr>
          <p:nvPr>
            <p:ph type="title"/>
          </p:nvPr>
        </p:nvSpPr>
        <p:spPr>
          <a:xfrm>
            <a:off x="720000" y="675345"/>
            <a:ext cx="7704000" cy="84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1091;p38"/>
          <p:cNvSpPr txBox="1">
            <a:spLocks noGrp="1"/>
          </p:cNvSpPr>
          <p:nvPr>
            <p:ph type="subTitle" idx="1"/>
          </p:nvPr>
        </p:nvSpPr>
        <p:spPr>
          <a:xfrm>
            <a:off x="1877275" y="1598147"/>
            <a:ext cx="1721400" cy="57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3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1092;p38"/>
          <p:cNvSpPr txBox="1">
            <a:spLocks noGrp="1"/>
          </p:cNvSpPr>
          <p:nvPr>
            <p:ph type="body" idx="2"/>
          </p:nvPr>
        </p:nvSpPr>
        <p:spPr>
          <a:xfrm>
            <a:off x="1529475" y="2413470"/>
            <a:ext cx="2417100" cy="108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>
                <a:solidFill>
                  <a:srgbClr val="FFFFFF"/>
                </a:solidFill>
              </a:defRPr>
            </a:lvl1pPr>
            <a:lvl2pPr marL="914400" lvl="1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rtl="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1093" name="Google Shape;1093;p38"/>
          <p:cNvSpPr txBox="1">
            <a:spLocks noGrp="1"/>
          </p:cNvSpPr>
          <p:nvPr>
            <p:ph type="subTitle" idx="3"/>
          </p:nvPr>
        </p:nvSpPr>
        <p:spPr>
          <a:xfrm>
            <a:off x="5545354" y="1598147"/>
            <a:ext cx="1721400" cy="57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3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094" name="Google Shape;1094;p38"/>
          <p:cNvSpPr txBox="1">
            <a:spLocks noGrp="1"/>
          </p:cNvSpPr>
          <p:nvPr>
            <p:ph type="body" idx="4"/>
          </p:nvPr>
        </p:nvSpPr>
        <p:spPr>
          <a:xfrm>
            <a:off x="5197575" y="2413470"/>
            <a:ext cx="2417100" cy="108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>
                <a:solidFill>
                  <a:srgbClr val="FFFFFF"/>
                </a:solidFill>
              </a:defRPr>
            </a:lvl1pPr>
            <a:lvl2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rtl="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grpSp>
        <p:nvGrpSpPr>
          <p:cNvPr id="1095" name="Google Shape;1095;p38"/>
          <p:cNvGrpSpPr/>
          <p:nvPr/>
        </p:nvGrpSpPr>
        <p:grpSpPr>
          <a:xfrm>
            <a:off x="8327397" y="560266"/>
            <a:ext cx="254056" cy="241758"/>
            <a:chOff x="2768914" y="655181"/>
            <a:chExt cx="338380" cy="321743"/>
          </a:xfrm>
        </p:grpSpPr>
        <p:sp>
          <p:nvSpPr>
            <p:cNvPr id="1096" name="Google Shape;1096;p38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97" name="Google Shape;1097;p38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98" name="Google Shape;1098;p38"/>
          <p:cNvGrpSpPr/>
          <p:nvPr/>
        </p:nvGrpSpPr>
        <p:grpSpPr>
          <a:xfrm>
            <a:off x="507082" y="640684"/>
            <a:ext cx="254056" cy="241758"/>
            <a:chOff x="2768914" y="655181"/>
            <a:chExt cx="338380" cy="321743"/>
          </a:xfrm>
        </p:grpSpPr>
        <p:sp>
          <p:nvSpPr>
            <p:cNvPr id="1099" name="Google Shape;1099;p38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100" name="Google Shape;1100;p38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101" name="Google Shape;1101;p38"/>
          <p:cNvGrpSpPr/>
          <p:nvPr/>
        </p:nvGrpSpPr>
        <p:grpSpPr>
          <a:xfrm>
            <a:off x="-354177" y="1559053"/>
            <a:ext cx="1115223" cy="505646"/>
            <a:chOff x="-889965" y="517131"/>
            <a:chExt cx="2215821" cy="1003863"/>
          </a:xfrm>
        </p:grpSpPr>
        <p:sp>
          <p:nvSpPr>
            <p:cNvPr id="1102" name="Google Shape;1102;p38"/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103" name="Google Shape;1103;p38"/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104" name="Google Shape;1104;p38"/>
          <p:cNvGrpSpPr/>
          <p:nvPr/>
        </p:nvGrpSpPr>
        <p:grpSpPr>
          <a:xfrm>
            <a:off x="8373825" y="1450101"/>
            <a:ext cx="1600229" cy="723488"/>
            <a:chOff x="10729875" y="529734"/>
            <a:chExt cx="3232134" cy="1460117"/>
          </a:xfrm>
        </p:grpSpPr>
        <p:sp>
          <p:nvSpPr>
            <p:cNvPr id="1105" name="Google Shape;1105;p38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106" name="Google Shape;1106;p38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107" name="Google Shape;1107;p38"/>
          <p:cNvGrpSpPr/>
          <p:nvPr/>
        </p:nvGrpSpPr>
        <p:grpSpPr>
          <a:xfrm>
            <a:off x="3598675" y="4498276"/>
            <a:ext cx="1600229" cy="723488"/>
            <a:chOff x="10729875" y="529734"/>
            <a:chExt cx="3232134" cy="1460117"/>
          </a:xfrm>
        </p:grpSpPr>
        <p:sp>
          <p:nvSpPr>
            <p:cNvPr id="1108" name="Google Shape;1108;p38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109" name="Google Shape;1109;p38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type="title"/>
          </p:nvPr>
        </p:nvSpPr>
        <p:spPr>
          <a:xfrm>
            <a:off x="2800500" y="1490625"/>
            <a:ext cx="3543000" cy="9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53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"/>
          <p:cNvSpPr txBox="1">
            <a:spLocks noGrp="1"/>
          </p:cNvSpPr>
          <p:nvPr>
            <p:ph type="body" idx="1"/>
          </p:nvPr>
        </p:nvSpPr>
        <p:spPr>
          <a:xfrm>
            <a:off x="2800500" y="2493666"/>
            <a:ext cx="3543000" cy="120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grpSp>
        <p:nvGrpSpPr>
          <p:cNvPr id="100" name="Google Shape;100;p4"/>
          <p:cNvGrpSpPr/>
          <p:nvPr/>
        </p:nvGrpSpPr>
        <p:grpSpPr>
          <a:xfrm>
            <a:off x="8074935" y="349818"/>
            <a:ext cx="254049" cy="244841"/>
            <a:chOff x="9151278" y="648615"/>
            <a:chExt cx="571796" cy="550576"/>
          </a:xfrm>
        </p:grpSpPr>
        <p:sp>
          <p:nvSpPr>
            <p:cNvPr id="101" name="Google Shape;101;p4"/>
            <p:cNvSpPr/>
            <p:nvPr/>
          </p:nvSpPr>
          <p:spPr>
            <a:xfrm>
              <a:off x="9162613" y="648615"/>
              <a:ext cx="549349" cy="550576"/>
            </a:xfrm>
            <a:custGeom>
              <a:avLst/>
              <a:gdLst/>
              <a:ahLst/>
              <a:cxnLst/>
              <a:rect l="l" t="t" r="r" b="b"/>
              <a:pathLst>
                <a:path w="549349" h="550576" extrusionOk="0">
                  <a:moveTo>
                    <a:pt x="346942" y="526668"/>
                  </a:moveTo>
                  <a:cubicBezTo>
                    <a:pt x="307731" y="504158"/>
                    <a:pt x="274468" y="476620"/>
                    <a:pt x="242739" y="447886"/>
                  </a:cubicBezTo>
                  <a:cubicBezTo>
                    <a:pt x="212365" y="463338"/>
                    <a:pt x="181789" y="478525"/>
                    <a:pt x="150886" y="493204"/>
                  </a:cubicBezTo>
                  <a:cubicBezTo>
                    <a:pt x="101822" y="516530"/>
                    <a:pt x="55700" y="487129"/>
                    <a:pt x="67468" y="446193"/>
                  </a:cubicBezTo>
                  <a:cubicBezTo>
                    <a:pt x="79374" y="404748"/>
                    <a:pt x="92487" y="363473"/>
                    <a:pt x="106563" y="322325"/>
                  </a:cubicBezTo>
                  <a:cubicBezTo>
                    <a:pt x="75787" y="294057"/>
                    <a:pt x="45032" y="265779"/>
                    <a:pt x="14255" y="237500"/>
                  </a:cubicBezTo>
                  <a:cubicBezTo>
                    <a:pt x="2423" y="226620"/>
                    <a:pt x="0" y="211984"/>
                    <a:pt x="3894" y="197876"/>
                  </a:cubicBezTo>
                  <a:cubicBezTo>
                    <a:pt x="3100" y="181218"/>
                    <a:pt x="15282" y="162866"/>
                    <a:pt x="37697" y="158093"/>
                  </a:cubicBezTo>
                  <a:cubicBezTo>
                    <a:pt x="52355" y="150706"/>
                    <a:pt x="69871" y="148992"/>
                    <a:pt x="87238" y="157257"/>
                  </a:cubicBezTo>
                  <a:cubicBezTo>
                    <a:pt x="114278" y="157691"/>
                    <a:pt x="141234" y="158453"/>
                    <a:pt x="168042" y="159744"/>
                  </a:cubicBezTo>
                  <a:cubicBezTo>
                    <a:pt x="182869" y="124057"/>
                    <a:pt x="198437" y="88466"/>
                    <a:pt x="214926" y="53001"/>
                  </a:cubicBezTo>
                  <a:cubicBezTo>
                    <a:pt x="235606" y="8508"/>
                    <a:pt x="316282" y="0"/>
                    <a:pt x="328951" y="45465"/>
                  </a:cubicBezTo>
                  <a:cubicBezTo>
                    <a:pt x="341079" y="88942"/>
                    <a:pt x="353197" y="132418"/>
                    <a:pt x="365326" y="175894"/>
                  </a:cubicBezTo>
                  <a:cubicBezTo>
                    <a:pt x="412898" y="181123"/>
                    <a:pt x="460269" y="187049"/>
                    <a:pt x="507417" y="193473"/>
                  </a:cubicBezTo>
                  <a:cubicBezTo>
                    <a:pt x="531579" y="196765"/>
                    <a:pt x="549349" y="215381"/>
                    <a:pt x="547295" y="235532"/>
                  </a:cubicBezTo>
                  <a:cubicBezTo>
                    <a:pt x="541887" y="288776"/>
                    <a:pt x="468873" y="323585"/>
                    <a:pt x="414940" y="353843"/>
                  </a:cubicBezTo>
                  <a:cubicBezTo>
                    <a:pt x="426137" y="394017"/>
                    <a:pt x="437345" y="434191"/>
                    <a:pt x="448542" y="474366"/>
                  </a:cubicBezTo>
                  <a:cubicBezTo>
                    <a:pt x="461877" y="522181"/>
                    <a:pt x="388577" y="550576"/>
                    <a:pt x="346942" y="526668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9151278" y="651093"/>
              <a:ext cx="571796" cy="543295"/>
            </a:xfrm>
            <a:custGeom>
              <a:avLst/>
              <a:gdLst/>
              <a:ahLst/>
              <a:cxnLst/>
              <a:rect l="l" t="t" r="r" b="b"/>
              <a:pathLst>
                <a:path w="571796" h="543295" extrusionOk="0">
                  <a:moveTo>
                    <a:pt x="393414" y="543295"/>
                  </a:moveTo>
                  <a:cubicBezTo>
                    <a:pt x="378862" y="543295"/>
                    <a:pt x="364648" y="540046"/>
                    <a:pt x="353007" y="533368"/>
                  </a:cubicBezTo>
                  <a:cubicBezTo>
                    <a:pt x="313287" y="510561"/>
                    <a:pt x="280024" y="482906"/>
                    <a:pt x="252391" y="458131"/>
                  </a:cubicBezTo>
                  <a:cubicBezTo>
                    <a:pt x="221212" y="473932"/>
                    <a:pt x="193145" y="487764"/>
                    <a:pt x="166761" y="500295"/>
                  </a:cubicBezTo>
                  <a:cubicBezTo>
                    <a:pt x="137212" y="514328"/>
                    <a:pt x="104870" y="512169"/>
                    <a:pt x="84359" y="494781"/>
                  </a:cubicBezTo>
                  <a:cubicBezTo>
                    <a:pt x="68632" y="481435"/>
                    <a:pt x="62748" y="461253"/>
                    <a:pt x="68632" y="440795"/>
                  </a:cubicBezTo>
                  <a:cubicBezTo>
                    <a:pt x="79480" y="403013"/>
                    <a:pt x="91937" y="363410"/>
                    <a:pt x="105653" y="322971"/>
                  </a:cubicBezTo>
                  <a:lnTo>
                    <a:pt x="18436" y="242813"/>
                  </a:lnTo>
                  <a:cubicBezTo>
                    <a:pt x="4984" y="230452"/>
                    <a:pt x="0" y="212799"/>
                    <a:pt x="4614" y="194172"/>
                  </a:cubicBezTo>
                  <a:cubicBezTo>
                    <a:pt x="4487" y="174402"/>
                    <a:pt x="18213" y="151987"/>
                    <a:pt x="45487" y="145573"/>
                  </a:cubicBezTo>
                  <a:cubicBezTo>
                    <a:pt x="63478" y="136905"/>
                    <a:pt x="83026" y="136450"/>
                    <a:pt x="100954" y="144229"/>
                  </a:cubicBezTo>
                  <a:cubicBezTo>
                    <a:pt x="126798" y="144663"/>
                    <a:pt x="150293" y="145362"/>
                    <a:pt x="172455" y="146356"/>
                  </a:cubicBezTo>
                  <a:cubicBezTo>
                    <a:pt x="186901" y="111823"/>
                    <a:pt x="201760" y="78115"/>
                    <a:pt x="216661" y="46069"/>
                  </a:cubicBezTo>
                  <a:cubicBezTo>
                    <a:pt x="231478" y="14192"/>
                    <a:pt x="269493" y="0"/>
                    <a:pt x="299508" y="2444"/>
                  </a:cubicBezTo>
                  <a:cubicBezTo>
                    <a:pt x="325437" y="4561"/>
                    <a:pt x="344498" y="18658"/>
                    <a:pt x="350488" y="40153"/>
                  </a:cubicBezTo>
                  <a:lnTo>
                    <a:pt x="384936" y="163681"/>
                  </a:lnTo>
                  <a:cubicBezTo>
                    <a:pt x="428307" y="168518"/>
                    <a:pt x="472641" y="174032"/>
                    <a:pt x="520181" y="180509"/>
                  </a:cubicBezTo>
                  <a:cubicBezTo>
                    <a:pt x="550280" y="184605"/>
                    <a:pt x="571796" y="208163"/>
                    <a:pt x="569161" y="234124"/>
                  </a:cubicBezTo>
                  <a:cubicBezTo>
                    <a:pt x="563721" y="287750"/>
                    <a:pt x="501967" y="321733"/>
                    <a:pt x="447484" y="351715"/>
                  </a:cubicBezTo>
                  <a:cubicBezTo>
                    <a:pt x="444531" y="353345"/>
                    <a:pt x="441600" y="354954"/>
                    <a:pt x="438710" y="356552"/>
                  </a:cubicBezTo>
                  <a:lnTo>
                    <a:pt x="470079" y="469042"/>
                  </a:lnTo>
                  <a:cubicBezTo>
                    <a:pt x="475943" y="490092"/>
                    <a:pt x="468587" y="510508"/>
                    <a:pt x="449897" y="525049"/>
                  </a:cubicBezTo>
                  <a:cubicBezTo>
                    <a:pt x="434466" y="537030"/>
                    <a:pt x="413617" y="543295"/>
                    <a:pt x="393414" y="543295"/>
                  </a:cubicBezTo>
                  <a:close/>
                  <a:moveTo>
                    <a:pt x="255777" y="432667"/>
                  </a:moveTo>
                  <a:lnTo>
                    <a:pt x="261186" y="437557"/>
                  </a:lnTo>
                  <a:cubicBezTo>
                    <a:pt x="289009" y="462777"/>
                    <a:pt x="322939" y="491691"/>
                    <a:pt x="363548" y="515016"/>
                  </a:cubicBezTo>
                  <a:cubicBezTo>
                    <a:pt x="384090" y="526817"/>
                    <a:pt x="416993" y="523800"/>
                    <a:pt x="436901" y="508328"/>
                  </a:cubicBezTo>
                  <a:cubicBezTo>
                    <a:pt x="445209" y="501872"/>
                    <a:pt x="454173" y="490802"/>
                    <a:pt x="449685" y="474725"/>
                  </a:cubicBezTo>
                  <a:lnTo>
                    <a:pt x="413850" y="346201"/>
                  </a:lnTo>
                  <a:lnTo>
                    <a:pt x="421100" y="342137"/>
                  </a:lnTo>
                  <a:cubicBezTo>
                    <a:pt x="426338" y="339195"/>
                    <a:pt x="431757" y="336211"/>
                    <a:pt x="437282" y="333173"/>
                  </a:cubicBezTo>
                  <a:cubicBezTo>
                    <a:pt x="487203" y="305699"/>
                    <a:pt x="543782" y="274563"/>
                    <a:pt x="548100" y="231986"/>
                  </a:cubicBezTo>
                  <a:cubicBezTo>
                    <a:pt x="549560" y="217677"/>
                    <a:pt x="535749" y="203993"/>
                    <a:pt x="517323" y="201474"/>
                  </a:cubicBezTo>
                  <a:cubicBezTo>
                    <a:pt x="467359" y="194669"/>
                    <a:pt x="420973" y="188933"/>
                    <a:pt x="375507" y="183938"/>
                  </a:cubicBezTo>
                  <a:lnTo>
                    <a:pt x="368384" y="183155"/>
                  </a:lnTo>
                  <a:lnTo>
                    <a:pt x="330094" y="45836"/>
                  </a:lnTo>
                  <a:cubicBezTo>
                    <a:pt x="325215" y="28342"/>
                    <a:pt x="307763" y="24352"/>
                    <a:pt x="297783" y="23537"/>
                  </a:cubicBezTo>
                  <a:cubicBezTo>
                    <a:pt x="275727" y="21748"/>
                    <a:pt x="246475" y="32141"/>
                    <a:pt x="235860" y="54980"/>
                  </a:cubicBezTo>
                  <a:cubicBezTo>
                    <a:pt x="220090" y="88899"/>
                    <a:pt x="204374" y="124671"/>
                    <a:pt x="189145" y="161332"/>
                  </a:cubicBezTo>
                  <a:lnTo>
                    <a:pt x="186298" y="168200"/>
                  </a:lnTo>
                  <a:lnTo>
                    <a:pt x="178858" y="167841"/>
                  </a:lnTo>
                  <a:cubicBezTo>
                    <a:pt x="154135" y="166645"/>
                    <a:pt x="127814" y="165830"/>
                    <a:pt x="98403" y="165364"/>
                  </a:cubicBezTo>
                  <a:lnTo>
                    <a:pt x="96107" y="165322"/>
                  </a:lnTo>
                  <a:lnTo>
                    <a:pt x="94032" y="164337"/>
                  </a:lnTo>
                  <a:cubicBezTo>
                    <a:pt x="77533" y="156485"/>
                    <a:pt x="63055" y="160400"/>
                    <a:pt x="53805" y="165068"/>
                  </a:cubicBezTo>
                  <a:lnTo>
                    <a:pt x="51233" y="165967"/>
                  </a:lnTo>
                  <a:cubicBezTo>
                    <a:pt x="33803" y="169682"/>
                    <a:pt x="25251" y="183324"/>
                    <a:pt x="25812" y="194892"/>
                  </a:cubicBezTo>
                  <a:lnTo>
                    <a:pt x="25886" y="196585"/>
                  </a:lnTo>
                  <a:lnTo>
                    <a:pt x="25431" y="198215"/>
                  </a:lnTo>
                  <a:cubicBezTo>
                    <a:pt x="23188" y="206322"/>
                    <a:pt x="22648" y="217931"/>
                    <a:pt x="32755" y="227224"/>
                  </a:cubicBezTo>
                  <a:lnTo>
                    <a:pt x="130143" y="316727"/>
                  </a:lnTo>
                  <a:lnTo>
                    <a:pt x="127910" y="323278"/>
                  </a:lnTo>
                  <a:cubicBezTo>
                    <a:pt x="113421" y="365643"/>
                    <a:pt x="100319" y="407151"/>
                    <a:pt x="88974" y="446637"/>
                  </a:cubicBezTo>
                  <a:cubicBezTo>
                    <a:pt x="85354" y="459242"/>
                    <a:pt x="88571" y="470598"/>
                    <a:pt x="98054" y="478641"/>
                  </a:cubicBezTo>
                  <a:cubicBezTo>
                    <a:pt x="112215" y="490653"/>
                    <a:pt x="135625" y="491648"/>
                    <a:pt x="157681" y="481171"/>
                  </a:cubicBezTo>
                  <a:cubicBezTo>
                    <a:pt x="185695" y="467857"/>
                    <a:pt x="215656" y="453072"/>
                    <a:pt x="249279" y="4359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3" name="Google Shape;103;p4"/>
          <p:cNvGrpSpPr/>
          <p:nvPr/>
        </p:nvGrpSpPr>
        <p:grpSpPr>
          <a:xfrm>
            <a:off x="457249" y="490443"/>
            <a:ext cx="254056" cy="241758"/>
            <a:chOff x="2768914" y="655181"/>
            <a:chExt cx="338380" cy="321743"/>
          </a:xfrm>
        </p:grpSpPr>
        <p:sp>
          <p:nvSpPr>
            <p:cNvPr id="104" name="Google Shape;104;p4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6" name="Google Shape;106;p4"/>
          <p:cNvGrpSpPr/>
          <p:nvPr/>
        </p:nvGrpSpPr>
        <p:grpSpPr>
          <a:xfrm>
            <a:off x="8475207" y="4446317"/>
            <a:ext cx="271770" cy="244853"/>
            <a:chOff x="7756333" y="5881824"/>
            <a:chExt cx="563371" cy="507153"/>
          </a:xfrm>
        </p:grpSpPr>
        <p:sp>
          <p:nvSpPr>
            <p:cNvPr id="107" name="Google Shape;107;p4"/>
            <p:cNvSpPr/>
            <p:nvPr/>
          </p:nvSpPr>
          <p:spPr>
            <a:xfrm>
              <a:off x="7756333" y="5881824"/>
              <a:ext cx="563371" cy="507153"/>
            </a:xfrm>
            <a:custGeom>
              <a:avLst/>
              <a:gdLst/>
              <a:ahLst/>
              <a:cxnLst/>
              <a:rect l="l" t="t" r="r" b="b"/>
              <a:pathLst>
                <a:path w="563371" h="507153" extrusionOk="0">
                  <a:moveTo>
                    <a:pt x="512720" y="226642"/>
                  </a:moveTo>
                  <a:cubicBezTo>
                    <a:pt x="486155" y="214936"/>
                    <a:pt x="459962" y="202575"/>
                    <a:pt x="434075" y="189663"/>
                  </a:cubicBezTo>
                  <a:cubicBezTo>
                    <a:pt x="445537" y="160633"/>
                    <a:pt x="457538" y="131794"/>
                    <a:pt x="470153" y="103166"/>
                  </a:cubicBezTo>
                  <a:cubicBezTo>
                    <a:pt x="495247" y="46217"/>
                    <a:pt x="434763" y="0"/>
                    <a:pt x="385942" y="38195"/>
                  </a:cubicBezTo>
                  <a:cubicBezTo>
                    <a:pt x="354774" y="62568"/>
                    <a:pt x="323617" y="86931"/>
                    <a:pt x="292459" y="111294"/>
                  </a:cubicBezTo>
                  <a:cubicBezTo>
                    <a:pt x="260159" y="91651"/>
                    <a:pt x="228303" y="71194"/>
                    <a:pt x="196976" y="49731"/>
                  </a:cubicBezTo>
                  <a:cubicBezTo>
                    <a:pt x="155860" y="21579"/>
                    <a:pt x="110384" y="67902"/>
                    <a:pt x="118988" y="109685"/>
                  </a:cubicBezTo>
                  <a:cubicBezTo>
                    <a:pt x="127095" y="149076"/>
                    <a:pt x="139710" y="187060"/>
                    <a:pt x="154019" y="224483"/>
                  </a:cubicBezTo>
                  <a:cubicBezTo>
                    <a:pt x="124576" y="249798"/>
                    <a:pt x="93810" y="273896"/>
                    <a:pt x="61658" y="287305"/>
                  </a:cubicBezTo>
                  <a:cubicBezTo>
                    <a:pt x="0" y="313023"/>
                    <a:pt x="22976" y="413152"/>
                    <a:pt x="90169" y="390715"/>
                  </a:cubicBezTo>
                  <a:cubicBezTo>
                    <a:pt x="129222" y="377676"/>
                    <a:pt x="168571" y="366850"/>
                    <a:pt x="208184" y="357769"/>
                  </a:cubicBezTo>
                  <a:cubicBezTo>
                    <a:pt x="218027" y="381497"/>
                    <a:pt x="228959" y="404897"/>
                    <a:pt x="243649" y="425174"/>
                  </a:cubicBezTo>
                  <a:cubicBezTo>
                    <a:pt x="237066" y="484642"/>
                    <a:pt x="331205" y="507153"/>
                    <a:pt x="348879" y="444013"/>
                  </a:cubicBezTo>
                  <a:cubicBezTo>
                    <a:pt x="359547" y="405891"/>
                    <a:pt x="371093" y="368088"/>
                    <a:pt x="383391" y="330528"/>
                  </a:cubicBezTo>
                  <a:cubicBezTo>
                    <a:pt x="417226" y="327818"/>
                    <a:pt x="451305" y="326474"/>
                    <a:pt x="485658" y="326559"/>
                  </a:cubicBezTo>
                  <a:cubicBezTo>
                    <a:pt x="535304" y="326686"/>
                    <a:pt x="563371" y="248972"/>
                    <a:pt x="512720" y="226642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7768047" y="5893624"/>
              <a:ext cx="539210" cy="477181"/>
            </a:xfrm>
            <a:custGeom>
              <a:avLst/>
              <a:gdLst/>
              <a:ahLst/>
              <a:cxnLst/>
              <a:rect l="l" t="t" r="r" b="b"/>
              <a:pathLst>
                <a:path w="539210" h="477181" extrusionOk="0">
                  <a:moveTo>
                    <a:pt x="287824" y="477181"/>
                  </a:moveTo>
                  <a:cubicBezTo>
                    <a:pt x="283463" y="477181"/>
                    <a:pt x="279114" y="476747"/>
                    <a:pt x="274880" y="475921"/>
                  </a:cubicBezTo>
                  <a:cubicBezTo>
                    <a:pt x="247893" y="470693"/>
                    <a:pt x="222451" y="448320"/>
                    <a:pt x="224599" y="415374"/>
                  </a:cubicBezTo>
                  <a:cubicBezTo>
                    <a:pt x="210819" y="395795"/>
                    <a:pt x="200532" y="373898"/>
                    <a:pt x="192225" y="354255"/>
                  </a:cubicBezTo>
                  <a:cubicBezTo>
                    <a:pt x="153542" y="363304"/>
                    <a:pt x="116067" y="373866"/>
                    <a:pt x="80708" y="385677"/>
                  </a:cubicBezTo>
                  <a:cubicBezTo>
                    <a:pt x="45307" y="397478"/>
                    <a:pt x="20256" y="378290"/>
                    <a:pt x="11154" y="354012"/>
                  </a:cubicBezTo>
                  <a:cubicBezTo>
                    <a:pt x="0" y="324230"/>
                    <a:pt x="10424" y="284268"/>
                    <a:pt x="47201" y="268933"/>
                  </a:cubicBezTo>
                  <a:cubicBezTo>
                    <a:pt x="77755" y="256190"/>
                    <a:pt x="106849" y="233574"/>
                    <a:pt x="133868" y="210523"/>
                  </a:cubicBezTo>
                  <a:cubicBezTo>
                    <a:pt x="117855" y="168147"/>
                    <a:pt x="107166" y="132693"/>
                    <a:pt x="100298" y="99324"/>
                  </a:cubicBezTo>
                  <a:cubicBezTo>
                    <a:pt x="95122" y="74178"/>
                    <a:pt x="107029" y="46291"/>
                    <a:pt x="129243" y="31527"/>
                  </a:cubicBezTo>
                  <a:cubicBezTo>
                    <a:pt x="148357" y="18827"/>
                    <a:pt x="170243" y="19007"/>
                    <a:pt x="189282" y="32056"/>
                  </a:cubicBezTo>
                  <a:cubicBezTo>
                    <a:pt x="218154" y="51826"/>
                    <a:pt x="248740" y="71596"/>
                    <a:pt x="280246" y="90847"/>
                  </a:cubicBezTo>
                  <a:lnTo>
                    <a:pt x="369834" y="20785"/>
                  </a:lnTo>
                  <a:cubicBezTo>
                    <a:pt x="394895" y="1185"/>
                    <a:pt x="425830" y="0"/>
                    <a:pt x="448669" y="17769"/>
                  </a:cubicBezTo>
                  <a:cubicBezTo>
                    <a:pt x="471275" y="35358"/>
                    <a:pt x="477678" y="65373"/>
                    <a:pt x="464946" y="94244"/>
                  </a:cubicBezTo>
                  <a:cubicBezTo>
                    <a:pt x="453559" y="120089"/>
                    <a:pt x="442288" y="147034"/>
                    <a:pt x="431397" y="174402"/>
                  </a:cubicBezTo>
                  <a:cubicBezTo>
                    <a:pt x="455813" y="186467"/>
                    <a:pt x="480165" y="197876"/>
                    <a:pt x="503883" y="208322"/>
                  </a:cubicBezTo>
                  <a:cubicBezTo>
                    <a:pt x="527864" y="218905"/>
                    <a:pt x="539210" y="242220"/>
                    <a:pt x="533495" y="269176"/>
                  </a:cubicBezTo>
                  <a:cubicBezTo>
                    <a:pt x="527949" y="295391"/>
                    <a:pt x="505745" y="321881"/>
                    <a:pt x="474069" y="321881"/>
                  </a:cubicBezTo>
                  <a:cubicBezTo>
                    <a:pt x="473011" y="321913"/>
                    <a:pt x="471942" y="321881"/>
                    <a:pt x="470863" y="321881"/>
                  </a:cubicBezTo>
                  <a:cubicBezTo>
                    <a:pt x="439705" y="321881"/>
                    <a:pt x="408156" y="323087"/>
                    <a:pt x="376967" y="325469"/>
                  </a:cubicBezTo>
                  <a:cubicBezTo>
                    <a:pt x="365019" y="362161"/>
                    <a:pt x="353948" y="398695"/>
                    <a:pt x="344021" y="434128"/>
                  </a:cubicBezTo>
                  <a:cubicBezTo>
                    <a:pt x="335481" y="464661"/>
                    <a:pt x="311425" y="477181"/>
                    <a:pt x="287824" y="477181"/>
                  </a:cubicBezTo>
                  <a:close/>
                  <a:moveTo>
                    <a:pt x="200744" y="337671"/>
                  </a:moveTo>
                  <a:lnTo>
                    <a:pt x="203051" y="343228"/>
                  </a:lnTo>
                  <a:cubicBezTo>
                    <a:pt x="211740" y="364183"/>
                    <a:pt x="222652" y="388408"/>
                    <a:pt x="237701" y="409204"/>
                  </a:cubicBezTo>
                  <a:lnTo>
                    <a:pt x="239320" y="411427"/>
                  </a:lnTo>
                  <a:lnTo>
                    <a:pt x="239013" y="414168"/>
                  </a:lnTo>
                  <a:cubicBezTo>
                    <a:pt x="236018" y="441261"/>
                    <a:pt x="256910" y="457930"/>
                    <a:pt x="277600" y="461941"/>
                  </a:cubicBezTo>
                  <a:cubicBezTo>
                    <a:pt x="296788" y="465656"/>
                    <a:pt x="322103" y="459602"/>
                    <a:pt x="330305" y="430286"/>
                  </a:cubicBezTo>
                  <a:cubicBezTo>
                    <a:pt x="340677" y="393213"/>
                    <a:pt x="352329" y="354922"/>
                    <a:pt x="364902" y="316515"/>
                  </a:cubicBezTo>
                  <a:lnTo>
                    <a:pt x="366384" y="312017"/>
                  </a:lnTo>
                  <a:lnTo>
                    <a:pt x="371104" y="311636"/>
                  </a:lnTo>
                  <a:cubicBezTo>
                    <a:pt x="405225" y="308895"/>
                    <a:pt x="439779" y="307456"/>
                    <a:pt x="473963" y="307636"/>
                  </a:cubicBezTo>
                  <a:lnTo>
                    <a:pt x="474069" y="307636"/>
                  </a:lnTo>
                  <a:cubicBezTo>
                    <a:pt x="497914" y="307636"/>
                    <a:pt x="515302" y="286310"/>
                    <a:pt x="519556" y="266223"/>
                  </a:cubicBezTo>
                  <a:cubicBezTo>
                    <a:pt x="523853" y="245946"/>
                    <a:pt x="515852" y="229182"/>
                    <a:pt x="498136" y="221360"/>
                  </a:cubicBezTo>
                  <a:cubicBezTo>
                    <a:pt x="472312" y="209983"/>
                    <a:pt x="445748" y="197484"/>
                    <a:pt x="419184" y="184245"/>
                  </a:cubicBezTo>
                  <a:lnTo>
                    <a:pt x="413342" y="181334"/>
                  </a:lnTo>
                  <a:lnTo>
                    <a:pt x="415734" y="175249"/>
                  </a:lnTo>
                  <a:cubicBezTo>
                    <a:pt x="427429" y="145616"/>
                    <a:pt x="439610" y="116427"/>
                    <a:pt x="451908" y="88497"/>
                  </a:cubicBezTo>
                  <a:cubicBezTo>
                    <a:pt x="461909" y="65807"/>
                    <a:pt x="457199" y="42460"/>
                    <a:pt x="439917" y="29008"/>
                  </a:cubicBezTo>
                  <a:cubicBezTo>
                    <a:pt x="422412" y="15398"/>
                    <a:pt x="398346" y="16573"/>
                    <a:pt x="378608" y="32003"/>
                  </a:cubicBezTo>
                  <a:lnTo>
                    <a:pt x="281252" y="108140"/>
                  </a:lnTo>
                  <a:lnTo>
                    <a:pt x="277050" y="105579"/>
                  </a:lnTo>
                  <a:cubicBezTo>
                    <a:pt x="243839" y="85396"/>
                    <a:pt x="211592" y="64611"/>
                    <a:pt x="181228" y="43814"/>
                  </a:cubicBezTo>
                  <a:cubicBezTo>
                    <a:pt x="162062" y="30681"/>
                    <a:pt x="145372" y="37920"/>
                    <a:pt x="137128" y="43391"/>
                  </a:cubicBezTo>
                  <a:cubicBezTo>
                    <a:pt x="119898" y="54842"/>
                    <a:pt x="110288" y="77152"/>
                    <a:pt x="114257" y="96445"/>
                  </a:cubicBezTo>
                  <a:cubicBezTo>
                    <a:pt x="121210" y="130280"/>
                    <a:pt x="132238" y="166401"/>
                    <a:pt x="148960" y="210142"/>
                  </a:cubicBezTo>
                  <a:lnTo>
                    <a:pt x="150748" y="214820"/>
                  </a:lnTo>
                  <a:lnTo>
                    <a:pt x="146949" y="218080"/>
                  </a:lnTo>
                  <a:cubicBezTo>
                    <a:pt x="117982" y="242993"/>
                    <a:pt x="86518" y="267980"/>
                    <a:pt x="52683" y="282088"/>
                  </a:cubicBezTo>
                  <a:cubicBezTo>
                    <a:pt x="23844" y="294110"/>
                    <a:pt x="15716" y="325553"/>
                    <a:pt x="24500" y="349017"/>
                  </a:cubicBezTo>
                  <a:cubicBezTo>
                    <a:pt x="31009" y="366373"/>
                    <a:pt x="48016" y="381571"/>
                    <a:pt x="76189" y="372152"/>
                  </a:cubicBezTo>
                  <a:cubicBezTo>
                    <a:pt x="113760" y="359611"/>
                    <a:pt x="153691" y="348466"/>
                    <a:pt x="194870" y="3390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9" name="Google Shape;109;p4"/>
          <p:cNvGrpSpPr/>
          <p:nvPr/>
        </p:nvGrpSpPr>
        <p:grpSpPr>
          <a:xfrm>
            <a:off x="617522" y="4293085"/>
            <a:ext cx="254056" cy="241758"/>
            <a:chOff x="2768914" y="655181"/>
            <a:chExt cx="338380" cy="321743"/>
          </a:xfrm>
        </p:grpSpPr>
        <p:sp>
          <p:nvSpPr>
            <p:cNvPr id="110" name="Google Shape;110;p4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12" name="Google Shape;112;p4"/>
          <p:cNvGrpSpPr/>
          <p:nvPr/>
        </p:nvGrpSpPr>
        <p:grpSpPr>
          <a:xfrm>
            <a:off x="-404010" y="3031273"/>
            <a:ext cx="1115223" cy="505646"/>
            <a:chOff x="-889965" y="517131"/>
            <a:chExt cx="2215821" cy="1003863"/>
          </a:xfrm>
        </p:grpSpPr>
        <p:sp>
          <p:nvSpPr>
            <p:cNvPr id="113" name="Google Shape;113;p4"/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15" name="Google Shape;115;p4"/>
          <p:cNvGrpSpPr/>
          <p:nvPr/>
        </p:nvGrpSpPr>
        <p:grpSpPr>
          <a:xfrm>
            <a:off x="8328665" y="2707836"/>
            <a:ext cx="1600229" cy="723488"/>
            <a:chOff x="10729875" y="529734"/>
            <a:chExt cx="3232134" cy="1460117"/>
          </a:xfrm>
        </p:grpSpPr>
        <p:sp>
          <p:nvSpPr>
            <p:cNvPr id="116" name="Google Shape;116;p4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18" name="Google Shape;118;p4"/>
          <p:cNvGrpSpPr/>
          <p:nvPr/>
        </p:nvGrpSpPr>
        <p:grpSpPr>
          <a:xfrm>
            <a:off x="6834447" y="3736361"/>
            <a:ext cx="293153" cy="337976"/>
            <a:chOff x="4505050" y="4336350"/>
            <a:chExt cx="69000" cy="79550"/>
          </a:xfrm>
        </p:grpSpPr>
        <p:sp>
          <p:nvSpPr>
            <p:cNvPr id="119" name="Google Shape;119;p4"/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" name="Google Shape;133;p4"/>
          <p:cNvGrpSpPr/>
          <p:nvPr/>
        </p:nvGrpSpPr>
        <p:grpSpPr>
          <a:xfrm>
            <a:off x="4634610" y="731054"/>
            <a:ext cx="249392" cy="264900"/>
            <a:chOff x="3861700" y="5390125"/>
            <a:chExt cx="35600" cy="37825"/>
          </a:xfrm>
        </p:grpSpPr>
        <p:sp>
          <p:nvSpPr>
            <p:cNvPr id="134" name="Google Shape;134;p4"/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" name="Google Shape;140;p4"/>
          <p:cNvGrpSpPr/>
          <p:nvPr/>
        </p:nvGrpSpPr>
        <p:grpSpPr>
          <a:xfrm rot="-3186175">
            <a:off x="2233468" y="3535176"/>
            <a:ext cx="165057" cy="349023"/>
            <a:chOff x="3422400" y="4860725"/>
            <a:chExt cx="24475" cy="51750"/>
          </a:xfrm>
        </p:grpSpPr>
        <p:sp>
          <p:nvSpPr>
            <p:cNvPr id="141" name="Google Shape;141;p4"/>
            <p:cNvSpPr/>
            <p:nvPr/>
          </p:nvSpPr>
          <p:spPr>
            <a:xfrm>
              <a:off x="3423500" y="4863525"/>
              <a:ext cx="22275" cy="47850"/>
            </a:xfrm>
            <a:custGeom>
              <a:avLst/>
              <a:gdLst/>
              <a:ahLst/>
              <a:cxnLst/>
              <a:rect l="l" t="t" r="r" b="b"/>
              <a:pathLst>
                <a:path w="891" h="1914" extrusionOk="0">
                  <a:moveTo>
                    <a:pt x="379" y="0"/>
                  </a:moveTo>
                  <a:lnTo>
                    <a:pt x="379" y="45"/>
                  </a:lnTo>
                  <a:lnTo>
                    <a:pt x="334" y="89"/>
                  </a:lnTo>
                  <a:lnTo>
                    <a:pt x="290" y="111"/>
                  </a:lnTo>
                  <a:lnTo>
                    <a:pt x="223" y="156"/>
                  </a:lnTo>
                  <a:lnTo>
                    <a:pt x="68" y="156"/>
                  </a:lnTo>
                  <a:lnTo>
                    <a:pt x="23" y="134"/>
                  </a:lnTo>
                  <a:lnTo>
                    <a:pt x="1" y="89"/>
                  </a:lnTo>
                  <a:lnTo>
                    <a:pt x="446" y="1869"/>
                  </a:lnTo>
                  <a:lnTo>
                    <a:pt x="557" y="1913"/>
                  </a:lnTo>
                  <a:lnTo>
                    <a:pt x="668" y="1891"/>
                  </a:lnTo>
                  <a:lnTo>
                    <a:pt x="779" y="1846"/>
                  </a:lnTo>
                  <a:lnTo>
                    <a:pt x="891" y="1757"/>
                  </a:lnTo>
                  <a:lnTo>
                    <a:pt x="37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3423500" y="4861300"/>
              <a:ext cx="9475" cy="6125"/>
            </a:xfrm>
            <a:custGeom>
              <a:avLst/>
              <a:gdLst/>
              <a:ahLst/>
              <a:cxnLst/>
              <a:rect l="l" t="t" r="r" b="b"/>
              <a:pathLst>
                <a:path w="379" h="245" extrusionOk="0">
                  <a:moveTo>
                    <a:pt x="223" y="0"/>
                  </a:moveTo>
                  <a:lnTo>
                    <a:pt x="156" y="22"/>
                  </a:lnTo>
                  <a:lnTo>
                    <a:pt x="90" y="45"/>
                  </a:lnTo>
                  <a:lnTo>
                    <a:pt x="23" y="89"/>
                  </a:lnTo>
                  <a:lnTo>
                    <a:pt x="1" y="134"/>
                  </a:lnTo>
                  <a:lnTo>
                    <a:pt x="1" y="178"/>
                  </a:lnTo>
                  <a:lnTo>
                    <a:pt x="23" y="223"/>
                  </a:lnTo>
                  <a:lnTo>
                    <a:pt x="68" y="245"/>
                  </a:lnTo>
                  <a:lnTo>
                    <a:pt x="223" y="245"/>
                  </a:lnTo>
                  <a:lnTo>
                    <a:pt x="290" y="200"/>
                  </a:lnTo>
                  <a:lnTo>
                    <a:pt x="334" y="178"/>
                  </a:lnTo>
                  <a:lnTo>
                    <a:pt x="379" y="134"/>
                  </a:lnTo>
                  <a:lnTo>
                    <a:pt x="379" y="89"/>
                  </a:lnTo>
                  <a:lnTo>
                    <a:pt x="379" y="67"/>
                  </a:lnTo>
                  <a:lnTo>
                    <a:pt x="357" y="22"/>
                  </a:lnTo>
                  <a:lnTo>
                    <a:pt x="290" y="0"/>
                  </a:lnTo>
                  <a:close/>
                </a:path>
              </a:pathLst>
            </a:custGeom>
            <a:solidFill>
              <a:srgbClr val="F4A6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3422400" y="4860725"/>
              <a:ext cx="24475" cy="51750"/>
            </a:xfrm>
            <a:custGeom>
              <a:avLst/>
              <a:gdLst/>
              <a:ahLst/>
              <a:cxnLst/>
              <a:rect l="l" t="t" r="r" b="b"/>
              <a:pathLst>
                <a:path w="979" h="2070" extrusionOk="0">
                  <a:moveTo>
                    <a:pt x="312" y="90"/>
                  </a:moveTo>
                  <a:lnTo>
                    <a:pt x="356" y="112"/>
                  </a:lnTo>
                  <a:lnTo>
                    <a:pt x="365" y="117"/>
                  </a:lnTo>
                  <a:lnTo>
                    <a:pt x="365" y="117"/>
                  </a:lnTo>
                  <a:lnTo>
                    <a:pt x="334" y="179"/>
                  </a:lnTo>
                  <a:lnTo>
                    <a:pt x="245" y="223"/>
                  </a:lnTo>
                  <a:lnTo>
                    <a:pt x="200" y="246"/>
                  </a:lnTo>
                  <a:lnTo>
                    <a:pt x="156" y="246"/>
                  </a:lnTo>
                  <a:lnTo>
                    <a:pt x="112" y="223"/>
                  </a:lnTo>
                  <a:lnTo>
                    <a:pt x="89" y="201"/>
                  </a:lnTo>
                  <a:lnTo>
                    <a:pt x="89" y="201"/>
                  </a:lnTo>
                  <a:lnTo>
                    <a:pt x="89" y="179"/>
                  </a:lnTo>
                  <a:lnTo>
                    <a:pt x="134" y="134"/>
                  </a:lnTo>
                  <a:lnTo>
                    <a:pt x="223" y="90"/>
                  </a:lnTo>
                  <a:close/>
                  <a:moveTo>
                    <a:pt x="423" y="223"/>
                  </a:moveTo>
                  <a:lnTo>
                    <a:pt x="534" y="624"/>
                  </a:lnTo>
                  <a:lnTo>
                    <a:pt x="823" y="1625"/>
                  </a:lnTo>
                  <a:lnTo>
                    <a:pt x="868" y="1736"/>
                  </a:lnTo>
                  <a:lnTo>
                    <a:pt x="890" y="1803"/>
                  </a:lnTo>
                  <a:lnTo>
                    <a:pt x="890" y="1869"/>
                  </a:lnTo>
                  <a:lnTo>
                    <a:pt x="868" y="1892"/>
                  </a:lnTo>
                  <a:lnTo>
                    <a:pt x="846" y="1914"/>
                  </a:lnTo>
                  <a:lnTo>
                    <a:pt x="734" y="1958"/>
                  </a:lnTo>
                  <a:lnTo>
                    <a:pt x="601" y="2003"/>
                  </a:lnTo>
                  <a:lnTo>
                    <a:pt x="556" y="2003"/>
                  </a:lnTo>
                  <a:lnTo>
                    <a:pt x="512" y="1981"/>
                  </a:lnTo>
                  <a:lnTo>
                    <a:pt x="512" y="1936"/>
                  </a:lnTo>
                  <a:lnTo>
                    <a:pt x="490" y="1892"/>
                  </a:lnTo>
                  <a:lnTo>
                    <a:pt x="267" y="980"/>
                  </a:lnTo>
                  <a:lnTo>
                    <a:pt x="108" y="281"/>
                  </a:lnTo>
                  <a:lnTo>
                    <a:pt x="134" y="290"/>
                  </a:lnTo>
                  <a:lnTo>
                    <a:pt x="200" y="312"/>
                  </a:lnTo>
                  <a:lnTo>
                    <a:pt x="267" y="312"/>
                  </a:lnTo>
                  <a:lnTo>
                    <a:pt x="334" y="290"/>
                  </a:lnTo>
                  <a:lnTo>
                    <a:pt x="401" y="246"/>
                  </a:lnTo>
                  <a:lnTo>
                    <a:pt x="423" y="223"/>
                  </a:lnTo>
                  <a:close/>
                  <a:moveTo>
                    <a:pt x="200" y="1"/>
                  </a:moveTo>
                  <a:lnTo>
                    <a:pt x="134" y="23"/>
                  </a:lnTo>
                  <a:lnTo>
                    <a:pt x="67" y="45"/>
                  </a:lnTo>
                  <a:lnTo>
                    <a:pt x="23" y="112"/>
                  </a:lnTo>
                  <a:lnTo>
                    <a:pt x="6" y="179"/>
                  </a:lnTo>
                  <a:lnTo>
                    <a:pt x="0" y="179"/>
                  </a:lnTo>
                  <a:lnTo>
                    <a:pt x="0" y="201"/>
                  </a:lnTo>
                  <a:lnTo>
                    <a:pt x="312" y="1447"/>
                  </a:lnTo>
                  <a:lnTo>
                    <a:pt x="356" y="1714"/>
                  </a:lnTo>
                  <a:lnTo>
                    <a:pt x="401" y="1847"/>
                  </a:lnTo>
                  <a:lnTo>
                    <a:pt x="445" y="1958"/>
                  </a:lnTo>
                  <a:lnTo>
                    <a:pt x="490" y="2025"/>
                  </a:lnTo>
                  <a:lnTo>
                    <a:pt x="556" y="2047"/>
                  </a:lnTo>
                  <a:lnTo>
                    <a:pt x="623" y="2070"/>
                  </a:lnTo>
                  <a:lnTo>
                    <a:pt x="712" y="2047"/>
                  </a:lnTo>
                  <a:lnTo>
                    <a:pt x="846" y="1981"/>
                  </a:lnTo>
                  <a:lnTo>
                    <a:pt x="979" y="1914"/>
                  </a:lnTo>
                  <a:lnTo>
                    <a:pt x="979" y="1869"/>
                  </a:lnTo>
                  <a:lnTo>
                    <a:pt x="601" y="579"/>
                  </a:lnTo>
                  <a:lnTo>
                    <a:pt x="534" y="335"/>
                  </a:lnTo>
                  <a:lnTo>
                    <a:pt x="467" y="112"/>
                  </a:lnTo>
                  <a:lnTo>
                    <a:pt x="423" y="45"/>
                  </a:lnTo>
                  <a:lnTo>
                    <a:pt x="3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oogle Shape;185;p6"/>
          <p:cNvGrpSpPr/>
          <p:nvPr/>
        </p:nvGrpSpPr>
        <p:grpSpPr>
          <a:xfrm>
            <a:off x="685168" y="439893"/>
            <a:ext cx="254056" cy="241758"/>
            <a:chOff x="2768914" y="655181"/>
            <a:chExt cx="338380" cy="321743"/>
          </a:xfrm>
        </p:grpSpPr>
        <p:sp>
          <p:nvSpPr>
            <p:cNvPr id="186" name="Google Shape;186;p6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87" name="Google Shape;187;p6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88" name="Google Shape;188;p6"/>
          <p:cNvGrpSpPr/>
          <p:nvPr/>
        </p:nvGrpSpPr>
        <p:grpSpPr>
          <a:xfrm>
            <a:off x="8407881" y="1498397"/>
            <a:ext cx="254056" cy="241758"/>
            <a:chOff x="2768914" y="655181"/>
            <a:chExt cx="338380" cy="321743"/>
          </a:xfrm>
        </p:grpSpPr>
        <p:sp>
          <p:nvSpPr>
            <p:cNvPr id="189" name="Google Shape;189;p6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90" name="Google Shape;190;p6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91" name="Google Shape;191;p6"/>
          <p:cNvGrpSpPr/>
          <p:nvPr/>
        </p:nvGrpSpPr>
        <p:grpSpPr>
          <a:xfrm>
            <a:off x="7105180" y="4506462"/>
            <a:ext cx="254056" cy="241758"/>
            <a:chOff x="2768914" y="655181"/>
            <a:chExt cx="338380" cy="321743"/>
          </a:xfrm>
        </p:grpSpPr>
        <p:sp>
          <p:nvSpPr>
            <p:cNvPr id="192" name="Google Shape;192;p6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93" name="Google Shape;193;p6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94" name="Google Shape;194;p6"/>
          <p:cNvGrpSpPr/>
          <p:nvPr/>
        </p:nvGrpSpPr>
        <p:grpSpPr>
          <a:xfrm>
            <a:off x="-333024" y="1109120"/>
            <a:ext cx="1115223" cy="505646"/>
            <a:chOff x="-889965" y="517131"/>
            <a:chExt cx="2215821" cy="1003863"/>
          </a:xfrm>
        </p:grpSpPr>
        <p:sp>
          <p:nvSpPr>
            <p:cNvPr id="195" name="Google Shape;195;p6"/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96" name="Google Shape;196;p6"/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97" name="Google Shape;197;p6"/>
          <p:cNvGrpSpPr/>
          <p:nvPr/>
        </p:nvGrpSpPr>
        <p:grpSpPr>
          <a:xfrm>
            <a:off x="8016227" y="385548"/>
            <a:ext cx="1600229" cy="723488"/>
            <a:chOff x="10729875" y="529734"/>
            <a:chExt cx="3232134" cy="1460117"/>
          </a:xfrm>
        </p:grpSpPr>
        <p:sp>
          <p:nvSpPr>
            <p:cNvPr id="198" name="Google Shape;198;p6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99" name="Google Shape;199;p6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00" name="Google Shape;200;p6"/>
          <p:cNvGrpSpPr/>
          <p:nvPr/>
        </p:nvGrpSpPr>
        <p:grpSpPr>
          <a:xfrm>
            <a:off x="4440140" y="4629201"/>
            <a:ext cx="1600229" cy="723488"/>
            <a:chOff x="10729875" y="529734"/>
            <a:chExt cx="3232134" cy="1460117"/>
          </a:xfrm>
        </p:grpSpPr>
        <p:sp>
          <p:nvSpPr>
            <p:cNvPr id="201" name="Google Shape;201;p6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02" name="Google Shape;202;p6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sp>
        <p:nvSpPr>
          <p:cNvPr id="203" name="Google Shape;203;p6"/>
          <p:cNvSpPr txBox="1">
            <a:spLocks noGrp="1"/>
          </p:cNvSpPr>
          <p:nvPr>
            <p:ph type="title"/>
          </p:nvPr>
        </p:nvSpPr>
        <p:spPr>
          <a:xfrm>
            <a:off x="720000" y="532800"/>
            <a:ext cx="7704000" cy="84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8"/>
          <p:cNvSpPr txBox="1">
            <a:spLocks noGrp="1"/>
          </p:cNvSpPr>
          <p:nvPr>
            <p:ph type="body" idx="1"/>
          </p:nvPr>
        </p:nvSpPr>
        <p:spPr>
          <a:xfrm>
            <a:off x="855250" y="3061133"/>
            <a:ext cx="30000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>
                <a:solidFill>
                  <a:schemeClr val="dk1"/>
                </a:solidFill>
              </a:defRPr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221" name="Google Shape;221;p8"/>
          <p:cNvSpPr txBox="1">
            <a:spLocks noGrp="1"/>
          </p:cNvSpPr>
          <p:nvPr>
            <p:ph type="title"/>
          </p:nvPr>
        </p:nvSpPr>
        <p:spPr>
          <a:xfrm>
            <a:off x="855250" y="2123627"/>
            <a:ext cx="3206100" cy="8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 sz="47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grpSp>
        <p:nvGrpSpPr>
          <p:cNvPr id="222" name="Google Shape;222;p8"/>
          <p:cNvGrpSpPr/>
          <p:nvPr/>
        </p:nvGrpSpPr>
        <p:grpSpPr>
          <a:xfrm>
            <a:off x="470613" y="480807"/>
            <a:ext cx="254056" cy="241758"/>
            <a:chOff x="2768914" y="655181"/>
            <a:chExt cx="338380" cy="321743"/>
          </a:xfrm>
        </p:grpSpPr>
        <p:sp>
          <p:nvSpPr>
            <p:cNvPr id="223" name="Google Shape;223;p8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24" name="Google Shape;224;p8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25" name="Google Shape;225;p8"/>
          <p:cNvGrpSpPr/>
          <p:nvPr/>
        </p:nvGrpSpPr>
        <p:grpSpPr>
          <a:xfrm>
            <a:off x="8337983" y="920521"/>
            <a:ext cx="254056" cy="241758"/>
            <a:chOff x="2768914" y="655181"/>
            <a:chExt cx="338380" cy="321743"/>
          </a:xfrm>
        </p:grpSpPr>
        <p:sp>
          <p:nvSpPr>
            <p:cNvPr id="226" name="Google Shape;226;p8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27" name="Google Shape;227;p8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28" name="Google Shape;228;p8"/>
          <p:cNvGrpSpPr/>
          <p:nvPr/>
        </p:nvGrpSpPr>
        <p:grpSpPr>
          <a:xfrm>
            <a:off x="5385157" y="4601757"/>
            <a:ext cx="254056" cy="241758"/>
            <a:chOff x="2768914" y="655181"/>
            <a:chExt cx="338380" cy="321743"/>
          </a:xfrm>
        </p:grpSpPr>
        <p:sp>
          <p:nvSpPr>
            <p:cNvPr id="229" name="Google Shape;229;p8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31" name="Google Shape;231;p8"/>
          <p:cNvGrpSpPr/>
          <p:nvPr/>
        </p:nvGrpSpPr>
        <p:grpSpPr>
          <a:xfrm>
            <a:off x="3365629" y="138773"/>
            <a:ext cx="1115223" cy="505646"/>
            <a:chOff x="-889965" y="517131"/>
            <a:chExt cx="2215821" cy="1003863"/>
          </a:xfrm>
        </p:grpSpPr>
        <p:sp>
          <p:nvSpPr>
            <p:cNvPr id="232" name="Google Shape;232;p8"/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34" name="Google Shape;234;p8"/>
          <p:cNvGrpSpPr/>
          <p:nvPr/>
        </p:nvGrpSpPr>
        <p:grpSpPr>
          <a:xfrm>
            <a:off x="8220571" y="4078092"/>
            <a:ext cx="1600229" cy="723488"/>
            <a:chOff x="10729875" y="529734"/>
            <a:chExt cx="3232134" cy="1460117"/>
          </a:xfrm>
        </p:grpSpPr>
        <p:sp>
          <p:nvSpPr>
            <p:cNvPr id="235" name="Google Shape;235;p8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9"/>
          <p:cNvSpPr txBox="1">
            <a:spLocks noGrp="1"/>
          </p:cNvSpPr>
          <p:nvPr>
            <p:ph type="title"/>
          </p:nvPr>
        </p:nvSpPr>
        <p:spPr>
          <a:xfrm>
            <a:off x="720000" y="530352"/>
            <a:ext cx="7704000" cy="84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39" name="Google Shape;239;p9"/>
          <p:cNvGrpSpPr/>
          <p:nvPr/>
        </p:nvGrpSpPr>
        <p:grpSpPr>
          <a:xfrm>
            <a:off x="715236" y="1174022"/>
            <a:ext cx="254056" cy="241758"/>
            <a:chOff x="2768914" y="655181"/>
            <a:chExt cx="338380" cy="321743"/>
          </a:xfrm>
        </p:grpSpPr>
        <p:sp>
          <p:nvSpPr>
            <p:cNvPr id="240" name="Google Shape;240;p9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42" name="Google Shape;242;p9"/>
          <p:cNvGrpSpPr/>
          <p:nvPr/>
        </p:nvGrpSpPr>
        <p:grpSpPr>
          <a:xfrm>
            <a:off x="8432788" y="1415782"/>
            <a:ext cx="254056" cy="241758"/>
            <a:chOff x="2768914" y="655181"/>
            <a:chExt cx="338380" cy="321743"/>
          </a:xfrm>
        </p:grpSpPr>
        <p:sp>
          <p:nvSpPr>
            <p:cNvPr id="243" name="Google Shape;243;p9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44" name="Google Shape;244;p9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45" name="Google Shape;245;p9"/>
          <p:cNvGrpSpPr/>
          <p:nvPr/>
        </p:nvGrpSpPr>
        <p:grpSpPr>
          <a:xfrm>
            <a:off x="-455645" y="546704"/>
            <a:ext cx="1115223" cy="505646"/>
            <a:chOff x="-889965" y="517131"/>
            <a:chExt cx="2215821" cy="1003863"/>
          </a:xfrm>
        </p:grpSpPr>
        <p:sp>
          <p:nvSpPr>
            <p:cNvPr id="246" name="Google Shape;246;p9"/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47" name="Google Shape;247;p9"/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48" name="Google Shape;248;p9"/>
          <p:cNvGrpSpPr/>
          <p:nvPr/>
        </p:nvGrpSpPr>
        <p:grpSpPr>
          <a:xfrm>
            <a:off x="8292083" y="3403193"/>
            <a:ext cx="1600229" cy="723488"/>
            <a:chOff x="10729875" y="529734"/>
            <a:chExt cx="3232134" cy="1460117"/>
          </a:xfrm>
        </p:grpSpPr>
        <p:sp>
          <p:nvSpPr>
            <p:cNvPr id="249" name="Google Shape;249;p9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50" name="Google Shape;250;p9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sp>
        <p:nvSpPr>
          <p:cNvPr id="251" name="Google Shape;251;p9"/>
          <p:cNvSpPr txBox="1">
            <a:spLocks noGrp="1"/>
          </p:cNvSpPr>
          <p:nvPr>
            <p:ph type="body" idx="1"/>
          </p:nvPr>
        </p:nvSpPr>
        <p:spPr>
          <a:xfrm>
            <a:off x="2298350" y="2045363"/>
            <a:ext cx="4673100" cy="12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>
                <a:solidFill>
                  <a:srgbClr val="FFFFFF"/>
                </a:solidFill>
              </a:defRPr>
            </a:lvl1pPr>
            <a:lvl2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rtl="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grpSp>
        <p:nvGrpSpPr>
          <p:cNvPr id="252" name="Google Shape;252;p9"/>
          <p:cNvGrpSpPr/>
          <p:nvPr/>
        </p:nvGrpSpPr>
        <p:grpSpPr>
          <a:xfrm>
            <a:off x="4425422" y="4430449"/>
            <a:ext cx="293153" cy="337976"/>
            <a:chOff x="4505050" y="4336350"/>
            <a:chExt cx="69000" cy="79550"/>
          </a:xfrm>
        </p:grpSpPr>
        <p:sp>
          <p:nvSpPr>
            <p:cNvPr id="253" name="Google Shape;253;p9"/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9"/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9"/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9"/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9"/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9"/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9"/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9"/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9"/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9"/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9"/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9"/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9"/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9"/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7" name="Google Shape;267;p9"/>
          <p:cNvGrpSpPr/>
          <p:nvPr/>
        </p:nvGrpSpPr>
        <p:grpSpPr>
          <a:xfrm>
            <a:off x="7319210" y="731054"/>
            <a:ext cx="249392" cy="264900"/>
            <a:chOff x="3861700" y="5390125"/>
            <a:chExt cx="35600" cy="37825"/>
          </a:xfrm>
        </p:grpSpPr>
        <p:sp>
          <p:nvSpPr>
            <p:cNvPr id="268" name="Google Shape;268;p9"/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9"/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9"/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9"/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9"/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9"/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276" name="Google Shape;276;p10"/>
          <p:cNvSpPr txBox="1">
            <a:spLocks noGrp="1"/>
          </p:cNvSpPr>
          <p:nvPr>
            <p:ph type="title"/>
          </p:nvPr>
        </p:nvSpPr>
        <p:spPr>
          <a:xfrm>
            <a:off x="855242" y="1414514"/>
            <a:ext cx="3207900" cy="13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7" name="Google Shape;277;p10"/>
          <p:cNvSpPr txBox="1">
            <a:spLocks noGrp="1"/>
          </p:cNvSpPr>
          <p:nvPr>
            <p:ph type="body" idx="1"/>
          </p:nvPr>
        </p:nvSpPr>
        <p:spPr>
          <a:xfrm>
            <a:off x="855242" y="2900086"/>
            <a:ext cx="3207900" cy="82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>
                <a:solidFill>
                  <a:schemeClr val="dk1"/>
                </a:solidFill>
              </a:defRPr>
            </a:lvl1pPr>
            <a:lvl2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rtl="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grpSp>
        <p:nvGrpSpPr>
          <p:cNvPr id="278" name="Google Shape;278;p10"/>
          <p:cNvGrpSpPr/>
          <p:nvPr/>
        </p:nvGrpSpPr>
        <p:grpSpPr>
          <a:xfrm>
            <a:off x="241943" y="4490269"/>
            <a:ext cx="254056" cy="241758"/>
            <a:chOff x="2768914" y="655181"/>
            <a:chExt cx="338380" cy="321743"/>
          </a:xfrm>
        </p:grpSpPr>
        <p:sp>
          <p:nvSpPr>
            <p:cNvPr id="279" name="Google Shape;279;p10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80" name="Google Shape;280;p10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81" name="Google Shape;281;p10"/>
          <p:cNvGrpSpPr/>
          <p:nvPr/>
        </p:nvGrpSpPr>
        <p:grpSpPr>
          <a:xfrm>
            <a:off x="8432788" y="455053"/>
            <a:ext cx="254056" cy="241758"/>
            <a:chOff x="2768914" y="655181"/>
            <a:chExt cx="338380" cy="321743"/>
          </a:xfrm>
        </p:grpSpPr>
        <p:sp>
          <p:nvSpPr>
            <p:cNvPr id="282" name="Google Shape;282;p10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83" name="Google Shape;283;p10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84" name="Google Shape;284;p10"/>
          <p:cNvGrpSpPr/>
          <p:nvPr/>
        </p:nvGrpSpPr>
        <p:grpSpPr>
          <a:xfrm>
            <a:off x="167617" y="191108"/>
            <a:ext cx="1115223" cy="505646"/>
            <a:chOff x="-889965" y="517131"/>
            <a:chExt cx="2215821" cy="1003863"/>
          </a:xfrm>
        </p:grpSpPr>
        <p:sp>
          <p:nvSpPr>
            <p:cNvPr id="285" name="Google Shape;285;p10"/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86" name="Google Shape;286;p10"/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87" name="Google Shape;287;p10"/>
          <p:cNvGrpSpPr/>
          <p:nvPr/>
        </p:nvGrpSpPr>
        <p:grpSpPr>
          <a:xfrm>
            <a:off x="8057089" y="3679273"/>
            <a:ext cx="1600229" cy="723488"/>
            <a:chOff x="10729875" y="529734"/>
            <a:chExt cx="3232134" cy="1460117"/>
          </a:xfrm>
        </p:grpSpPr>
        <p:sp>
          <p:nvSpPr>
            <p:cNvPr id="288" name="Google Shape;288;p10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89" name="Google Shape;289;p10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290" name="Google Shape;290;p10"/>
          <p:cNvGrpSpPr/>
          <p:nvPr/>
        </p:nvGrpSpPr>
        <p:grpSpPr>
          <a:xfrm>
            <a:off x="3648660" y="1128404"/>
            <a:ext cx="249392" cy="264900"/>
            <a:chOff x="3861700" y="5390125"/>
            <a:chExt cx="35600" cy="37825"/>
          </a:xfrm>
        </p:grpSpPr>
        <p:sp>
          <p:nvSpPr>
            <p:cNvPr id="291" name="Google Shape;291;p10"/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0"/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0"/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0"/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0"/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0"/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with numbers">
  <p:cSld name="CUSTOM_16"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8" name="Google Shape;838;p30"/>
          <p:cNvGrpSpPr/>
          <p:nvPr/>
        </p:nvGrpSpPr>
        <p:grpSpPr>
          <a:xfrm>
            <a:off x="1155176" y="245602"/>
            <a:ext cx="254056" cy="241758"/>
            <a:chOff x="2768914" y="655181"/>
            <a:chExt cx="338380" cy="321743"/>
          </a:xfrm>
        </p:grpSpPr>
        <p:sp>
          <p:nvSpPr>
            <p:cNvPr id="839" name="Google Shape;839;p30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40" name="Google Shape;840;p30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841" name="Google Shape;841;p30"/>
          <p:cNvGrpSpPr/>
          <p:nvPr/>
        </p:nvGrpSpPr>
        <p:grpSpPr>
          <a:xfrm>
            <a:off x="8011637" y="342795"/>
            <a:ext cx="254056" cy="241758"/>
            <a:chOff x="2768914" y="655181"/>
            <a:chExt cx="338380" cy="321743"/>
          </a:xfrm>
        </p:grpSpPr>
        <p:sp>
          <p:nvSpPr>
            <p:cNvPr id="842" name="Google Shape;842;p30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43" name="Google Shape;843;p30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844" name="Google Shape;844;p30"/>
          <p:cNvGrpSpPr/>
          <p:nvPr/>
        </p:nvGrpSpPr>
        <p:grpSpPr>
          <a:xfrm>
            <a:off x="-547616" y="1610167"/>
            <a:ext cx="1115223" cy="505646"/>
            <a:chOff x="-889965" y="517131"/>
            <a:chExt cx="2215821" cy="1003863"/>
          </a:xfrm>
        </p:grpSpPr>
        <p:sp>
          <p:nvSpPr>
            <p:cNvPr id="845" name="Google Shape;845;p30"/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46" name="Google Shape;846;p30"/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sp>
        <p:nvSpPr>
          <p:cNvPr id="847" name="Google Shape;847;p30"/>
          <p:cNvSpPr txBox="1">
            <a:spLocks noGrp="1"/>
          </p:cNvSpPr>
          <p:nvPr>
            <p:ph type="body" idx="1"/>
          </p:nvPr>
        </p:nvSpPr>
        <p:spPr>
          <a:xfrm>
            <a:off x="6053550" y="3860101"/>
            <a:ext cx="2101800" cy="6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Char char="●"/>
              <a:defRPr>
                <a:solidFill>
                  <a:schemeClr val="dk1"/>
                </a:solidFill>
              </a:defRPr>
            </a:lvl1pPr>
            <a:lvl2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rtl="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848" name="Google Shape;848;p30"/>
          <p:cNvSpPr txBox="1">
            <a:spLocks noGrp="1"/>
          </p:cNvSpPr>
          <p:nvPr>
            <p:ph type="subTitle" idx="2"/>
          </p:nvPr>
        </p:nvSpPr>
        <p:spPr>
          <a:xfrm>
            <a:off x="3711300" y="3175663"/>
            <a:ext cx="1721400" cy="52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3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849" name="Google Shape;849;p30"/>
          <p:cNvSpPr txBox="1">
            <a:spLocks noGrp="1"/>
          </p:cNvSpPr>
          <p:nvPr>
            <p:ph type="body" idx="3"/>
          </p:nvPr>
        </p:nvSpPr>
        <p:spPr>
          <a:xfrm>
            <a:off x="3521100" y="3829650"/>
            <a:ext cx="2101800" cy="6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Char char="●"/>
              <a:defRPr>
                <a:solidFill>
                  <a:schemeClr val="dk1"/>
                </a:solidFill>
              </a:defRPr>
            </a:lvl1pPr>
            <a:lvl2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rtl="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850" name="Google Shape;850;p30"/>
          <p:cNvSpPr txBox="1">
            <a:spLocks noGrp="1"/>
          </p:cNvSpPr>
          <p:nvPr>
            <p:ph type="subTitle" idx="4"/>
          </p:nvPr>
        </p:nvSpPr>
        <p:spPr>
          <a:xfrm>
            <a:off x="6243747" y="3175663"/>
            <a:ext cx="1721400" cy="52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3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851" name="Google Shape;851;p30"/>
          <p:cNvSpPr txBox="1">
            <a:spLocks noGrp="1"/>
          </p:cNvSpPr>
          <p:nvPr>
            <p:ph type="title" hasCustomPrompt="1"/>
          </p:nvPr>
        </p:nvSpPr>
        <p:spPr>
          <a:xfrm>
            <a:off x="1445300" y="1778800"/>
            <a:ext cx="1338000" cy="94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700"/>
              <a:buNone/>
              <a:defRPr sz="3200" b="1">
                <a:solidFill>
                  <a:schemeClr val="accent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r>
              <a:t>xx%</a:t>
            </a:r>
          </a:p>
        </p:txBody>
      </p:sp>
      <p:sp>
        <p:nvSpPr>
          <p:cNvPr id="852" name="Google Shape;852;p30"/>
          <p:cNvSpPr txBox="1">
            <a:spLocks noGrp="1"/>
          </p:cNvSpPr>
          <p:nvPr>
            <p:ph type="title" idx="5" hasCustomPrompt="1"/>
          </p:nvPr>
        </p:nvSpPr>
        <p:spPr>
          <a:xfrm>
            <a:off x="3903000" y="1778800"/>
            <a:ext cx="1338000" cy="94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700"/>
              <a:buNone/>
              <a:defRPr sz="3200" b="1">
                <a:solidFill>
                  <a:schemeClr val="accent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r>
              <a:t>xx%</a:t>
            </a:r>
          </a:p>
        </p:txBody>
      </p:sp>
      <p:sp>
        <p:nvSpPr>
          <p:cNvPr id="853" name="Google Shape;853;p30"/>
          <p:cNvSpPr txBox="1">
            <a:spLocks noGrp="1"/>
          </p:cNvSpPr>
          <p:nvPr>
            <p:ph type="title" idx="6" hasCustomPrompt="1"/>
          </p:nvPr>
        </p:nvSpPr>
        <p:spPr>
          <a:xfrm>
            <a:off x="6435447" y="1778800"/>
            <a:ext cx="1338000" cy="94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700"/>
              <a:buNone/>
              <a:defRPr sz="3200" b="1">
                <a:solidFill>
                  <a:schemeClr val="accent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r>
              <a:t>xx%</a:t>
            </a:r>
          </a:p>
        </p:txBody>
      </p:sp>
      <p:grpSp>
        <p:nvGrpSpPr>
          <p:cNvPr id="854" name="Google Shape;854;p30"/>
          <p:cNvGrpSpPr/>
          <p:nvPr/>
        </p:nvGrpSpPr>
        <p:grpSpPr>
          <a:xfrm>
            <a:off x="453476" y="3557041"/>
            <a:ext cx="254056" cy="241758"/>
            <a:chOff x="2768914" y="655181"/>
            <a:chExt cx="338380" cy="321743"/>
          </a:xfrm>
        </p:grpSpPr>
        <p:sp>
          <p:nvSpPr>
            <p:cNvPr id="855" name="Google Shape;855;p30"/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56" name="Google Shape;856;p30"/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857" name="Google Shape;857;p30"/>
          <p:cNvGrpSpPr/>
          <p:nvPr/>
        </p:nvGrpSpPr>
        <p:grpSpPr>
          <a:xfrm>
            <a:off x="8363614" y="437751"/>
            <a:ext cx="1600229" cy="723488"/>
            <a:chOff x="10729875" y="529734"/>
            <a:chExt cx="3232134" cy="1460117"/>
          </a:xfrm>
        </p:grpSpPr>
        <p:sp>
          <p:nvSpPr>
            <p:cNvPr id="858" name="Google Shape;858;p30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59" name="Google Shape;859;p30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sp>
        <p:nvSpPr>
          <p:cNvPr id="860" name="Google Shape;860;p30"/>
          <p:cNvSpPr txBox="1">
            <a:spLocks noGrp="1"/>
          </p:cNvSpPr>
          <p:nvPr>
            <p:ph type="subTitle" idx="7"/>
          </p:nvPr>
        </p:nvSpPr>
        <p:spPr>
          <a:xfrm>
            <a:off x="1253600" y="3175663"/>
            <a:ext cx="1721400" cy="52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3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861" name="Google Shape;861;p30"/>
          <p:cNvSpPr txBox="1">
            <a:spLocks noGrp="1"/>
          </p:cNvSpPr>
          <p:nvPr>
            <p:ph type="body" idx="8"/>
          </p:nvPr>
        </p:nvSpPr>
        <p:spPr>
          <a:xfrm>
            <a:off x="1063400" y="3829650"/>
            <a:ext cx="2101800" cy="6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Char char="●"/>
              <a:defRPr>
                <a:solidFill>
                  <a:schemeClr val="dk1"/>
                </a:solidFill>
              </a:defRPr>
            </a:lvl1pPr>
            <a:lvl2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rtl="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rtl="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rtl="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rtl="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862" name="Google Shape;862;p30"/>
          <p:cNvSpPr txBox="1">
            <a:spLocks noGrp="1"/>
          </p:cNvSpPr>
          <p:nvPr>
            <p:ph type="title" idx="9"/>
          </p:nvPr>
        </p:nvSpPr>
        <p:spPr>
          <a:xfrm>
            <a:off x="720000" y="530352"/>
            <a:ext cx="7568700" cy="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 list 3">
  <p:cSld name="CUSTOM_20">
    <p:spTree>
      <p:nvGrpSpPr>
        <p:cNvPr id="1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36"/>
          <p:cNvSpPr txBox="1">
            <a:spLocks noGrp="1"/>
          </p:cNvSpPr>
          <p:nvPr>
            <p:ph type="title"/>
          </p:nvPr>
        </p:nvSpPr>
        <p:spPr>
          <a:xfrm>
            <a:off x="720000" y="530352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01" name="Google Shape;1001;p36"/>
          <p:cNvSpPr txBox="1">
            <a:spLocks noGrp="1"/>
          </p:cNvSpPr>
          <p:nvPr>
            <p:ph type="body" idx="1"/>
          </p:nvPr>
        </p:nvSpPr>
        <p:spPr>
          <a:xfrm>
            <a:off x="720000" y="1278700"/>
            <a:ext cx="7704000" cy="328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●"/>
              <a:defRPr sz="1200"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100"/>
              <a:buChar char="■"/>
              <a:defRPr/>
            </a:lvl9pPr>
          </a:lstStyle>
          <a:p>
            <a:endParaRPr/>
          </a:p>
        </p:txBody>
      </p:sp>
      <p:grpSp>
        <p:nvGrpSpPr>
          <p:cNvPr id="1002" name="Google Shape;1002;p36"/>
          <p:cNvGrpSpPr/>
          <p:nvPr/>
        </p:nvGrpSpPr>
        <p:grpSpPr>
          <a:xfrm>
            <a:off x="-557808" y="825357"/>
            <a:ext cx="1115223" cy="505646"/>
            <a:chOff x="-889965" y="517131"/>
            <a:chExt cx="2215821" cy="1003863"/>
          </a:xfrm>
        </p:grpSpPr>
        <p:sp>
          <p:nvSpPr>
            <p:cNvPr id="1003" name="Google Shape;1003;p36"/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04" name="Google Shape;1004;p36"/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05" name="Google Shape;1005;p36"/>
          <p:cNvGrpSpPr/>
          <p:nvPr/>
        </p:nvGrpSpPr>
        <p:grpSpPr>
          <a:xfrm>
            <a:off x="8416826" y="2288597"/>
            <a:ext cx="1600229" cy="723488"/>
            <a:chOff x="10729875" y="529734"/>
            <a:chExt cx="3232134" cy="1460117"/>
          </a:xfrm>
        </p:grpSpPr>
        <p:sp>
          <p:nvSpPr>
            <p:cNvPr id="1006" name="Google Shape;1006;p36"/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007" name="Google Shape;1007;p36"/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008" name="Google Shape;1008;p36"/>
          <p:cNvGrpSpPr/>
          <p:nvPr/>
        </p:nvGrpSpPr>
        <p:grpSpPr>
          <a:xfrm>
            <a:off x="8022322" y="790436"/>
            <a:ext cx="293153" cy="337976"/>
            <a:chOff x="4505050" y="4336350"/>
            <a:chExt cx="69000" cy="79550"/>
          </a:xfrm>
        </p:grpSpPr>
        <p:sp>
          <p:nvSpPr>
            <p:cNvPr id="1009" name="Google Shape;1009;p36"/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6"/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6"/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6"/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6"/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6"/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6"/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6"/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6"/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6"/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6"/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6"/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6"/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6"/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3" name="Google Shape;1023;p36"/>
          <p:cNvGrpSpPr/>
          <p:nvPr/>
        </p:nvGrpSpPr>
        <p:grpSpPr>
          <a:xfrm>
            <a:off x="8210110" y="4466979"/>
            <a:ext cx="249392" cy="264900"/>
            <a:chOff x="3861700" y="5390125"/>
            <a:chExt cx="35600" cy="37825"/>
          </a:xfrm>
        </p:grpSpPr>
        <p:sp>
          <p:nvSpPr>
            <p:cNvPr id="1024" name="Google Shape;1024;p36"/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6"/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6"/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6"/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6"/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6"/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0" name="Google Shape;1030;p36"/>
          <p:cNvGrpSpPr/>
          <p:nvPr/>
        </p:nvGrpSpPr>
        <p:grpSpPr>
          <a:xfrm>
            <a:off x="511058" y="4354960"/>
            <a:ext cx="165057" cy="349023"/>
            <a:chOff x="3422400" y="4860725"/>
            <a:chExt cx="24475" cy="51750"/>
          </a:xfrm>
        </p:grpSpPr>
        <p:sp>
          <p:nvSpPr>
            <p:cNvPr id="1031" name="Google Shape;1031;p36"/>
            <p:cNvSpPr/>
            <p:nvPr/>
          </p:nvSpPr>
          <p:spPr>
            <a:xfrm>
              <a:off x="3423500" y="4863525"/>
              <a:ext cx="22275" cy="47850"/>
            </a:xfrm>
            <a:custGeom>
              <a:avLst/>
              <a:gdLst/>
              <a:ahLst/>
              <a:cxnLst/>
              <a:rect l="l" t="t" r="r" b="b"/>
              <a:pathLst>
                <a:path w="891" h="1914" extrusionOk="0">
                  <a:moveTo>
                    <a:pt x="379" y="0"/>
                  </a:moveTo>
                  <a:lnTo>
                    <a:pt x="379" y="45"/>
                  </a:lnTo>
                  <a:lnTo>
                    <a:pt x="334" y="89"/>
                  </a:lnTo>
                  <a:lnTo>
                    <a:pt x="290" y="111"/>
                  </a:lnTo>
                  <a:lnTo>
                    <a:pt x="223" y="156"/>
                  </a:lnTo>
                  <a:lnTo>
                    <a:pt x="68" y="156"/>
                  </a:lnTo>
                  <a:lnTo>
                    <a:pt x="23" y="134"/>
                  </a:lnTo>
                  <a:lnTo>
                    <a:pt x="1" y="89"/>
                  </a:lnTo>
                  <a:lnTo>
                    <a:pt x="446" y="1869"/>
                  </a:lnTo>
                  <a:lnTo>
                    <a:pt x="557" y="1913"/>
                  </a:lnTo>
                  <a:lnTo>
                    <a:pt x="668" y="1891"/>
                  </a:lnTo>
                  <a:lnTo>
                    <a:pt x="779" y="1846"/>
                  </a:lnTo>
                  <a:lnTo>
                    <a:pt x="891" y="1757"/>
                  </a:lnTo>
                  <a:lnTo>
                    <a:pt x="37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6"/>
            <p:cNvSpPr/>
            <p:nvPr/>
          </p:nvSpPr>
          <p:spPr>
            <a:xfrm>
              <a:off x="3423500" y="4861300"/>
              <a:ext cx="9475" cy="6125"/>
            </a:xfrm>
            <a:custGeom>
              <a:avLst/>
              <a:gdLst/>
              <a:ahLst/>
              <a:cxnLst/>
              <a:rect l="l" t="t" r="r" b="b"/>
              <a:pathLst>
                <a:path w="379" h="245" extrusionOk="0">
                  <a:moveTo>
                    <a:pt x="223" y="0"/>
                  </a:moveTo>
                  <a:lnTo>
                    <a:pt x="156" y="22"/>
                  </a:lnTo>
                  <a:lnTo>
                    <a:pt x="90" y="45"/>
                  </a:lnTo>
                  <a:lnTo>
                    <a:pt x="23" y="89"/>
                  </a:lnTo>
                  <a:lnTo>
                    <a:pt x="1" y="134"/>
                  </a:lnTo>
                  <a:lnTo>
                    <a:pt x="1" y="178"/>
                  </a:lnTo>
                  <a:lnTo>
                    <a:pt x="23" y="223"/>
                  </a:lnTo>
                  <a:lnTo>
                    <a:pt x="68" y="245"/>
                  </a:lnTo>
                  <a:lnTo>
                    <a:pt x="223" y="245"/>
                  </a:lnTo>
                  <a:lnTo>
                    <a:pt x="290" y="200"/>
                  </a:lnTo>
                  <a:lnTo>
                    <a:pt x="334" y="178"/>
                  </a:lnTo>
                  <a:lnTo>
                    <a:pt x="379" y="134"/>
                  </a:lnTo>
                  <a:lnTo>
                    <a:pt x="379" y="89"/>
                  </a:lnTo>
                  <a:lnTo>
                    <a:pt x="379" y="67"/>
                  </a:lnTo>
                  <a:lnTo>
                    <a:pt x="357" y="22"/>
                  </a:lnTo>
                  <a:lnTo>
                    <a:pt x="290" y="0"/>
                  </a:lnTo>
                  <a:close/>
                </a:path>
              </a:pathLst>
            </a:custGeom>
            <a:solidFill>
              <a:srgbClr val="F4A6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6"/>
            <p:cNvSpPr/>
            <p:nvPr/>
          </p:nvSpPr>
          <p:spPr>
            <a:xfrm>
              <a:off x="3422400" y="4860725"/>
              <a:ext cx="24475" cy="51750"/>
            </a:xfrm>
            <a:custGeom>
              <a:avLst/>
              <a:gdLst/>
              <a:ahLst/>
              <a:cxnLst/>
              <a:rect l="l" t="t" r="r" b="b"/>
              <a:pathLst>
                <a:path w="979" h="2070" extrusionOk="0">
                  <a:moveTo>
                    <a:pt x="312" y="90"/>
                  </a:moveTo>
                  <a:lnTo>
                    <a:pt x="356" y="112"/>
                  </a:lnTo>
                  <a:lnTo>
                    <a:pt x="365" y="117"/>
                  </a:lnTo>
                  <a:lnTo>
                    <a:pt x="365" y="117"/>
                  </a:lnTo>
                  <a:lnTo>
                    <a:pt x="334" y="179"/>
                  </a:lnTo>
                  <a:lnTo>
                    <a:pt x="245" y="223"/>
                  </a:lnTo>
                  <a:lnTo>
                    <a:pt x="200" y="246"/>
                  </a:lnTo>
                  <a:lnTo>
                    <a:pt x="156" y="246"/>
                  </a:lnTo>
                  <a:lnTo>
                    <a:pt x="112" y="223"/>
                  </a:lnTo>
                  <a:lnTo>
                    <a:pt x="89" y="201"/>
                  </a:lnTo>
                  <a:lnTo>
                    <a:pt x="89" y="201"/>
                  </a:lnTo>
                  <a:lnTo>
                    <a:pt x="89" y="179"/>
                  </a:lnTo>
                  <a:lnTo>
                    <a:pt x="134" y="134"/>
                  </a:lnTo>
                  <a:lnTo>
                    <a:pt x="223" y="90"/>
                  </a:lnTo>
                  <a:close/>
                  <a:moveTo>
                    <a:pt x="423" y="223"/>
                  </a:moveTo>
                  <a:lnTo>
                    <a:pt x="534" y="624"/>
                  </a:lnTo>
                  <a:lnTo>
                    <a:pt x="823" y="1625"/>
                  </a:lnTo>
                  <a:lnTo>
                    <a:pt x="868" y="1736"/>
                  </a:lnTo>
                  <a:lnTo>
                    <a:pt x="890" y="1803"/>
                  </a:lnTo>
                  <a:lnTo>
                    <a:pt x="890" y="1869"/>
                  </a:lnTo>
                  <a:lnTo>
                    <a:pt x="868" y="1892"/>
                  </a:lnTo>
                  <a:lnTo>
                    <a:pt x="846" y="1914"/>
                  </a:lnTo>
                  <a:lnTo>
                    <a:pt x="734" y="1958"/>
                  </a:lnTo>
                  <a:lnTo>
                    <a:pt x="601" y="2003"/>
                  </a:lnTo>
                  <a:lnTo>
                    <a:pt x="556" y="2003"/>
                  </a:lnTo>
                  <a:lnTo>
                    <a:pt x="512" y="1981"/>
                  </a:lnTo>
                  <a:lnTo>
                    <a:pt x="512" y="1936"/>
                  </a:lnTo>
                  <a:lnTo>
                    <a:pt x="490" y="1892"/>
                  </a:lnTo>
                  <a:lnTo>
                    <a:pt x="267" y="980"/>
                  </a:lnTo>
                  <a:lnTo>
                    <a:pt x="108" y="281"/>
                  </a:lnTo>
                  <a:lnTo>
                    <a:pt x="134" y="290"/>
                  </a:lnTo>
                  <a:lnTo>
                    <a:pt x="200" y="312"/>
                  </a:lnTo>
                  <a:lnTo>
                    <a:pt x="267" y="312"/>
                  </a:lnTo>
                  <a:lnTo>
                    <a:pt x="334" y="290"/>
                  </a:lnTo>
                  <a:lnTo>
                    <a:pt x="401" y="246"/>
                  </a:lnTo>
                  <a:lnTo>
                    <a:pt x="423" y="223"/>
                  </a:lnTo>
                  <a:close/>
                  <a:moveTo>
                    <a:pt x="200" y="1"/>
                  </a:moveTo>
                  <a:lnTo>
                    <a:pt x="134" y="23"/>
                  </a:lnTo>
                  <a:lnTo>
                    <a:pt x="67" y="45"/>
                  </a:lnTo>
                  <a:lnTo>
                    <a:pt x="23" y="112"/>
                  </a:lnTo>
                  <a:lnTo>
                    <a:pt x="6" y="179"/>
                  </a:lnTo>
                  <a:lnTo>
                    <a:pt x="0" y="179"/>
                  </a:lnTo>
                  <a:lnTo>
                    <a:pt x="0" y="201"/>
                  </a:lnTo>
                  <a:lnTo>
                    <a:pt x="312" y="1447"/>
                  </a:lnTo>
                  <a:lnTo>
                    <a:pt x="356" y="1714"/>
                  </a:lnTo>
                  <a:lnTo>
                    <a:pt x="401" y="1847"/>
                  </a:lnTo>
                  <a:lnTo>
                    <a:pt x="445" y="1958"/>
                  </a:lnTo>
                  <a:lnTo>
                    <a:pt x="490" y="2025"/>
                  </a:lnTo>
                  <a:lnTo>
                    <a:pt x="556" y="2047"/>
                  </a:lnTo>
                  <a:lnTo>
                    <a:pt x="623" y="2070"/>
                  </a:lnTo>
                  <a:lnTo>
                    <a:pt x="712" y="2047"/>
                  </a:lnTo>
                  <a:lnTo>
                    <a:pt x="846" y="1981"/>
                  </a:lnTo>
                  <a:lnTo>
                    <a:pt x="979" y="1914"/>
                  </a:lnTo>
                  <a:lnTo>
                    <a:pt x="979" y="1869"/>
                  </a:lnTo>
                  <a:lnTo>
                    <a:pt x="601" y="579"/>
                  </a:lnTo>
                  <a:lnTo>
                    <a:pt x="534" y="335"/>
                  </a:lnTo>
                  <a:lnTo>
                    <a:pt x="467" y="112"/>
                  </a:lnTo>
                  <a:lnTo>
                    <a:pt x="423" y="45"/>
                  </a:lnTo>
                  <a:lnTo>
                    <a:pt x="3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4" name="Google Shape;1034;p36"/>
          <p:cNvGrpSpPr/>
          <p:nvPr/>
        </p:nvGrpSpPr>
        <p:grpSpPr>
          <a:xfrm rot="10800000">
            <a:off x="1106585" y="466154"/>
            <a:ext cx="249392" cy="264900"/>
            <a:chOff x="3861700" y="5390125"/>
            <a:chExt cx="35600" cy="37825"/>
          </a:xfrm>
        </p:grpSpPr>
        <p:sp>
          <p:nvSpPr>
            <p:cNvPr id="1035" name="Google Shape;1035;p36"/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6"/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6"/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6"/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6"/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6"/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1720" y="0"/>
            <a:ext cx="9120584" cy="5160644"/>
          </a:xfrm>
          <a:custGeom>
            <a:avLst/>
            <a:gdLst/>
            <a:ahLst/>
            <a:cxnLst/>
            <a:rect l="l" t="t" r="r" b="b"/>
            <a:pathLst>
              <a:path w="12160778" h="6857999" extrusionOk="0">
                <a:moveTo>
                  <a:pt x="11861789" y="0"/>
                </a:moveTo>
                <a:lnTo>
                  <a:pt x="11861789" y="8784"/>
                </a:lnTo>
                <a:lnTo>
                  <a:pt x="11527122" y="8784"/>
                </a:lnTo>
                <a:lnTo>
                  <a:pt x="11527122" y="0"/>
                </a:lnTo>
                <a:lnTo>
                  <a:pt x="11510898" y="0"/>
                </a:lnTo>
                <a:lnTo>
                  <a:pt x="11510898" y="8784"/>
                </a:lnTo>
                <a:lnTo>
                  <a:pt x="11176243" y="8784"/>
                </a:lnTo>
                <a:lnTo>
                  <a:pt x="11176243" y="0"/>
                </a:lnTo>
                <a:lnTo>
                  <a:pt x="11160029" y="0"/>
                </a:lnTo>
                <a:lnTo>
                  <a:pt x="11160029" y="8784"/>
                </a:lnTo>
                <a:lnTo>
                  <a:pt x="10825363" y="8784"/>
                </a:lnTo>
                <a:lnTo>
                  <a:pt x="10825363" y="0"/>
                </a:lnTo>
                <a:lnTo>
                  <a:pt x="10809160" y="0"/>
                </a:lnTo>
                <a:lnTo>
                  <a:pt x="10809160" y="8784"/>
                </a:lnTo>
                <a:lnTo>
                  <a:pt x="10474483" y="8784"/>
                </a:lnTo>
                <a:lnTo>
                  <a:pt x="10474483" y="0"/>
                </a:lnTo>
                <a:lnTo>
                  <a:pt x="10458269" y="0"/>
                </a:lnTo>
                <a:lnTo>
                  <a:pt x="10458269" y="8784"/>
                </a:lnTo>
                <a:lnTo>
                  <a:pt x="10123603" y="8784"/>
                </a:lnTo>
                <a:lnTo>
                  <a:pt x="10123603" y="0"/>
                </a:lnTo>
                <a:lnTo>
                  <a:pt x="10107390" y="0"/>
                </a:lnTo>
                <a:lnTo>
                  <a:pt x="10107390" y="8784"/>
                </a:lnTo>
                <a:lnTo>
                  <a:pt x="9772734" y="8784"/>
                </a:lnTo>
                <a:lnTo>
                  <a:pt x="9772734" y="0"/>
                </a:lnTo>
                <a:lnTo>
                  <a:pt x="9756520" y="0"/>
                </a:lnTo>
                <a:lnTo>
                  <a:pt x="9756520" y="8784"/>
                </a:lnTo>
                <a:lnTo>
                  <a:pt x="9421844" y="8784"/>
                </a:lnTo>
                <a:lnTo>
                  <a:pt x="9421844" y="0"/>
                </a:lnTo>
                <a:lnTo>
                  <a:pt x="9405630" y="0"/>
                </a:lnTo>
                <a:lnTo>
                  <a:pt x="9405630" y="8784"/>
                </a:lnTo>
                <a:lnTo>
                  <a:pt x="9070974" y="8784"/>
                </a:lnTo>
                <a:lnTo>
                  <a:pt x="9070974" y="0"/>
                </a:lnTo>
                <a:lnTo>
                  <a:pt x="9054761" y="0"/>
                </a:lnTo>
                <a:lnTo>
                  <a:pt x="9054761" y="8784"/>
                </a:lnTo>
                <a:lnTo>
                  <a:pt x="8720094" y="8784"/>
                </a:lnTo>
                <a:lnTo>
                  <a:pt x="8720094" y="0"/>
                </a:lnTo>
                <a:lnTo>
                  <a:pt x="8703881" y="0"/>
                </a:lnTo>
                <a:lnTo>
                  <a:pt x="8703881" y="8784"/>
                </a:lnTo>
                <a:lnTo>
                  <a:pt x="8369204" y="8784"/>
                </a:lnTo>
                <a:lnTo>
                  <a:pt x="8369204" y="0"/>
                </a:lnTo>
                <a:lnTo>
                  <a:pt x="8352990" y="0"/>
                </a:lnTo>
                <a:lnTo>
                  <a:pt x="8352990" y="8784"/>
                </a:lnTo>
                <a:lnTo>
                  <a:pt x="8018335" y="8784"/>
                </a:lnTo>
                <a:lnTo>
                  <a:pt x="8018335" y="0"/>
                </a:lnTo>
                <a:lnTo>
                  <a:pt x="8002121" y="0"/>
                </a:lnTo>
                <a:lnTo>
                  <a:pt x="8002121" y="8784"/>
                </a:lnTo>
                <a:lnTo>
                  <a:pt x="7667444" y="8784"/>
                </a:lnTo>
                <a:lnTo>
                  <a:pt x="7667444" y="0"/>
                </a:lnTo>
                <a:lnTo>
                  <a:pt x="7651231" y="0"/>
                </a:lnTo>
                <a:lnTo>
                  <a:pt x="7651231" y="8784"/>
                </a:lnTo>
                <a:lnTo>
                  <a:pt x="7316575" y="8784"/>
                </a:lnTo>
                <a:lnTo>
                  <a:pt x="7316575" y="0"/>
                </a:lnTo>
                <a:lnTo>
                  <a:pt x="7300361" y="0"/>
                </a:lnTo>
                <a:lnTo>
                  <a:pt x="7300361" y="8784"/>
                </a:lnTo>
                <a:lnTo>
                  <a:pt x="6965695" y="8784"/>
                </a:lnTo>
                <a:lnTo>
                  <a:pt x="6965695" y="0"/>
                </a:lnTo>
                <a:lnTo>
                  <a:pt x="6949482" y="0"/>
                </a:lnTo>
                <a:lnTo>
                  <a:pt x="6949482" y="8784"/>
                </a:lnTo>
                <a:lnTo>
                  <a:pt x="6614805" y="8784"/>
                </a:lnTo>
                <a:lnTo>
                  <a:pt x="6614805" y="0"/>
                </a:lnTo>
                <a:lnTo>
                  <a:pt x="6598602" y="0"/>
                </a:lnTo>
                <a:lnTo>
                  <a:pt x="6598602" y="8784"/>
                </a:lnTo>
                <a:lnTo>
                  <a:pt x="6263936" y="8784"/>
                </a:lnTo>
                <a:lnTo>
                  <a:pt x="6263936" y="0"/>
                </a:lnTo>
                <a:lnTo>
                  <a:pt x="6247722" y="0"/>
                </a:lnTo>
                <a:lnTo>
                  <a:pt x="6247722" y="8784"/>
                </a:lnTo>
                <a:lnTo>
                  <a:pt x="5913056" y="8784"/>
                </a:lnTo>
                <a:lnTo>
                  <a:pt x="5913056" y="0"/>
                </a:lnTo>
                <a:lnTo>
                  <a:pt x="5896842" y="0"/>
                </a:lnTo>
                <a:lnTo>
                  <a:pt x="5896842" y="8784"/>
                </a:lnTo>
                <a:lnTo>
                  <a:pt x="5562176" y="8784"/>
                </a:lnTo>
                <a:lnTo>
                  <a:pt x="5562176" y="0"/>
                </a:lnTo>
                <a:lnTo>
                  <a:pt x="5545973" y="0"/>
                </a:lnTo>
                <a:lnTo>
                  <a:pt x="5545973" y="8784"/>
                </a:lnTo>
                <a:lnTo>
                  <a:pt x="5211307" y="8784"/>
                </a:lnTo>
                <a:lnTo>
                  <a:pt x="5211307" y="0"/>
                </a:lnTo>
                <a:lnTo>
                  <a:pt x="5195083" y="0"/>
                </a:lnTo>
                <a:lnTo>
                  <a:pt x="5195083" y="8784"/>
                </a:lnTo>
                <a:lnTo>
                  <a:pt x="4860416" y="8784"/>
                </a:lnTo>
                <a:lnTo>
                  <a:pt x="4860416" y="0"/>
                </a:lnTo>
                <a:lnTo>
                  <a:pt x="4844203" y="0"/>
                </a:lnTo>
                <a:lnTo>
                  <a:pt x="4844203" y="8784"/>
                </a:lnTo>
                <a:lnTo>
                  <a:pt x="4509547" y="8784"/>
                </a:lnTo>
                <a:lnTo>
                  <a:pt x="4509547" y="0"/>
                </a:lnTo>
                <a:lnTo>
                  <a:pt x="4493333" y="0"/>
                </a:lnTo>
                <a:lnTo>
                  <a:pt x="4493333" y="8784"/>
                </a:lnTo>
                <a:lnTo>
                  <a:pt x="4158667" y="8784"/>
                </a:lnTo>
                <a:lnTo>
                  <a:pt x="4158667" y="0"/>
                </a:lnTo>
                <a:lnTo>
                  <a:pt x="4142443" y="0"/>
                </a:lnTo>
                <a:lnTo>
                  <a:pt x="4142443" y="8784"/>
                </a:lnTo>
                <a:lnTo>
                  <a:pt x="3807777" y="8784"/>
                </a:lnTo>
                <a:lnTo>
                  <a:pt x="3807777" y="0"/>
                </a:lnTo>
                <a:lnTo>
                  <a:pt x="3791574" y="0"/>
                </a:lnTo>
                <a:lnTo>
                  <a:pt x="3791574" y="8784"/>
                </a:lnTo>
                <a:lnTo>
                  <a:pt x="3456908" y="8784"/>
                </a:lnTo>
                <a:lnTo>
                  <a:pt x="3456908" y="0"/>
                </a:lnTo>
                <a:lnTo>
                  <a:pt x="3440683" y="0"/>
                </a:lnTo>
                <a:lnTo>
                  <a:pt x="3440683" y="8784"/>
                </a:lnTo>
                <a:lnTo>
                  <a:pt x="3106028" y="8784"/>
                </a:lnTo>
                <a:lnTo>
                  <a:pt x="3106028" y="0"/>
                </a:lnTo>
                <a:lnTo>
                  <a:pt x="3089814" y="0"/>
                </a:lnTo>
                <a:lnTo>
                  <a:pt x="3089814" y="8784"/>
                </a:lnTo>
                <a:lnTo>
                  <a:pt x="2755148" y="8784"/>
                </a:lnTo>
                <a:lnTo>
                  <a:pt x="2755148" y="0"/>
                </a:lnTo>
                <a:lnTo>
                  <a:pt x="2738934" y="0"/>
                </a:lnTo>
                <a:lnTo>
                  <a:pt x="2738934" y="8784"/>
                </a:lnTo>
                <a:lnTo>
                  <a:pt x="2404268" y="8784"/>
                </a:lnTo>
                <a:lnTo>
                  <a:pt x="2404268" y="0"/>
                </a:lnTo>
                <a:lnTo>
                  <a:pt x="2388055" y="0"/>
                </a:lnTo>
                <a:lnTo>
                  <a:pt x="2388055" y="8784"/>
                </a:lnTo>
                <a:lnTo>
                  <a:pt x="2053388" y="8784"/>
                </a:lnTo>
                <a:lnTo>
                  <a:pt x="2053388" y="0"/>
                </a:lnTo>
                <a:lnTo>
                  <a:pt x="2037175" y="0"/>
                </a:lnTo>
                <a:lnTo>
                  <a:pt x="2037175" y="8784"/>
                </a:lnTo>
                <a:lnTo>
                  <a:pt x="1702509" y="8784"/>
                </a:lnTo>
                <a:lnTo>
                  <a:pt x="1702509" y="0"/>
                </a:lnTo>
                <a:lnTo>
                  <a:pt x="1686295" y="0"/>
                </a:lnTo>
                <a:lnTo>
                  <a:pt x="1686295" y="8784"/>
                </a:lnTo>
                <a:lnTo>
                  <a:pt x="1351629" y="8784"/>
                </a:lnTo>
                <a:lnTo>
                  <a:pt x="1351629" y="0"/>
                </a:lnTo>
                <a:lnTo>
                  <a:pt x="1335415" y="0"/>
                </a:lnTo>
                <a:lnTo>
                  <a:pt x="1335415" y="8784"/>
                </a:lnTo>
                <a:lnTo>
                  <a:pt x="1000749" y="8784"/>
                </a:lnTo>
                <a:lnTo>
                  <a:pt x="1000749" y="0"/>
                </a:lnTo>
                <a:lnTo>
                  <a:pt x="984535" y="0"/>
                </a:lnTo>
                <a:lnTo>
                  <a:pt x="984535" y="8784"/>
                </a:lnTo>
                <a:lnTo>
                  <a:pt x="649880" y="8784"/>
                </a:lnTo>
                <a:lnTo>
                  <a:pt x="649880" y="0"/>
                </a:lnTo>
                <a:lnTo>
                  <a:pt x="633655" y="0"/>
                </a:lnTo>
                <a:lnTo>
                  <a:pt x="633655" y="8784"/>
                </a:lnTo>
                <a:lnTo>
                  <a:pt x="299000" y="8784"/>
                </a:lnTo>
                <a:lnTo>
                  <a:pt x="299000" y="0"/>
                </a:lnTo>
                <a:lnTo>
                  <a:pt x="282776" y="0"/>
                </a:lnTo>
                <a:lnTo>
                  <a:pt x="282776" y="8784"/>
                </a:lnTo>
                <a:lnTo>
                  <a:pt x="0" y="8784"/>
                </a:lnTo>
                <a:lnTo>
                  <a:pt x="0" y="22489"/>
                </a:lnTo>
                <a:lnTo>
                  <a:pt x="282776" y="22489"/>
                </a:lnTo>
                <a:lnTo>
                  <a:pt x="282776" y="305593"/>
                </a:lnTo>
                <a:lnTo>
                  <a:pt x="0" y="305593"/>
                </a:lnTo>
                <a:lnTo>
                  <a:pt x="0" y="319309"/>
                </a:lnTo>
                <a:lnTo>
                  <a:pt x="282776" y="319309"/>
                </a:lnTo>
                <a:lnTo>
                  <a:pt x="282776" y="602413"/>
                </a:lnTo>
                <a:lnTo>
                  <a:pt x="0" y="602413"/>
                </a:lnTo>
                <a:lnTo>
                  <a:pt x="0" y="616129"/>
                </a:lnTo>
                <a:lnTo>
                  <a:pt x="282776" y="616129"/>
                </a:lnTo>
                <a:lnTo>
                  <a:pt x="282776" y="899223"/>
                </a:lnTo>
                <a:lnTo>
                  <a:pt x="0" y="899223"/>
                </a:lnTo>
                <a:lnTo>
                  <a:pt x="0" y="912939"/>
                </a:lnTo>
                <a:lnTo>
                  <a:pt x="282776" y="912939"/>
                </a:lnTo>
                <a:lnTo>
                  <a:pt x="282776" y="1196033"/>
                </a:lnTo>
                <a:lnTo>
                  <a:pt x="0" y="1196033"/>
                </a:lnTo>
                <a:lnTo>
                  <a:pt x="0" y="1209749"/>
                </a:lnTo>
                <a:lnTo>
                  <a:pt x="282776" y="1209749"/>
                </a:lnTo>
                <a:lnTo>
                  <a:pt x="282776" y="1492853"/>
                </a:lnTo>
                <a:lnTo>
                  <a:pt x="0" y="1492853"/>
                </a:lnTo>
                <a:lnTo>
                  <a:pt x="0" y="1506569"/>
                </a:lnTo>
                <a:lnTo>
                  <a:pt x="282776" y="1506569"/>
                </a:lnTo>
                <a:lnTo>
                  <a:pt x="282776" y="1789662"/>
                </a:lnTo>
                <a:lnTo>
                  <a:pt x="0" y="1789662"/>
                </a:lnTo>
                <a:lnTo>
                  <a:pt x="0" y="1803378"/>
                </a:lnTo>
                <a:lnTo>
                  <a:pt x="282776" y="1803378"/>
                </a:lnTo>
                <a:lnTo>
                  <a:pt x="282776" y="2086472"/>
                </a:lnTo>
                <a:lnTo>
                  <a:pt x="0" y="2086472"/>
                </a:lnTo>
                <a:lnTo>
                  <a:pt x="0" y="2100188"/>
                </a:lnTo>
                <a:lnTo>
                  <a:pt x="282776" y="2100188"/>
                </a:lnTo>
                <a:lnTo>
                  <a:pt x="282776" y="2383292"/>
                </a:lnTo>
                <a:lnTo>
                  <a:pt x="0" y="2383292"/>
                </a:lnTo>
                <a:lnTo>
                  <a:pt x="0" y="2397008"/>
                </a:lnTo>
                <a:lnTo>
                  <a:pt x="282776" y="2397008"/>
                </a:lnTo>
                <a:lnTo>
                  <a:pt x="282776" y="2680112"/>
                </a:lnTo>
                <a:lnTo>
                  <a:pt x="0" y="2680112"/>
                </a:lnTo>
                <a:lnTo>
                  <a:pt x="0" y="2693828"/>
                </a:lnTo>
                <a:lnTo>
                  <a:pt x="282776" y="2693828"/>
                </a:lnTo>
                <a:lnTo>
                  <a:pt x="282776" y="2976922"/>
                </a:lnTo>
                <a:lnTo>
                  <a:pt x="0" y="2976922"/>
                </a:lnTo>
                <a:lnTo>
                  <a:pt x="0" y="2990638"/>
                </a:lnTo>
                <a:lnTo>
                  <a:pt x="282776" y="2990638"/>
                </a:lnTo>
                <a:lnTo>
                  <a:pt x="282776" y="3273742"/>
                </a:lnTo>
                <a:lnTo>
                  <a:pt x="0" y="3273742"/>
                </a:lnTo>
                <a:lnTo>
                  <a:pt x="0" y="3287447"/>
                </a:lnTo>
                <a:lnTo>
                  <a:pt x="282776" y="3287447"/>
                </a:lnTo>
                <a:lnTo>
                  <a:pt x="282776" y="3570541"/>
                </a:lnTo>
                <a:lnTo>
                  <a:pt x="0" y="3570541"/>
                </a:lnTo>
                <a:lnTo>
                  <a:pt x="0" y="3584257"/>
                </a:lnTo>
                <a:lnTo>
                  <a:pt x="282776" y="3584257"/>
                </a:lnTo>
                <a:lnTo>
                  <a:pt x="282776" y="3867361"/>
                </a:lnTo>
                <a:lnTo>
                  <a:pt x="0" y="3867361"/>
                </a:lnTo>
                <a:lnTo>
                  <a:pt x="0" y="3881088"/>
                </a:lnTo>
                <a:lnTo>
                  <a:pt x="282776" y="3881088"/>
                </a:lnTo>
                <a:lnTo>
                  <a:pt x="282776" y="4164171"/>
                </a:lnTo>
                <a:lnTo>
                  <a:pt x="0" y="4164171"/>
                </a:lnTo>
                <a:lnTo>
                  <a:pt x="0" y="4177897"/>
                </a:lnTo>
                <a:lnTo>
                  <a:pt x="282776" y="4177897"/>
                </a:lnTo>
                <a:lnTo>
                  <a:pt x="282776" y="4460991"/>
                </a:lnTo>
                <a:lnTo>
                  <a:pt x="0" y="4460991"/>
                </a:lnTo>
                <a:lnTo>
                  <a:pt x="0" y="4474707"/>
                </a:lnTo>
                <a:lnTo>
                  <a:pt x="282776" y="4474707"/>
                </a:lnTo>
                <a:lnTo>
                  <a:pt x="282776" y="4757811"/>
                </a:lnTo>
                <a:lnTo>
                  <a:pt x="0" y="4757811"/>
                </a:lnTo>
                <a:lnTo>
                  <a:pt x="0" y="4771527"/>
                </a:lnTo>
                <a:lnTo>
                  <a:pt x="282776" y="4771527"/>
                </a:lnTo>
                <a:lnTo>
                  <a:pt x="282776" y="5054610"/>
                </a:lnTo>
                <a:lnTo>
                  <a:pt x="0" y="5054610"/>
                </a:lnTo>
                <a:lnTo>
                  <a:pt x="0" y="5068337"/>
                </a:lnTo>
                <a:lnTo>
                  <a:pt x="282776" y="5068337"/>
                </a:lnTo>
                <a:lnTo>
                  <a:pt x="282776" y="5351441"/>
                </a:lnTo>
                <a:lnTo>
                  <a:pt x="0" y="5351441"/>
                </a:lnTo>
                <a:lnTo>
                  <a:pt x="0" y="5365157"/>
                </a:lnTo>
                <a:lnTo>
                  <a:pt x="282776" y="5365157"/>
                </a:lnTo>
                <a:lnTo>
                  <a:pt x="282776" y="5648250"/>
                </a:lnTo>
                <a:lnTo>
                  <a:pt x="0" y="5648250"/>
                </a:lnTo>
                <a:lnTo>
                  <a:pt x="0" y="5661966"/>
                </a:lnTo>
                <a:lnTo>
                  <a:pt x="282776" y="5661966"/>
                </a:lnTo>
                <a:lnTo>
                  <a:pt x="282776" y="5945060"/>
                </a:lnTo>
                <a:lnTo>
                  <a:pt x="0" y="5945060"/>
                </a:lnTo>
                <a:lnTo>
                  <a:pt x="0" y="5958776"/>
                </a:lnTo>
                <a:lnTo>
                  <a:pt x="282776" y="5958776"/>
                </a:lnTo>
                <a:lnTo>
                  <a:pt x="282776" y="6241880"/>
                </a:lnTo>
                <a:lnTo>
                  <a:pt x="0" y="6241880"/>
                </a:lnTo>
                <a:lnTo>
                  <a:pt x="0" y="6255596"/>
                </a:lnTo>
                <a:lnTo>
                  <a:pt x="282776" y="6255596"/>
                </a:lnTo>
                <a:lnTo>
                  <a:pt x="282776" y="6538690"/>
                </a:lnTo>
                <a:lnTo>
                  <a:pt x="0" y="6538690"/>
                </a:lnTo>
                <a:lnTo>
                  <a:pt x="0" y="6552406"/>
                </a:lnTo>
                <a:lnTo>
                  <a:pt x="282776" y="6552406"/>
                </a:lnTo>
                <a:lnTo>
                  <a:pt x="282776" y="6835499"/>
                </a:lnTo>
                <a:lnTo>
                  <a:pt x="0" y="6835499"/>
                </a:lnTo>
                <a:lnTo>
                  <a:pt x="0" y="6849215"/>
                </a:lnTo>
                <a:lnTo>
                  <a:pt x="282776" y="6849215"/>
                </a:lnTo>
                <a:lnTo>
                  <a:pt x="282776" y="6857999"/>
                </a:lnTo>
                <a:lnTo>
                  <a:pt x="299000" y="6857999"/>
                </a:lnTo>
                <a:lnTo>
                  <a:pt x="299000" y="6849215"/>
                </a:lnTo>
                <a:lnTo>
                  <a:pt x="633655" y="6849215"/>
                </a:lnTo>
                <a:lnTo>
                  <a:pt x="633655" y="6857999"/>
                </a:lnTo>
                <a:lnTo>
                  <a:pt x="649880" y="6857999"/>
                </a:lnTo>
                <a:lnTo>
                  <a:pt x="649880" y="6849215"/>
                </a:lnTo>
                <a:lnTo>
                  <a:pt x="984535" y="6849215"/>
                </a:lnTo>
                <a:lnTo>
                  <a:pt x="984535" y="6857999"/>
                </a:lnTo>
                <a:lnTo>
                  <a:pt x="1000749" y="6857999"/>
                </a:lnTo>
                <a:lnTo>
                  <a:pt x="1000749" y="6849215"/>
                </a:lnTo>
                <a:lnTo>
                  <a:pt x="1335415" y="6849215"/>
                </a:lnTo>
                <a:lnTo>
                  <a:pt x="1335415" y="6857999"/>
                </a:lnTo>
                <a:lnTo>
                  <a:pt x="1351629" y="6857999"/>
                </a:lnTo>
                <a:lnTo>
                  <a:pt x="1351629" y="6849215"/>
                </a:lnTo>
                <a:lnTo>
                  <a:pt x="1686295" y="6849215"/>
                </a:lnTo>
                <a:lnTo>
                  <a:pt x="1686295" y="6857999"/>
                </a:lnTo>
                <a:lnTo>
                  <a:pt x="1702509" y="6857999"/>
                </a:lnTo>
                <a:lnTo>
                  <a:pt x="1702509" y="6849215"/>
                </a:lnTo>
                <a:lnTo>
                  <a:pt x="2037175" y="6849215"/>
                </a:lnTo>
                <a:lnTo>
                  <a:pt x="2037175" y="6857999"/>
                </a:lnTo>
                <a:lnTo>
                  <a:pt x="2053388" y="6857999"/>
                </a:lnTo>
                <a:lnTo>
                  <a:pt x="2053388" y="6849215"/>
                </a:lnTo>
                <a:lnTo>
                  <a:pt x="2388055" y="6849215"/>
                </a:lnTo>
                <a:lnTo>
                  <a:pt x="2388055" y="6857999"/>
                </a:lnTo>
                <a:lnTo>
                  <a:pt x="2404268" y="6857999"/>
                </a:lnTo>
                <a:lnTo>
                  <a:pt x="2404268" y="6849215"/>
                </a:lnTo>
                <a:lnTo>
                  <a:pt x="2738934" y="6849215"/>
                </a:lnTo>
                <a:lnTo>
                  <a:pt x="2738934" y="6857999"/>
                </a:lnTo>
                <a:lnTo>
                  <a:pt x="2755148" y="6857999"/>
                </a:lnTo>
                <a:lnTo>
                  <a:pt x="2755148" y="6849215"/>
                </a:lnTo>
                <a:lnTo>
                  <a:pt x="3089814" y="6849215"/>
                </a:lnTo>
                <a:lnTo>
                  <a:pt x="3089814" y="6857999"/>
                </a:lnTo>
                <a:lnTo>
                  <a:pt x="3106028" y="6857999"/>
                </a:lnTo>
                <a:lnTo>
                  <a:pt x="3106028" y="6849215"/>
                </a:lnTo>
                <a:lnTo>
                  <a:pt x="3440683" y="6849215"/>
                </a:lnTo>
                <a:lnTo>
                  <a:pt x="3440683" y="6857999"/>
                </a:lnTo>
                <a:lnTo>
                  <a:pt x="3456908" y="6857999"/>
                </a:lnTo>
                <a:lnTo>
                  <a:pt x="3456908" y="6849215"/>
                </a:lnTo>
                <a:lnTo>
                  <a:pt x="3791574" y="6849215"/>
                </a:lnTo>
                <a:lnTo>
                  <a:pt x="3791574" y="6857999"/>
                </a:lnTo>
                <a:lnTo>
                  <a:pt x="3807777" y="6857999"/>
                </a:lnTo>
                <a:lnTo>
                  <a:pt x="3807777" y="6849215"/>
                </a:lnTo>
                <a:lnTo>
                  <a:pt x="4142443" y="6849215"/>
                </a:lnTo>
                <a:lnTo>
                  <a:pt x="4142443" y="6857999"/>
                </a:lnTo>
                <a:lnTo>
                  <a:pt x="4158667" y="6857999"/>
                </a:lnTo>
                <a:lnTo>
                  <a:pt x="4158667" y="6849215"/>
                </a:lnTo>
                <a:lnTo>
                  <a:pt x="4493333" y="6849215"/>
                </a:lnTo>
                <a:lnTo>
                  <a:pt x="4493333" y="6857999"/>
                </a:lnTo>
                <a:lnTo>
                  <a:pt x="4509547" y="6857999"/>
                </a:lnTo>
                <a:lnTo>
                  <a:pt x="4509547" y="6849215"/>
                </a:lnTo>
                <a:lnTo>
                  <a:pt x="4844203" y="6849215"/>
                </a:lnTo>
                <a:lnTo>
                  <a:pt x="4844203" y="6857999"/>
                </a:lnTo>
                <a:lnTo>
                  <a:pt x="4860416" y="6857999"/>
                </a:lnTo>
                <a:lnTo>
                  <a:pt x="4860416" y="6849215"/>
                </a:lnTo>
                <a:lnTo>
                  <a:pt x="5195083" y="6849215"/>
                </a:lnTo>
                <a:lnTo>
                  <a:pt x="5195083" y="6857999"/>
                </a:lnTo>
                <a:lnTo>
                  <a:pt x="5211307" y="6857999"/>
                </a:lnTo>
                <a:lnTo>
                  <a:pt x="5211307" y="6849215"/>
                </a:lnTo>
                <a:lnTo>
                  <a:pt x="5545973" y="6849215"/>
                </a:lnTo>
                <a:lnTo>
                  <a:pt x="5545973" y="6857999"/>
                </a:lnTo>
                <a:lnTo>
                  <a:pt x="5562176" y="6857999"/>
                </a:lnTo>
                <a:lnTo>
                  <a:pt x="5562176" y="6849215"/>
                </a:lnTo>
                <a:lnTo>
                  <a:pt x="5896842" y="6849215"/>
                </a:lnTo>
                <a:lnTo>
                  <a:pt x="5896842" y="6857999"/>
                </a:lnTo>
                <a:lnTo>
                  <a:pt x="5913056" y="6857999"/>
                </a:lnTo>
                <a:lnTo>
                  <a:pt x="5913056" y="6849215"/>
                </a:lnTo>
                <a:lnTo>
                  <a:pt x="6247722" y="6849215"/>
                </a:lnTo>
                <a:lnTo>
                  <a:pt x="6247722" y="6857999"/>
                </a:lnTo>
                <a:lnTo>
                  <a:pt x="6263936" y="6857999"/>
                </a:lnTo>
                <a:lnTo>
                  <a:pt x="6263936" y="6849215"/>
                </a:lnTo>
                <a:lnTo>
                  <a:pt x="6598602" y="6849215"/>
                </a:lnTo>
                <a:lnTo>
                  <a:pt x="6598602" y="6857999"/>
                </a:lnTo>
                <a:lnTo>
                  <a:pt x="6614805" y="6857999"/>
                </a:lnTo>
                <a:lnTo>
                  <a:pt x="6614805" y="6849215"/>
                </a:lnTo>
                <a:lnTo>
                  <a:pt x="6949482" y="6849215"/>
                </a:lnTo>
                <a:lnTo>
                  <a:pt x="6949482" y="6857999"/>
                </a:lnTo>
                <a:lnTo>
                  <a:pt x="6965695" y="6857999"/>
                </a:lnTo>
                <a:lnTo>
                  <a:pt x="6965695" y="6849215"/>
                </a:lnTo>
                <a:lnTo>
                  <a:pt x="7300361" y="6849215"/>
                </a:lnTo>
                <a:lnTo>
                  <a:pt x="7300361" y="6857999"/>
                </a:lnTo>
                <a:lnTo>
                  <a:pt x="7316575" y="6857999"/>
                </a:lnTo>
                <a:lnTo>
                  <a:pt x="7316575" y="6849215"/>
                </a:lnTo>
                <a:lnTo>
                  <a:pt x="7651231" y="6849215"/>
                </a:lnTo>
                <a:lnTo>
                  <a:pt x="7651231" y="6857999"/>
                </a:lnTo>
                <a:lnTo>
                  <a:pt x="7667444" y="6857999"/>
                </a:lnTo>
                <a:lnTo>
                  <a:pt x="7667444" y="6849215"/>
                </a:lnTo>
                <a:lnTo>
                  <a:pt x="8002121" y="6849215"/>
                </a:lnTo>
                <a:lnTo>
                  <a:pt x="8002121" y="6857999"/>
                </a:lnTo>
                <a:lnTo>
                  <a:pt x="8018335" y="6857999"/>
                </a:lnTo>
                <a:lnTo>
                  <a:pt x="8018335" y="6849215"/>
                </a:lnTo>
                <a:lnTo>
                  <a:pt x="8352990" y="6849215"/>
                </a:lnTo>
                <a:lnTo>
                  <a:pt x="8352990" y="6857999"/>
                </a:lnTo>
                <a:lnTo>
                  <a:pt x="8369204" y="6857999"/>
                </a:lnTo>
                <a:lnTo>
                  <a:pt x="8369204" y="6849215"/>
                </a:lnTo>
                <a:lnTo>
                  <a:pt x="8703881" y="6849215"/>
                </a:lnTo>
                <a:lnTo>
                  <a:pt x="8703881" y="6857999"/>
                </a:lnTo>
                <a:lnTo>
                  <a:pt x="8720094" y="6857999"/>
                </a:lnTo>
                <a:lnTo>
                  <a:pt x="8720094" y="6849215"/>
                </a:lnTo>
                <a:lnTo>
                  <a:pt x="9054761" y="6849215"/>
                </a:lnTo>
                <a:lnTo>
                  <a:pt x="9054761" y="6857999"/>
                </a:lnTo>
                <a:lnTo>
                  <a:pt x="9070974" y="6857999"/>
                </a:lnTo>
                <a:lnTo>
                  <a:pt x="9070974" y="6849215"/>
                </a:lnTo>
                <a:lnTo>
                  <a:pt x="9405630" y="6849215"/>
                </a:lnTo>
                <a:lnTo>
                  <a:pt x="9405630" y="6857999"/>
                </a:lnTo>
                <a:lnTo>
                  <a:pt x="9421844" y="6857999"/>
                </a:lnTo>
                <a:lnTo>
                  <a:pt x="9421844" y="6849215"/>
                </a:lnTo>
                <a:lnTo>
                  <a:pt x="9756520" y="6849215"/>
                </a:lnTo>
                <a:lnTo>
                  <a:pt x="9756520" y="6857999"/>
                </a:lnTo>
                <a:lnTo>
                  <a:pt x="9772734" y="6857999"/>
                </a:lnTo>
                <a:lnTo>
                  <a:pt x="9772734" y="6849215"/>
                </a:lnTo>
                <a:lnTo>
                  <a:pt x="10107390" y="6849215"/>
                </a:lnTo>
                <a:lnTo>
                  <a:pt x="10107390" y="6857999"/>
                </a:lnTo>
                <a:lnTo>
                  <a:pt x="10123603" y="6857999"/>
                </a:lnTo>
                <a:lnTo>
                  <a:pt x="10123603" y="6849215"/>
                </a:lnTo>
                <a:lnTo>
                  <a:pt x="10458269" y="6849215"/>
                </a:lnTo>
                <a:lnTo>
                  <a:pt x="10458269" y="6857999"/>
                </a:lnTo>
                <a:lnTo>
                  <a:pt x="10474483" y="6857999"/>
                </a:lnTo>
                <a:lnTo>
                  <a:pt x="10474483" y="6849215"/>
                </a:lnTo>
                <a:lnTo>
                  <a:pt x="10809160" y="6849215"/>
                </a:lnTo>
                <a:lnTo>
                  <a:pt x="10809160" y="6857999"/>
                </a:lnTo>
                <a:lnTo>
                  <a:pt x="10825363" y="6857999"/>
                </a:lnTo>
                <a:lnTo>
                  <a:pt x="10825363" y="6849215"/>
                </a:lnTo>
                <a:lnTo>
                  <a:pt x="11160029" y="6849215"/>
                </a:lnTo>
                <a:lnTo>
                  <a:pt x="11160029" y="6857999"/>
                </a:lnTo>
                <a:lnTo>
                  <a:pt x="11176243" y="6857999"/>
                </a:lnTo>
                <a:lnTo>
                  <a:pt x="11176243" y="6849215"/>
                </a:lnTo>
                <a:lnTo>
                  <a:pt x="11510898" y="6849215"/>
                </a:lnTo>
                <a:lnTo>
                  <a:pt x="11510898" y="6857999"/>
                </a:lnTo>
                <a:lnTo>
                  <a:pt x="11527122" y="6857999"/>
                </a:lnTo>
                <a:lnTo>
                  <a:pt x="11527122" y="6849215"/>
                </a:lnTo>
                <a:lnTo>
                  <a:pt x="11861789" y="6849215"/>
                </a:lnTo>
                <a:lnTo>
                  <a:pt x="11861789" y="6857999"/>
                </a:lnTo>
                <a:lnTo>
                  <a:pt x="11878002" y="6857999"/>
                </a:lnTo>
                <a:lnTo>
                  <a:pt x="11878002" y="6849215"/>
                </a:lnTo>
                <a:lnTo>
                  <a:pt x="12160778" y="6849215"/>
                </a:lnTo>
                <a:lnTo>
                  <a:pt x="12160778" y="6835499"/>
                </a:lnTo>
                <a:lnTo>
                  <a:pt x="11878002" y="6835499"/>
                </a:lnTo>
                <a:lnTo>
                  <a:pt x="11878002" y="6552406"/>
                </a:lnTo>
                <a:lnTo>
                  <a:pt x="12160778" y="6552406"/>
                </a:lnTo>
                <a:lnTo>
                  <a:pt x="12160778" y="6538690"/>
                </a:lnTo>
                <a:lnTo>
                  <a:pt x="11878002" y="6538690"/>
                </a:lnTo>
                <a:lnTo>
                  <a:pt x="11878002" y="6255596"/>
                </a:lnTo>
                <a:lnTo>
                  <a:pt x="12160778" y="6255596"/>
                </a:lnTo>
                <a:lnTo>
                  <a:pt x="12160778" y="6241880"/>
                </a:lnTo>
                <a:lnTo>
                  <a:pt x="11878002" y="6241880"/>
                </a:lnTo>
                <a:lnTo>
                  <a:pt x="11878002" y="5958776"/>
                </a:lnTo>
                <a:lnTo>
                  <a:pt x="12160778" y="5958776"/>
                </a:lnTo>
                <a:lnTo>
                  <a:pt x="12160778" y="5945060"/>
                </a:lnTo>
                <a:lnTo>
                  <a:pt x="11878002" y="5945060"/>
                </a:lnTo>
                <a:lnTo>
                  <a:pt x="11878002" y="5661966"/>
                </a:lnTo>
                <a:lnTo>
                  <a:pt x="12160778" y="5661966"/>
                </a:lnTo>
                <a:lnTo>
                  <a:pt x="12160778" y="5648250"/>
                </a:lnTo>
                <a:lnTo>
                  <a:pt x="11878002" y="5648250"/>
                </a:lnTo>
                <a:lnTo>
                  <a:pt x="11878002" y="5365157"/>
                </a:lnTo>
                <a:lnTo>
                  <a:pt x="12160778" y="5365157"/>
                </a:lnTo>
                <a:lnTo>
                  <a:pt x="12160778" y="5351441"/>
                </a:lnTo>
                <a:lnTo>
                  <a:pt x="11878002" y="5351441"/>
                </a:lnTo>
                <a:lnTo>
                  <a:pt x="11878002" y="5068337"/>
                </a:lnTo>
                <a:lnTo>
                  <a:pt x="12160778" y="5068337"/>
                </a:lnTo>
                <a:lnTo>
                  <a:pt x="12160778" y="5054610"/>
                </a:lnTo>
                <a:lnTo>
                  <a:pt x="11878002" y="5054610"/>
                </a:lnTo>
                <a:lnTo>
                  <a:pt x="11878002" y="4771527"/>
                </a:lnTo>
                <a:lnTo>
                  <a:pt x="12160778" y="4771527"/>
                </a:lnTo>
                <a:lnTo>
                  <a:pt x="12160778" y="4757811"/>
                </a:lnTo>
                <a:lnTo>
                  <a:pt x="11878002" y="4757811"/>
                </a:lnTo>
                <a:lnTo>
                  <a:pt x="11878002" y="4474707"/>
                </a:lnTo>
                <a:lnTo>
                  <a:pt x="12160778" y="4474707"/>
                </a:lnTo>
                <a:lnTo>
                  <a:pt x="12160778" y="4460991"/>
                </a:lnTo>
                <a:lnTo>
                  <a:pt x="11878002" y="4460991"/>
                </a:lnTo>
                <a:lnTo>
                  <a:pt x="11878002" y="4177897"/>
                </a:lnTo>
                <a:lnTo>
                  <a:pt x="12160778" y="4177897"/>
                </a:lnTo>
                <a:lnTo>
                  <a:pt x="12160778" y="4164171"/>
                </a:lnTo>
                <a:lnTo>
                  <a:pt x="11878002" y="4164171"/>
                </a:lnTo>
                <a:lnTo>
                  <a:pt x="11878002" y="3881088"/>
                </a:lnTo>
                <a:lnTo>
                  <a:pt x="12160778" y="3881088"/>
                </a:lnTo>
                <a:lnTo>
                  <a:pt x="12160778" y="3867361"/>
                </a:lnTo>
                <a:lnTo>
                  <a:pt x="11878002" y="3867361"/>
                </a:lnTo>
                <a:lnTo>
                  <a:pt x="11878002" y="3584257"/>
                </a:lnTo>
                <a:lnTo>
                  <a:pt x="12160778" y="3584257"/>
                </a:lnTo>
                <a:lnTo>
                  <a:pt x="12160778" y="3570541"/>
                </a:lnTo>
                <a:lnTo>
                  <a:pt x="11878002" y="3570541"/>
                </a:lnTo>
                <a:lnTo>
                  <a:pt x="11878002" y="3287447"/>
                </a:lnTo>
                <a:lnTo>
                  <a:pt x="12160778" y="3287447"/>
                </a:lnTo>
                <a:lnTo>
                  <a:pt x="12160778" y="3273742"/>
                </a:lnTo>
                <a:lnTo>
                  <a:pt x="11878002" y="3273742"/>
                </a:lnTo>
                <a:lnTo>
                  <a:pt x="11878002" y="2990638"/>
                </a:lnTo>
                <a:lnTo>
                  <a:pt x="12160778" y="2990638"/>
                </a:lnTo>
                <a:lnTo>
                  <a:pt x="12160778" y="2976922"/>
                </a:lnTo>
                <a:lnTo>
                  <a:pt x="11878002" y="2976922"/>
                </a:lnTo>
                <a:lnTo>
                  <a:pt x="11878002" y="2693828"/>
                </a:lnTo>
                <a:lnTo>
                  <a:pt x="12160778" y="2693828"/>
                </a:lnTo>
                <a:lnTo>
                  <a:pt x="12160778" y="2680112"/>
                </a:lnTo>
                <a:lnTo>
                  <a:pt x="11878002" y="2680112"/>
                </a:lnTo>
                <a:lnTo>
                  <a:pt x="11878002" y="2397008"/>
                </a:lnTo>
                <a:lnTo>
                  <a:pt x="12160778" y="2397008"/>
                </a:lnTo>
                <a:lnTo>
                  <a:pt x="12160778" y="2383292"/>
                </a:lnTo>
                <a:lnTo>
                  <a:pt x="11878002" y="2383292"/>
                </a:lnTo>
                <a:lnTo>
                  <a:pt x="11878002" y="2100188"/>
                </a:lnTo>
                <a:lnTo>
                  <a:pt x="12160778" y="2100188"/>
                </a:lnTo>
                <a:lnTo>
                  <a:pt x="12160778" y="2086472"/>
                </a:lnTo>
                <a:lnTo>
                  <a:pt x="11878002" y="2086472"/>
                </a:lnTo>
                <a:lnTo>
                  <a:pt x="11878002" y="1803378"/>
                </a:lnTo>
                <a:lnTo>
                  <a:pt x="12160778" y="1803378"/>
                </a:lnTo>
                <a:lnTo>
                  <a:pt x="12160778" y="1789662"/>
                </a:lnTo>
                <a:lnTo>
                  <a:pt x="11878002" y="1789662"/>
                </a:lnTo>
                <a:lnTo>
                  <a:pt x="11878002" y="1506569"/>
                </a:lnTo>
                <a:lnTo>
                  <a:pt x="12160778" y="1506569"/>
                </a:lnTo>
                <a:lnTo>
                  <a:pt x="12160778" y="1492853"/>
                </a:lnTo>
                <a:lnTo>
                  <a:pt x="11878002" y="1492853"/>
                </a:lnTo>
                <a:lnTo>
                  <a:pt x="11878002" y="1209749"/>
                </a:lnTo>
                <a:lnTo>
                  <a:pt x="12160778" y="1209749"/>
                </a:lnTo>
                <a:lnTo>
                  <a:pt x="12160778" y="1196033"/>
                </a:lnTo>
                <a:lnTo>
                  <a:pt x="11878002" y="1196033"/>
                </a:lnTo>
                <a:lnTo>
                  <a:pt x="11878002" y="912939"/>
                </a:lnTo>
                <a:lnTo>
                  <a:pt x="12160778" y="912939"/>
                </a:lnTo>
                <a:lnTo>
                  <a:pt x="12160778" y="899223"/>
                </a:lnTo>
                <a:lnTo>
                  <a:pt x="11878002" y="899223"/>
                </a:lnTo>
                <a:lnTo>
                  <a:pt x="11878002" y="616129"/>
                </a:lnTo>
                <a:lnTo>
                  <a:pt x="12160778" y="616129"/>
                </a:lnTo>
                <a:lnTo>
                  <a:pt x="12160778" y="602413"/>
                </a:lnTo>
                <a:lnTo>
                  <a:pt x="11878002" y="602413"/>
                </a:lnTo>
                <a:lnTo>
                  <a:pt x="11878002" y="319309"/>
                </a:lnTo>
                <a:lnTo>
                  <a:pt x="12160778" y="319309"/>
                </a:lnTo>
                <a:lnTo>
                  <a:pt x="12160778" y="305593"/>
                </a:lnTo>
                <a:lnTo>
                  <a:pt x="11878002" y="305593"/>
                </a:lnTo>
                <a:lnTo>
                  <a:pt x="11878002" y="22489"/>
                </a:lnTo>
                <a:lnTo>
                  <a:pt x="12160778" y="22489"/>
                </a:lnTo>
                <a:lnTo>
                  <a:pt x="12160778" y="8784"/>
                </a:lnTo>
                <a:lnTo>
                  <a:pt x="11878002" y="8784"/>
                </a:lnTo>
                <a:lnTo>
                  <a:pt x="11878002" y="0"/>
                </a:lnTo>
                <a:close/>
                <a:moveTo>
                  <a:pt x="11527112" y="602413"/>
                </a:moveTo>
                <a:lnTo>
                  <a:pt x="11527112" y="319309"/>
                </a:lnTo>
                <a:lnTo>
                  <a:pt x="11861789" y="319309"/>
                </a:lnTo>
                <a:lnTo>
                  <a:pt x="11861789" y="602413"/>
                </a:lnTo>
                <a:close/>
                <a:moveTo>
                  <a:pt x="11527112" y="899223"/>
                </a:moveTo>
                <a:lnTo>
                  <a:pt x="11527112" y="616129"/>
                </a:lnTo>
                <a:lnTo>
                  <a:pt x="11861789" y="616129"/>
                </a:lnTo>
                <a:lnTo>
                  <a:pt x="11861789" y="899223"/>
                </a:lnTo>
                <a:close/>
                <a:moveTo>
                  <a:pt x="11527112" y="1196033"/>
                </a:moveTo>
                <a:lnTo>
                  <a:pt x="11527112" y="912928"/>
                </a:lnTo>
                <a:lnTo>
                  <a:pt x="11861789" y="912928"/>
                </a:lnTo>
                <a:lnTo>
                  <a:pt x="11861789" y="1196033"/>
                </a:lnTo>
                <a:close/>
                <a:moveTo>
                  <a:pt x="11527112" y="1492853"/>
                </a:moveTo>
                <a:lnTo>
                  <a:pt x="11527112" y="1209749"/>
                </a:lnTo>
                <a:lnTo>
                  <a:pt x="11861789" y="1209749"/>
                </a:lnTo>
                <a:lnTo>
                  <a:pt x="11861789" y="1492853"/>
                </a:lnTo>
                <a:close/>
                <a:moveTo>
                  <a:pt x="11527112" y="1789662"/>
                </a:moveTo>
                <a:lnTo>
                  <a:pt x="11527112" y="1506569"/>
                </a:lnTo>
                <a:lnTo>
                  <a:pt x="11861789" y="1506569"/>
                </a:lnTo>
                <a:lnTo>
                  <a:pt x="11861789" y="1789662"/>
                </a:lnTo>
                <a:close/>
                <a:moveTo>
                  <a:pt x="11527112" y="2086472"/>
                </a:moveTo>
                <a:lnTo>
                  <a:pt x="11527112" y="1803368"/>
                </a:lnTo>
                <a:lnTo>
                  <a:pt x="11861789" y="1803368"/>
                </a:lnTo>
                <a:lnTo>
                  <a:pt x="11861789" y="2086472"/>
                </a:lnTo>
                <a:close/>
                <a:moveTo>
                  <a:pt x="11527112" y="2383292"/>
                </a:moveTo>
                <a:lnTo>
                  <a:pt x="11527112" y="2100188"/>
                </a:lnTo>
                <a:lnTo>
                  <a:pt x="11861789" y="2100188"/>
                </a:lnTo>
                <a:lnTo>
                  <a:pt x="11861789" y="2383292"/>
                </a:lnTo>
                <a:close/>
                <a:moveTo>
                  <a:pt x="11527112" y="2680112"/>
                </a:moveTo>
                <a:lnTo>
                  <a:pt x="11527112" y="2397008"/>
                </a:lnTo>
                <a:lnTo>
                  <a:pt x="11861789" y="2397008"/>
                </a:lnTo>
                <a:lnTo>
                  <a:pt x="11861789" y="2680112"/>
                </a:lnTo>
                <a:close/>
                <a:moveTo>
                  <a:pt x="11527112" y="2976922"/>
                </a:moveTo>
                <a:lnTo>
                  <a:pt x="11527112" y="2693828"/>
                </a:lnTo>
                <a:lnTo>
                  <a:pt x="11861789" y="2693828"/>
                </a:lnTo>
                <a:lnTo>
                  <a:pt x="11861789" y="2976922"/>
                </a:lnTo>
                <a:close/>
                <a:moveTo>
                  <a:pt x="11527112" y="3273742"/>
                </a:moveTo>
                <a:lnTo>
                  <a:pt x="11527112" y="2990638"/>
                </a:lnTo>
                <a:lnTo>
                  <a:pt x="11861789" y="2990638"/>
                </a:lnTo>
                <a:lnTo>
                  <a:pt x="11861789" y="3273742"/>
                </a:lnTo>
                <a:close/>
                <a:moveTo>
                  <a:pt x="11527112" y="3570541"/>
                </a:moveTo>
                <a:lnTo>
                  <a:pt x="11527112" y="3287447"/>
                </a:lnTo>
                <a:lnTo>
                  <a:pt x="11861789" y="3287447"/>
                </a:lnTo>
                <a:lnTo>
                  <a:pt x="11861789" y="3570541"/>
                </a:lnTo>
                <a:close/>
                <a:moveTo>
                  <a:pt x="11527112" y="3867361"/>
                </a:moveTo>
                <a:lnTo>
                  <a:pt x="11527112" y="3584257"/>
                </a:lnTo>
                <a:lnTo>
                  <a:pt x="11861789" y="3584257"/>
                </a:lnTo>
                <a:lnTo>
                  <a:pt x="11861789" y="3867361"/>
                </a:lnTo>
                <a:close/>
                <a:moveTo>
                  <a:pt x="11527112" y="4164171"/>
                </a:moveTo>
                <a:lnTo>
                  <a:pt x="11527112" y="3881077"/>
                </a:lnTo>
                <a:lnTo>
                  <a:pt x="11861789" y="3881077"/>
                </a:lnTo>
                <a:lnTo>
                  <a:pt x="11861789" y="4164171"/>
                </a:lnTo>
                <a:close/>
                <a:moveTo>
                  <a:pt x="11527112" y="4460991"/>
                </a:moveTo>
                <a:lnTo>
                  <a:pt x="11527112" y="4177897"/>
                </a:lnTo>
                <a:lnTo>
                  <a:pt x="11861789" y="4177897"/>
                </a:lnTo>
                <a:lnTo>
                  <a:pt x="11861789" y="4460991"/>
                </a:lnTo>
                <a:close/>
                <a:moveTo>
                  <a:pt x="11527112" y="4757811"/>
                </a:moveTo>
                <a:lnTo>
                  <a:pt x="11527112" y="4474707"/>
                </a:lnTo>
                <a:lnTo>
                  <a:pt x="11861789" y="4474707"/>
                </a:lnTo>
                <a:lnTo>
                  <a:pt x="11861789" y="4757811"/>
                </a:lnTo>
                <a:close/>
                <a:moveTo>
                  <a:pt x="11527112" y="5054610"/>
                </a:moveTo>
                <a:lnTo>
                  <a:pt x="11527112" y="4771516"/>
                </a:lnTo>
                <a:lnTo>
                  <a:pt x="11861789" y="4771516"/>
                </a:lnTo>
                <a:lnTo>
                  <a:pt x="11861789" y="5054610"/>
                </a:lnTo>
                <a:close/>
                <a:moveTo>
                  <a:pt x="11527112" y="5351441"/>
                </a:moveTo>
                <a:lnTo>
                  <a:pt x="11527112" y="5068337"/>
                </a:lnTo>
                <a:lnTo>
                  <a:pt x="11861789" y="5068337"/>
                </a:lnTo>
                <a:lnTo>
                  <a:pt x="11861789" y="5351441"/>
                </a:lnTo>
                <a:close/>
                <a:moveTo>
                  <a:pt x="11527112" y="5648250"/>
                </a:moveTo>
                <a:lnTo>
                  <a:pt x="11527112" y="5365157"/>
                </a:lnTo>
                <a:lnTo>
                  <a:pt x="11861789" y="5365157"/>
                </a:lnTo>
                <a:lnTo>
                  <a:pt x="11861789" y="5648250"/>
                </a:lnTo>
                <a:close/>
                <a:moveTo>
                  <a:pt x="11527112" y="5945060"/>
                </a:moveTo>
                <a:lnTo>
                  <a:pt x="11527112" y="5661966"/>
                </a:lnTo>
                <a:lnTo>
                  <a:pt x="11861789" y="5661966"/>
                </a:lnTo>
                <a:lnTo>
                  <a:pt x="11861789" y="5945060"/>
                </a:lnTo>
                <a:close/>
                <a:moveTo>
                  <a:pt x="11527112" y="6241880"/>
                </a:moveTo>
                <a:lnTo>
                  <a:pt x="11527112" y="5958776"/>
                </a:lnTo>
                <a:lnTo>
                  <a:pt x="11861789" y="5958776"/>
                </a:lnTo>
                <a:lnTo>
                  <a:pt x="11861789" y="6241880"/>
                </a:lnTo>
                <a:close/>
                <a:moveTo>
                  <a:pt x="11527112" y="6538690"/>
                </a:moveTo>
                <a:lnTo>
                  <a:pt x="11527112" y="6255596"/>
                </a:lnTo>
                <a:lnTo>
                  <a:pt x="11861789" y="6255596"/>
                </a:lnTo>
                <a:lnTo>
                  <a:pt x="11861789" y="6538690"/>
                </a:lnTo>
                <a:close/>
                <a:moveTo>
                  <a:pt x="11527112" y="6835499"/>
                </a:moveTo>
                <a:lnTo>
                  <a:pt x="11527112" y="6552406"/>
                </a:lnTo>
                <a:lnTo>
                  <a:pt x="11861789" y="6552406"/>
                </a:lnTo>
                <a:lnTo>
                  <a:pt x="11861789" y="6835499"/>
                </a:lnTo>
                <a:close/>
                <a:moveTo>
                  <a:pt x="11176232" y="305593"/>
                </a:moveTo>
                <a:lnTo>
                  <a:pt x="11176232" y="22489"/>
                </a:lnTo>
                <a:lnTo>
                  <a:pt x="11510898" y="22489"/>
                </a:lnTo>
                <a:lnTo>
                  <a:pt x="11510898" y="305593"/>
                </a:lnTo>
                <a:close/>
                <a:moveTo>
                  <a:pt x="11176232" y="602413"/>
                </a:moveTo>
                <a:lnTo>
                  <a:pt x="11176232" y="319309"/>
                </a:lnTo>
                <a:lnTo>
                  <a:pt x="11510898" y="319309"/>
                </a:lnTo>
                <a:lnTo>
                  <a:pt x="11510898" y="602413"/>
                </a:lnTo>
                <a:close/>
                <a:moveTo>
                  <a:pt x="11176232" y="899223"/>
                </a:moveTo>
                <a:lnTo>
                  <a:pt x="11176232" y="616129"/>
                </a:lnTo>
                <a:lnTo>
                  <a:pt x="11510898" y="616129"/>
                </a:lnTo>
                <a:lnTo>
                  <a:pt x="11510898" y="899223"/>
                </a:lnTo>
                <a:close/>
                <a:moveTo>
                  <a:pt x="11176232" y="1196033"/>
                </a:moveTo>
                <a:lnTo>
                  <a:pt x="11176232" y="912928"/>
                </a:lnTo>
                <a:lnTo>
                  <a:pt x="11510898" y="912928"/>
                </a:lnTo>
                <a:lnTo>
                  <a:pt x="11510898" y="1196033"/>
                </a:lnTo>
                <a:close/>
                <a:moveTo>
                  <a:pt x="11176232" y="1492853"/>
                </a:moveTo>
                <a:lnTo>
                  <a:pt x="11176232" y="1209749"/>
                </a:lnTo>
                <a:lnTo>
                  <a:pt x="11510898" y="1209749"/>
                </a:lnTo>
                <a:lnTo>
                  <a:pt x="11510898" y="1492853"/>
                </a:lnTo>
                <a:close/>
                <a:moveTo>
                  <a:pt x="11176232" y="1789662"/>
                </a:moveTo>
                <a:lnTo>
                  <a:pt x="11176232" y="1506569"/>
                </a:lnTo>
                <a:lnTo>
                  <a:pt x="11510898" y="1506569"/>
                </a:lnTo>
                <a:lnTo>
                  <a:pt x="11510898" y="1789662"/>
                </a:lnTo>
                <a:close/>
                <a:moveTo>
                  <a:pt x="11176232" y="2086472"/>
                </a:moveTo>
                <a:lnTo>
                  <a:pt x="11176232" y="1803368"/>
                </a:lnTo>
                <a:lnTo>
                  <a:pt x="11510898" y="1803368"/>
                </a:lnTo>
                <a:lnTo>
                  <a:pt x="11510898" y="2086472"/>
                </a:lnTo>
                <a:close/>
                <a:moveTo>
                  <a:pt x="11176232" y="2383292"/>
                </a:moveTo>
                <a:lnTo>
                  <a:pt x="11176232" y="2100188"/>
                </a:lnTo>
                <a:lnTo>
                  <a:pt x="11510898" y="2100188"/>
                </a:lnTo>
                <a:lnTo>
                  <a:pt x="11510898" y="2383292"/>
                </a:lnTo>
                <a:close/>
                <a:moveTo>
                  <a:pt x="11176232" y="2680112"/>
                </a:moveTo>
                <a:lnTo>
                  <a:pt x="11176232" y="2397008"/>
                </a:lnTo>
                <a:lnTo>
                  <a:pt x="11510898" y="2397008"/>
                </a:lnTo>
                <a:lnTo>
                  <a:pt x="11510898" y="2680112"/>
                </a:lnTo>
                <a:close/>
                <a:moveTo>
                  <a:pt x="11176232" y="2976922"/>
                </a:moveTo>
                <a:lnTo>
                  <a:pt x="11176232" y="2693828"/>
                </a:lnTo>
                <a:lnTo>
                  <a:pt x="11510898" y="2693828"/>
                </a:lnTo>
                <a:lnTo>
                  <a:pt x="11510898" y="2976922"/>
                </a:lnTo>
                <a:close/>
                <a:moveTo>
                  <a:pt x="11176232" y="3273742"/>
                </a:moveTo>
                <a:lnTo>
                  <a:pt x="11176232" y="2990638"/>
                </a:lnTo>
                <a:lnTo>
                  <a:pt x="11510898" y="2990638"/>
                </a:lnTo>
                <a:lnTo>
                  <a:pt x="11510898" y="3273742"/>
                </a:lnTo>
                <a:close/>
                <a:moveTo>
                  <a:pt x="11176232" y="3570541"/>
                </a:moveTo>
                <a:lnTo>
                  <a:pt x="11176232" y="3287447"/>
                </a:lnTo>
                <a:lnTo>
                  <a:pt x="11510898" y="3287447"/>
                </a:lnTo>
                <a:lnTo>
                  <a:pt x="11510898" y="3570541"/>
                </a:lnTo>
                <a:close/>
                <a:moveTo>
                  <a:pt x="11176232" y="3867361"/>
                </a:moveTo>
                <a:lnTo>
                  <a:pt x="11176232" y="3584257"/>
                </a:lnTo>
                <a:lnTo>
                  <a:pt x="11510898" y="3584257"/>
                </a:lnTo>
                <a:lnTo>
                  <a:pt x="11510898" y="3867361"/>
                </a:lnTo>
                <a:close/>
                <a:moveTo>
                  <a:pt x="11176232" y="4164171"/>
                </a:moveTo>
                <a:lnTo>
                  <a:pt x="11176232" y="3881077"/>
                </a:lnTo>
                <a:lnTo>
                  <a:pt x="11510898" y="3881077"/>
                </a:lnTo>
                <a:lnTo>
                  <a:pt x="11510898" y="4164171"/>
                </a:lnTo>
                <a:close/>
                <a:moveTo>
                  <a:pt x="11176232" y="4460991"/>
                </a:moveTo>
                <a:lnTo>
                  <a:pt x="11176232" y="4177897"/>
                </a:lnTo>
                <a:lnTo>
                  <a:pt x="11510898" y="4177897"/>
                </a:lnTo>
                <a:lnTo>
                  <a:pt x="11510898" y="4460991"/>
                </a:lnTo>
                <a:close/>
                <a:moveTo>
                  <a:pt x="11176232" y="4757811"/>
                </a:moveTo>
                <a:lnTo>
                  <a:pt x="11176232" y="4474707"/>
                </a:lnTo>
                <a:lnTo>
                  <a:pt x="11510898" y="4474707"/>
                </a:lnTo>
                <a:lnTo>
                  <a:pt x="11510898" y="4757811"/>
                </a:lnTo>
                <a:close/>
                <a:moveTo>
                  <a:pt x="11176232" y="5054610"/>
                </a:moveTo>
                <a:lnTo>
                  <a:pt x="11176232" y="4771516"/>
                </a:lnTo>
                <a:lnTo>
                  <a:pt x="11510898" y="4771516"/>
                </a:lnTo>
                <a:lnTo>
                  <a:pt x="11510898" y="5054610"/>
                </a:lnTo>
                <a:close/>
                <a:moveTo>
                  <a:pt x="11176232" y="5351441"/>
                </a:moveTo>
                <a:lnTo>
                  <a:pt x="11176232" y="5068337"/>
                </a:lnTo>
                <a:lnTo>
                  <a:pt x="11510898" y="5068337"/>
                </a:lnTo>
                <a:lnTo>
                  <a:pt x="11510898" y="5351441"/>
                </a:lnTo>
                <a:close/>
                <a:moveTo>
                  <a:pt x="11176232" y="5648250"/>
                </a:moveTo>
                <a:lnTo>
                  <a:pt x="11176232" y="5365157"/>
                </a:lnTo>
                <a:lnTo>
                  <a:pt x="11510898" y="5365157"/>
                </a:lnTo>
                <a:lnTo>
                  <a:pt x="11510898" y="5648250"/>
                </a:lnTo>
                <a:close/>
                <a:moveTo>
                  <a:pt x="11176232" y="5945060"/>
                </a:moveTo>
                <a:lnTo>
                  <a:pt x="11176232" y="5661966"/>
                </a:lnTo>
                <a:lnTo>
                  <a:pt x="11510898" y="5661966"/>
                </a:lnTo>
                <a:lnTo>
                  <a:pt x="11510898" y="5945060"/>
                </a:lnTo>
                <a:close/>
                <a:moveTo>
                  <a:pt x="11176232" y="6241880"/>
                </a:moveTo>
                <a:lnTo>
                  <a:pt x="11176232" y="5958776"/>
                </a:lnTo>
                <a:lnTo>
                  <a:pt x="11510898" y="5958776"/>
                </a:lnTo>
                <a:lnTo>
                  <a:pt x="11510898" y="6241880"/>
                </a:lnTo>
                <a:close/>
                <a:moveTo>
                  <a:pt x="11176232" y="6538690"/>
                </a:moveTo>
                <a:lnTo>
                  <a:pt x="11176232" y="6255596"/>
                </a:lnTo>
                <a:lnTo>
                  <a:pt x="11510898" y="6255596"/>
                </a:lnTo>
                <a:lnTo>
                  <a:pt x="11510898" y="6538690"/>
                </a:lnTo>
                <a:close/>
                <a:moveTo>
                  <a:pt x="11176232" y="6835499"/>
                </a:moveTo>
                <a:lnTo>
                  <a:pt x="11176232" y="6552406"/>
                </a:lnTo>
                <a:lnTo>
                  <a:pt x="11510898" y="6552406"/>
                </a:lnTo>
                <a:lnTo>
                  <a:pt x="11510898" y="6835499"/>
                </a:lnTo>
                <a:close/>
                <a:moveTo>
                  <a:pt x="10825363" y="305593"/>
                </a:moveTo>
                <a:lnTo>
                  <a:pt x="10825363" y="22489"/>
                </a:lnTo>
                <a:lnTo>
                  <a:pt x="11160029" y="22489"/>
                </a:lnTo>
                <a:lnTo>
                  <a:pt x="11160029" y="305593"/>
                </a:lnTo>
                <a:close/>
                <a:moveTo>
                  <a:pt x="10825363" y="602413"/>
                </a:moveTo>
                <a:lnTo>
                  <a:pt x="10825363" y="319309"/>
                </a:lnTo>
                <a:lnTo>
                  <a:pt x="11160029" y="319309"/>
                </a:lnTo>
                <a:lnTo>
                  <a:pt x="11160029" y="602413"/>
                </a:lnTo>
                <a:close/>
                <a:moveTo>
                  <a:pt x="10825363" y="899223"/>
                </a:moveTo>
                <a:lnTo>
                  <a:pt x="10825363" y="616129"/>
                </a:lnTo>
                <a:lnTo>
                  <a:pt x="11160029" y="616129"/>
                </a:lnTo>
                <a:lnTo>
                  <a:pt x="11160029" y="899223"/>
                </a:lnTo>
                <a:close/>
                <a:moveTo>
                  <a:pt x="10825363" y="1196033"/>
                </a:moveTo>
                <a:lnTo>
                  <a:pt x="10825363" y="912928"/>
                </a:lnTo>
                <a:lnTo>
                  <a:pt x="11160029" y="912928"/>
                </a:lnTo>
                <a:lnTo>
                  <a:pt x="11160029" y="1196033"/>
                </a:lnTo>
                <a:close/>
                <a:moveTo>
                  <a:pt x="10825363" y="1492853"/>
                </a:moveTo>
                <a:lnTo>
                  <a:pt x="10825363" y="1209749"/>
                </a:lnTo>
                <a:lnTo>
                  <a:pt x="11160029" y="1209749"/>
                </a:lnTo>
                <a:lnTo>
                  <a:pt x="11160029" y="1492853"/>
                </a:lnTo>
                <a:close/>
                <a:moveTo>
                  <a:pt x="10825363" y="1789662"/>
                </a:moveTo>
                <a:lnTo>
                  <a:pt x="10825363" y="1506569"/>
                </a:lnTo>
                <a:lnTo>
                  <a:pt x="11160029" y="1506569"/>
                </a:lnTo>
                <a:lnTo>
                  <a:pt x="11160029" y="1789662"/>
                </a:lnTo>
                <a:close/>
                <a:moveTo>
                  <a:pt x="10825363" y="2086472"/>
                </a:moveTo>
                <a:lnTo>
                  <a:pt x="10825363" y="1803368"/>
                </a:lnTo>
                <a:lnTo>
                  <a:pt x="11160029" y="1803368"/>
                </a:lnTo>
                <a:lnTo>
                  <a:pt x="11160029" y="2086472"/>
                </a:lnTo>
                <a:close/>
                <a:moveTo>
                  <a:pt x="10825363" y="2383292"/>
                </a:moveTo>
                <a:lnTo>
                  <a:pt x="10825363" y="2100188"/>
                </a:lnTo>
                <a:lnTo>
                  <a:pt x="11160029" y="2100188"/>
                </a:lnTo>
                <a:lnTo>
                  <a:pt x="11160029" y="2383292"/>
                </a:lnTo>
                <a:close/>
                <a:moveTo>
                  <a:pt x="10825363" y="2680112"/>
                </a:moveTo>
                <a:lnTo>
                  <a:pt x="10825363" y="2397008"/>
                </a:lnTo>
                <a:lnTo>
                  <a:pt x="11160029" y="2397008"/>
                </a:lnTo>
                <a:lnTo>
                  <a:pt x="11160029" y="2680112"/>
                </a:lnTo>
                <a:close/>
                <a:moveTo>
                  <a:pt x="10825363" y="2976922"/>
                </a:moveTo>
                <a:lnTo>
                  <a:pt x="10825363" y="2693828"/>
                </a:lnTo>
                <a:lnTo>
                  <a:pt x="11160029" y="2693828"/>
                </a:lnTo>
                <a:lnTo>
                  <a:pt x="11160029" y="2976922"/>
                </a:lnTo>
                <a:close/>
                <a:moveTo>
                  <a:pt x="10825363" y="3273742"/>
                </a:moveTo>
                <a:lnTo>
                  <a:pt x="10825363" y="2990638"/>
                </a:lnTo>
                <a:lnTo>
                  <a:pt x="11160029" y="2990638"/>
                </a:lnTo>
                <a:lnTo>
                  <a:pt x="11160029" y="3273742"/>
                </a:lnTo>
                <a:close/>
                <a:moveTo>
                  <a:pt x="10825363" y="3570541"/>
                </a:moveTo>
                <a:lnTo>
                  <a:pt x="10825363" y="3287447"/>
                </a:lnTo>
                <a:lnTo>
                  <a:pt x="11160029" y="3287447"/>
                </a:lnTo>
                <a:lnTo>
                  <a:pt x="11160029" y="3570541"/>
                </a:lnTo>
                <a:close/>
                <a:moveTo>
                  <a:pt x="10825363" y="3867361"/>
                </a:moveTo>
                <a:lnTo>
                  <a:pt x="10825363" y="3584257"/>
                </a:lnTo>
                <a:lnTo>
                  <a:pt x="11160029" y="3584257"/>
                </a:lnTo>
                <a:lnTo>
                  <a:pt x="11160029" y="3867361"/>
                </a:lnTo>
                <a:close/>
                <a:moveTo>
                  <a:pt x="10825363" y="4164171"/>
                </a:moveTo>
                <a:lnTo>
                  <a:pt x="10825363" y="3881077"/>
                </a:lnTo>
                <a:lnTo>
                  <a:pt x="11160029" y="3881077"/>
                </a:lnTo>
                <a:lnTo>
                  <a:pt x="11160029" y="4164171"/>
                </a:lnTo>
                <a:close/>
                <a:moveTo>
                  <a:pt x="10825363" y="4460991"/>
                </a:moveTo>
                <a:lnTo>
                  <a:pt x="10825363" y="4177897"/>
                </a:lnTo>
                <a:lnTo>
                  <a:pt x="11160029" y="4177897"/>
                </a:lnTo>
                <a:lnTo>
                  <a:pt x="11160029" y="4460991"/>
                </a:lnTo>
                <a:close/>
                <a:moveTo>
                  <a:pt x="10825363" y="4757811"/>
                </a:moveTo>
                <a:lnTo>
                  <a:pt x="10825363" y="4474707"/>
                </a:lnTo>
                <a:lnTo>
                  <a:pt x="11160029" y="4474707"/>
                </a:lnTo>
                <a:lnTo>
                  <a:pt x="11160029" y="4757811"/>
                </a:lnTo>
                <a:close/>
                <a:moveTo>
                  <a:pt x="10825363" y="5054610"/>
                </a:moveTo>
                <a:lnTo>
                  <a:pt x="10825363" y="4771516"/>
                </a:lnTo>
                <a:lnTo>
                  <a:pt x="11160029" y="4771516"/>
                </a:lnTo>
                <a:lnTo>
                  <a:pt x="11160029" y="5054610"/>
                </a:lnTo>
                <a:close/>
                <a:moveTo>
                  <a:pt x="10825363" y="5351441"/>
                </a:moveTo>
                <a:lnTo>
                  <a:pt x="10825363" y="5068337"/>
                </a:lnTo>
                <a:lnTo>
                  <a:pt x="11160029" y="5068337"/>
                </a:lnTo>
                <a:lnTo>
                  <a:pt x="11160029" y="5351441"/>
                </a:lnTo>
                <a:close/>
                <a:moveTo>
                  <a:pt x="10825363" y="5648250"/>
                </a:moveTo>
                <a:lnTo>
                  <a:pt x="10825363" y="5365157"/>
                </a:lnTo>
                <a:lnTo>
                  <a:pt x="11160029" y="5365157"/>
                </a:lnTo>
                <a:lnTo>
                  <a:pt x="11160029" y="5648250"/>
                </a:lnTo>
                <a:close/>
                <a:moveTo>
                  <a:pt x="10825363" y="5945060"/>
                </a:moveTo>
                <a:lnTo>
                  <a:pt x="10825363" y="5661966"/>
                </a:lnTo>
                <a:lnTo>
                  <a:pt x="11160029" y="5661966"/>
                </a:lnTo>
                <a:lnTo>
                  <a:pt x="11160029" y="5945060"/>
                </a:lnTo>
                <a:close/>
                <a:moveTo>
                  <a:pt x="10825363" y="6241880"/>
                </a:moveTo>
                <a:lnTo>
                  <a:pt x="10825363" y="5958776"/>
                </a:lnTo>
                <a:lnTo>
                  <a:pt x="11160029" y="5958776"/>
                </a:lnTo>
                <a:lnTo>
                  <a:pt x="11160029" y="6241880"/>
                </a:lnTo>
                <a:close/>
                <a:moveTo>
                  <a:pt x="10825363" y="6538690"/>
                </a:moveTo>
                <a:lnTo>
                  <a:pt x="10825363" y="6255596"/>
                </a:lnTo>
                <a:lnTo>
                  <a:pt x="11160029" y="6255596"/>
                </a:lnTo>
                <a:lnTo>
                  <a:pt x="11160029" y="6538690"/>
                </a:lnTo>
                <a:close/>
                <a:moveTo>
                  <a:pt x="10825363" y="6835499"/>
                </a:moveTo>
                <a:lnTo>
                  <a:pt x="10825363" y="6552406"/>
                </a:lnTo>
                <a:lnTo>
                  <a:pt x="11160029" y="6552406"/>
                </a:lnTo>
                <a:lnTo>
                  <a:pt x="11160029" y="6835499"/>
                </a:lnTo>
                <a:close/>
                <a:moveTo>
                  <a:pt x="10474483" y="305593"/>
                </a:moveTo>
                <a:lnTo>
                  <a:pt x="10474483" y="22489"/>
                </a:lnTo>
                <a:lnTo>
                  <a:pt x="10809160" y="22489"/>
                </a:lnTo>
                <a:lnTo>
                  <a:pt x="10809160" y="305593"/>
                </a:lnTo>
                <a:close/>
                <a:moveTo>
                  <a:pt x="10474483" y="602413"/>
                </a:moveTo>
                <a:lnTo>
                  <a:pt x="10474483" y="319309"/>
                </a:lnTo>
                <a:lnTo>
                  <a:pt x="10809160" y="319309"/>
                </a:lnTo>
                <a:lnTo>
                  <a:pt x="10809160" y="602413"/>
                </a:lnTo>
                <a:close/>
                <a:moveTo>
                  <a:pt x="10474483" y="899223"/>
                </a:moveTo>
                <a:lnTo>
                  <a:pt x="10474483" y="616129"/>
                </a:lnTo>
                <a:lnTo>
                  <a:pt x="10809160" y="616129"/>
                </a:lnTo>
                <a:lnTo>
                  <a:pt x="10809160" y="899223"/>
                </a:lnTo>
                <a:close/>
                <a:moveTo>
                  <a:pt x="10474483" y="1196033"/>
                </a:moveTo>
                <a:lnTo>
                  <a:pt x="10474483" y="912928"/>
                </a:lnTo>
                <a:lnTo>
                  <a:pt x="10809160" y="912928"/>
                </a:lnTo>
                <a:lnTo>
                  <a:pt x="10809160" y="1196033"/>
                </a:lnTo>
                <a:close/>
                <a:moveTo>
                  <a:pt x="10474483" y="1492853"/>
                </a:moveTo>
                <a:lnTo>
                  <a:pt x="10474483" y="1209749"/>
                </a:lnTo>
                <a:lnTo>
                  <a:pt x="10809160" y="1209749"/>
                </a:lnTo>
                <a:lnTo>
                  <a:pt x="10809160" y="1492853"/>
                </a:lnTo>
                <a:close/>
                <a:moveTo>
                  <a:pt x="10474483" y="1789662"/>
                </a:moveTo>
                <a:lnTo>
                  <a:pt x="10474483" y="1506569"/>
                </a:lnTo>
                <a:lnTo>
                  <a:pt x="10809160" y="1506569"/>
                </a:lnTo>
                <a:lnTo>
                  <a:pt x="10809160" y="1789662"/>
                </a:lnTo>
                <a:close/>
                <a:moveTo>
                  <a:pt x="10474483" y="2086472"/>
                </a:moveTo>
                <a:lnTo>
                  <a:pt x="10474483" y="1803368"/>
                </a:lnTo>
                <a:lnTo>
                  <a:pt x="10809160" y="1803368"/>
                </a:lnTo>
                <a:lnTo>
                  <a:pt x="10809160" y="2086472"/>
                </a:lnTo>
                <a:close/>
                <a:moveTo>
                  <a:pt x="10474483" y="2383292"/>
                </a:moveTo>
                <a:lnTo>
                  <a:pt x="10474483" y="2100188"/>
                </a:lnTo>
                <a:lnTo>
                  <a:pt x="10809160" y="2100188"/>
                </a:lnTo>
                <a:lnTo>
                  <a:pt x="10809160" y="2383292"/>
                </a:lnTo>
                <a:close/>
                <a:moveTo>
                  <a:pt x="10474483" y="2680112"/>
                </a:moveTo>
                <a:lnTo>
                  <a:pt x="10474483" y="2397008"/>
                </a:lnTo>
                <a:lnTo>
                  <a:pt x="10809160" y="2397008"/>
                </a:lnTo>
                <a:lnTo>
                  <a:pt x="10809160" y="2680112"/>
                </a:lnTo>
                <a:close/>
                <a:moveTo>
                  <a:pt x="10474483" y="2976922"/>
                </a:moveTo>
                <a:lnTo>
                  <a:pt x="10474483" y="2693828"/>
                </a:lnTo>
                <a:lnTo>
                  <a:pt x="10809160" y="2693828"/>
                </a:lnTo>
                <a:lnTo>
                  <a:pt x="10809160" y="2976922"/>
                </a:lnTo>
                <a:close/>
                <a:moveTo>
                  <a:pt x="10474483" y="3273742"/>
                </a:moveTo>
                <a:lnTo>
                  <a:pt x="10474483" y="2990638"/>
                </a:lnTo>
                <a:lnTo>
                  <a:pt x="10809160" y="2990638"/>
                </a:lnTo>
                <a:lnTo>
                  <a:pt x="10809160" y="3273742"/>
                </a:lnTo>
                <a:close/>
                <a:moveTo>
                  <a:pt x="10474483" y="3570541"/>
                </a:moveTo>
                <a:lnTo>
                  <a:pt x="10474483" y="3287447"/>
                </a:lnTo>
                <a:lnTo>
                  <a:pt x="10809160" y="3287447"/>
                </a:lnTo>
                <a:lnTo>
                  <a:pt x="10809160" y="3570541"/>
                </a:lnTo>
                <a:close/>
                <a:moveTo>
                  <a:pt x="10474483" y="3867361"/>
                </a:moveTo>
                <a:lnTo>
                  <a:pt x="10474483" y="3584257"/>
                </a:lnTo>
                <a:lnTo>
                  <a:pt x="10809160" y="3584257"/>
                </a:lnTo>
                <a:lnTo>
                  <a:pt x="10809160" y="3867361"/>
                </a:lnTo>
                <a:close/>
                <a:moveTo>
                  <a:pt x="10474483" y="4164171"/>
                </a:moveTo>
                <a:lnTo>
                  <a:pt x="10474483" y="3881077"/>
                </a:lnTo>
                <a:lnTo>
                  <a:pt x="10809160" y="3881077"/>
                </a:lnTo>
                <a:lnTo>
                  <a:pt x="10809160" y="4164171"/>
                </a:lnTo>
                <a:close/>
                <a:moveTo>
                  <a:pt x="10474483" y="4460991"/>
                </a:moveTo>
                <a:lnTo>
                  <a:pt x="10474483" y="4177897"/>
                </a:lnTo>
                <a:lnTo>
                  <a:pt x="10809160" y="4177897"/>
                </a:lnTo>
                <a:lnTo>
                  <a:pt x="10809160" y="4460991"/>
                </a:lnTo>
                <a:close/>
                <a:moveTo>
                  <a:pt x="10474483" y="4757811"/>
                </a:moveTo>
                <a:lnTo>
                  <a:pt x="10474483" y="4474707"/>
                </a:lnTo>
                <a:lnTo>
                  <a:pt x="10809160" y="4474707"/>
                </a:lnTo>
                <a:lnTo>
                  <a:pt x="10809160" y="4757811"/>
                </a:lnTo>
                <a:close/>
                <a:moveTo>
                  <a:pt x="10474483" y="5054610"/>
                </a:moveTo>
                <a:lnTo>
                  <a:pt x="10474483" y="4771516"/>
                </a:lnTo>
                <a:lnTo>
                  <a:pt x="10809160" y="4771516"/>
                </a:lnTo>
                <a:lnTo>
                  <a:pt x="10809160" y="5054610"/>
                </a:lnTo>
                <a:close/>
                <a:moveTo>
                  <a:pt x="10474483" y="5351441"/>
                </a:moveTo>
                <a:lnTo>
                  <a:pt x="10474483" y="5068337"/>
                </a:lnTo>
                <a:lnTo>
                  <a:pt x="10809160" y="5068337"/>
                </a:lnTo>
                <a:lnTo>
                  <a:pt x="10809160" y="5351441"/>
                </a:lnTo>
                <a:close/>
                <a:moveTo>
                  <a:pt x="10474483" y="5648250"/>
                </a:moveTo>
                <a:lnTo>
                  <a:pt x="10474483" y="5365157"/>
                </a:lnTo>
                <a:lnTo>
                  <a:pt x="10809160" y="5365157"/>
                </a:lnTo>
                <a:lnTo>
                  <a:pt x="10809160" y="5648250"/>
                </a:lnTo>
                <a:close/>
                <a:moveTo>
                  <a:pt x="10474483" y="5945060"/>
                </a:moveTo>
                <a:lnTo>
                  <a:pt x="10474483" y="5661966"/>
                </a:lnTo>
                <a:lnTo>
                  <a:pt x="10809160" y="5661966"/>
                </a:lnTo>
                <a:lnTo>
                  <a:pt x="10809160" y="5945060"/>
                </a:lnTo>
                <a:close/>
                <a:moveTo>
                  <a:pt x="10474483" y="6241880"/>
                </a:moveTo>
                <a:lnTo>
                  <a:pt x="10474483" y="5958776"/>
                </a:lnTo>
                <a:lnTo>
                  <a:pt x="10809160" y="5958776"/>
                </a:lnTo>
                <a:lnTo>
                  <a:pt x="10809160" y="6241880"/>
                </a:lnTo>
                <a:close/>
                <a:moveTo>
                  <a:pt x="10474483" y="6538690"/>
                </a:moveTo>
                <a:lnTo>
                  <a:pt x="10474483" y="6255596"/>
                </a:lnTo>
                <a:lnTo>
                  <a:pt x="10809160" y="6255596"/>
                </a:lnTo>
                <a:lnTo>
                  <a:pt x="10809160" y="6538690"/>
                </a:lnTo>
                <a:close/>
                <a:moveTo>
                  <a:pt x="10474483" y="6835499"/>
                </a:moveTo>
                <a:lnTo>
                  <a:pt x="10474483" y="6552406"/>
                </a:lnTo>
                <a:lnTo>
                  <a:pt x="10809160" y="6552406"/>
                </a:lnTo>
                <a:lnTo>
                  <a:pt x="10809160" y="6835499"/>
                </a:lnTo>
                <a:close/>
                <a:moveTo>
                  <a:pt x="10123614" y="305593"/>
                </a:moveTo>
                <a:lnTo>
                  <a:pt x="10123614" y="22489"/>
                </a:lnTo>
                <a:lnTo>
                  <a:pt x="10458269" y="22489"/>
                </a:lnTo>
                <a:lnTo>
                  <a:pt x="10458269" y="305593"/>
                </a:lnTo>
                <a:close/>
                <a:moveTo>
                  <a:pt x="10123614" y="602413"/>
                </a:moveTo>
                <a:lnTo>
                  <a:pt x="10123614" y="319309"/>
                </a:lnTo>
                <a:lnTo>
                  <a:pt x="10458269" y="319309"/>
                </a:lnTo>
                <a:lnTo>
                  <a:pt x="10458269" y="602413"/>
                </a:lnTo>
                <a:close/>
                <a:moveTo>
                  <a:pt x="10123614" y="899223"/>
                </a:moveTo>
                <a:lnTo>
                  <a:pt x="10123614" y="616129"/>
                </a:lnTo>
                <a:lnTo>
                  <a:pt x="10458269" y="616129"/>
                </a:lnTo>
                <a:lnTo>
                  <a:pt x="10458269" y="899223"/>
                </a:lnTo>
                <a:close/>
                <a:moveTo>
                  <a:pt x="10123614" y="1196033"/>
                </a:moveTo>
                <a:lnTo>
                  <a:pt x="10123614" y="912928"/>
                </a:lnTo>
                <a:lnTo>
                  <a:pt x="10458269" y="912928"/>
                </a:lnTo>
                <a:lnTo>
                  <a:pt x="10458269" y="1196033"/>
                </a:lnTo>
                <a:close/>
                <a:moveTo>
                  <a:pt x="10123614" y="1492853"/>
                </a:moveTo>
                <a:lnTo>
                  <a:pt x="10123614" y="1209749"/>
                </a:lnTo>
                <a:lnTo>
                  <a:pt x="10458269" y="1209749"/>
                </a:lnTo>
                <a:lnTo>
                  <a:pt x="10458269" y="1492853"/>
                </a:lnTo>
                <a:close/>
                <a:moveTo>
                  <a:pt x="10123614" y="1789662"/>
                </a:moveTo>
                <a:lnTo>
                  <a:pt x="10123614" y="1506569"/>
                </a:lnTo>
                <a:lnTo>
                  <a:pt x="10458269" y="1506569"/>
                </a:lnTo>
                <a:lnTo>
                  <a:pt x="10458269" y="1789662"/>
                </a:lnTo>
                <a:close/>
                <a:moveTo>
                  <a:pt x="10123614" y="2086472"/>
                </a:moveTo>
                <a:lnTo>
                  <a:pt x="10123614" y="1803368"/>
                </a:lnTo>
                <a:lnTo>
                  <a:pt x="10458269" y="1803368"/>
                </a:lnTo>
                <a:lnTo>
                  <a:pt x="10458269" y="2086472"/>
                </a:lnTo>
                <a:close/>
                <a:moveTo>
                  <a:pt x="10123614" y="2383292"/>
                </a:moveTo>
                <a:lnTo>
                  <a:pt x="10123614" y="2100188"/>
                </a:lnTo>
                <a:lnTo>
                  <a:pt x="10458269" y="2100188"/>
                </a:lnTo>
                <a:lnTo>
                  <a:pt x="10458269" y="2383292"/>
                </a:lnTo>
                <a:close/>
                <a:moveTo>
                  <a:pt x="10123614" y="2680112"/>
                </a:moveTo>
                <a:lnTo>
                  <a:pt x="10123614" y="2397008"/>
                </a:lnTo>
                <a:lnTo>
                  <a:pt x="10458269" y="2397008"/>
                </a:lnTo>
                <a:lnTo>
                  <a:pt x="10458269" y="2680112"/>
                </a:lnTo>
                <a:close/>
                <a:moveTo>
                  <a:pt x="10123614" y="2976922"/>
                </a:moveTo>
                <a:lnTo>
                  <a:pt x="10123614" y="2693828"/>
                </a:lnTo>
                <a:lnTo>
                  <a:pt x="10458269" y="2693828"/>
                </a:lnTo>
                <a:lnTo>
                  <a:pt x="10458269" y="2976922"/>
                </a:lnTo>
                <a:close/>
                <a:moveTo>
                  <a:pt x="10123614" y="3273742"/>
                </a:moveTo>
                <a:lnTo>
                  <a:pt x="10123614" y="2990638"/>
                </a:lnTo>
                <a:lnTo>
                  <a:pt x="10458269" y="2990638"/>
                </a:lnTo>
                <a:lnTo>
                  <a:pt x="10458269" y="3273742"/>
                </a:lnTo>
                <a:close/>
                <a:moveTo>
                  <a:pt x="10123614" y="3570541"/>
                </a:moveTo>
                <a:lnTo>
                  <a:pt x="10123614" y="3287447"/>
                </a:lnTo>
                <a:lnTo>
                  <a:pt x="10458269" y="3287447"/>
                </a:lnTo>
                <a:lnTo>
                  <a:pt x="10458269" y="3570541"/>
                </a:lnTo>
                <a:close/>
                <a:moveTo>
                  <a:pt x="10123614" y="3867361"/>
                </a:moveTo>
                <a:lnTo>
                  <a:pt x="10123614" y="3584257"/>
                </a:lnTo>
                <a:lnTo>
                  <a:pt x="10458269" y="3584257"/>
                </a:lnTo>
                <a:lnTo>
                  <a:pt x="10458269" y="3867361"/>
                </a:lnTo>
                <a:close/>
                <a:moveTo>
                  <a:pt x="10123614" y="4164171"/>
                </a:moveTo>
                <a:lnTo>
                  <a:pt x="10123614" y="3881077"/>
                </a:lnTo>
                <a:lnTo>
                  <a:pt x="10458269" y="3881077"/>
                </a:lnTo>
                <a:lnTo>
                  <a:pt x="10458269" y="4164171"/>
                </a:lnTo>
                <a:close/>
                <a:moveTo>
                  <a:pt x="10123614" y="4460991"/>
                </a:moveTo>
                <a:lnTo>
                  <a:pt x="10123614" y="4177897"/>
                </a:lnTo>
                <a:lnTo>
                  <a:pt x="10458269" y="4177897"/>
                </a:lnTo>
                <a:lnTo>
                  <a:pt x="10458269" y="4460991"/>
                </a:lnTo>
                <a:close/>
                <a:moveTo>
                  <a:pt x="10123614" y="4757811"/>
                </a:moveTo>
                <a:lnTo>
                  <a:pt x="10123614" y="4474707"/>
                </a:lnTo>
                <a:lnTo>
                  <a:pt x="10458269" y="4474707"/>
                </a:lnTo>
                <a:lnTo>
                  <a:pt x="10458269" y="4757811"/>
                </a:lnTo>
                <a:close/>
                <a:moveTo>
                  <a:pt x="10123614" y="5054610"/>
                </a:moveTo>
                <a:lnTo>
                  <a:pt x="10123614" y="4771516"/>
                </a:lnTo>
                <a:lnTo>
                  <a:pt x="10458269" y="4771516"/>
                </a:lnTo>
                <a:lnTo>
                  <a:pt x="10458269" y="5054610"/>
                </a:lnTo>
                <a:close/>
                <a:moveTo>
                  <a:pt x="10123614" y="5351441"/>
                </a:moveTo>
                <a:lnTo>
                  <a:pt x="10123614" y="5068337"/>
                </a:lnTo>
                <a:lnTo>
                  <a:pt x="10458269" y="5068337"/>
                </a:lnTo>
                <a:lnTo>
                  <a:pt x="10458269" y="5351441"/>
                </a:lnTo>
                <a:close/>
                <a:moveTo>
                  <a:pt x="10123614" y="5648250"/>
                </a:moveTo>
                <a:lnTo>
                  <a:pt x="10123614" y="5365157"/>
                </a:lnTo>
                <a:lnTo>
                  <a:pt x="10458269" y="5365157"/>
                </a:lnTo>
                <a:lnTo>
                  <a:pt x="10458269" y="5648250"/>
                </a:lnTo>
                <a:close/>
                <a:moveTo>
                  <a:pt x="10123614" y="5945060"/>
                </a:moveTo>
                <a:lnTo>
                  <a:pt x="10123614" y="5661966"/>
                </a:lnTo>
                <a:lnTo>
                  <a:pt x="10458269" y="5661966"/>
                </a:lnTo>
                <a:lnTo>
                  <a:pt x="10458269" y="5945060"/>
                </a:lnTo>
                <a:close/>
                <a:moveTo>
                  <a:pt x="10123614" y="6241880"/>
                </a:moveTo>
                <a:lnTo>
                  <a:pt x="10123614" y="5958776"/>
                </a:lnTo>
                <a:lnTo>
                  <a:pt x="10458269" y="5958776"/>
                </a:lnTo>
                <a:lnTo>
                  <a:pt x="10458269" y="6241880"/>
                </a:lnTo>
                <a:close/>
                <a:moveTo>
                  <a:pt x="10123614" y="6538690"/>
                </a:moveTo>
                <a:lnTo>
                  <a:pt x="10123614" y="6255596"/>
                </a:lnTo>
                <a:lnTo>
                  <a:pt x="10458269" y="6255596"/>
                </a:lnTo>
                <a:lnTo>
                  <a:pt x="10458269" y="6538690"/>
                </a:lnTo>
                <a:close/>
                <a:moveTo>
                  <a:pt x="10123614" y="6835499"/>
                </a:moveTo>
                <a:lnTo>
                  <a:pt x="10123614" y="6552406"/>
                </a:lnTo>
                <a:lnTo>
                  <a:pt x="10458269" y="6552406"/>
                </a:lnTo>
                <a:lnTo>
                  <a:pt x="10458269" y="6835499"/>
                </a:lnTo>
                <a:close/>
                <a:moveTo>
                  <a:pt x="9772734" y="305593"/>
                </a:moveTo>
                <a:lnTo>
                  <a:pt x="9772734" y="22489"/>
                </a:lnTo>
                <a:lnTo>
                  <a:pt x="10107390" y="22489"/>
                </a:lnTo>
                <a:lnTo>
                  <a:pt x="10107390" y="305593"/>
                </a:lnTo>
                <a:close/>
                <a:moveTo>
                  <a:pt x="9772734" y="602413"/>
                </a:moveTo>
                <a:lnTo>
                  <a:pt x="9772734" y="319309"/>
                </a:lnTo>
                <a:lnTo>
                  <a:pt x="10107390" y="319309"/>
                </a:lnTo>
                <a:lnTo>
                  <a:pt x="10107390" y="602413"/>
                </a:lnTo>
                <a:close/>
                <a:moveTo>
                  <a:pt x="9772734" y="899223"/>
                </a:moveTo>
                <a:lnTo>
                  <a:pt x="9772734" y="616129"/>
                </a:lnTo>
                <a:lnTo>
                  <a:pt x="10107390" y="616129"/>
                </a:lnTo>
                <a:lnTo>
                  <a:pt x="10107390" y="899223"/>
                </a:lnTo>
                <a:close/>
                <a:moveTo>
                  <a:pt x="9772734" y="1196033"/>
                </a:moveTo>
                <a:lnTo>
                  <a:pt x="9772734" y="912928"/>
                </a:lnTo>
                <a:lnTo>
                  <a:pt x="10107390" y="912928"/>
                </a:lnTo>
                <a:lnTo>
                  <a:pt x="10107390" y="1196033"/>
                </a:lnTo>
                <a:close/>
                <a:moveTo>
                  <a:pt x="9772734" y="1492853"/>
                </a:moveTo>
                <a:lnTo>
                  <a:pt x="9772734" y="1209749"/>
                </a:lnTo>
                <a:lnTo>
                  <a:pt x="10107390" y="1209749"/>
                </a:lnTo>
                <a:lnTo>
                  <a:pt x="10107390" y="1492853"/>
                </a:lnTo>
                <a:close/>
                <a:moveTo>
                  <a:pt x="9772734" y="1789662"/>
                </a:moveTo>
                <a:lnTo>
                  <a:pt x="9772734" y="1506569"/>
                </a:lnTo>
                <a:lnTo>
                  <a:pt x="10107390" y="1506569"/>
                </a:lnTo>
                <a:lnTo>
                  <a:pt x="10107390" y="1789662"/>
                </a:lnTo>
                <a:close/>
                <a:moveTo>
                  <a:pt x="9772734" y="2086472"/>
                </a:moveTo>
                <a:lnTo>
                  <a:pt x="9772734" y="1803368"/>
                </a:lnTo>
                <a:lnTo>
                  <a:pt x="10107390" y="1803368"/>
                </a:lnTo>
                <a:lnTo>
                  <a:pt x="10107390" y="2086472"/>
                </a:lnTo>
                <a:close/>
                <a:moveTo>
                  <a:pt x="9772734" y="2383292"/>
                </a:moveTo>
                <a:lnTo>
                  <a:pt x="9772734" y="2100188"/>
                </a:lnTo>
                <a:lnTo>
                  <a:pt x="10107390" y="2100188"/>
                </a:lnTo>
                <a:lnTo>
                  <a:pt x="10107390" y="2383292"/>
                </a:lnTo>
                <a:close/>
                <a:moveTo>
                  <a:pt x="9772734" y="2680112"/>
                </a:moveTo>
                <a:lnTo>
                  <a:pt x="9772734" y="2397008"/>
                </a:lnTo>
                <a:lnTo>
                  <a:pt x="10107390" y="2397008"/>
                </a:lnTo>
                <a:lnTo>
                  <a:pt x="10107390" y="2680112"/>
                </a:lnTo>
                <a:close/>
                <a:moveTo>
                  <a:pt x="9772734" y="2976922"/>
                </a:moveTo>
                <a:lnTo>
                  <a:pt x="9772734" y="2693828"/>
                </a:lnTo>
                <a:lnTo>
                  <a:pt x="10107390" y="2693828"/>
                </a:lnTo>
                <a:lnTo>
                  <a:pt x="10107390" y="2976922"/>
                </a:lnTo>
                <a:close/>
                <a:moveTo>
                  <a:pt x="9772734" y="3273742"/>
                </a:moveTo>
                <a:lnTo>
                  <a:pt x="9772734" y="2990638"/>
                </a:lnTo>
                <a:lnTo>
                  <a:pt x="10107390" y="2990638"/>
                </a:lnTo>
                <a:lnTo>
                  <a:pt x="10107390" y="3273742"/>
                </a:lnTo>
                <a:close/>
                <a:moveTo>
                  <a:pt x="9772734" y="3570541"/>
                </a:moveTo>
                <a:lnTo>
                  <a:pt x="9772734" y="3287447"/>
                </a:lnTo>
                <a:lnTo>
                  <a:pt x="10107390" y="3287447"/>
                </a:lnTo>
                <a:lnTo>
                  <a:pt x="10107390" y="3570541"/>
                </a:lnTo>
                <a:close/>
                <a:moveTo>
                  <a:pt x="9772734" y="3867361"/>
                </a:moveTo>
                <a:lnTo>
                  <a:pt x="9772734" y="3584257"/>
                </a:lnTo>
                <a:lnTo>
                  <a:pt x="10107390" y="3584257"/>
                </a:lnTo>
                <a:lnTo>
                  <a:pt x="10107390" y="3867361"/>
                </a:lnTo>
                <a:close/>
                <a:moveTo>
                  <a:pt x="9772734" y="4164171"/>
                </a:moveTo>
                <a:lnTo>
                  <a:pt x="9772734" y="3881077"/>
                </a:lnTo>
                <a:lnTo>
                  <a:pt x="10107390" y="3881077"/>
                </a:lnTo>
                <a:lnTo>
                  <a:pt x="10107390" y="4164171"/>
                </a:lnTo>
                <a:close/>
                <a:moveTo>
                  <a:pt x="9772734" y="4460991"/>
                </a:moveTo>
                <a:lnTo>
                  <a:pt x="9772734" y="4177897"/>
                </a:lnTo>
                <a:lnTo>
                  <a:pt x="10107390" y="4177897"/>
                </a:lnTo>
                <a:lnTo>
                  <a:pt x="10107390" y="4460991"/>
                </a:lnTo>
                <a:close/>
                <a:moveTo>
                  <a:pt x="9772734" y="4757811"/>
                </a:moveTo>
                <a:lnTo>
                  <a:pt x="9772734" y="4474707"/>
                </a:lnTo>
                <a:lnTo>
                  <a:pt x="10107390" y="4474707"/>
                </a:lnTo>
                <a:lnTo>
                  <a:pt x="10107390" y="4757811"/>
                </a:lnTo>
                <a:close/>
                <a:moveTo>
                  <a:pt x="9772734" y="5054610"/>
                </a:moveTo>
                <a:lnTo>
                  <a:pt x="9772734" y="4771516"/>
                </a:lnTo>
                <a:lnTo>
                  <a:pt x="10107390" y="4771516"/>
                </a:lnTo>
                <a:lnTo>
                  <a:pt x="10107390" y="5054610"/>
                </a:lnTo>
                <a:close/>
                <a:moveTo>
                  <a:pt x="9772734" y="5351441"/>
                </a:moveTo>
                <a:lnTo>
                  <a:pt x="9772734" y="5068337"/>
                </a:lnTo>
                <a:lnTo>
                  <a:pt x="10107390" y="5068337"/>
                </a:lnTo>
                <a:lnTo>
                  <a:pt x="10107390" y="5351441"/>
                </a:lnTo>
                <a:close/>
                <a:moveTo>
                  <a:pt x="9772734" y="5648250"/>
                </a:moveTo>
                <a:lnTo>
                  <a:pt x="9772734" y="5365157"/>
                </a:lnTo>
                <a:lnTo>
                  <a:pt x="10107390" y="5365157"/>
                </a:lnTo>
                <a:lnTo>
                  <a:pt x="10107390" y="5648250"/>
                </a:lnTo>
                <a:close/>
                <a:moveTo>
                  <a:pt x="9772734" y="5945060"/>
                </a:moveTo>
                <a:lnTo>
                  <a:pt x="9772734" y="5661966"/>
                </a:lnTo>
                <a:lnTo>
                  <a:pt x="10107390" y="5661966"/>
                </a:lnTo>
                <a:lnTo>
                  <a:pt x="10107390" y="5945060"/>
                </a:lnTo>
                <a:close/>
                <a:moveTo>
                  <a:pt x="9772734" y="6241880"/>
                </a:moveTo>
                <a:lnTo>
                  <a:pt x="9772734" y="5958776"/>
                </a:lnTo>
                <a:lnTo>
                  <a:pt x="10107390" y="5958776"/>
                </a:lnTo>
                <a:lnTo>
                  <a:pt x="10107390" y="6241880"/>
                </a:lnTo>
                <a:close/>
                <a:moveTo>
                  <a:pt x="9772734" y="6538690"/>
                </a:moveTo>
                <a:lnTo>
                  <a:pt x="9772734" y="6255596"/>
                </a:lnTo>
                <a:lnTo>
                  <a:pt x="10107390" y="6255596"/>
                </a:lnTo>
                <a:lnTo>
                  <a:pt x="10107390" y="6538690"/>
                </a:lnTo>
                <a:close/>
                <a:moveTo>
                  <a:pt x="9772734" y="6835499"/>
                </a:moveTo>
                <a:lnTo>
                  <a:pt x="9772734" y="6552406"/>
                </a:lnTo>
                <a:lnTo>
                  <a:pt x="10107390" y="6552406"/>
                </a:lnTo>
                <a:lnTo>
                  <a:pt x="10107390" y="6835499"/>
                </a:lnTo>
                <a:close/>
                <a:moveTo>
                  <a:pt x="9421844" y="305593"/>
                </a:moveTo>
                <a:lnTo>
                  <a:pt x="9421844" y="22489"/>
                </a:lnTo>
                <a:lnTo>
                  <a:pt x="9756520" y="22489"/>
                </a:lnTo>
                <a:lnTo>
                  <a:pt x="9756520" y="305593"/>
                </a:lnTo>
                <a:close/>
                <a:moveTo>
                  <a:pt x="9421844" y="602413"/>
                </a:moveTo>
                <a:lnTo>
                  <a:pt x="9421844" y="319309"/>
                </a:lnTo>
                <a:lnTo>
                  <a:pt x="9756520" y="319309"/>
                </a:lnTo>
                <a:lnTo>
                  <a:pt x="9756520" y="602413"/>
                </a:lnTo>
                <a:close/>
                <a:moveTo>
                  <a:pt x="9421844" y="899223"/>
                </a:moveTo>
                <a:lnTo>
                  <a:pt x="9421844" y="616129"/>
                </a:lnTo>
                <a:lnTo>
                  <a:pt x="9756520" y="616129"/>
                </a:lnTo>
                <a:lnTo>
                  <a:pt x="9756520" y="899223"/>
                </a:lnTo>
                <a:close/>
                <a:moveTo>
                  <a:pt x="9421844" y="1196033"/>
                </a:moveTo>
                <a:lnTo>
                  <a:pt x="9421844" y="912928"/>
                </a:lnTo>
                <a:lnTo>
                  <a:pt x="9756520" y="912928"/>
                </a:lnTo>
                <a:lnTo>
                  <a:pt x="9756520" y="1196033"/>
                </a:lnTo>
                <a:close/>
                <a:moveTo>
                  <a:pt x="9421844" y="1492853"/>
                </a:moveTo>
                <a:lnTo>
                  <a:pt x="9421844" y="1209749"/>
                </a:lnTo>
                <a:lnTo>
                  <a:pt x="9756520" y="1209749"/>
                </a:lnTo>
                <a:lnTo>
                  <a:pt x="9756520" y="1492853"/>
                </a:lnTo>
                <a:close/>
                <a:moveTo>
                  <a:pt x="9421844" y="1789662"/>
                </a:moveTo>
                <a:lnTo>
                  <a:pt x="9421844" y="1506569"/>
                </a:lnTo>
                <a:lnTo>
                  <a:pt x="9756520" y="1506569"/>
                </a:lnTo>
                <a:lnTo>
                  <a:pt x="9756520" y="1789662"/>
                </a:lnTo>
                <a:close/>
                <a:moveTo>
                  <a:pt x="9421844" y="2086472"/>
                </a:moveTo>
                <a:lnTo>
                  <a:pt x="9421844" y="1803368"/>
                </a:lnTo>
                <a:lnTo>
                  <a:pt x="9756520" y="1803368"/>
                </a:lnTo>
                <a:lnTo>
                  <a:pt x="9756520" y="2086472"/>
                </a:lnTo>
                <a:close/>
                <a:moveTo>
                  <a:pt x="9421844" y="2383292"/>
                </a:moveTo>
                <a:lnTo>
                  <a:pt x="9421844" y="2100188"/>
                </a:lnTo>
                <a:lnTo>
                  <a:pt x="9756520" y="2100188"/>
                </a:lnTo>
                <a:lnTo>
                  <a:pt x="9756520" y="2383292"/>
                </a:lnTo>
                <a:close/>
                <a:moveTo>
                  <a:pt x="9421844" y="2680112"/>
                </a:moveTo>
                <a:lnTo>
                  <a:pt x="9421844" y="2397008"/>
                </a:lnTo>
                <a:lnTo>
                  <a:pt x="9756520" y="2397008"/>
                </a:lnTo>
                <a:lnTo>
                  <a:pt x="9756520" y="2680112"/>
                </a:lnTo>
                <a:close/>
                <a:moveTo>
                  <a:pt x="9421844" y="2976922"/>
                </a:moveTo>
                <a:lnTo>
                  <a:pt x="9421844" y="2693828"/>
                </a:lnTo>
                <a:lnTo>
                  <a:pt x="9756520" y="2693828"/>
                </a:lnTo>
                <a:lnTo>
                  <a:pt x="9756520" y="2976922"/>
                </a:lnTo>
                <a:close/>
                <a:moveTo>
                  <a:pt x="9421844" y="3273742"/>
                </a:moveTo>
                <a:lnTo>
                  <a:pt x="9421844" y="2990638"/>
                </a:lnTo>
                <a:lnTo>
                  <a:pt x="9756520" y="2990638"/>
                </a:lnTo>
                <a:lnTo>
                  <a:pt x="9756520" y="3273742"/>
                </a:lnTo>
                <a:close/>
                <a:moveTo>
                  <a:pt x="9421844" y="3570541"/>
                </a:moveTo>
                <a:lnTo>
                  <a:pt x="9421844" y="3287447"/>
                </a:lnTo>
                <a:lnTo>
                  <a:pt x="9756520" y="3287447"/>
                </a:lnTo>
                <a:lnTo>
                  <a:pt x="9756520" y="3570541"/>
                </a:lnTo>
                <a:close/>
                <a:moveTo>
                  <a:pt x="9421844" y="3867361"/>
                </a:moveTo>
                <a:lnTo>
                  <a:pt x="9421844" y="3584257"/>
                </a:lnTo>
                <a:lnTo>
                  <a:pt x="9756520" y="3584257"/>
                </a:lnTo>
                <a:lnTo>
                  <a:pt x="9756520" y="3867361"/>
                </a:lnTo>
                <a:close/>
                <a:moveTo>
                  <a:pt x="9421844" y="4164171"/>
                </a:moveTo>
                <a:lnTo>
                  <a:pt x="9421844" y="3881077"/>
                </a:lnTo>
                <a:lnTo>
                  <a:pt x="9756520" y="3881077"/>
                </a:lnTo>
                <a:lnTo>
                  <a:pt x="9756520" y="4164171"/>
                </a:lnTo>
                <a:close/>
                <a:moveTo>
                  <a:pt x="9421844" y="4460991"/>
                </a:moveTo>
                <a:lnTo>
                  <a:pt x="9421844" y="4177897"/>
                </a:lnTo>
                <a:lnTo>
                  <a:pt x="9756520" y="4177897"/>
                </a:lnTo>
                <a:lnTo>
                  <a:pt x="9756520" y="4460991"/>
                </a:lnTo>
                <a:close/>
                <a:moveTo>
                  <a:pt x="9421844" y="4757811"/>
                </a:moveTo>
                <a:lnTo>
                  <a:pt x="9421844" y="4474707"/>
                </a:lnTo>
                <a:lnTo>
                  <a:pt x="9756520" y="4474707"/>
                </a:lnTo>
                <a:lnTo>
                  <a:pt x="9756520" y="4757811"/>
                </a:lnTo>
                <a:close/>
                <a:moveTo>
                  <a:pt x="9421844" y="5054610"/>
                </a:moveTo>
                <a:lnTo>
                  <a:pt x="9421844" y="4771516"/>
                </a:lnTo>
                <a:lnTo>
                  <a:pt x="9756520" y="4771516"/>
                </a:lnTo>
                <a:lnTo>
                  <a:pt x="9756520" y="5054610"/>
                </a:lnTo>
                <a:close/>
                <a:moveTo>
                  <a:pt x="9421844" y="5351441"/>
                </a:moveTo>
                <a:lnTo>
                  <a:pt x="9421844" y="5068337"/>
                </a:lnTo>
                <a:lnTo>
                  <a:pt x="9756520" y="5068337"/>
                </a:lnTo>
                <a:lnTo>
                  <a:pt x="9756520" y="5351441"/>
                </a:lnTo>
                <a:close/>
                <a:moveTo>
                  <a:pt x="9421844" y="5648250"/>
                </a:moveTo>
                <a:lnTo>
                  <a:pt x="9421844" y="5365157"/>
                </a:lnTo>
                <a:lnTo>
                  <a:pt x="9756520" y="5365157"/>
                </a:lnTo>
                <a:lnTo>
                  <a:pt x="9756520" y="5648250"/>
                </a:lnTo>
                <a:close/>
                <a:moveTo>
                  <a:pt x="9421844" y="5945060"/>
                </a:moveTo>
                <a:lnTo>
                  <a:pt x="9421844" y="5661966"/>
                </a:lnTo>
                <a:lnTo>
                  <a:pt x="9756520" y="5661966"/>
                </a:lnTo>
                <a:lnTo>
                  <a:pt x="9756520" y="5945060"/>
                </a:lnTo>
                <a:close/>
                <a:moveTo>
                  <a:pt x="9421844" y="6241880"/>
                </a:moveTo>
                <a:lnTo>
                  <a:pt x="9421844" y="5958776"/>
                </a:lnTo>
                <a:lnTo>
                  <a:pt x="9756520" y="5958776"/>
                </a:lnTo>
                <a:lnTo>
                  <a:pt x="9756520" y="6241880"/>
                </a:lnTo>
                <a:close/>
                <a:moveTo>
                  <a:pt x="9421844" y="6538690"/>
                </a:moveTo>
                <a:lnTo>
                  <a:pt x="9421844" y="6255596"/>
                </a:lnTo>
                <a:lnTo>
                  <a:pt x="9756520" y="6255596"/>
                </a:lnTo>
                <a:lnTo>
                  <a:pt x="9756520" y="6538690"/>
                </a:lnTo>
                <a:close/>
                <a:moveTo>
                  <a:pt x="9421844" y="6835499"/>
                </a:moveTo>
                <a:lnTo>
                  <a:pt x="9421844" y="6552406"/>
                </a:lnTo>
                <a:lnTo>
                  <a:pt x="9756520" y="6552406"/>
                </a:lnTo>
                <a:lnTo>
                  <a:pt x="9756520" y="6835499"/>
                </a:lnTo>
                <a:close/>
                <a:moveTo>
                  <a:pt x="9070964" y="305593"/>
                </a:moveTo>
                <a:lnTo>
                  <a:pt x="9070964" y="22489"/>
                </a:lnTo>
                <a:lnTo>
                  <a:pt x="9405630" y="22489"/>
                </a:lnTo>
                <a:lnTo>
                  <a:pt x="9405630" y="305593"/>
                </a:lnTo>
                <a:close/>
                <a:moveTo>
                  <a:pt x="9070964" y="602413"/>
                </a:moveTo>
                <a:lnTo>
                  <a:pt x="9070964" y="319309"/>
                </a:lnTo>
                <a:lnTo>
                  <a:pt x="9405630" y="319309"/>
                </a:lnTo>
                <a:lnTo>
                  <a:pt x="9405630" y="602413"/>
                </a:lnTo>
                <a:close/>
                <a:moveTo>
                  <a:pt x="9070964" y="899223"/>
                </a:moveTo>
                <a:lnTo>
                  <a:pt x="9070964" y="616129"/>
                </a:lnTo>
                <a:lnTo>
                  <a:pt x="9405630" y="616129"/>
                </a:lnTo>
                <a:lnTo>
                  <a:pt x="9405630" y="899223"/>
                </a:lnTo>
                <a:close/>
                <a:moveTo>
                  <a:pt x="9070964" y="1196033"/>
                </a:moveTo>
                <a:lnTo>
                  <a:pt x="9070964" y="912928"/>
                </a:lnTo>
                <a:lnTo>
                  <a:pt x="9405630" y="912928"/>
                </a:lnTo>
                <a:lnTo>
                  <a:pt x="9405630" y="1196033"/>
                </a:lnTo>
                <a:close/>
                <a:moveTo>
                  <a:pt x="9070964" y="1492853"/>
                </a:moveTo>
                <a:lnTo>
                  <a:pt x="9070964" y="1209749"/>
                </a:lnTo>
                <a:lnTo>
                  <a:pt x="9405630" y="1209749"/>
                </a:lnTo>
                <a:lnTo>
                  <a:pt x="9405630" y="1492853"/>
                </a:lnTo>
                <a:close/>
                <a:moveTo>
                  <a:pt x="9070964" y="1789662"/>
                </a:moveTo>
                <a:lnTo>
                  <a:pt x="9070964" y="1506569"/>
                </a:lnTo>
                <a:lnTo>
                  <a:pt x="9405630" y="1506569"/>
                </a:lnTo>
                <a:lnTo>
                  <a:pt x="9405630" y="1789662"/>
                </a:lnTo>
                <a:close/>
                <a:moveTo>
                  <a:pt x="9070964" y="2086472"/>
                </a:moveTo>
                <a:lnTo>
                  <a:pt x="9070964" y="1803368"/>
                </a:lnTo>
                <a:lnTo>
                  <a:pt x="9405630" y="1803368"/>
                </a:lnTo>
                <a:lnTo>
                  <a:pt x="9405630" y="2086472"/>
                </a:lnTo>
                <a:close/>
                <a:moveTo>
                  <a:pt x="9070964" y="2383292"/>
                </a:moveTo>
                <a:lnTo>
                  <a:pt x="9070964" y="2100188"/>
                </a:lnTo>
                <a:lnTo>
                  <a:pt x="9405630" y="2100188"/>
                </a:lnTo>
                <a:lnTo>
                  <a:pt x="9405630" y="2383292"/>
                </a:lnTo>
                <a:close/>
                <a:moveTo>
                  <a:pt x="9070964" y="2680112"/>
                </a:moveTo>
                <a:lnTo>
                  <a:pt x="9070964" y="2397008"/>
                </a:lnTo>
                <a:lnTo>
                  <a:pt x="9405630" y="2397008"/>
                </a:lnTo>
                <a:lnTo>
                  <a:pt x="9405630" y="2680112"/>
                </a:lnTo>
                <a:close/>
                <a:moveTo>
                  <a:pt x="9070964" y="2976922"/>
                </a:moveTo>
                <a:lnTo>
                  <a:pt x="9070964" y="2693828"/>
                </a:lnTo>
                <a:lnTo>
                  <a:pt x="9405630" y="2693828"/>
                </a:lnTo>
                <a:lnTo>
                  <a:pt x="9405630" y="2976922"/>
                </a:lnTo>
                <a:close/>
                <a:moveTo>
                  <a:pt x="9070964" y="3273742"/>
                </a:moveTo>
                <a:lnTo>
                  <a:pt x="9070964" y="2990638"/>
                </a:lnTo>
                <a:lnTo>
                  <a:pt x="9405630" y="2990638"/>
                </a:lnTo>
                <a:lnTo>
                  <a:pt x="9405630" y="3273742"/>
                </a:lnTo>
                <a:close/>
                <a:moveTo>
                  <a:pt x="9070964" y="3570541"/>
                </a:moveTo>
                <a:lnTo>
                  <a:pt x="9070964" y="3287447"/>
                </a:lnTo>
                <a:lnTo>
                  <a:pt x="9405630" y="3287447"/>
                </a:lnTo>
                <a:lnTo>
                  <a:pt x="9405630" y="3570541"/>
                </a:lnTo>
                <a:close/>
                <a:moveTo>
                  <a:pt x="9070964" y="3867361"/>
                </a:moveTo>
                <a:lnTo>
                  <a:pt x="9070964" y="3584257"/>
                </a:lnTo>
                <a:lnTo>
                  <a:pt x="9405630" y="3584257"/>
                </a:lnTo>
                <a:lnTo>
                  <a:pt x="9405630" y="3867361"/>
                </a:lnTo>
                <a:close/>
                <a:moveTo>
                  <a:pt x="9070964" y="4164171"/>
                </a:moveTo>
                <a:lnTo>
                  <a:pt x="9070964" y="3881077"/>
                </a:lnTo>
                <a:lnTo>
                  <a:pt x="9405630" y="3881077"/>
                </a:lnTo>
                <a:lnTo>
                  <a:pt x="9405630" y="4164171"/>
                </a:lnTo>
                <a:close/>
                <a:moveTo>
                  <a:pt x="9070964" y="4460991"/>
                </a:moveTo>
                <a:lnTo>
                  <a:pt x="9070964" y="4177897"/>
                </a:lnTo>
                <a:lnTo>
                  <a:pt x="9405630" y="4177897"/>
                </a:lnTo>
                <a:lnTo>
                  <a:pt x="9405630" y="4460991"/>
                </a:lnTo>
                <a:close/>
                <a:moveTo>
                  <a:pt x="9070964" y="4757811"/>
                </a:moveTo>
                <a:lnTo>
                  <a:pt x="9070964" y="4474707"/>
                </a:lnTo>
                <a:lnTo>
                  <a:pt x="9405630" y="4474707"/>
                </a:lnTo>
                <a:lnTo>
                  <a:pt x="9405630" y="4757811"/>
                </a:lnTo>
                <a:close/>
                <a:moveTo>
                  <a:pt x="9070964" y="5054610"/>
                </a:moveTo>
                <a:lnTo>
                  <a:pt x="9070964" y="4771516"/>
                </a:lnTo>
                <a:lnTo>
                  <a:pt x="9405630" y="4771516"/>
                </a:lnTo>
                <a:lnTo>
                  <a:pt x="9405630" y="5054610"/>
                </a:lnTo>
                <a:close/>
                <a:moveTo>
                  <a:pt x="9070964" y="5351441"/>
                </a:moveTo>
                <a:lnTo>
                  <a:pt x="9070964" y="5068337"/>
                </a:lnTo>
                <a:lnTo>
                  <a:pt x="9405630" y="5068337"/>
                </a:lnTo>
                <a:lnTo>
                  <a:pt x="9405630" y="5351441"/>
                </a:lnTo>
                <a:close/>
                <a:moveTo>
                  <a:pt x="9070964" y="5648250"/>
                </a:moveTo>
                <a:lnTo>
                  <a:pt x="9070964" y="5365157"/>
                </a:lnTo>
                <a:lnTo>
                  <a:pt x="9405630" y="5365157"/>
                </a:lnTo>
                <a:lnTo>
                  <a:pt x="9405630" y="5648250"/>
                </a:lnTo>
                <a:close/>
                <a:moveTo>
                  <a:pt x="9070964" y="5945060"/>
                </a:moveTo>
                <a:lnTo>
                  <a:pt x="9070964" y="5661966"/>
                </a:lnTo>
                <a:lnTo>
                  <a:pt x="9405630" y="5661966"/>
                </a:lnTo>
                <a:lnTo>
                  <a:pt x="9405630" y="5945060"/>
                </a:lnTo>
                <a:close/>
                <a:moveTo>
                  <a:pt x="9070964" y="6241880"/>
                </a:moveTo>
                <a:lnTo>
                  <a:pt x="9070964" y="5958776"/>
                </a:lnTo>
                <a:lnTo>
                  <a:pt x="9405630" y="5958776"/>
                </a:lnTo>
                <a:lnTo>
                  <a:pt x="9405630" y="6241880"/>
                </a:lnTo>
                <a:close/>
                <a:moveTo>
                  <a:pt x="9070964" y="6538690"/>
                </a:moveTo>
                <a:lnTo>
                  <a:pt x="9070964" y="6255596"/>
                </a:lnTo>
                <a:lnTo>
                  <a:pt x="9405630" y="6255596"/>
                </a:lnTo>
                <a:lnTo>
                  <a:pt x="9405630" y="6538690"/>
                </a:lnTo>
                <a:close/>
                <a:moveTo>
                  <a:pt x="9070964" y="6835499"/>
                </a:moveTo>
                <a:lnTo>
                  <a:pt x="9070964" y="6552406"/>
                </a:lnTo>
                <a:lnTo>
                  <a:pt x="9405630" y="6552406"/>
                </a:lnTo>
                <a:lnTo>
                  <a:pt x="9405630" y="6835499"/>
                </a:lnTo>
                <a:close/>
                <a:moveTo>
                  <a:pt x="8720094" y="305593"/>
                </a:moveTo>
                <a:lnTo>
                  <a:pt x="8720094" y="22489"/>
                </a:lnTo>
                <a:lnTo>
                  <a:pt x="9054761" y="22489"/>
                </a:lnTo>
                <a:lnTo>
                  <a:pt x="9054761" y="305593"/>
                </a:lnTo>
                <a:close/>
                <a:moveTo>
                  <a:pt x="8720094" y="602413"/>
                </a:moveTo>
                <a:lnTo>
                  <a:pt x="8720094" y="319309"/>
                </a:lnTo>
                <a:lnTo>
                  <a:pt x="9054761" y="319309"/>
                </a:lnTo>
                <a:lnTo>
                  <a:pt x="9054761" y="602413"/>
                </a:lnTo>
                <a:close/>
                <a:moveTo>
                  <a:pt x="8720094" y="899223"/>
                </a:moveTo>
                <a:lnTo>
                  <a:pt x="8720094" y="616129"/>
                </a:lnTo>
                <a:lnTo>
                  <a:pt x="9054761" y="616129"/>
                </a:lnTo>
                <a:lnTo>
                  <a:pt x="9054761" y="899223"/>
                </a:lnTo>
                <a:close/>
                <a:moveTo>
                  <a:pt x="8720094" y="1196033"/>
                </a:moveTo>
                <a:lnTo>
                  <a:pt x="8720094" y="912928"/>
                </a:lnTo>
                <a:lnTo>
                  <a:pt x="9054761" y="912928"/>
                </a:lnTo>
                <a:lnTo>
                  <a:pt x="9054761" y="1196033"/>
                </a:lnTo>
                <a:close/>
                <a:moveTo>
                  <a:pt x="8720094" y="1492853"/>
                </a:moveTo>
                <a:lnTo>
                  <a:pt x="8720094" y="1209749"/>
                </a:lnTo>
                <a:lnTo>
                  <a:pt x="9054761" y="1209749"/>
                </a:lnTo>
                <a:lnTo>
                  <a:pt x="9054761" y="1492853"/>
                </a:lnTo>
                <a:close/>
                <a:moveTo>
                  <a:pt x="8720094" y="1789662"/>
                </a:moveTo>
                <a:lnTo>
                  <a:pt x="8720094" y="1506569"/>
                </a:lnTo>
                <a:lnTo>
                  <a:pt x="9054761" y="1506569"/>
                </a:lnTo>
                <a:lnTo>
                  <a:pt x="9054761" y="1789662"/>
                </a:lnTo>
                <a:close/>
                <a:moveTo>
                  <a:pt x="8720094" y="2086472"/>
                </a:moveTo>
                <a:lnTo>
                  <a:pt x="8720094" y="1803368"/>
                </a:lnTo>
                <a:lnTo>
                  <a:pt x="9054761" y="1803368"/>
                </a:lnTo>
                <a:lnTo>
                  <a:pt x="9054761" y="2086472"/>
                </a:lnTo>
                <a:close/>
                <a:moveTo>
                  <a:pt x="8720094" y="2383292"/>
                </a:moveTo>
                <a:lnTo>
                  <a:pt x="8720094" y="2100188"/>
                </a:lnTo>
                <a:lnTo>
                  <a:pt x="9054761" y="2100188"/>
                </a:lnTo>
                <a:lnTo>
                  <a:pt x="9054761" y="2383292"/>
                </a:lnTo>
                <a:close/>
                <a:moveTo>
                  <a:pt x="8720094" y="2680112"/>
                </a:moveTo>
                <a:lnTo>
                  <a:pt x="8720094" y="2397008"/>
                </a:lnTo>
                <a:lnTo>
                  <a:pt x="9054761" y="2397008"/>
                </a:lnTo>
                <a:lnTo>
                  <a:pt x="9054761" y="2680112"/>
                </a:lnTo>
                <a:close/>
                <a:moveTo>
                  <a:pt x="8720094" y="2976922"/>
                </a:moveTo>
                <a:lnTo>
                  <a:pt x="8720094" y="2693828"/>
                </a:lnTo>
                <a:lnTo>
                  <a:pt x="9054761" y="2693828"/>
                </a:lnTo>
                <a:lnTo>
                  <a:pt x="9054761" y="2976922"/>
                </a:lnTo>
                <a:close/>
                <a:moveTo>
                  <a:pt x="8720094" y="3273742"/>
                </a:moveTo>
                <a:lnTo>
                  <a:pt x="8720094" y="2990638"/>
                </a:lnTo>
                <a:lnTo>
                  <a:pt x="9054761" y="2990638"/>
                </a:lnTo>
                <a:lnTo>
                  <a:pt x="9054761" y="3273742"/>
                </a:lnTo>
                <a:close/>
                <a:moveTo>
                  <a:pt x="8720094" y="3570541"/>
                </a:moveTo>
                <a:lnTo>
                  <a:pt x="8720094" y="3287447"/>
                </a:lnTo>
                <a:lnTo>
                  <a:pt x="9054761" y="3287447"/>
                </a:lnTo>
                <a:lnTo>
                  <a:pt x="9054761" y="3570541"/>
                </a:lnTo>
                <a:close/>
                <a:moveTo>
                  <a:pt x="8720094" y="3867361"/>
                </a:moveTo>
                <a:lnTo>
                  <a:pt x="8720094" y="3584257"/>
                </a:lnTo>
                <a:lnTo>
                  <a:pt x="9054761" y="3584257"/>
                </a:lnTo>
                <a:lnTo>
                  <a:pt x="9054761" y="3867361"/>
                </a:lnTo>
                <a:close/>
                <a:moveTo>
                  <a:pt x="8720094" y="4164171"/>
                </a:moveTo>
                <a:lnTo>
                  <a:pt x="8720094" y="3881077"/>
                </a:lnTo>
                <a:lnTo>
                  <a:pt x="9054761" y="3881077"/>
                </a:lnTo>
                <a:lnTo>
                  <a:pt x="9054761" y="4164171"/>
                </a:lnTo>
                <a:close/>
                <a:moveTo>
                  <a:pt x="8720094" y="4460991"/>
                </a:moveTo>
                <a:lnTo>
                  <a:pt x="8720094" y="4177897"/>
                </a:lnTo>
                <a:lnTo>
                  <a:pt x="9054761" y="4177897"/>
                </a:lnTo>
                <a:lnTo>
                  <a:pt x="9054761" y="4460991"/>
                </a:lnTo>
                <a:close/>
                <a:moveTo>
                  <a:pt x="8720094" y="4757811"/>
                </a:moveTo>
                <a:lnTo>
                  <a:pt x="8720094" y="4474707"/>
                </a:lnTo>
                <a:lnTo>
                  <a:pt x="9054761" y="4474707"/>
                </a:lnTo>
                <a:lnTo>
                  <a:pt x="9054761" y="4757811"/>
                </a:lnTo>
                <a:close/>
                <a:moveTo>
                  <a:pt x="8720094" y="5054610"/>
                </a:moveTo>
                <a:lnTo>
                  <a:pt x="8720094" y="4771516"/>
                </a:lnTo>
                <a:lnTo>
                  <a:pt x="9054761" y="4771516"/>
                </a:lnTo>
                <a:lnTo>
                  <a:pt x="9054761" y="5054610"/>
                </a:lnTo>
                <a:close/>
                <a:moveTo>
                  <a:pt x="8720094" y="5351441"/>
                </a:moveTo>
                <a:lnTo>
                  <a:pt x="8720094" y="5068337"/>
                </a:lnTo>
                <a:lnTo>
                  <a:pt x="9054761" y="5068337"/>
                </a:lnTo>
                <a:lnTo>
                  <a:pt x="9054761" y="5351441"/>
                </a:lnTo>
                <a:close/>
                <a:moveTo>
                  <a:pt x="8720094" y="5648250"/>
                </a:moveTo>
                <a:lnTo>
                  <a:pt x="8720094" y="5365157"/>
                </a:lnTo>
                <a:lnTo>
                  <a:pt x="9054761" y="5365157"/>
                </a:lnTo>
                <a:lnTo>
                  <a:pt x="9054761" y="5648250"/>
                </a:lnTo>
                <a:close/>
                <a:moveTo>
                  <a:pt x="8720094" y="5945060"/>
                </a:moveTo>
                <a:lnTo>
                  <a:pt x="8720094" y="5661966"/>
                </a:lnTo>
                <a:lnTo>
                  <a:pt x="9054761" y="5661966"/>
                </a:lnTo>
                <a:lnTo>
                  <a:pt x="9054761" y="5945060"/>
                </a:lnTo>
                <a:close/>
                <a:moveTo>
                  <a:pt x="8720094" y="6241880"/>
                </a:moveTo>
                <a:lnTo>
                  <a:pt x="8720094" y="5958776"/>
                </a:lnTo>
                <a:lnTo>
                  <a:pt x="9054761" y="5958776"/>
                </a:lnTo>
                <a:lnTo>
                  <a:pt x="9054761" y="6241880"/>
                </a:lnTo>
                <a:close/>
                <a:moveTo>
                  <a:pt x="8720094" y="6538690"/>
                </a:moveTo>
                <a:lnTo>
                  <a:pt x="8720094" y="6255596"/>
                </a:lnTo>
                <a:lnTo>
                  <a:pt x="9054761" y="6255596"/>
                </a:lnTo>
                <a:lnTo>
                  <a:pt x="9054761" y="6538690"/>
                </a:lnTo>
                <a:close/>
                <a:moveTo>
                  <a:pt x="8720094" y="6835499"/>
                </a:moveTo>
                <a:lnTo>
                  <a:pt x="8720094" y="6552406"/>
                </a:lnTo>
                <a:lnTo>
                  <a:pt x="9054761" y="6552406"/>
                </a:lnTo>
                <a:lnTo>
                  <a:pt x="9054761" y="6835499"/>
                </a:lnTo>
                <a:close/>
                <a:moveTo>
                  <a:pt x="8369204" y="305593"/>
                </a:moveTo>
                <a:lnTo>
                  <a:pt x="8369204" y="22489"/>
                </a:lnTo>
                <a:lnTo>
                  <a:pt x="8703881" y="22489"/>
                </a:lnTo>
                <a:lnTo>
                  <a:pt x="8703881" y="305593"/>
                </a:lnTo>
                <a:close/>
                <a:moveTo>
                  <a:pt x="8369204" y="602413"/>
                </a:moveTo>
                <a:lnTo>
                  <a:pt x="8369204" y="319309"/>
                </a:lnTo>
                <a:lnTo>
                  <a:pt x="8703881" y="319309"/>
                </a:lnTo>
                <a:lnTo>
                  <a:pt x="8703881" y="602413"/>
                </a:lnTo>
                <a:close/>
                <a:moveTo>
                  <a:pt x="8369204" y="899223"/>
                </a:moveTo>
                <a:lnTo>
                  <a:pt x="8369204" y="616129"/>
                </a:lnTo>
                <a:lnTo>
                  <a:pt x="8703881" y="616129"/>
                </a:lnTo>
                <a:lnTo>
                  <a:pt x="8703881" y="899223"/>
                </a:lnTo>
                <a:close/>
                <a:moveTo>
                  <a:pt x="8369204" y="1196033"/>
                </a:moveTo>
                <a:lnTo>
                  <a:pt x="8369204" y="912928"/>
                </a:lnTo>
                <a:lnTo>
                  <a:pt x="8703881" y="912928"/>
                </a:lnTo>
                <a:lnTo>
                  <a:pt x="8703881" y="1196033"/>
                </a:lnTo>
                <a:close/>
                <a:moveTo>
                  <a:pt x="8369204" y="1492853"/>
                </a:moveTo>
                <a:lnTo>
                  <a:pt x="8369204" y="1209749"/>
                </a:lnTo>
                <a:lnTo>
                  <a:pt x="8703881" y="1209749"/>
                </a:lnTo>
                <a:lnTo>
                  <a:pt x="8703881" y="1492853"/>
                </a:lnTo>
                <a:close/>
                <a:moveTo>
                  <a:pt x="8369204" y="1789662"/>
                </a:moveTo>
                <a:lnTo>
                  <a:pt x="8369204" y="1506569"/>
                </a:lnTo>
                <a:lnTo>
                  <a:pt x="8703881" y="1506569"/>
                </a:lnTo>
                <a:lnTo>
                  <a:pt x="8703881" y="1789662"/>
                </a:lnTo>
                <a:close/>
                <a:moveTo>
                  <a:pt x="8369204" y="2086472"/>
                </a:moveTo>
                <a:lnTo>
                  <a:pt x="8369204" y="1803368"/>
                </a:lnTo>
                <a:lnTo>
                  <a:pt x="8703881" y="1803368"/>
                </a:lnTo>
                <a:lnTo>
                  <a:pt x="8703881" y="2086472"/>
                </a:lnTo>
                <a:close/>
                <a:moveTo>
                  <a:pt x="8369204" y="2383292"/>
                </a:moveTo>
                <a:lnTo>
                  <a:pt x="8369204" y="2100188"/>
                </a:lnTo>
                <a:lnTo>
                  <a:pt x="8703881" y="2100188"/>
                </a:lnTo>
                <a:lnTo>
                  <a:pt x="8703881" y="2383292"/>
                </a:lnTo>
                <a:close/>
                <a:moveTo>
                  <a:pt x="8369204" y="2680112"/>
                </a:moveTo>
                <a:lnTo>
                  <a:pt x="8369204" y="2397008"/>
                </a:lnTo>
                <a:lnTo>
                  <a:pt x="8703881" y="2397008"/>
                </a:lnTo>
                <a:lnTo>
                  <a:pt x="8703881" y="2680112"/>
                </a:lnTo>
                <a:close/>
                <a:moveTo>
                  <a:pt x="8369204" y="2976922"/>
                </a:moveTo>
                <a:lnTo>
                  <a:pt x="8369204" y="2693828"/>
                </a:lnTo>
                <a:lnTo>
                  <a:pt x="8703881" y="2693828"/>
                </a:lnTo>
                <a:lnTo>
                  <a:pt x="8703881" y="2976922"/>
                </a:lnTo>
                <a:close/>
                <a:moveTo>
                  <a:pt x="8369204" y="3273742"/>
                </a:moveTo>
                <a:lnTo>
                  <a:pt x="8369204" y="2990638"/>
                </a:lnTo>
                <a:lnTo>
                  <a:pt x="8703881" y="2990638"/>
                </a:lnTo>
                <a:lnTo>
                  <a:pt x="8703881" y="3273742"/>
                </a:lnTo>
                <a:close/>
                <a:moveTo>
                  <a:pt x="8369204" y="3570541"/>
                </a:moveTo>
                <a:lnTo>
                  <a:pt x="8369204" y="3287447"/>
                </a:lnTo>
                <a:lnTo>
                  <a:pt x="8703881" y="3287447"/>
                </a:lnTo>
                <a:lnTo>
                  <a:pt x="8703881" y="3570541"/>
                </a:lnTo>
                <a:close/>
                <a:moveTo>
                  <a:pt x="8369204" y="3867361"/>
                </a:moveTo>
                <a:lnTo>
                  <a:pt x="8369204" y="3584257"/>
                </a:lnTo>
                <a:lnTo>
                  <a:pt x="8703881" y="3584257"/>
                </a:lnTo>
                <a:lnTo>
                  <a:pt x="8703881" y="3867361"/>
                </a:lnTo>
                <a:close/>
                <a:moveTo>
                  <a:pt x="8369204" y="4164171"/>
                </a:moveTo>
                <a:lnTo>
                  <a:pt x="8369204" y="3881077"/>
                </a:lnTo>
                <a:lnTo>
                  <a:pt x="8703881" y="3881077"/>
                </a:lnTo>
                <a:lnTo>
                  <a:pt x="8703881" y="4164171"/>
                </a:lnTo>
                <a:close/>
                <a:moveTo>
                  <a:pt x="8369204" y="4460991"/>
                </a:moveTo>
                <a:lnTo>
                  <a:pt x="8369204" y="4177897"/>
                </a:lnTo>
                <a:lnTo>
                  <a:pt x="8703881" y="4177897"/>
                </a:lnTo>
                <a:lnTo>
                  <a:pt x="8703881" y="4460991"/>
                </a:lnTo>
                <a:close/>
                <a:moveTo>
                  <a:pt x="8369204" y="4757811"/>
                </a:moveTo>
                <a:lnTo>
                  <a:pt x="8369204" y="4474707"/>
                </a:lnTo>
                <a:lnTo>
                  <a:pt x="8703881" y="4474707"/>
                </a:lnTo>
                <a:lnTo>
                  <a:pt x="8703881" y="4757811"/>
                </a:lnTo>
                <a:close/>
                <a:moveTo>
                  <a:pt x="8369204" y="5054610"/>
                </a:moveTo>
                <a:lnTo>
                  <a:pt x="8369204" y="4771516"/>
                </a:lnTo>
                <a:lnTo>
                  <a:pt x="8703881" y="4771516"/>
                </a:lnTo>
                <a:lnTo>
                  <a:pt x="8703881" y="5054610"/>
                </a:lnTo>
                <a:close/>
                <a:moveTo>
                  <a:pt x="8369204" y="5351441"/>
                </a:moveTo>
                <a:lnTo>
                  <a:pt x="8369204" y="5068337"/>
                </a:lnTo>
                <a:lnTo>
                  <a:pt x="8703881" y="5068337"/>
                </a:lnTo>
                <a:lnTo>
                  <a:pt x="8703881" y="5351441"/>
                </a:lnTo>
                <a:close/>
                <a:moveTo>
                  <a:pt x="8369204" y="5648250"/>
                </a:moveTo>
                <a:lnTo>
                  <a:pt x="8369204" y="5365157"/>
                </a:lnTo>
                <a:lnTo>
                  <a:pt x="8703881" y="5365157"/>
                </a:lnTo>
                <a:lnTo>
                  <a:pt x="8703881" y="5648250"/>
                </a:lnTo>
                <a:close/>
                <a:moveTo>
                  <a:pt x="8369204" y="5945060"/>
                </a:moveTo>
                <a:lnTo>
                  <a:pt x="8369204" y="5661966"/>
                </a:lnTo>
                <a:lnTo>
                  <a:pt x="8703881" y="5661966"/>
                </a:lnTo>
                <a:lnTo>
                  <a:pt x="8703881" y="5945060"/>
                </a:lnTo>
                <a:close/>
                <a:moveTo>
                  <a:pt x="8369204" y="6241880"/>
                </a:moveTo>
                <a:lnTo>
                  <a:pt x="8369204" y="5958776"/>
                </a:lnTo>
                <a:lnTo>
                  <a:pt x="8703881" y="5958776"/>
                </a:lnTo>
                <a:lnTo>
                  <a:pt x="8703881" y="6241880"/>
                </a:lnTo>
                <a:close/>
                <a:moveTo>
                  <a:pt x="8369204" y="6538690"/>
                </a:moveTo>
                <a:lnTo>
                  <a:pt x="8369204" y="6255596"/>
                </a:lnTo>
                <a:lnTo>
                  <a:pt x="8703881" y="6255596"/>
                </a:lnTo>
                <a:lnTo>
                  <a:pt x="8703881" y="6538690"/>
                </a:lnTo>
                <a:close/>
                <a:moveTo>
                  <a:pt x="8369204" y="6835499"/>
                </a:moveTo>
                <a:lnTo>
                  <a:pt x="8369204" y="6552406"/>
                </a:lnTo>
                <a:lnTo>
                  <a:pt x="8703881" y="6552406"/>
                </a:lnTo>
                <a:lnTo>
                  <a:pt x="8703881" y="6835499"/>
                </a:lnTo>
                <a:close/>
                <a:moveTo>
                  <a:pt x="8018335" y="305593"/>
                </a:moveTo>
                <a:lnTo>
                  <a:pt x="8018335" y="22489"/>
                </a:lnTo>
                <a:lnTo>
                  <a:pt x="8352990" y="22489"/>
                </a:lnTo>
                <a:lnTo>
                  <a:pt x="8352990" y="305593"/>
                </a:lnTo>
                <a:close/>
                <a:moveTo>
                  <a:pt x="8018335" y="602413"/>
                </a:moveTo>
                <a:lnTo>
                  <a:pt x="8018335" y="319309"/>
                </a:lnTo>
                <a:lnTo>
                  <a:pt x="8352990" y="319309"/>
                </a:lnTo>
                <a:lnTo>
                  <a:pt x="8352990" y="602413"/>
                </a:lnTo>
                <a:close/>
                <a:moveTo>
                  <a:pt x="8018335" y="899223"/>
                </a:moveTo>
                <a:lnTo>
                  <a:pt x="8018335" y="616129"/>
                </a:lnTo>
                <a:lnTo>
                  <a:pt x="8352990" y="616129"/>
                </a:lnTo>
                <a:lnTo>
                  <a:pt x="8352990" y="899223"/>
                </a:lnTo>
                <a:close/>
                <a:moveTo>
                  <a:pt x="8018335" y="1196033"/>
                </a:moveTo>
                <a:lnTo>
                  <a:pt x="8018335" y="912928"/>
                </a:lnTo>
                <a:lnTo>
                  <a:pt x="8352990" y="912928"/>
                </a:lnTo>
                <a:lnTo>
                  <a:pt x="8352990" y="1196033"/>
                </a:lnTo>
                <a:close/>
                <a:moveTo>
                  <a:pt x="8018335" y="1492853"/>
                </a:moveTo>
                <a:lnTo>
                  <a:pt x="8018335" y="1209749"/>
                </a:lnTo>
                <a:lnTo>
                  <a:pt x="8352990" y="1209749"/>
                </a:lnTo>
                <a:lnTo>
                  <a:pt x="8352990" y="1492853"/>
                </a:lnTo>
                <a:close/>
                <a:moveTo>
                  <a:pt x="8018335" y="1789662"/>
                </a:moveTo>
                <a:lnTo>
                  <a:pt x="8018335" y="1506569"/>
                </a:lnTo>
                <a:lnTo>
                  <a:pt x="8352990" y="1506569"/>
                </a:lnTo>
                <a:lnTo>
                  <a:pt x="8352990" y="1789662"/>
                </a:lnTo>
                <a:close/>
                <a:moveTo>
                  <a:pt x="8018335" y="2086472"/>
                </a:moveTo>
                <a:lnTo>
                  <a:pt x="8018335" y="1803368"/>
                </a:lnTo>
                <a:lnTo>
                  <a:pt x="8352990" y="1803368"/>
                </a:lnTo>
                <a:lnTo>
                  <a:pt x="8352990" y="2086472"/>
                </a:lnTo>
                <a:close/>
                <a:moveTo>
                  <a:pt x="8018335" y="2383292"/>
                </a:moveTo>
                <a:lnTo>
                  <a:pt x="8018335" y="2100188"/>
                </a:lnTo>
                <a:lnTo>
                  <a:pt x="8352990" y="2100188"/>
                </a:lnTo>
                <a:lnTo>
                  <a:pt x="8352990" y="2383292"/>
                </a:lnTo>
                <a:close/>
                <a:moveTo>
                  <a:pt x="8018335" y="2680112"/>
                </a:moveTo>
                <a:lnTo>
                  <a:pt x="8018335" y="2397008"/>
                </a:lnTo>
                <a:lnTo>
                  <a:pt x="8352990" y="2397008"/>
                </a:lnTo>
                <a:lnTo>
                  <a:pt x="8352990" y="2680112"/>
                </a:lnTo>
                <a:close/>
                <a:moveTo>
                  <a:pt x="8018335" y="2976922"/>
                </a:moveTo>
                <a:lnTo>
                  <a:pt x="8018335" y="2693828"/>
                </a:lnTo>
                <a:lnTo>
                  <a:pt x="8352990" y="2693828"/>
                </a:lnTo>
                <a:lnTo>
                  <a:pt x="8352990" y="2976922"/>
                </a:lnTo>
                <a:close/>
                <a:moveTo>
                  <a:pt x="8018335" y="3273742"/>
                </a:moveTo>
                <a:lnTo>
                  <a:pt x="8018335" y="2990638"/>
                </a:lnTo>
                <a:lnTo>
                  <a:pt x="8352990" y="2990638"/>
                </a:lnTo>
                <a:lnTo>
                  <a:pt x="8352990" y="3273742"/>
                </a:lnTo>
                <a:close/>
                <a:moveTo>
                  <a:pt x="8018335" y="3570541"/>
                </a:moveTo>
                <a:lnTo>
                  <a:pt x="8018335" y="3287447"/>
                </a:lnTo>
                <a:lnTo>
                  <a:pt x="8352990" y="3287447"/>
                </a:lnTo>
                <a:lnTo>
                  <a:pt x="8352990" y="3570541"/>
                </a:lnTo>
                <a:close/>
                <a:moveTo>
                  <a:pt x="8018335" y="3867361"/>
                </a:moveTo>
                <a:lnTo>
                  <a:pt x="8018335" y="3584257"/>
                </a:lnTo>
                <a:lnTo>
                  <a:pt x="8352990" y="3584257"/>
                </a:lnTo>
                <a:lnTo>
                  <a:pt x="8352990" y="3867361"/>
                </a:lnTo>
                <a:close/>
                <a:moveTo>
                  <a:pt x="8018335" y="4164171"/>
                </a:moveTo>
                <a:lnTo>
                  <a:pt x="8018335" y="3881077"/>
                </a:lnTo>
                <a:lnTo>
                  <a:pt x="8352990" y="3881077"/>
                </a:lnTo>
                <a:lnTo>
                  <a:pt x="8352990" y="4164171"/>
                </a:lnTo>
                <a:close/>
                <a:moveTo>
                  <a:pt x="8018335" y="4460991"/>
                </a:moveTo>
                <a:lnTo>
                  <a:pt x="8018335" y="4177897"/>
                </a:lnTo>
                <a:lnTo>
                  <a:pt x="8352990" y="4177897"/>
                </a:lnTo>
                <a:lnTo>
                  <a:pt x="8352990" y="4460991"/>
                </a:lnTo>
                <a:close/>
                <a:moveTo>
                  <a:pt x="8018335" y="4757811"/>
                </a:moveTo>
                <a:lnTo>
                  <a:pt x="8018335" y="4474707"/>
                </a:lnTo>
                <a:lnTo>
                  <a:pt x="8352990" y="4474707"/>
                </a:lnTo>
                <a:lnTo>
                  <a:pt x="8352990" y="4757811"/>
                </a:lnTo>
                <a:close/>
                <a:moveTo>
                  <a:pt x="8018335" y="5054610"/>
                </a:moveTo>
                <a:lnTo>
                  <a:pt x="8018335" y="4771516"/>
                </a:lnTo>
                <a:lnTo>
                  <a:pt x="8352990" y="4771516"/>
                </a:lnTo>
                <a:lnTo>
                  <a:pt x="8352990" y="5054610"/>
                </a:lnTo>
                <a:close/>
                <a:moveTo>
                  <a:pt x="8018335" y="5351441"/>
                </a:moveTo>
                <a:lnTo>
                  <a:pt x="8018335" y="5068337"/>
                </a:lnTo>
                <a:lnTo>
                  <a:pt x="8352990" y="5068337"/>
                </a:lnTo>
                <a:lnTo>
                  <a:pt x="8352990" y="5351441"/>
                </a:lnTo>
                <a:close/>
                <a:moveTo>
                  <a:pt x="8018335" y="5648250"/>
                </a:moveTo>
                <a:lnTo>
                  <a:pt x="8018335" y="5365157"/>
                </a:lnTo>
                <a:lnTo>
                  <a:pt x="8352990" y="5365157"/>
                </a:lnTo>
                <a:lnTo>
                  <a:pt x="8352990" y="5648250"/>
                </a:lnTo>
                <a:close/>
                <a:moveTo>
                  <a:pt x="8018335" y="5945060"/>
                </a:moveTo>
                <a:lnTo>
                  <a:pt x="8018335" y="5661966"/>
                </a:lnTo>
                <a:lnTo>
                  <a:pt x="8352990" y="5661966"/>
                </a:lnTo>
                <a:lnTo>
                  <a:pt x="8352990" y="5945060"/>
                </a:lnTo>
                <a:close/>
                <a:moveTo>
                  <a:pt x="8018335" y="6241880"/>
                </a:moveTo>
                <a:lnTo>
                  <a:pt x="8018335" y="5958776"/>
                </a:lnTo>
                <a:lnTo>
                  <a:pt x="8352990" y="5958776"/>
                </a:lnTo>
                <a:lnTo>
                  <a:pt x="8352990" y="6241880"/>
                </a:lnTo>
                <a:close/>
                <a:moveTo>
                  <a:pt x="8018335" y="6538690"/>
                </a:moveTo>
                <a:lnTo>
                  <a:pt x="8018335" y="6255596"/>
                </a:lnTo>
                <a:lnTo>
                  <a:pt x="8352990" y="6255596"/>
                </a:lnTo>
                <a:lnTo>
                  <a:pt x="8352990" y="6538690"/>
                </a:lnTo>
                <a:close/>
                <a:moveTo>
                  <a:pt x="8018335" y="6835499"/>
                </a:moveTo>
                <a:lnTo>
                  <a:pt x="8018335" y="6552406"/>
                </a:lnTo>
                <a:lnTo>
                  <a:pt x="8352990" y="6552406"/>
                </a:lnTo>
                <a:lnTo>
                  <a:pt x="8352990" y="6835499"/>
                </a:lnTo>
                <a:close/>
                <a:moveTo>
                  <a:pt x="7667444" y="305593"/>
                </a:moveTo>
                <a:lnTo>
                  <a:pt x="7667444" y="22489"/>
                </a:lnTo>
                <a:lnTo>
                  <a:pt x="8002121" y="22489"/>
                </a:lnTo>
                <a:lnTo>
                  <a:pt x="8002121" y="305593"/>
                </a:lnTo>
                <a:close/>
                <a:moveTo>
                  <a:pt x="7667444" y="602413"/>
                </a:moveTo>
                <a:lnTo>
                  <a:pt x="7667444" y="319309"/>
                </a:lnTo>
                <a:lnTo>
                  <a:pt x="8002121" y="319309"/>
                </a:lnTo>
                <a:lnTo>
                  <a:pt x="8002121" y="602413"/>
                </a:lnTo>
                <a:close/>
                <a:moveTo>
                  <a:pt x="7667444" y="899223"/>
                </a:moveTo>
                <a:lnTo>
                  <a:pt x="7667444" y="616129"/>
                </a:lnTo>
                <a:lnTo>
                  <a:pt x="8002121" y="616129"/>
                </a:lnTo>
                <a:lnTo>
                  <a:pt x="8002121" y="899223"/>
                </a:lnTo>
                <a:close/>
                <a:moveTo>
                  <a:pt x="7667444" y="1196033"/>
                </a:moveTo>
                <a:lnTo>
                  <a:pt x="7667444" y="912928"/>
                </a:lnTo>
                <a:lnTo>
                  <a:pt x="8002121" y="912928"/>
                </a:lnTo>
                <a:lnTo>
                  <a:pt x="8002121" y="1196033"/>
                </a:lnTo>
                <a:close/>
                <a:moveTo>
                  <a:pt x="7667444" y="1492853"/>
                </a:moveTo>
                <a:lnTo>
                  <a:pt x="7667444" y="1209749"/>
                </a:lnTo>
                <a:lnTo>
                  <a:pt x="8002121" y="1209749"/>
                </a:lnTo>
                <a:lnTo>
                  <a:pt x="8002121" y="1492853"/>
                </a:lnTo>
                <a:close/>
                <a:moveTo>
                  <a:pt x="7667444" y="1789662"/>
                </a:moveTo>
                <a:lnTo>
                  <a:pt x="7667444" y="1506569"/>
                </a:lnTo>
                <a:lnTo>
                  <a:pt x="8002121" y="1506569"/>
                </a:lnTo>
                <a:lnTo>
                  <a:pt x="8002121" y="1789662"/>
                </a:lnTo>
                <a:close/>
                <a:moveTo>
                  <a:pt x="7667444" y="2086472"/>
                </a:moveTo>
                <a:lnTo>
                  <a:pt x="7667444" y="1803368"/>
                </a:lnTo>
                <a:lnTo>
                  <a:pt x="8002121" y="1803368"/>
                </a:lnTo>
                <a:lnTo>
                  <a:pt x="8002121" y="2086472"/>
                </a:lnTo>
                <a:close/>
                <a:moveTo>
                  <a:pt x="7667444" y="2383292"/>
                </a:moveTo>
                <a:lnTo>
                  <a:pt x="7667444" y="2100188"/>
                </a:lnTo>
                <a:lnTo>
                  <a:pt x="8002121" y="2100188"/>
                </a:lnTo>
                <a:lnTo>
                  <a:pt x="8002121" y="2383292"/>
                </a:lnTo>
                <a:close/>
                <a:moveTo>
                  <a:pt x="7667444" y="2680112"/>
                </a:moveTo>
                <a:lnTo>
                  <a:pt x="7667444" y="2397008"/>
                </a:lnTo>
                <a:lnTo>
                  <a:pt x="8002121" y="2397008"/>
                </a:lnTo>
                <a:lnTo>
                  <a:pt x="8002121" y="2680112"/>
                </a:lnTo>
                <a:close/>
                <a:moveTo>
                  <a:pt x="7667444" y="2976922"/>
                </a:moveTo>
                <a:lnTo>
                  <a:pt x="7667444" y="2693828"/>
                </a:lnTo>
                <a:lnTo>
                  <a:pt x="8002121" y="2693828"/>
                </a:lnTo>
                <a:lnTo>
                  <a:pt x="8002121" y="2976922"/>
                </a:lnTo>
                <a:close/>
                <a:moveTo>
                  <a:pt x="7667444" y="3273742"/>
                </a:moveTo>
                <a:lnTo>
                  <a:pt x="7667444" y="2990638"/>
                </a:lnTo>
                <a:lnTo>
                  <a:pt x="8002121" y="2990638"/>
                </a:lnTo>
                <a:lnTo>
                  <a:pt x="8002121" y="3273742"/>
                </a:lnTo>
                <a:close/>
                <a:moveTo>
                  <a:pt x="7667444" y="3570541"/>
                </a:moveTo>
                <a:lnTo>
                  <a:pt x="7667444" y="3287447"/>
                </a:lnTo>
                <a:lnTo>
                  <a:pt x="8002121" y="3287447"/>
                </a:lnTo>
                <a:lnTo>
                  <a:pt x="8002121" y="3570541"/>
                </a:lnTo>
                <a:close/>
                <a:moveTo>
                  <a:pt x="7667444" y="3867361"/>
                </a:moveTo>
                <a:lnTo>
                  <a:pt x="7667444" y="3584257"/>
                </a:lnTo>
                <a:lnTo>
                  <a:pt x="8002121" y="3584257"/>
                </a:lnTo>
                <a:lnTo>
                  <a:pt x="8002121" y="3867361"/>
                </a:lnTo>
                <a:close/>
                <a:moveTo>
                  <a:pt x="7667444" y="4164171"/>
                </a:moveTo>
                <a:lnTo>
                  <a:pt x="7667444" y="3881077"/>
                </a:lnTo>
                <a:lnTo>
                  <a:pt x="8002121" y="3881077"/>
                </a:lnTo>
                <a:lnTo>
                  <a:pt x="8002121" y="4164171"/>
                </a:lnTo>
                <a:close/>
                <a:moveTo>
                  <a:pt x="7667444" y="4460991"/>
                </a:moveTo>
                <a:lnTo>
                  <a:pt x="7667444" y="4177897"/>
                </a:lnTo>
                <a:lnTo>
                  <a:pt x="8002121" y="4177897"/>
                </a:lnTo>
                <a:lnTo>
                  <a:pt x="8002121" y="4460991"/>
                </a:lnTo>
                <a:close/>
                <a:moveTo>
                  <a:pt x="7667444" y="4757811"/>
                </a:moveTo>
                <a:lnTo>
                  <a:pt x="7667444" y="4474707"/>
                </a:lnTo>
                <a:lnTo>
                  <a:pt x="8002121" y="4474707"/>
                </a:lnTo>
                <a:lnTo>
                  <a:pt x="8002121" y="4757811"/>
                </a:lnTo>
                <a:close/>
                <a:moveTo>
                  <a:pt x="7667444" y="5054610"/>
                </a:moveTo>
                <a:lnTo>
                  <a:pt x="7667444" y="4771516"/>
                </a:lnTo>
                <a:lnTo>
                  <a:pt x="8002121" y="4771516"/>
                </a:lnTo>
                <a:lnTo>
                  <a:pt x="8002121" y="5054610"/>
                </a:lnTo>
                <a:close/>
                <a:moveTo>
                  <a:pt x="7667444" y="5351441"/>
                </a:moveTo>
                <a:lnTo>
                  <a:pt x="7667444" y="5068337"/>
                </a:lnTo>
                <a:lnTo>
                  <a:pt x="8002121" y="5068337"/>
                </a:lnTo>
                <a:lnTo>
                  <a:pt x="8002121" y="5351441"/>
                </a:lnTo>
                <a:close/>
                <a:moveTo>
                  <a:pt x="7667444" y="5648250"/>
                </a:moveTo>
                <a:lnTo>
                  <a:pt x="7667444" y="5365157"/>
                </a:lnTo>
                <a:lnTo>
                  <a:pt x="8002121" y="5365157"/>
                </a:lnTo>
                <a:lnTo>
                  <a:pt x="8002121" y="5648250"/>
                </a:lnTo>
                <a:close/>
                <a:moveTo>
                  <a:pt x="7667444" y="5945060"/>
                </a:moveTo>
                <a:lnTo>
                  <a:pt x="7667444" y="5661966"/>
                </a:lnTo>
                <a:lnTo>
                  <a:pt x="8002121" y="5661966"/>
                </a:lnTo>
                <a:lnTo>
                  <a:pt x="8002121" y="5945060"/>
                </a:lnTo>
                <a:close/>
                <a:moveTo>
                  <a:pt x="7667444" y="6241880"/>
                </a:moveTo>
                <a:lnTo>
                  <a:pt x="7667444" y="5958776"/>
                </a:lnTo>
                <a:lnTo>
                  <a:pt x="8002121" y="5958776"/>
                </a:lnTo>
                <a:lnTo>
                  <a:pt x="8002121" y="6241880"/>
                </a:lnTo>
                <a:close/>
                <a:moveTo>
                  <a:pt x="7667444" y="6538690"/>
                </a:moveTo>
                <a:lnTo>
                  <a:pt x="7667444" y="6255596"/>
                </a:lnTo>
                <a:lnTo>
                  <a:pt x="8002121" y="6255596"/>
                </a:lnTo>
                <a:lnTo>
                  <a:pt x="8002121" y="6538690"/>
                </a:lnTo>
                <a:close/>
                <a:moveTo>
                  <a:pt x="7667444" y="6835499"/>
                </a:moveTo>
                <a:lnTo>
                  <a:pt x="7667444" y="6552406"/>
                </a:lnTo>
                <a:lnTo>
                  <a:pt x="8002121" y="6552406"/>
                </a:lnTo>
                <a:lnTo>
                  <a:pt x="8002121" y="6835499"/>
                </a:lnTo>
                <a:close/>
                <a:moveTo>
                  <a:pt x="7316575" y="305593"/>
                </a:moveTo>
                <a:lnTo>
                  <a:pt x="7316575" y="22489"/>
                </a:lnTo>
                <a:lnTo>
                  <a:pt x="7651231" y="22489"/>
                </a:lnTo>
                <a:lnTo>
                  <a:pt x="7651231" y="305593"/>
                </a:lnTo>
                <a:close/>
                <a:moveTo>
                  <a:pt x="7316575" y="602413"/>
                </a:moveTo>
                <a:lnTo>
                  <a:pt x="7316575" y="319309"/>
                </a:lnTo>
                <a:lnTo>
                  <a:pt x="7651231" y="319309"/>
                </a:lnTo>
                <a:lnTo>
                  <a:pt x="7651231" y="602413"/>
                </a:lnTo>
                <a:close/>
                <a:moveTo>
                  <a:pt x="7316575" y="899223"/>
                </a:moveTo>
                <a:lnTo>
                  <a:pt x="7316575" y="616129"/>
                </a:lnTo>
                <a:lnTo>
                  <a:pt x="7651231" y="616129"/>
                </a:lnTo>
                <a:lnTo>
                  <a:pt x="7651231" y="899223"/>
                </a:lnTo>
                <a:close/>
                <a:moveTo>
                  <a:pt x="7316575" y="1196033"/>
                </a:moveTo>
                <a:lnTo>
                  <a:pt x="7316575" y="912928"/>
                </a:lnTo>
                <a:lnTo>
                  <a:pt x="7651231" y="912928"/>
                </a:lnTo>
                <a:lnTo>
                  <a:pt x="7651231" y="1196033"/>
                </a:lnTo>
                <a:close/>
                <a:moveTo>
                  <a:pt x="7316575" y="1492853"/>
                </a:moveTo>
                <a:lnTo>
                  <a:pt x="7316575" y="1209749"/>
                </a:lnTo>
                <a:lnTo>
                  <a:pt x="7651231" y="1209749"/>
                </a:lnTo>
                <a:lnTo>
                  <a:pt x="7651231" y="1492853"/>
                </a:lnTo>
                <a:close/>
                <a:moveTo>
                  <a:pt x="7316575" y="1789662"/>
                </a:moveTo>
                <a:lnTo>
                  <a:pt x="7316575" y="1506569"/>
                </a:lnTo>
                <a:lnTo>
                  <a:pt x="7651231" y="1506569"/>
                </a:lnTo>
                <a:lnTo>
                  <a:pt x="7651231" y="1789662"/>
                </a:lnTo>
                <a:close/>
                <a:moveTo>
                  <a:pt x="7316575" y="2086472"/>
                </a:moveTo>
                <a:lnTo>
                  <a:pt x="7316575" y="1803368"/>
                </a:lnTo>
                <a:lnTo>
                  <a:pt x="7651231" y="1803368"/>
                </a:lnTo>
                <a:lnTo>
                  <a:pt x="7651231" y="2086472"/>
                </a:lnTo>
                <a:close/>
                <a:moveTo>
                  <a:pt x="7316575" y="2383292"/>
                </a:moveTo>
                <a:lnTo>
                  <a:pt x="7316575" y="2100188"/>
                </a:lnTo>
                <a:lnTo>
                  <a:pt x="7651231" y="2100188"/>
                </a:lnTo>
                <a:lnTo>
                  <a:pt x="7651231" y="2383292"/>
                </a:lnTo>
                <a:close/>
                <a:moveTo>
                  <a:pt x="7316575" y="2680112"/>
                </a:moveTo>
                <a:lnTo>
                  <a:pt x="7316575" y="2397008"/>
                </a:lnTo>
                <a:lnTo>
                  <a:pt x="7651231" y="2397008"/>
                </a:lnTo>
                <a:lnTo>
                  <a:pt x="7651231" y="2680112"/>
                </a:lnTo>
                <a:close/>
                <a:moveTo>
                  <a:pt x="7316575" y="2976922"/>
                </a:moveTo>
                <a:lnTo>
                  <a:pt x="7316575" y="2693828"/>
                </a:lnTo>
                <a:lnTo>
                  <a:pt x="7651231" y="2693828"/>
                </a:lnTo>
                <a:lnTo>
                  <a:pt x="7651231" y="2976922"/>
                </a:lnTo>
                <a:close/>
                <a:moveTo>
                  <a:pt x="7316575" y="3273742"/>
                </a:moveTo>
                <a:lnTo>
                  <a:pt x="7316575" y="2990638"/>
                </a:lnTo>
                <a:lnTo>
                  <a:pt x="7651231" y="2990638"/>
                </a:lnTo>
                <a:lnTo>
                  <a:pt x="7651231" y="3273742"/>
                </a:lnTo>
                <a:close/>
                <a:moveTo>
                  <a:pt x="7316575" y="3570541"/>
                </a:moveTo>
                <a:lnTo>
                  <a:pt x="7316575" y="3287447"/>
                </a:lnTo>
                <a:lnTo>
                  <a:pt x="7651231" y="3287447"/>
                </a:lnTo>
                <a:lnTo>
                  <a:pt x="7651231" y="3570541"/>
                </a:lnTo>
                <a:close/>
                <a:moveTo>
                  <a:pt x="7316575" y="3867361"/>
                </a:moveTo>
                <a:lnTo>
                  <a:pt x="7316575" y="3584257"/>
                </a:lnTo>
                <a:lnTo>
                  <a:pt x="7651231" y="3584257"/>
                </a:lnTo>
                <a:lnTo>
                  <a:pt x="7651231" y="3867361"/>
                </a:lnTo>
                <a:close/>
                <a:moveTo>
                  <a:pt x="7316575" y="4164171"/>
                </a:moveTo>
                <a:lnTo>
                  <a:pt x="7316575" y="3881077"/>
                </a:lnTo>
                <a:lnTo>
                  <a:pt x="7651231" y="3881077"/>
                </a:lnTo>
                <a:lnTo>
                  <a:pt x="7651231" y="4164171"/>
                </a:lnTo>
                <a:close/>
                <a:moveTo>
                  <a:pt x="7316575" y="4460991"/>
                </a:moveTo>
                <a:lnTo>
                  <a:pt x="7316575" y="4177897"/>
                </a:lnTo>
                <a:lnTo>
                  <a:pt x="7651231" y="4177897"/>
                </a:lnTo>
                <a:lnTo>
                  <a:pt x="7651231" y="4460991"/>
                </a:lnTo>
                <a:close/>
                <a:moveTo>
                  <a:pt x="7316575" y="4757811"/>
                </a:moveTo>
                <a:lnTo>
                  <a:pt x="7316575" y="4474707"/>
                </a:lnTo>
                <a:lnTo>
                  <a:pt x="7651231" y="4474707"/>
                </a:lnTo>
                <a:lnTo>
                  <a:pt x="7651231" y="4757811"/>
                </a:lnTo>
                <a:close/>
                <a:moveTo>
                  <a:pt x="7316575" y="5054610"/>
                </a:moveTo>
                <a:lnTo>
                  <a:pt x="7316575" y="4771516"/>
                </a:lnTo>
                <a:lnTo>
                  <a:pt x="7651231" y="4771516"/>
                </a:lnTo>
                <a:lnTo>
                  <a:pt x="7651231" y="5054610"/>
                </a:lnTo>
                <a:close/>
                <a:moveTo>
                  <a:pt x="7316575" y="5351441"/>
                </a:moveTo>
                <a:lnTo>
                  <a:pt x="7316575" y="5068337"/>
                </a:lnTo>
                <a:lnTo>
                  <a:pt x="7651231" y="5068337"/>
                </a:lnTo>
                <a:lnTo>
                  <a:pt x="7651231" y="5351441"/>
                </a:lnTo>
                <a:close/>
                <a:moveTo>
                  <a:pt x="7316575" y="5648250"/>
                </a:moveTo>
                <a:lnTo>
                  <a:pt x="7316575" y="5365157"/>
                </a:lnTo>
                <a:lnTo>
                  <a:pt x="7651231" y="5365157"/>
                </a:lnTo>
                <a:lnTo>
                  <a:pt x="7651231" y="5648250"/>
                </a:lnTo>
                <a:close/>
                <a:moveTo>
                  <a:pt x="7316575" y="5945060"/>
                </a:moveTo>
                <a:lnTo>
                  <a:pt x="7316575" y="5661966"/>
                </a:lnTo>
                <a:lnTo>
                  <a:pt x="7651231" y="5661966"/>
                </a:lnTo>
                <a:lnTo>
                  <a:pt x="7651231" y="5945060"/>
                </a:lnTo>
                <a:close/>
                <a:moveTo>
                  <a:pt x="7316575" y="6241880"/>
                </a:moveTo>
                <a:lnTo>
                  <a:pt x="7316575" y="5958776"/>
                </a:lnTo>
                <a:lnTo>
                  <a:pt x="7651231" y="5958776"/>
                </a:lnTo>
                <a:lnTo>
                  <a:pt x="7651231" y="6241880"/>
                </a:lnTo>
                <a:close/>
                <a:moveTo>
                  <a:pt x="7316575" y="6538690"/>
                </a:moveTo>
                <a:lnTo>
                  <a:pt x="7316575" y="6255596"/>
                </a:lnTo>
                <a:lnTo>
                  <a:pt x="7651231" y="6255596"/>
                </a:lnTo>
                <a:lnTo>
                  <a:pt x="7651231" y="6538690"/>
                </a:lnTo>
                <a:close/>
                <a:moveTo>
                  <a:pt x="7316575" y="6835499"/>
                </a:moveTo>
                <a:lnTo>
                  <a:pt x="7316575" y="6552406"/>
                </a:lnTo>
                <a:lnTo>
                  <a:pt x="7651231" y="6552406"/>
                </a:lnTo>
                <a:lnTo>
                  <a:pt x="7651231" y="6835499"/>
                </a:lnTo>
                <a:close/>
                <a:moveTo>
                  <a:pt x="6965695" y="305593"/>
                </a:moveTo>
                <a:lnTo>
                  <a:pt x="6965695" y="22489"/>
                </a:lnTo>
                <a:lnTo>
                  <a:pt x="7300361" y="22489"/>
                </a:lnTo>
                <a:lnTo>
                  <a:pt x="7300361" y="305593"/>
                </a:lnTo>
                <a:close/>
                <a:moveTo>
                  <a:pt x="6965695" y="602413"/>
                </a:moveTo>
                <a:lnTo>
                  <a:pt x="6965695" y="319309"/>
                </a:lnTo>
                <a:lnTo>
                  <a:pt x="7300361" y="319309"/>
                </a:lnTo>
                <a:lnTo>
                  <a:pt x="7300361" y="602413"/>
                </a:lnTo>
                <a:close/>
                <a:moveTo>
                  <a:pt x="6965695" y="899223"/>
                </a:moveTo>
                <a:lnTo>
                  <a:pt x="6965695" y="616129"/>
                </a:lnTo>
                <a:lnTo>
                  <a:pt x="7300361" y="616129"/>
                </a:lnTo>
                <a:lnTo>
                  <a:pt x="7300361" y="899223"/>
                </a:lnTo>
                <a:close/>
                <a:moveTo>
                  <a:pt x="6965695" y="1196033"/>
                </a:moveTo>
                <a:lnTo>
                  <a:pt x="6965695" y="912928"/>
                </a:lnTo>
                <a:lnTo>
                  <a:pt x="7300361" y="912928"/>
                </a:lnTo>
                <a:lnTo>
                  <a:pt x="7300361" y="1196033"/>
                </a:lnTo>
                <a:close/>
                <a:moveTo>
                  <a:pt x="6965695" y="1492853"/>
                </a:moveTo>
                <a:lnTo>
                  <a:pt x="6965695" y="1209749"/>
                </a:lnTo>
                <a:lnTo>
                  <a:pt x="7300361" y="1209749"/>
                </a:lnTo>
                <a:lnTo>
                  <a:pt x="7300361" y="1492853"/>
                </a:lnTo>
                <a:close/>
                <a:moveTo>
                  <a:pt x="6965695" y="1789662"/>
                </a:moveTo>
                <a:lnTo>
                  <a:pt x="6965695" y="1506569"/>
                </a:lnTo>
                <a:lnTo>
                  <a:pt x="7300361" y="1506569"/>
                </a:lnTo>
                <a:lnTo>
                  <a:pt x="7300361" y="1789662"/>
                </a:lnTo>
                <a:close/>
                <a:moveTo>
                  <a:pt x="6965695" y="2086472"/>
                </a:moveTo>
                <a:lnTo>
                  <a:pt x="6965695" y="1803368"/>
                </a:lnTo>
                <a:lnTo>
                  <a:pt x="7300361" y="1803368"/>
                </a:lnTo>
                <a:lnTo>
                  <a:pt x="7300361" y="2086472"/>
                </a:lnTo>
                <a:close/>
                <a:moveTo>
                  <a:pt x="6965695" y="2383292"/>
                </a:moveTo>
                <a:lnTo>
                  <a:pt x="6965695" y="2100188"/>
                </a:lnTo>
                <a:lnTo>
                  <a:pt x="7300361" y="2100188"/>
                </a:lnTo>
                <a:lnTo>
                  <a:pt x="7300361" y="2383292"/>
                </a:lnTo>
                <a:close/>
                <a:moveTo>
                  <a:pt x="6965695" y="2680112"/>
                </a:moveTo>
                <a:lnTo>
                  <a:pt x="6965695" y="2397008"/>
                </a:lnTo>
                <a:lnTo>
                  <a:pt x="7300361" y="2397008"/>
                </a:lnTo>
                <a:lnTo>
                  <a:pt x="7300361" y="2680112"/>
                </a:lnTo>
                <a:close/>
                <a:moveTo>
                  <a:pt x="6965695" y="2976922"/>
                </a:moveTo>
                <a:lnTo>
                  <a:pt x="6965695" y="2693828"/>
                </a:lnTo>
                <a:lnTo>
                  <a:pt x="7300361" y="2693828"/>
                </a:lnTo>
                <a:lnTo>
                  <a:pt x="7300361" y="2976922"/>
                </a:lnTo>
                <a:close/>
                <a:moveTo>
                  <a:pt x="6965695" y="3273742"/>
                </a:moveTo>
                <a:lnTo>
                  <a:pt x="6965695" y="2990638"/>
                </a:lnTo>
                <a:lnTo>
                  <a:pt x="7300361" y="2990638"/>
                </a:lnTo>
                <a:lnTo>
                  <a:pt x="7300361" y="3273742"/>
                </a:lnTo>
                <a:close/>
                <a:moveTo>
                  <a:pt x="6965695" y="3570541"/>
                </a:moveTo>
                <a:lnTo>
                  <a:pt x="6965695" y="3287447"/>
                </a:lnTo>
                <a:lnTo>
                  <a:pt x="7300361" y="3287447"/>
                </a:lnTo>
                <a:lnTo>
                  <a:pt x="7300361" y="3570541"/>
                </a:lnTo>
                <a:close/>
                <a:moveTo>
                  <a:pt x="6965695" y="3867361"/>
                </a:moveTo>
                <a:lnTo>
                  <a:pt x="6965695" y="3584257"/>
                </a:lnTo>
                <a:lnTo>
                  <a:pt x="7300361" y="3584257"/>
                </a:lnTo>
                <a:lnTo>
                  <a:pt x="7300361" y="3867361"/>
                </a:lnTo>
                <a:close/>
                <a:moveTo>
                  <a:pt x="6965695" y="4164171"/>
                </a:moveTo>
                <a:lnTo>
                  <a:pt x="6965695" y="3881077"/>
                </a:lnTo>
                <a:lnTo>
                  <a:pt x="7300361" y="3881077"/>
                </a:lnTo>
                <a:lnTo>
                  <a:pt x="7300361" y="4164171"/>
                </a:lnTo>
                <a:close/>
                <a:moveTo>
                  <a:pt x="6965695" y="4460991"/>
                </a:moveTo>
                <a:lnTo>
                  <a:pt x="6965695" y="4177897"/>
                </a:lnTo>
                <a:lnTo>
                  <a:pt x="7300361" y="4177897"/>
                </a:lnTo>
                <a:lnTo>
                  <a:pt x="7300361" y="4460991"/>
                </a:lnTo>
                <a:close/>
                <a:moveTo>
                  <a:pt x="6965695" y="4757811"/>
                </a:moveTo>
                <a:lnTo>
                  <a:pt x="6965695" y="4474707"/>
                </a:lnTo>
                <a:lnTo>
                  <a:pt x="7300361" y="4474707"/>
                </a:lnTo>
                <a:lnTo>
                  <a:pt x="7300361" y="4757811"/>
                </a:lnTo>
                <a:close/>
                <a:moveTo>
                  <a:pt x="6965695" y="5054610"/>
                </a:moveTo>
                <a:lnTo>
                  <a:pt x="6965695" y="4771516"/>
                </a:lnTo>
                <a:lnTo>
                  <a:pt x="7300361" y="4771516"/>
                </a:lnTo>
                <a:lnTo>
                  <a:pt x="7300361" y="5054610"/>
                </a:lnTo>
                <a:close/>
                <a:moveTo>
                  <a:pt x="6965695" y="5351441"/>
                </a:moveTo>
                <a:lnTo>
                  <a:pt x="6965695" y="5068337"/>
                </a:lnTo>
                <a:lnTo>
                  <a:pt x="7300361" y="5068337"/>
                </a:lnTo>
                <a:lnTo>
                  <a:pt x="7300361" y="5351441"/>
                </a:lnTo>
                <a:close/>
                <a:moveTo>
                  <a:pt x="6965695" y="5648250"/>
                </a:moveTo>
                <a:lnTo>
                  <a:pt x="6965695" y="5365157"/>
                </a:lnTo>
                <a:lnTo>
                  <a:pt x="7300361" y="5365157"/>
                </a:lnTo>
                <a:lnTo>
                  <a:pt x="7300361" y="5648250"/>
                </a:lnTo>
                <a:close/>
                <a:moveTo>
                  <a:pt x="6965695" y="5945060"/>
                </a:moveTo>
                <a:lnTo>
                  <a:pt x="6965695" y="5661966"/>
                </a:lnTo>
                <a:lnTo>
                  <a:pt x="7300361" y="5661966"/>
                </a:lnTo>
                <a:lnTo>
                  <a:pt x="7300361" y="5945060"/>
                </a:lnTo>
                <a:close/>
                <a:moveTo>
                  <a:pt x="6965695" y="6241880"/>
                </a:moveTo>
                <a:lnTo>
                  <a:pt x="6965695" y="5958776"/>
                </a:lnTo>
                <a:lnTo>
                  <a:pt x="7300361" y="5958776"/>
                </a:lnTo>
                <a:lnTo>
                  <a:pt x="7300361" y="6241880"/>
                </a:lnTo>
                <a:close/>
                <a:moveTo>
                  <a:pt x="6965695" y="6538690"/>
                </a:moveTo>
                <a:lnTo>
                  <a:pt x="6965695" y="6255596"/>
                </a:lnTo>
                <a:lnTo>
                  <a:pt x="7300361" y="6255596"/>
                </a:lnTo>
                <a:lnTo>
                  <a:pt x="7300361" y="6538690"/>
                </a:lnTo>
                <a:close/>
                <a:moveTo>
                  <a:pt x="6965695" y="6835499"/>
                </a:moveTo>
                <a:lnTo>
                  <a:pt x="6965695" y="6552406"/>
                </a:lnTo>
                <a:lnTo>
                  <a:pt x="7300361" y="6552406"/>
                </a:lnTo>
                <a:lnTo>
                  <a:pt x="7300361" y="6835499"/>
                </a:lnTo>
                <a:close/>
                <a:moveTo>
                  <a:pt x="6614805" y="305593"/>
                </a:moveTo>
                <a:lnTo>
                  <a:pt x="6614805" y="22489"/>
                </a:lnTo>
                <a:lnTo>
                  <a:pt x="6949482" y="22489"/>
                </a:lnTo>
                <a:lnTo>
                  <a:pt x="6949482" y="305593"/>
                </a:lnTo>
                <a:close/>
                <a:moveTo>
                  <a:pt x="6614805" y="602413"/>
                </a:moveTo>
                <a:lnTo>
                  <a:pt x="6614805" y="319309"/>
                </a:lnTo>
                <a:lnTo>
                  <a:pt x="6949482" y="319309"/>
                </a:lnTo>
                <a:lnTo>
                  <a:pt x="6949482" y="602413"/>
                </a:lnTo>
                <a:close/>
                <a:moveTo>
                  <a:pt x="6614805" y="899223"/>
                </a:moveTo>
                <a:lnTo>
                  <a:pt x="6614805" y="616129"/>
                </a:lnTo>
                <a:lnTo>
                  <a:pt x="6949482" y="616129"/>
                </a:lnTo>
                <a:lnTo>
                  <a:pt x="6949482" y="899223"/>
                </a:lnTo>
                <a:close/>
                <a:moveTo>
                  <a:pt x="6614805" y="1196033"/>
                </a:moveTo>
                <a:lnTo>
                  <a:pt x="6614805" y="912928"/>
                </a:lnTo>
                <a:lnTo>
                  <a:pt x="6949482" y="912928"/>
                </a:lnTo>
                <a:lnTo>
                  <a:pt x="6949482" y="1196033"/>
                </a:lnTo>
                <a:close/>
                <a:moveTo>
                  <a:pt x="6614805" y="1492853"/>
                </a:moveTo>
                <a:lnTo>
                  <a:pt x="6614805" y="1209749"/>
                </a:lnTo>
                <a:lnTo>
                  <a:pt x="6949482" y="1209749"/>
                </a:lnTo>
                <a:lnTo>
                  <a:pt x="6949482" y="1492853"/>
                </a:lnTo>
                <a:close/>
                <a:moveTo>
                  <a:pt x="6614805" y="1789662"/>
                </a:moveTo>
                <a:lnTo>
                  <a:pt x="6614805" y="1506569"/>
                </a:lnTo>
                <a:lnTo>
                  <a:pt x="6949482" y="1506569"/>
                </a:lnTo>
                <a:lnTo>
                  <a:pt x="6949482" y="1789662"/>
                </a:lnTo>
                <a:close/>
                <a:moveTo>
                  <a:pt x="6614805" y="2086472"/>
                </a:moveTo>
                <a:lnTo>
                  <a:pt x="6614805" y="1803368"/>
                </a:lnTo>
                <a:lnTo>
                  <a:pt x="6949482" y="1803368"/>
                </a:lnTo>
                <a:lnTo>
                  <a:pt x="6949482" y="2086472"/>
                </a:lnTo>
                <a:close/>
                <a:moveTo>
                  <a:pt x="6614805" y="2383292"/>
                </a:moveTo>
                <a:lnTo>
                  <a:pt x="6614805" y="2100188"/>
                </a:lnTo>
                <a:lnTo>
                  <a:pt x="6949482" y="2100188"/>
                </a:lnTo>
                <a:lnTo>
                  <a:pt x="6949482" y="2383292"/>
                </a:lnTo>
                <a:close/>
                <a:moveTo>
                  <a:pt x="6614805" y="2680112"/>
                </a:moveTo>
                <a:lnTo>
                  <a:pt x="6614805" y="2397008"/>
                </a:lnTo>
                <a:lnTo>
                  <a:pt x="6949482" y="2397008"/>
                </a:lnTo>
                <a:lnTo>
                  <a:pt x="6949482" y="2680112"/>
                </a:lnTo>
                <a:close/>
                <a:moveTo>
                  <a:pt x="6614805" y="2976922"/>
                </a:moveTo>
                <a:lnTo>
                  <a:pt x="6614805" y="2693828"/>
                </a:lnTo>
                <a:lnTo>
                  <a:pt x="6949482" y="2693828"/>
                </a:lnTo>
                <a:lnTo>
                  <a:pt x="6949482" y="2976922"/>
                </a:lnTo>
                <a:close/>
                <a:moveTo>
                  <a:pt x="6614805" y="3273742"/>
                </a:moveTo>
                <a:lnTo>
                  <a:pt x="6614805" y="2990638"/>
                </a:lnTo>
                <a:lnTo>
                  <a:pt x="6949482" y="2990638"/>
                </a:lnTo>
                <a:lnTo>
                  <a:pt x="6949482" y="3273742"/>
                </a:lnTo>
                <a:close/>
                <a:moveTo>
                  <a:pt x="6614805" y="3570541"/>
                </a:moveTo>
                <a:lnTo>
                  <a:pt x="6614805" y="3287447"/>
                </a:lnTo>
                <a:lnTo>
                  <a:pt x="6949482" y="3287447"/>
                </a:lnTo>
                <a:lnTo>
                  <a:pt x="6949482" y="3570541"/>
                </a:lnTo>
                <a:close/>
                <a:moveTo>
                  <a:pt x="6614805" y="3867361"/>
                </a:moveTo>
                <a:lnTo>
                  <a:pt x="6614805" y="3584257"/>
                </a:lnTo>
                <a:lnTo>
                  <a:pt x="6949482" y="3584257"/>
                </a:lnTo>
                <a:lnTo>
                  <a:pt x="6949482" y="3867361"/>
                </a:lnTo>
                <a:close/>
                <a:moveTo>
                  <a:pt x="6614805" y="4164171"/>
                </a:moveTo>
                <a:lnTo>
                  <a:pt x="6614805" y="3881077"/>
                </a:lnTo>
                <a:lnTo>
                  <a:pt x="6949482" y="3881077"/>
                </a:lnTo>
                <a:lnTo>
                  <a:pt x="6949482" y="4164171"/>
                </a:lnTo>
                <a:close/>
                <a:moveTo>
                  <a:pt x="6614805" y="4460991"/>
                </a:moveTo>
                <a:lnTo>
                  <a:pt x="6614805" y="4177897"/>
                </a:lnTo>
                <a:lnTo>
                  <a:pt x="6949482" y="4177897"/>
                </a:lnTo>
                <a:lnTo>
                  <a:pt x="6949482" y="4460991"/>
                </a:lnTo>
                <a:close/>
                <a:moveTo>
                  <a:pt x="6614805" y="4757811"/>
                </a:moveTo>
                <a:lnTo>
                  <a:pt x="6614805" y="4474707"/>
                </a:lnTo>
                <a:lnTo>
                  <a:pt x="6949482" y="4474707"/>
                </a:lnTo>
                <a:lnTo>
                  <a:pt x="6949482" y="4757811"/>
                </a:lnTo>
                <a:close/>
                <a:moveTo>
                  <a:pt x="6614805" y="5054610"/>
                </a:moveTo>
                <a:lnTo>
                  <a:pt x="6614805" y="4771516"/>
                </a:lnTo>
                <a:lnTo>
                  <a:pt x="6949482" y="4771516"/>
                </a:lnTo>
                <a:lnTo>
                  <a:pt x="6949482" y="5054610"/>
                </a:lnTo>
                <a:close/>
                <a:moveTo>
                  <a:pt x="6614805" y="5351441"/>
                </a:moveTo>
                <a:lnTo>
                  <a:pt x="6614805" y="5068337"/>
                </a:lnTo>
                <a:lnTo>
                  <a:pt x="6949482" y="5068337"/>
                </a:lnTo>
                <a:lnTo>
                  <a:pt x="6949482" y="5351441"/>
                </a:lnTo>
                <a:close/>
                <a:moveTo>
                  <a:pt x="6614805" y="5648250"/>
                </a:moveTo>
                <a:lnTo>
                  <a:pt x="6614805" y="5365157"/>
                </a:lnTo>
                <a:lnTo>
                  <a:pt x="6949482" y="5365157"/>
                </a:lnTo>
                <a:lnTo>
                  <a:pt x="6949482" y="5648250"/>
                </a:lnTo>
                <a:close/>
                <a:moveTo>
                  <a:pt x="6614805" y="5945060"/>
                </a:moveTo>
                <a:lnTo>
                  <a:pt x="6614805" y="5661966"/>
                </a:lnTo>
                <a:lnTo>
                  <a:pt x="6949482" y="5661966"/>
                </a:lnTo>
                <a:lnTo>
                  <a:pt x="6949482" y="5945060"/>
                </a:lnTo>
                <a:close/>
                <a:moveTo>
                  <a:pt x="6614805" y="6241880"/>
                </a:moveTo>
                <a:lnTo>
                  <a:pt x="6614805" y="5958776"/>
                </a:lnTo>
                <a:lnTo>
                  <a:pt x="6949482" y="5958776"/>
                </a:lnTo>
                <a:lnTo>
                  <a:pt x="6949482" y="6241880"/>
                </a:lnTo>
                <a:close/>
                <a:moveTo>
                  <a:pt x="6614805" y="6538690"/>
                </a:moveTo>
                <a:lnTo>
                  <a:pt x="6614805" y="6255596"/>
                </a:lnTo>
                <a:lnTo>
                  <a:pt x="6949482" y="6255596"/>
                </a:lnTo>
                <a:lnTo>
                  <a:pt x="6949482" y="6538690"/>
                </a:lnTo>
                <a:close/>
                <a:moveTo>
                  <a:pt x="6614805" y="6835499"/>
                </a:moveTo>
                <a:lnTo>
                  <a:pt x="6614805" y="6552406"/>
                </a:lnTo>
                <a:lnTo>
                  <a:pt x="6949482" y="6552406"/>
                </a:lnTo>
                <a:lnTo>
                  <a:pt x="6949482" y="6835499"/>
                </a:lnTo>
                <a:close/>
                <a:moveTo>
                  <a:pt x="6263936" y="305593"/>
                </a:moveTo>
                <a:lnTo>
                  <a:pt x="6263936" y="22489"/>
                </a:lnTo>
                <a:lnTo>
                  <a:pt x="6598602" y="22489"/>
                </a:lnTo>
                <a:lnTo>
                  <a:pt x="6598602" y="305593"/>
                </a:lnTo>
                <a:close/>
                <a:moveTo>
                  <a:pt x="6263936" y="602413"/>
                </a:moveTo>
                <a:lnTo>
                  <a:pt x="6263936" y="319309"/>
                </a:lnTo>
                <a:lnTo>
                  <a:pt x="6598602" y="319309"/>
                </a:lnTo>
                <a:lnTo>
                  <a:pt x="6598602" y="602413"/>
                </a:lnTo>
                <a:close/>
                <a:moveTo>
                  <a:pt x="6263936" y="899223"/>
                </a:moveTo>
                <a:lnTo>
                  <a:pt x="6263936" y="616129"/>
                </a:lnTo>
                <a:lnTo>
                  <a:pt x="6598602" y="616129"/>
                </a:lnTo>
                <a:lnTo>
                  <a:pt x="6598602" y="899223"/>
                </a:lnTo>
                <a:close/>
                <a:moveTo>
                  <a:pt x="6263936" y="1196033"/>
                </a:moveTo>
                <a:lnTo>
                  <a:pt x="6263936" y="912928"/>
                </a:lnTo>
                <a:lnTo>
                  <a:pt x="6598602" y="912928"/>
                </a:lnTo>
                <a:lnTo>
                  <a:pt x="6598602" y="1196033"/>
                </a:lnTo>
                <a:close/>
                <a:moveTo>
                  <a:pt x="6263936" y="1492853"/>
                </a:moveTo>
                <a:lnTo>
                  <a:pt x="6263936" y="1209749"/>
                </a:lnTo>
                <a:lnTo>
                  <a:pt x="6598602" y="1209749"/>
                </a:lnTo>
                <a:lnTo>
                  <a:pt x="6598602" y="1492853"/>
                </a:lnTo>
                <a:close/>
                <a:moveTo>
                  <a:pt x="6263936" y="1789662"/>
                </a:moveTo>
                <a:lnTo>
                  <a:pt x="6263936" y="1506569"/>
                </a:lnTo>
                <a:lnTo>
                  <a:pt x="6598602" y="1506569"/>
                </a:lnTo>
                <a:lnTo>
                  <a:pt x="6598602" y="1789662"/>
                </a:lnTo>
                <a:close/>
                <a:moveTo>
                  <a:pt x="6263936" y="2086472"/>
                </a:moveTo>
                <a:lnTo>
                  <a:pt x="6263936" y="1803368"/>
                </a:lnTo>
                <a:lnTo>
                  <a:pt x="6598602" y="1803368"/>
                </a:lnTo>
                <a:lnTo>
                  <a:pt x="6598602" y="2086472"/>
                </a:lnTo>
                <a:close/>
                <a:moveTo>
                  <a:pt x="6263936" y="2383292"/>
                </a:moveTo>
                <a:lnTo>
                  <a:pt x="6263936" y="2100188"/>
                </a:lnTo>
                <a:lnTo>
                  <a:pt x="6598602" y="2100188"/>
                </a:lnTo>
                <a:lnTo>
                  <a:pt x="6598602" y="2383292"/>
                </a:lnTo>
                <a:close/>
                <a:moveTo>
                  <a:pt x="6263936" y="2680112"/>
                </a:moveTo>
                <a:lnTo>
                  <a:pt x="6263936" y="2397008"/>
                </a:lnTo>
                <a:lnTo>
                  <a:pt x="6598602" y="2397008"/>
                </a:lnTo>
                <a:lnTo>
                  <a:pt x="6598602" y="2680112"/>
                </a:lnTo>
                <a:close/>
                <a:moveTo>
                  <a:pt x="6263936" y="2976922"/>
                </a:moveTo>
                <a:lnTo>
                  <a:pt x="6263936" y="2693828"/>
                </a:lnTo>
                <a:lnTo>
                  <a:pt x="6598602" y="2693828"/>
                </a:lnTo>
                <a:lnTo>
                  <a:pt x="6598602" y="2976922"/>
                </a:lnTo>
                <a:close/>
                <a:moveTo>
                  <a:pt x="6263936" y="3273742"/>
                </a:moveTo>
                <a:lnTo>
                  <a:pt x="6263936" y="2990638"/>
                </a:lnTo>
                <a:lnTo>
                  <a:pt x="6598602" y="2990638"/>
                </a:lnTo>
                <a:lnTo>
                  <a:pt x="6598602" y="3273742"/>
                </a:lnTo>
                <a:close/>
                <a:moveTo>
                  <a:pt x="6263936" y="3570541"/>
                </a:moveTo>
                <a:lnTo>
                  <a:pt x="6263936" y="3287447"/>
                </a:lnTo>
                <a:lnTo>
                  <a:pt x="6598602" y="3287447"/>
                </a:lnTo>
                <a:lnTo>
                  <a:pt x="6598602" y="3570541"/>
                </a:lnTo>
                <a:close/>
                <a:moveTo>
                  <a:pt x="6263936" y="3867361"/>
                </a:moveTo>
                <a:lnTo>
                  <a:pt x="6263936" y="3584257"/>
                </a:lnTo>
                <a:lnTo>
                  <a:pt x="6598602" y="3584257"/>
                </a:lnTo>
                <a:lnTo>
                  <a:pt x="6598602" y="3867361"/>
                </a:lnTo>
                <a:close/>
                <a:moveTo>
                  <a:pt x="6263936" y="4164171"/>
                </a:moveTo>
                <a:lnTo>
                  <a:pt x="6263936" y="3881077"/>
                </a:lnTo>
                <a:lnTo>
                  <a:pt x="6598602" y="3881077"/>
                </a:lnTo>
                <a:lnTo>
                  <a:pt x="6598602" y="4164171"/>
                </a:lnTo>
                <a:close/>
                <a:moveTo>
                  <a:pt x="6263936" y="4460991"/>
                </a:moveTo>
                <a:lnTo>
                  <a:pt x="6263936" y="4177897"/>
                </a:lnTo>
                <a:lnTo>
                  <a:pt x="6598602" y="4177897"/>
                </a:lnTo>
                <a:lnTo>
                  <a:pt x="6598602" y="4460991"/>
                </a:lnTo>
                <a:close/>
                <a:moveTo>
                  <a:pt x="6263936" y="4757811"/>
                </a:moveTo>
                <a:lnTo>
                  <a:pt x="6263936" y="4474707"/>
                </a:lnTo>
                <a:lnTo>
                  <a:pt x="6598602" y="4474707"/>
                </a:lnTo>
                <a:lnTo>
                  <a:pt x="6598602" y="4757811"/>
                </a:lnTo>
                <a:close/>
                <a:moveTo>
                  <a:pt x="6263936" y="5054610"/>
                </a:moveTo>
                <a:lnTo>
                  <a:pt x="6263936" y="4771516"/>
                </a:lnTo>
                <a:lnTo>
                  <a:pt x="6598602" y="4771516"/>
                </a:lnTo>
                <a:lnTo>
                  <a:pt x="6598602" y="5054610"/>
                </a:lnTo>
                <a:close/>
                <a:moveTo>
                  <a:pt x="6263936" y="5351441"/>
                </a:moveTo>
                <a:lnTo>
                  <a:pt x="6263936" y="5068337"/>
                </a:lnTo>
                <a:lnTo>
                  <a:pt x="6598602" y="5068337"/>
                </a:lnTo>
                <a:lnTo>
                  <a:pt x="6598602" y="5351441"/>
                </a:lnTo>
                <a:close/>
                <a:moveTo>
                  <a:pt x="6263936" y="5648250"/>
                </a:moveTo>
                <a:lnTo>
                  <a:pt x="6263936" y="5365157"/>
                </a:lnTo>
                <a:lnTo>
                  <a:pt x="6598602" y="5365157"/>
                </a:lnTo>
                <a:lnTo>
                  <a:pt x="6598602" y="5648250"/>
                </a:lnTo>
                <a:close/>
                <a:moveTo>
                  <a:pt x="6263936" y="5945060"/>
                </a:moveTo>
                <a:lnTo>
                  <a:pt x="6263936" y="5661966"/>
                </a:lnTo>
                <a:lnTo>
                  <a:pt x="6598602" y="5661966"/>
                </a:lnTo>
                <a:lnTo>
                  <a:pt x="6598602" y="5945060"/>
                </a:lnTo>
                <a:close/>
                <a:moveTo>
                  <a:pt x="6263936" y="6241880"/>
                </a:moveTo>
                <a:lnTo>
                  <a:pt x="6263936" y="5958776"/>
                </a:lnTo>
                <a:lnTo>
                  <a:pt x="6598602" y="5958776"/>
                </a:lnTo>
                <a:lnTo>
                  <a:pt x="6598602" y="6241880"/>
                </a:lnTo>
                <a:close/>
                <a:moveTo>
                  <a:pt x="6263936" y="6538690"/>
                </a:moveTo>
                <a:lnTo>
                  <a:pt x="6263936" y="6255596"/>
                </a:lnTo>
                <a:lnTo>
                  <a:pt x="6598602" y="6255596"/>
                </a:lnTo>
                <a:lnTo>
                  <a:pt x="6598602" y="6538690"/>
                </a:lnTo>
                <a:close/>
                <a:moveTo>
                  <a:pt x="6263936" y="6835499"/>
                </a:moveTo>
                <a:lnTo>
                  <a:pt x="6263936" y="6552406"/>
                </a:lnTo>
                <a:lnTo>
                  <a:pt x="6598602" y="6552406"/>
                </a:lnTo>
                <a:lnTo>
                  <a:pt x="6598602" y="6835499"/>
                </a:lnTo>
                <a:close/>
                <a:moveTo>
                  <a:pt x="5913056" y="305593"/>
                </a:moveTo>
                <a:lnTo>
                  <a:pt x="5913056" y="22489"/>
                </a:lnTo>
                <a:lnTo>
                  <a:pt x="6247722" y="22489"/>
                </a:lnTo>
                <a:lnTo>
                  <a:pt x="6247722" y="305593"/>
                </a:lnTo>
                <a:close/>
                <a:moveTo>
                  <a:pt x="5913056" y="602413"/>
                </a:moveTo>
                <a:lnTo>
                  <a:pt x="5913056" y="319309"/>
                </a:lnTo>
                <a:lnTo>
                  <a:pt x="6247722" y="319309"/>
                </a:lnTo>
                <a:lnTo>
                  <a:pt x="6247722" y="602413"/>
                </a:lnTo>
                <a:close/>
                <a:moveTo>
                  <a:pt x="5913056" y="899223"/>
                </a:moveTo>
                <a:lnTo>
                  <a:pt x="5913056" y="616129"/>
                </a:lnTo>
                <a:lnTo>
                  <a:pt x="6247722" y="616129"/>
                </a:lnTo>
                <a:lnTo>
                  <a:pt x="6247722" y="899223"/>
                </a:lnTo>
                <a:close/>
                <a:moveTo>
                  <a:pt x="5913056" y="1196033"/>
                </a:moveTo>
                <a:lnTo>
                  <a:pt x="5913056" y="912928"/>
                </a:lnTo>
                <a:lnTo>
                  <a:pt x="6247722" y="912928"/>
                </a:lnTo>
                <a:lnTo>
                  <a:pt x="6247722" y="1196033"/>
                </a:lnTo>
                <a:close/>
                <a:moveTo>
                  <a:pt x="5913056" y="1492853"/>
                </a:moveTo>
                <a:lnTo>
                  <a:pt x="5913056" y="1209749"/>
                </a:lnTo>
                <a:lnTo>
                  <a:pt x="6247722" y="1209749"/>
                </a:lnTo>
                <a:lnTo>
                  <a:pt x="6247722" y="1492853"/>
                </a:lnTo>
                <a:close/>
                <a:moveTo>
                  <a:pt x="5913056" y="1789662"/>
                </a:moveTo>
                <a:lnTo>
                  <a:pt x="5913056" y="1506569"/>
                </a:lnTo>
                <a:lnTo>
                  <a:pt x="6247722" y="1506569"/>
                </a:lnTo>
                <a:lnTo>
                  <a:pt x="6247722" y="1789662"/>
                </a:lnTo>
                <a:close/>
                <a:moveTo>
                  <a:pt x="5913056" y="2086472"/>
                </a:moveTo>
                <a:lnTo>
                  <a:pt x="5913056" y="1803368"/>
                </a:lnTo>
                <a:lnTo>
                  <a:pt x="6247722" y="1803368"/>
                </a:lnTo>
                <a:lnTo>
                  <a:pt x="6247722" y="2086472"/>
                </a:lnTo>
                <a:close/>
                <a:moveTo>
                  <a:pt x="5913056" y="2383292"/>
                </a:moveTo>
                <a:lnTo>
                  <a:pt x="5913056" y="2100188"/>
                </a:lnTo>
                <a:lnTo>
                  <a:pt x="6247722" y="2100188"/>
                </a:lnTo>
                <a:lnTo>
                  <a:pt x="6247722" y="2383292"/>
                </a:lnTo>
                <a:close/>
                <a:moveTo>
                  <a:pt x="5913056" y="2680112"/>
                </a:moveTo>
                <a:lnTo>
                  <a:pt x="5913056" y="2397008"/>
                </a:lnTo>
                <a:lnTo>
                  <a:pt x="6247722" y="2397008"/>
                </a:lnTo>
                <a:lnTo>
                  <a:pt x="6247722" y="2680112"/>
                </a:lnTo>
                <a:close/>
                <a:moveTo>
                  <a:pt x="5913056" y="2976922"/>
                </a:moveTo>
                <a:lnTo>
                  <a:pt x="5913056" y="2693828"/>
                </a:lnTo>
                <a:lnTo>
                  <a:pt x="6247722" y="2693828"/>
                </a:lnTo>
                <a:lnTo>
                  <a:pt x="6247722" y="2976922"/>
                </a:lnTo>
                <a:close/>
                <a:moveTo>
                  <a:pt x="5913056" y="3273742"/>
                </a:moveTo>
                <a:lnTo>
                  <a:pt x="5913056" y="2990638"/>
                </a:lnTo>
                <a:lnTo>
                  <a:pt x="6247722" y="2990638"/>
                </a:lnTo>
                <a:lnTo>
                  <a:pt x="6247722" y="3273742"/>
                </a:lnTo>
                <a:close/>
                <a:moveTo>
                  <a:pt x="5913056" y="3570541"/>
                </a:moveTo>
                <a:lnTo>
                  <a:pt x="5913056" y="3287447"/>
                </a:lnTo>
                <a:lnTo>
                  <a:pt x="6247722" y="3287447"/>
                </a:lnTo>
                <a:lnTo>
                  <a:pt x="6247722" y="3570541"/>
                </a:lnTo>
                <a:close/>
                <a:moveTo>
                  <a:pt x="5913056" y="3867361"/>
                </a:moveTo>
                <a:lnTo>
                  <a:pt x="5913056" y="3584257"/>
                </a:lnTo>
                <a:lnTo>
                  <a:pt x="6247722" y="3584257"/>
                </a:lnTo>
                <a:lnTo>
                  <a:pt x="6247722" y="3867361"/>
                </a:lnTo>
                <a:close/>
                <a:moveTo>
                  <a:pt x="5913056" y="4164171"/>
                </a:moveTo>
                <a:lnTo>
                  <a:pt x="5913056" y="3881077"/>
                </a:lnTo>
                <a:lnTo>
                  <a:pt x="6247722" y="3881077"/>
                </a:lnTo>
                <a:lnTo>
                  <a:pt x="6247722" y="4164171"/>
                </a:lnTo>
                <a:close/>
                <a:moveTo>
                  <a:pt x="5913056" y="4460991"/>
                </a:moveTo>
                <a:lnTo>
                  <a:pt x="5913056" y="4177897"/>
                </a:lnTo>
                <a:lnTo>
                  <a:pt x="6247722" y="4177897"/>
                </a:lnTo>
                <a:lnTo>
                  <a:pt x="6247722" y="4460991"/>
                </a:lnTo>
                <a:close/>
                <a:moveTo>
                  <a:pt x="5913056" y="4757811"/>
                </a:moveTo>
                <a:lnTo>
                  <a:pt x="5913056" y="4474707"/>
                </a:lnTo>
                <a:lnTo>
                  <a:pt x="6247722" y="4474707"/>
                </a:lnTo>
                <a:lnTo>
                  <a:pt x="6247722" y="4757811"/>
                </a:lnTo>
                <a:close/>
                <a:moveTo>
                  <a:pt x="5913056" y="5054610"/>
                </a:moveTo>
                <a:lnTo>
                  <a:pt x="5913056" y="4771516"/>
                </a:lnTo>
                <a:lnTo>
                  <a:pt x="6247722" y="4771516"/>
                </a:lnTo>
                <a:lnTo>
                  <a:pt x="6247722" y="5054610"/>
                </a:lnTo>
                <a:close/>
                <a:moveTo>
                  <a:pt x="5913056" y="5351441"/>
                </a:moveTo>
                <a:lnTo>
                  <a:pt x="5913056" y="5068337"/>
                </a:lnTo>
                <a:lnTo>
                  <a:pt x="6247722" y="5068337"/>
                </a:lnTo>
                <a:lnTo>
                  <a:pt x="6247722" y="5351441"/>
                </a:lnTo>
                <a:close/>
                <a:moveTo>
                  <a:pt x="5913056" y="5648250"/>
                </a:moveTo>
                <a:lnTo>
                  <a:pt x="5913056" y="5365157"/>
                </a:lnTo>
                <a:lnTo>
                  <a:pt x="6247722" y="5365157"/>
                </a:lnTo>
                <a:lnTo>
                  <a:pt x="6247722" y="5648250"/>
                </a:lnTo>
                <a:close/>
                <a:moveTo>
                  <a:pt x="5913056" y="5945060"/>
                </a:moveTo>
                <a:lnTo>
                  <a:pt x="5913056" y="5661966"/>
                </a:lnTo>
                <a:lnTo>
                  <a:pt x="6247722" y="5661966"/>
                </a:lnTo>
                <a:lnTo>
                  <a:pt x="6247722" y="5945060"/>
                </a:lnTo>
                <a:close/>
                <a:moveTo>
                  <a:pt x="5913056" y="6241880"/>
                </a:moveTo>
                <a:lnTo>
                  <a:pt x="5913056" y="5958776"/>
                </a:lnTo>
                <a:lnTo>
                  <a:pt x="6247722" y="5958776"/>
                </a:lnTo>
                <a:lnTo>
                  <a:pt x="6247722" y="6241880"/>
                </a:lnTo>
                <a:close/>
                <a:moveTo>
                  <a:pt x="5913056" y="6538690"/>
                </a:moveTo>
                <a:lnTo>
                  <a:pt x="5913056" y="6255596"/>
                </a:lnTo>
                <a:lnTo>
                  <a:pt x="6247722" y="6255596"/>
                </a:lnTo>
                <a:lnTo>
                  <a:pt x="6247722" y="6538690"/>
                </a:lnTo>
                <a:close/>
                <a:moveTo>
                  <a:pt x="5913056" y="6835499"/>
                </a:moveTo>
                <a:lnTo>
                  <a:pt x="5913056" y="6552406"/>
                </a:lnTo>
                <a:lnTo>
                  <a:pt x="6247722" y="6552406"/>
                </a:lnTo>
                <a:lnTo>
                  <a:pt x="6247722" y="6835499"/>
                </a:lnTo>
                <a:close/>
                <a:moveTo>
                  <a:pt x="5562176" y="305593"/>
                </a:moveTo>
                <a:lnTo>
                  <a:pt x="5562176" y="22489"/>
                </a:lnTo>
                <a:lnTo>
                  <a:pt x="5896842" y="22489"/>
                </a:lnTo>
                <a:lnTo>
                  <a:pt x="5896842" y="305593"/>
                </a:lnTo>
                <a:close/>
                <a:moveTo>
                  <a:pt x="5562176" y="602413"/>
                </a:moveTo>
                <a:lnTo>
                  <a:pt x="5562176" y="319309"/>
                </a:lnTo>
                <a:lnTo>
                  <a:pt x="5896842" y="319309"/>
                </a:lnTo>
                <a:lnTo>
                  <a:pt x="5896842" y="602413"/>
                </a:lnTo>
                <a:close/>
                <a:moveTo>
                  <a:pt x="5562176" y="899223"/>
                </a:moveTo>
                <a:lnTo>
                  <a:pt x="5562176" y="616129"/>
                </a:lnTo>
                <a:lnTo>
                  <a:pt x="5896842" y="616129"/>
                </a:lnTo>
                <a:lnTo>
                  <a:pt x="5896842" y="899223"/>
                </a:lnTo>
                <a:close/>
                <a:moveTo>
                  <a:pt x="5562176" y="1196033"/>
                </a:moveTo>
                <a:lnTo>
                  <a:pt x="5562176" y="912928"/>
                </a:lnTo>
                <a:lnTo>
                  <a:pt x="5896842" y="912928"/>
                </a:lnTo>
                <a:lnTo>
                  <a:pt x="5896842" y="1196033"/>
                </a:lnTo>
                <a:close/>
                <a:moveTo>
                  <a:pt x="5562176" y="1492853"/>
                </a:moveTo>
                <a:lnTo>
                  <a:pt x="5562176" y="1209749"/>
                </a:lnTo>
                <a:lnTo>
                  <a:pt x="5896842" y="1209749"/>
                </a:lnTo>
                <a:lnTo>
                  <a:pt x="5896842" y="1492853"/>
                </a:lnTo>
                <a:close/>
                <a:moveTo>
                  <a:pt x="5562176" y="1789662"/>
                </a:moveTo>
                <a:lnTo>
                  <a:pt x="5562176" y="1506569"/>
                </a:lnTo>
                <a:lnTo>
                  <a:pt x="5896842" y="1506569"/>
                </a:lnTo>
                <a:lnTo>
                  <a:pt x="5896842" y="1789662"/>
                </a:lnTo>
                <a:close/>
                <a:moveTo>
                  <a:pt x="5562176" y="2086472"/>
                </a:moveTo>
                <a:lnTo>
                  <a:pt x="5562176" y="1803368"/>
                </a:lnTo>
                <a:lnTo>
                  <a:pt x="5896842" y="1803368"/>
                </a:lnTo>
                <a:lnTo>
                  <a:pt x="5896842" y="2086472"/>
                </a:lnTo>
                <a:close/>
                <a:moveTo>
                  <a:pt x="5562176" y="2383292"/>
                </a:moveTo>
                <a:lnTo>
                  <a:pt x="5562176" y="2100188"/>
                </a:lnTo>
                <a:lnTo>
                  <a:pt x="5896842" y="2100188"/>
                </a:lnTo>
                <a:lnTo>
                  <a:pt x="5896842" y="2383292"/>
                </a:lnTo>
                <a:close/>
                <a:moveTo>
                  <a:pt x="5562176" y="2680112"/>
                </a:moveTo>
                <a:lnTo>
                  <a:pt x="5562176" y="2397008"/>
                </a:lnTo>
                <a:lnTo>
                  <a:pt x="5896842" y="2397008"/>
                </a:lnTo>
                <a:lnTo>
                  <a:pt x="5896842" y="2680112"/>
                </a:lnTo>
                <a:close/>
                <a:moveTo>
                  <a:pt x="5562176" y="2976922"/>
                </a:moveTo>
                <a:lnTo>
                  <a:pt x="5562176" y="2693828"/>
                </a:lnTo>
                <a:lnTo>
                  <a:pt x="5896842" y="2693828"/>
                </a:lnTo>
                <a:lnTo>
                  <a:pt x="5896842" y="2976922"/>
                </a:lnTo>
                <a:close/>
                <a:moveTo>
                  <a:pt x="5562176" y="3273742"/>
                </a:moveTo>
                <a:lnTo>
                  <a:pt x="5562176" y="2990638"/>
                </a:lnTo>
                <a:lnTo>
                  <a:pt x="5896842" y="2990638"/>
                </a:lnTo>
                <a:lnTo>
                  <a:pt x="5896842" y="3273742"/>
                </a:lnTo>
                <a:close/>
                <a:moveTo>
                  <a:pt x="5562176" y="3570541"/>
                </a:moveTo>
                <a:lnTo>
                  <a:pt x="5562176" y="3287447"/>
                </a:lnTo>
                <a:lnTo>
                  <a:pt x="5896842" y="3287447"/>
                </a:lnTo>
                <a:lnTo>
                  <a:pt x="5896842" y="3570541"/>
                </a:lnTo>
                <a:close/>
                <a:moveTo>
                  <a:pt x="5562176" y="3867361"/>
                </a:moveTo>
                <a:lnTo>
                  <a:pt x="5562176" y="3584257"/>
                </a:lnTo>
                <a:lnTo>
                  <a:pt x="5896842" y="3584257"/>
                </a:lnTo>
                <a:lnTo>
                  <a:pt x="5896842" y="3867361"/>
                </a:lnTo>
                <a:close/>
                <a:moveTo>
                  <a:pt x="5562176" y="4164171"/>
                </a:moveTo>
                <a:lnTo>
                  <a:pt x="5562176" y="3881077"/>
                </a:lnTo>
                <a:lnTo>
                  <a:pt x="5896842" y="3881077"/>
                </a:lnTo>
                <a:lnTo>
                  <a:pt x="5896842" y="4164171"/>
                </a:lnTo>
                <a:close/>
                <a:moveTo>
                  <a:pt x="5562176" y="4460991"/>
                </a:moveTo>
                <a:lnTo>
                  <a:pt x="5562176" y="4177897"/>
                </a:lnTo>
                <a:lnTo>
                  <a:pt x="5896842" y="4177897"/>
                </a:lnTo>
                <a:lnTo>
                  <a:pt x="5896842" y="4460991"/>
                </a:lnTo>
                <a:close/>
                <a:moveTo>
                  <a:pt x="5562176" y="4757811"/>
                </a:moveTo>
                <a:lnTo>
                  <a:pt x="5562176" y="4474707"/>
                </a:lnTo>
                <a:lnTo>
                  <a:pt x="5896842" y="4474707"/>
                </a:lnTo>
                <a:lnTo>
                  <a:pt x="5896842" y="4757811"/>
                </a:lnTo>
                <a:close/>
                <a:moveTo>
                  <a:pt x="5562176" y="5054610"/>
                </a:moveTo>
                <a:lnTo>
                  <a:pt x="5562176" y="4771516"/>
                </a:lnTo>
                <a:lnTo>
                  <a:pt x="5896842" y="4771516"/>
                </a:lnTo>
                <a:lnTo>
                  <a:pt x="5896842" y="5054610"/>
                </a:lnTo>
                <a:close/>
                <a:moveTo>
                  <a:pt x="5562176" y="5351441"/>
                </a:moveTo>
                <a:lnTo>
                  <a:pt x="5562176" y="5068337"/>
                </a:lnTo>
                <a:lnTo>
                  <a:pt x="5896842" y="5068337"/>
                </a:lnTo>
                <a:lnTo>
                  <a:pt x="5896842" y="5351441"/>
                </a:lnTo>
                <a:close/>
                <a:moveTo>
                  <a:pt x="5562176" y="5648250"/>
                </a:moveTo>
                <a:lnTo>
                  <a:pt x="5562176" y="5365157"/>
                </a:lnTo>
                <a:lnTo>
                  <a:pt x="5896842" y="5365157"/>
                </a:lnTo>
                <a:lnTo>
                  <a:pt x="5896842" y="5648250"/>
                </a:lnTo>
                <a:close/>
                <a:moveTo>
                  <a:pt x="5562176" y="5945060"/>
                </a:moveTo>
                <a:lnTo>
                  <a:pt x="5562176" y="5661966"/>
                </a:lnTo>
                <a:lnTo>
                  <a:pt x="5896842" y="5661966"/>
                </a:lnTo>
                <a:lnTo>
                  <a:pt x="5896842" y="5945060"/>
                </a:lnTo>
                <a:close/>
                <a:moveTo>
                  <a:pt x="5562176" y="6241880"/>
                </a:moveTo>
                <a:lnTo>
                  <a:pt x="5562176" y="5958776"/>
                </a:lnTo>
                <a:lnTo>
                  <a:pt x="5896842" y="5958776"/>
                </a:lnTo>
                <a:lnTo>
                  <a:pt x="5896842" y="6241880"/>
                </a:lnTo>
                <a:close/>
                <a:moveTo>
                  <a:pt x="5562176" y="6538690"/>
                </a:moveTo>
                <a:lnTo>
                  <a:pt x="5562176" y="6255596"/>
                </a:lnTo>
                <a:lnTo>
                  <a:pt x="5896842" y="6255596"/>
                </a:lnTo>
                <a:lnTo>
                  <a:pt x="5896842" y="6538690"/>
                </a:lnTo>
                <a:close/>
                <a:moveTo>
                  <a:pt x="5562176" y="6835499"/>
                </a:moveTo>
                <a:lnTo>
                  <a:pt x="5562176" y="6552406"/>
                </a:lnTo>
                <a:lnTo>
                  <a:pt x="5896842" y="6552406"/>
                </a:lnTo>
                <a:lnTo>
                  <a:pt x="5896842" y="6835499"/>
                </a:lnTo>
                <a:close/>
                <a:moveTo>
                  <a:pt x="5211307" y="305593"/>
                </a:moveTo>
                <a:lnTo>
                  <a:pt x="5211307" y="22489"/>
                </a:lnTo>
                <a:lnTo>
                  <a:pt x="5545973" y="22489"/>
                </a:lnTo>
                <a:lnTo>
                  <a:pt x="5545973" y="305593"/>
                </a:lnTo>
                <a:close/>
                <a:moveTo>
                  <a:pt x="5211307" y="602413"/>
                </a:moveTo>
                <a:lnTo>
                  <a:pt x="5211307" y="319309"/>
                </a:lnTo>
                <a:lnTo>
                  <a:pt x="5545973" y="319309"/>
                </a:lnTo>
                <a:lnTo>
                  <a:pt x="5545973" y="602413"/>
                </a:lnTo>
                <a:close/>
                <a:moveTo>
                  <a:pt x="5211307" y="899223"/>
                </a:moveTo>
                <a:lnTo>
                  <a:pt x="5211307" y="616129"/>
                </a:lnTo>
                <a:lnTo>
                  <a:pt x="5545973" y="616129"/>
                </a:lnTo>
                <a:lnTo>
                  <a:pt x="5545973" y="899223"/>
                </a:lnTo>
                <a:close/>
                <a:moveTo>
                  <a:pt x="5211307" y="1196033"/>
                </a:moveTo>
                <a:lnTo>
                  <a:pt x="5211307" y="912928"/>
                </a:lnTo>
                <a:lnTo>
                  <a:pt x="5545973" y="912928"/>
                </a:lnTo>
                <a:lnTo>
                  <a:pt x="5545973" y="1196033"/>
                </a:lnTo>
                <a:close/>
                <a:moveTo>
                  <a:pt x="5211307" y="1492853"/>
                </a:moveTo>
                <a:lnTo>
                  <a:pt x="5211307" y="1209749"/>
                </a:lnTo>
                <a:lnTo>
                  <a:pt x="5545973" y="1209749"/>
                </a:lnTo>
                <a:lnTo>
                  <a:pt x="5545973" y="1492853"/>
                </a:lnTo>
                <a:close/>
                <a:moveTo>
                  <a:pt x="5211307" y="1789662"/>
                </a:moveTo>
                <a:lnTo>
                  <a:pt x="5211307" y="1506569"/>
                </a:lnTo>
                <a:lnTo>
                  <a:pt x="5545973" y="1506569"/>
                </a:lnTo>
                <a:lnTo>
                  <a:pt x="5545973" y="1789662"/>
                </a:lnTo>
                <a:close/>
                <a:moveTo>
                  <a:pt x="5211307" y="2086472"/>
                </a:moveTo>
                <a:lnTo>
                  <a:pt x="5211307" y="1803368"/>
                </a:lnTo>
                <a:lnTo>
                  <a:pt x="5545973" y="1803368"/>
                </a:lnTo>
                <a:lnTo>
                  <a:pt x="5545973" y="2086472"/>
                </a:lnTo>
                <a:close/>
                <a:moveTo>
                  <a:pt x="5211307" y="2383292"/>
                </a:moveTo>
                <a:lnTo>
                  <a:pt x="5211307" y="2100188"/>
                </a:lnTo>
                <a:lnTo>
                  <a:pt x="5545973" y="2100188"/>
                </a:lnTo>
                <a:lnTo>
                  <a:pt x="5545973" y="2383292"/>
                </a:lnTo>
                <a:close/>
                <a:moveTo>
                  <a:pt x="5211307" y="2680112"/>
                </a:moveTo>
                <a:lnTo>
                  <a:pt x="5211307" y="2397008"/>
                </a:lnTo>
                <a:lnTo>
                  <a:pt x="5545973" y="2397008"/>
                </a:lnTo>
                <a:lnTo>
                  <a:pt x="5545973" y="2680112"/>
                </a:lnTo>
                <a:close/>
                <a:moveTo>
                  <a:pt x="5211307" y="2976922"/>
                </a:moveTo>
                <a:lnTo>
                  <a:pt x="5211307" y="2693828"/>
                </a:lnTo>
                <a:lnTo>
                  <a:pt x="5545973" y="2693828"/>
                </a:lnTo>
                <a:lnTo>
                  <a:pt x="5545973" y="2976922"/>
                </a:lnTo>
                <a:close/>
                <a:moveTo>
                  <a:pt x="5211307" y="3273742"/>
                </a:moveTo>
                <a:lnTo>
                  <a:pt x="5211307" y="2990638"/>
                </a:lnTo>
                <a:lnTo>
                  <a:pt x="5545973" y="2990638"/>
                </a:lnTo>
                <a:lnTo>
                  <a:pt x="5545973" y="3273742"/>
                </a:lnTo>
                <a:close/>
                <a:moveTo>
                  <a:pt x="5211307" y="3570541"/>
                </a:moveTo>
                <a:lnTo>
                  <a:pt x="5211307" y="3287447"/>
                </a:lnTo>
                <a:lnTo>
                  <a:pt x="5545973" y="3287447"/>
                </a:lnTo>
                <a:lnTo>
                  <a:pt x="5545973" y="3570541"/>
                </a:lnTo>
                <a:close/>
                <a:moveTo>
                  <a:pt x="5211307" y="3867361"/>
                </a:moveTo>
                <a:lnTo>
                  <a:pt x="5211307" y="3584257"/>
                </a:lnTo>
                <a:lnTo>
                  <a:pt x="5545973" y="3584257"/>
                </a:lnTo>
                <a:lnTo>
                  <a:pt x="5545973" y="3867361"/>
                </a:lnTo>
                <a:close/>
                <a:moveTo>
                  <a:pt x="5211307" y="4164171"/>
                </a:moveTo>
                <a:lnTo>
                  <a:pt x="5211307" y="3881077"/>
                </a:lnTo>
                <a:lnTo>
                  <a:pt x="5545973" y="3881077"/>
                </a:lnTo>
                <a:lnTo>
                  <a:pt x="5545973" y="4164171"/>
                </a:lnTo>
                <a:close/>
                <a:moveTo>
                  <a:pt x="5211307" y="4460991"/>
                </a:moveTo>
                <a:lnTo>
                  <a:pt x="5211307" y="4177897"/>
                </a:lnTo>
                <a:lnTo>
                  <a:pt x="5545973" y="4177897"/>
                </a:lnTo>
                <a:lnTo>
                  <a:pt x="5545973" y="4460991"/>
                </a:lnTo>
                <a:close/>
                <a:moveTo>
                  <a:pt x="5211307" y="4757811"/>
                </a:moveTo>
                <a:lnTo>
                  <a:pt x="5211307" y="4474707"/>
                </a:lnTo>
                <a:lnTo>
                  <a:pt x="5545973" y="4474707"/>
                </a:lnTo>
                <a:lnTo>
                  <a:pt x="5545973" y="4757811"/>
                </a:lnTo>
                <a:close/>
                <a:moveTo>
                  <a:pt x="5211307" y="5054610"/>
                </a:moveTo>
                <a:lnTo>
                  <a:pt x="5211307" y="4771516"/>
                </a:lnTo>
                <a:lnTo>
                  <a:pt x="5545973" y="4771516"/>
                </a:lnTo>
                <a:lnTo>
                  <a:pt x="5545973" y="5054610"/>
                </a:lnTo>
                <a:close/>
                <a:moveTo>
                  <a:pt x="5211307" y="5351441"/>
                </a:moveTo>
                <a:lnTo>
                  <a:pt x="5211307" y="5068337"/>
                </a:lnTo>
                <a:lnTo>
                  <a:pt x="5545973" y="5068337"/>
                </a:lnTo>
                <a:lnTo>
                  <a:pt x="5545973" y="5351441"/>
                </a:lnTo>
                <a:close/>
                <a:moveTo>
                  <a:pt x="5211307" y="5648250"/>
                </a:moveTo>
                <a:lnTo>
                  <a:pt x="5211307" y="5365157"/>
                </a:lnTo>
                <a:lnTo>
                  <a:pt x="5545973" y="5365157"/>
                </a:lnTo>
                <a:lnTo>
                  <a:pt x="5545973" y="5648250"/>
                </a:lnTo>
                <a:close/>
                <a:moveTo>
                  <a:pt x="5211307" y="5945060"/>
                </a:moveTo>
                <a:lnTo>
                  <a:pt x="5211307" y="5661966"/>
                </a:lnTo>
                <a:lnTo>
                  <a:pt x="5545973" y="5661966"/>
                </a:lnTo>
                <a:lnTo>
                  <a:pt x="5545973" y="5945060"/>
                </a:lnTo>
                <a:close/>
                <a:moveTo>
                  <a:pt x="5211307" y="6241880"/>
                </a:moveTo>
                <a:lnTo>
                  <a:pt x="5211307" y="5958776"/>
                </a:lnTo>
                <a:lnTo>
                  <a:pt x="5545973" y="5958776"/>
                </a:lnTo>
                <a:lnTo>
                  <a:pt x="5545973" y="6241880"/>
                </a:lnTo>
                <a:close/>
                <a:moveTo>
                  <a:pt x="5211307" y="6538690"/>
                </a:moveTo>
                <a:lnTo>
                  <a:pt x="5211307" y="6255596"/>
                </a:lnTo>
                <a:lnTo>
                  <a:pt x="5545973" y="6255596"/>
                </a:lnTo>
                <a:lnTo>
                  <a:pt x="5545973" y="6538690"/>
                </a:lnTo>
                <a:close/>
                <a:moveTo>
                  <a:pt x="5211307" y="6835499"/>
                </a:moveTo>
                <a:lnTo>
                  <a:pt x="5211307" y="6552406"/>
                </a:lnTo>
                <a:lnTo>
                  <a:pt x="5545973" y="6552406"/>
                </a:lnTo>
                <a:lnTo>
                  <a:pt x="5545973" y="6835499"/>
                </a:lnTo>
                <a:close/>
                <a:moveTo>
                  <a:pt x="4860416" y="305593"/>
                </a:moveTo>
                <a:lnTo>
                  <a:pt x="4860416" y="22489"/>
                </a:lnTo>
                <a:lnTo>
                  <a:pt x="5195083" y="22489"/>
                </a:lnTo>
                <a:lnTo>
                  <a:pt x="5195083" y="305593"/>
                </a:lnTo>
                <a:close/>
                <a:moveTo>
                  <a:pt x="4860416" y="602413"/>
                </a:moveTo>
                <a:lnTo>
                  <a:pt x="4860416" y="319309"/>
                </a:lnTo>
                <a:lnTo>
                  <a:pt x="5195083" y="319309"/>
                </a:lnTo>
                <a:lnTo>
                  <a:pt x="5195083" y="602413"/>
                </a:lnTo>
                <a:close/>
                <a:moveTo>
                  <a:pt x="4860416" y="899223"/>
                </a:moveTo>
                <a:lnTo>
                  <a:pt x="4860416" y="616129"/>
                </a:lnTo>
                <a:lnTo>
                  <a:pt x="5195083" y="616129"/>
                </a:lnTo>
                <a:lnTo>
                  <a:pt x="5195083" y="899223"/>
                </a:lnTo>
                <a:close/>
                <a:moveTo>
                  <a:pt x="4860416" y="1196033"/>
                </a:moveTo>
                <a:lnTo>
                  <a:pt x="4860416" y="912928"/>
                </a:lnTo>
                <a:lnTo>
                  <a:pt x="5195083" y="912928"/>
                </a:lnTo>
                <a:lnTo>
                  <a:pt x="5195083" y="1196033"/>
                </a:lnTo>
                <a:close/>
                <a:moveTo>
                  <a:pt x="4860416" y="1492853"/>
                </a:moveTo>
                <a:lnTo>
                  <a:pt x="4860416" y="1209749"/>
                </a:lnTo>
                <a:lnTo>
                  <a:pt x="5195083" y="1209749"/>
                </a:lnTo>
                <a:lnTo>
                  <a:pt x="5195083" y="1492853"/>
                </a:lnTo>
                <a:close/>
                <a:moveTo>
                  <a:pt x="4860416" y="1789662"/>
                </a:moveTo>
                <a:lnTo>
                  <a:pt x="4860416" y="1506569"/>
                </a:lnTo>
                <a:lnTo>
                  <a:pt x="5195083" y="1506569"/>
                </a:lnTo>
                <a:lnTo>
                  <a:pt x="5195083" y="1789662"/>
                </a:lnTo>
                <a:close/>
                <a:moveTo>
                  <a:pt x="4860416" y="2086472"/>
                </a:moveTo>
                <a:lnTo>
                  <a:pt x="4860416" y="1803368"/>
                </a:lnTo>
                <a:lnTo>
                  <a:pt x="5195083" y="1803368"/>
                </a:lnTo>
                <a:lnTo>
                  <a:pt x="5195083" y="2086472"/>
                </a:lnTo>
                <a:close/>
                <a:moveTo>
                  <a:pt x="4860416" y="2383292"/>
                </a:moveTo>
                <a:lnTo>
                  <a:pt x="4860416" y="2100188"/>
                </a:lnTo>
                <a:lnTo>
                  <a:pt x="5195083" y="2100188"/>
                </a:lnTo>
                <a:lnTo>
                  <a:pt x="5195083" y="2383292"/>
                </a:lnTo>
                <a:close/>
                <a:moveTo>
                  <a:pt x="4860416" y="2680112"/>
                </a:moveTo>
                <a:lnTo>
                  <a:pt x="4860416" y="2397008"/>
                </a:lnTo>
                <a:lnTo>
                  <a:pt x="5195083" y="2397008"/>
                </a:lnTo>
                <a:lnTo>
                  <a:pt x="5195083" y="2680112"/>
                </a:lnTo>
                <a:close/>
                <a:moveTo>
                  <a:pt x="4860416" y="2976922"/>
                </a:moveTo>
                <a:lnTo>
                  <a:pt x="4860416" y="2693828"/>
                </a:lnTo>
                <a:lnTo>
                  <a:pt x="5195083" y="2693828"/>
                </a:lnTo>
                <a:lnTo>
                  <a:pt x="5195083" y="2976922"/>
                </a:lnTo>
                <a:close/>
                <a:moveTo>
                  <a:pt x="4860416" y="3273742"/>
                </a:moveTo>
                <a:lnTo>
                  <a:pt x="4860416" y="2990638"/>
                </a:lnTo>
                <a:lnTo>
                  <a:pt x="5195083" y="2990638"/>
                </a:lnTo>
                <a:lnTo>
                  <a:pt x="5195083" y="3273742"/>
                </a:lnTo>
                <a:close/>
                <a:moveTo>
                  <a:pt x="4860416" y="3570541"/>
                </a:moveTo>
                <a:lnTo>
                  <a:pt x="4860416" y="3287447"/>
                </a:lnTo>
                <a:lnTo>
                  <a:pt x="5195083" y="3287447"/>
                </a:lnTo>
                <a:lnTo>
                  <a:pt x="5195083" y="3570541"/>
                </a:lnTo>
                <a:close/>
                <a:moveTo>
                  <a:pt x="4860416" y="3867361"/>
                </a:moveTo>
                <a:lnTo>
                  <a:pt x="4860416" y="3584257"/>
                </a:lnTo>
                <a:lnTo>
                  <a:pt x="5195083" y="3584257"/>
                </a:lnTo>
                <a:lnTo>
                  <a:pt x="5195083" y="3867361"/>
                </a:lnTo>
                <a:close/>
                <a:moveTo>
                  <a:pt x="4860416" y="4164171"/>
                </a:moveTo>
                <a:lnTo>
                  <a:pt x="4860416" y="3881077"/>
                </a:lnTo>
                <a:lnTo>
                  <a:pt x="5195083" y="3881077"/>
                </a:lnTo>
                <a:lnTo>
                  <a:pt x="5195083" y="4164171"/>
                </a:lnTo>
                <a:close/>
                <a:moveTo>
                  <a:pt x="4860416" y="4460991"/>
                </a:moveTo>
                <a:lnTo>
                  <a:pt x="4860416" y="4177897"/>
                </a:lnTo>
                <a:lnTo>
                  <a:pt x="5195083" y="4177897"/>
                </a:lnTo>
                <a:lnTo>
                  <a:pt x="5195083" y="4460991"/>
                </a:lnTo>
                <a:close/>
                <a:moveTo>
                  <a:pt x="4860416" y="4757811"/>
                </a:moveTo>
                <a:lnTo>
                  <a:pt x="4860416" y="4474707"/>
                </a:lnTo>
                <a:lnTo>
                  <a:pt x="5195083" y="4474707"/>
                </a:lnTo>
                <a:lnTo>
                  <a:pt x="5195083" y="4757811"/>
                </a:lnTo>
                <a:close/>
                <a:moveTo>
                  <a:pt x="4860416" y="5054610"/>
                </a:moveTo>
                <a:lnTo>
                  <a:pt x="4860416" y="4771516"/>
                </a:lnTo>
                <a:lnTo>
                  <a:pt x="5195083" y="4771516"/>
                </a:lnTo>
                <a:lnTo>
                  <a:pt x="5195083" y="5054610"/>
                </a:lnTo>
                <a:close/>
                <a:moveTo>
                  <a:pt x="4860416" y="5351441"/>
                </a:moveTo>
                <a:lnTo>
                  <a:pt x="4860416" y="5068337"/>
                </a:lnTo>
                <a:lnTo>
                  <a:pt x="5195083" y="5068337"/>
                </a:lnTo>
                <a:lnTo>
                  <a:pt x="5195083" y="5351441"/>
                </a:lnTo>
                <a:close/>
                <a:moveTo>
                  <a:pt x="4860416" y="5648250"/>
                </a:moveTo>
                <a:lnTo>
                  <a:pt x="4860416" y="5365157"/>
                </a:lnTo>
                <a:lnTo>
                  <a:pt x="5195083" y="5365157"/>
                </a:lnTo>
                <a:lnTo>
                  <a:pt x="5195083" y="5648250"/>
                </a:lnTo>
                <a:close/>
                <a:moveTo>
                  <a:pt x="4860416" y="5945060"/>
                </a:moveTo>
                <a:lnTo>
                  <a:pt x="4860416" y="5661966"/>
                </a:lnTo>
                <a:lnTo>
                  <a:pt x="5195083" y="5661966"/>
                </a:lnTo>
                <a:lnTo>
                  <a:pt x="5195083" y="5945060"/>
                </a:lnTo>
                <a:close/>
                <a:moveTo>
                  <a:pt x="4860416" y="6241880"/>
                </a:moveTo>
                <a:lnTo>
                  <a:pt x="4860416" y="5958776"/>
                </a:lnTo>
                <a:lnTo>
                  <a:pt x="5195083" y="5958776"/>
                </a:lnTo>
                <a:lnTo>
                  <a:pt x="5195083" y="6241880"/>
                </a:lnTo>
                <a:close/>
                <a:moveTo>
                  <a:pt x="4860416" y="6538690"/>
                </a:moveTo>
                <a:lnTo>
                  <a:pt x="4860416" y="6255596"/>
                </a:lnTo>
                <a:lnTo>
                  <a:pt x="5195083" y="6255596"/>
                </a:lnTo>
                <a:lnTo>
                  <a:pt x="5195083" y="6538690"/>
                </a:lnTo>
                <a:close/>
                <a:moveTo>
                  <a:pt x="4860416" y="6835499"/>
                </a:moveTo>
                <a:lnTo>
                  <a:pt x="4860416" y="6552406"/>
                </a:lnTo>
                <a:lnTo>
                  <a:pt x="5195083" y="6552406"/>
                </a:lnTo>
                <a:lnTo>
                  <a:pt x="5195083" y="6835499"/>
                </a:lnTo>
                <a:close/>
                <a:moveTo>
                  <a:pt x="4509547" y="305593"/>
                </a:moveTo>
                <a:lnTo>
                  <a:pt x="4509547" y="22489"/>
                </a:lnTo>
                <a:lnTo>
                  <a:pt x="4844203" y="22489"/>
                </a:lnTo>
                <a:lnTo>
                  <a:pt x="4844203" y="305593"/>
                </a:lnTo>
                <a:close/>
                <a:moveTo>
                  <a:pt x="4509547" y="602413"/>
                </a:moveTo>
                <a:lnTo>
                  <a:pt x="4509547" y="319309"/>
                </a:lnTo>
                <a:lnTo>
                  <a:pt x="4844203" y="319309"/>
                </a:lnTo>
                <a:lnTo>
                  <a:pt x="4844203" y="602413"/>
                </a:lnTo>
                <a:close/>
                <a:moveTo>
                  <a:pt x="4509547" y="899223"/>
                </a:moveTo>
                <a:lnTo>
                  <a:pt x="4509547" y="616129"/>
                </a:lnTo>
                <a:lnTo>
                  <a:pt x="4844203" y="616129"/>
                </a:lnTo>
                <a:lnTo>
                  <a:pt x="4844203" y="899223"/>
                </a:lnTo>
                <a:close/>
                <a:moveTo>
                  <a:pt x="4509547" y="1196033"/>
                </a:moveTo>
                <a:lnTo>
                  <a:pt x="4509547" y="912928"/>
                </a:lnTo>
                <a:lnTo>
                  <a:pt x="4844203" y="912928"/>
                </a:lnTo>
                <a:lnTo>
                  <a:pt x="4844203" y="1196033"/>
                </a:lnTo>
                <a:close/>
                <a:moveTo>
                  <a:pt x="4509547" y="1492853"/>
                </a:moveTo>
                <a:lnTo>
                  <a:pt x="4509547" y="1209749"/>
                </a:lnTo>
                <a:lnTo>
                  <a:pt x="4844203" y="1209749"/>
                </a:lnTo>
                <a:lnTo>
                  <a:pt x="4844203" y="1492853"/>
                </a:lnTo>
                <a:close/>
                <a:moveTo>
                  <a:pt x="4509547" y="1789662"/>
                </a:moveTo>
                <a:lnTo>
                  <a:pt x="4509547" y="1506569"/>
                </a:lnTo>
                <a:lnTo>
                  <a:pt x="4844203" y="1506569"/>
                </a:lnTo>
                <a:lnTo>
                  <a:pt x="4844203" y="1789662"/>
                </a:lnTo>
                <a:close/>
                <a:moveTo>
                  <a:pt x="4509547" y="2086472"/>
                </a:moveTo>
                <a:lnTo>
                  <a:pt x="4509547" y="1803368"/>
                </a:lnTo>
                <a:lnTo>
                  <a:pt x="4844203" y="1803368"/>
                </a:lnTo>
                <a:lnTo>
                  <a:pt x="4844203" y="2086472"/>
                </a:lnTo>
                <a:close/>
                <a:moveTo>
                  <a:pt x="4509547" y="2383292"/>
                </a:moveTo>
                <a:lnTo>
                  <a:pt x="4509547" y="2100188"/>
                </a:lnTo>
                <a:lnTo>
                  <a:pt x="4844203" y="2100188"/>
                </a:lnTo>
                <a:lnTo>
                  <a:pt x="4844203" y="2383292"/>
                </a:lnTo>
                <a:close/>
                <a:moveTo>
                  <a:pt x="4509547" y="2680112"/>
                </a:moveTo>
                <a:lnTo>
                  <a:pt x="4509547" y="2397008"/>
                </a:lnTo>
                <a:lnTo>
                  <a:pt x="4844203" y="2397008"/>
                </a:lnTo>
                <a:lnTo>
                  <a:pt x="4844203" y="2680112"/>
                </a:lnTo>
                <a:close/>
                <a:moveTo>
                  <a:pt x="4509547" y="2976922"/>
                </a:moveTo>
                <a:lnTo>
                  <a:pt x="4509547" y="2693828"/>
                </a:lnTo>
                <a:lnTo>
                  <a:pt x="4844203" y="2693828"/>
                </a:lnTo>
                <a:lnTo>
                  <a:pt x="4844203" y="2976922"/>
                </a:lnTo>
                <a:close/>
                <a:moveTo>
                  <a:pt x="4509547" y="3273742"/>
                </a:moveTo>
                <a:lnTo>
                  <a:pt x="4509547" y="2990638"/>
                </a:lnTo>
                <a:lnTo>
                  <a:pt x="4844203" y="2990638"/>
                </a:lnTo>
                <a:lnTo>
                  <a:pt x="4844203" y="3273742"/>
                </a:lnTo>
                <a:close/>
                <a:moveTo>
                  <a:pt x="4509547" y="3570541"/>
                </a:moveTo>
                <a:lnTo>
                  <a:pt x="4509547" y="3287447"/>
                </a:lnTo>
                <a:lnTo>
                  <a:pt x="4844203" y="3287447"/>
                </a:lnTo>
                <a:lnTo>
                  <a:pt x="4844203" y="3570541"/>
                </a:lnTo>
                <a:close/>
                <a:moveTo>
                  <a:pt x="4509547" y="3867361"/>
                </a:moveTo>
                <a:lnTo>
                  <a:pt x="4509547" y="3584257"/>
                </a:lnTo>
                <a:lnTo>
                  <a:pt x="4844203" y="3584257"/>
                </a:lnTo>
                <a:lnTo>
                  <a:pt x="4844203" y="3867361"/>
                </a:lnTo>
                <a:close/>
                <a:moveTo>
                  <a:pt x="4509547" y="4164171"/>
                </a:moveTo>
                <a:lnTo>
                  <a:pt x="4509547" y="3881077"/>
                </a:lnTo>
                <a:lnTo>
                  <a:pt x="4844203" y="3881077"/>
                </a:lnTo>
                <a:lnTo>
                  <a:pt x="4844203" y="4164171"/>
                </a:lnTo>
                <a:close/>
                <a:moveTo>
                  <a:pt x="4509547" y="4460991"/>
                </a:moveTo>
                <a:lnTo>
                  <a:pt x="4509547" y="4177897"/>
                </a:lnTo>
                <a:lnTo>
                  <a:pt x="4844203" y="4177897"/>
                </a:lnTo>
                <a:lnTo>
                  <a:pt x="4844203" y="4460991"/>
                </a:lnTo>
                <a:close/>
                <a:moveTo>
                  <a:pt x="4509547" y="4757811"/>
                </a:moveTo>
                <a:lnTo>
                  <a:pt x="4509547" y="4474707"/>
                </a:lnTo>
                <a:lnTo>
                  <a:pt x="4844203" y="4474707"/>
                </a:lnTo>
                <a:lnTo>
                  <a:pt x="4844203" y="4757811"/>
                </a:lnTo>
                <a:close/>
                <a:moveTo>
                  <a:pt x="4509547" y="5054610"/>
                </a:moveTo>
                <a:lnTo>
                  <a:pt x="4509547" y="4771516"/>
                </a:lnTo>
                <a:lnTo>
                  <a:pt x="4844203" y="4771516"/>
                </a:lnTo>
                <a:lnTo>
                  <a:pt x="4844203" y="5054610"/>
                </a:lnTo>
                <a:close/>
                <a:moveTo>
                  <a:pt x="4509547" y="5351441"/>
                </a:moveTo>
                <a:lnTo>
                  <a:pt x="4509547" y="5068337"/>
                </a:lnTo>
                <a:lnTo>
                  <a:pt x="4844203" y="5068337"/>
                </a:lnTo>
                <a:lnTo>
                  <a:pt x="4844203" y="5351441"/>
                </a:lnTo>
                <a:close/>
                <a:moveTo>
                  <a:pt x="4509547" y="5648250"/>
                </a:moveTo>
                <a:lnTo>
                  <a:pt x="4509547" y="5365157"/>
                </a:lnTo>
                <a:lnTo>
                  <a:pt x="4844203" y="5365157"/>
                </a:lnTo>
                <a:lnTo>
                  <a:pt x="4844203" y="5648250"/>
                </a:lnTo>
                <a:close/>
                <a:moveTo>
                  <a:pt x="4509547" y="5945060"/>
                </a:moveTo>
                <a:lnTo>
                  <a:pt x="4509547" y="5661966"/>
                </a:lnTo>
                <a:lnTo>
                  <a:pt x="4844203" y="5661966"/>
                </a:lnTo>
                <a:lnTo>
                  <a:pt x="4844203" y="5945060"/>
                </a:lnTo>
                <a:close/>
                <a:moveTo>
                  <a:pt x="4509547" y="6241880"/>
                </a:moveTo>
                <a:lnTo>
                  <a:pt x="4509547" y="5958776"/>
                </a:lnTo>
                <a:lnTo>
                  <a:pt x="4844203" y="5958776"/>
                </a:lnTo>
                <a:lnTo>
                  <a:pt x="4844203" y="6241880"/>
                </a:lnTo>
                <a:close/>
                <a:moveTo>
                  <a:pt x="4509547" y="6538690"/>
                </a:moveTo>
                <a:lnTo>
                  <a:pt x="4509547" y="6255596"/>
                </a:lnTo>
                <a:lnTo>
                  <a:pt x="4844203" y="6255596"/>
                </a:lnTo>
                <a:lnTo>
                  <a:pt x="4844203" y="6538690"/>
                </a:lnTo>
                <a:close/>
                <a:moveTo>
                  <a:pt x="4509547" y="6835499"/>
                </a:moveTo>
                <a:lnTo>
                  <a:pt x="4509547" y="6552406"/>
                </a:lnTo>
                <a:lnTo>
                  <a:pt x="4844203" y="6552406"/>
                </a:lnTo>
                <a:lnTo>
                  <a:pt x="4844203" y="6835499"/>
                </a:lnTo>
                <a:close/>
                <a:moveTo>
                  <a:pt x="4158667" y="305593"/>
                </a:moveTo>
                <a:lnTo>
                  <a:pt x="4158667" y="22489"/>
                </a:lnTo>
                <a:lnTo>
                  <a:pt x="4493333" y="22489"/>
                </a:lnTo>
                <a:lnTo>
                  <a:pt x="4493333" y="305593"/>
                </a:lnTo>
                <a:close/>
                <a:moveTo>
                  <a:pt x="4158667" y="602413"/>
                </a:moveTo>
                <a:lnTo>
                  <a:pt x="4158667" y="319309"/>
                </a:lnTo>
                <a:lnTo>
                  <a:pt x="4493333" y="319309"/>
                </a:lnTo>
                <a:lnTo>
                  <a:pt x="4493333" y="602413"/>
                </a:lnTo>
                <a:close/>
                <a:moveTo>
                  <a:pt x="4158667" y="899223"/>
                </a:moveTo>
                <a:lnTo>
                  <a:pt x="4158667" y="616129"/>
                </a:lnTo>
                <a:lnTo>
                  <a:pt x="4493333" y="616129"/>
                </a:lnTo>
                <a:lnTo>
                  <a:pt x="4493333" y="899223"/>
                </a:lnTo>
                <a:close/>
                <a:moveTo>
                  <a:pt x="4158667" y="1196033"/>
                </a:moveTo>
                <a:lnTo>
                  <a:pt x="4158667" y="912928"/>
                </a:lnTo>
                <a:lnTo>
                  <a:pt x="4493333" y="912928"/>
                </a:lnTo>
                <a:lnTo>
                  <a:pt x="4493333" y="1196033"/>
                </a:lnTo>
                <a:close/>
                <a:moveTo>
                  <a:pt x="4158667" y="1492853"/>
                </a:moveTo>
                <a:lnTo>
                  <a:pt x="4158667" y="1209749"/>
                </a:lnTo>
                <a:lnTo>
                  <a:pt x="4493333" y="1209749"/>
                </a:lnTo>
                <a:lnTo>
                  <a:pt x="4493333" y="1492853"/>
                </a:lnTo>
                <a:close/>
                <a:moveTo>
                  <a:pt x="4158667" y="1789662"/>
                </a:moveTo>
                <a:lnTo>
                  <a:pt x="4158667" y="1506569"/>
                </a:lnTo>
                <a:lnTo>
                  <a:pt x="4493333" y="1506569"/>
                </a:lnTo>
                <a:lnTo>
                  <a:pt x="4493333" y="1789662"/>
                </a:lnTo>
                <a:close/>
                <a:moveTo>
                  <a:pt x="4158667" y="2086472"/>
                </a:moveTo>
                <a:lnTo>
                  <a:pt x="4158667" y="1803368"/>
                </a:lnTo>
                <a:lnTo>
                  <a:pt x="4493333" y="1803368"/>
                </a:lnTo>
                <a:lnTo>
                  <a:pt x="4493333" y="2086472"/>
                </a:lnTo>
                <a:close/>
                <a:moveTo>
                  <a:pt x="4158667" y="2383292"/>
                </a:moveTo>
                <a:lnTo>
                  <a:pt x="4158667" y="2100188"/>
                </a:lnTo>
                <a:lnTo>
                  <a:pt x="4493333" y="2100188"/>
                </a:lnTo>
                <a:lnTo>
                  <a:pt x="4493333" y="2383292"/>
                </a:lnTo>
                <a:close/>
                <a:moveTo>
                  <a:pt x="4158667" y="2680112"/>
                </a:moveTo>
                <a:lnTo>
                  <a:pt x="4158667" y="2397008"/>
                </a:lnTo>
                <a:lnTo>
                  <a:pt x="4493333" y="2397008"/>
                </a:lnTo>
                <a:lnTo>
                  <a:pt x="4493333" y="2680112"/>
                </a:lnTo>
                <a:close/>
                <a:moveTo>
                  <a:pt x="4158667" y="2976922"/>
                </a:moveTo>
                <a:lnTo>
                  <a:pt x="4158667" y="2693828"/>
                </a:lnTo>
                <a:lnTo>
                  <a:pt x="4493333" y="2693828"/>
                </a:lnTo>
                <a:lnTo>
                  <a:pt x="4493333" y="2976922"/>
                </a:lnTo>
                <a:close/>
                <a:moveTo>
                  <a:pt x="4158667" y="3273742"/>
                </a:moveTo>
                <a:lnTo>
                  <a:pt x="4158667" y="2990638"/>
                </a:lnTo>
                <a:lnTo>
                  <a:pt x="4493333" y="2990638"/>
                </a:lnTo>
                <a:lnTo>
                  <a:pt x="4493333" y="3273742"/>
                </a:lnTo>
                <a:close/>
                <a:moveTo>
                  <a:pt x="4158667" y="3570541"/>
                </a:moveTo>
                <a:lnTo>
                  <a:pt x="4158667" y="3287447"/>
                </a:lnTo>
                <a:lnTo>
                  <a:pt x="4493333" y="3287447"/>
                </a:lnTo>
                <a:lnTo>
                  <a:pt x="4493333" y="3570541"/>
                </a:lnTo>
                <a:close/>
                <a:moveTo>
                  <a:pt x="4158667" y="3867361"/>
                </a:moveTo>
                <a:lnTo>
                  <a:pt x="4158667" y="3584257"/>
                </a:lnTo>
                <a:lnTo>
                  <a:pt x="4493333" y="3584257"/>
                </a:lnTo>
                <a:lnTo>
                  <a:pt x="4493333" y="3867361"/>
                </a:lnTo>
                <a:close/>
                <a:moveTo>
                  <a:pt x="4158667" y="4164171"/>
                </a:moveTo>
                <a:lnTo>
                  <a:pt x="4158667" y="3881077"/>
                </a:lnTo>
                <a:lnTo>
                  <a:pt x="4493333" y="3881077"/>
                </a:lnTo>
                <a:lnTo>
                  <a:pt x="4493333" y="4164171"/>
                </a:lnTo>
                <a:close/>
                <a:moveTo>
                  <a:pt x="4158667" y="4460991"/>
                </a:moveTo>
                <a:lnTo>
                  <a:pt x="4158667" y="4177897"/>
                </a:lnTo>
                <a:lnTo>
                  <a:pt x="4493333" y="4177897"/>
                </a:lnTo>
                <a:lnTo>
                  <a:pt x="4493333" y="4460991"/>
                </a:lnTo>
                <a:close/>
                <a:moveTo>
                  <a:pt x="4158667" y="4757811"/>
                </a:moveTo>
                <a:lnTo>
                  <a:pt x="4158667" y="4474707"/>
                </a:lnTo>
                <a:lnTo>
                  <a:pt x="4493333" y="4474707"/>
                </a:lnTo>
                <a:lnTo>
                  <a:pt x="4493333" y="4757811"/>
                </a:lnTo>
                <a:close/>
                <a:moveTo>
                  <a:pt x="4158667" y="5054610"/>
                </a:moveTo>
                <a:lnTo>
                  <a:pt x="4158667" y="4771516"/>
                </a:lnTo>
                <a:lnTo>
                  <a:pt x="4493333" y="4771516"/>
                </a:lnTo>
                <a:lnTo>
                  <a:pt x="4493333" y="5054610"/>
                </a:lnTo>
                <a:close/>
                <a:moveTo>
                  <a:pt x="4158667" y="5351441"/>
                </a:moveTo>
                <a:lnTo>
                  <a:pt x="4158667" y="5068337"/>
                </a:lnTo>
                <a:lnTo>
                  <a:pt x="4493333" y="5068337"/>
                </a:lnTo>
                <a:lnTo>
                  <a:pt x="4493333" y="5351441"/>
                </a:lnTo>
                <a:close/>
                <a:moveTo>
                  <a:pt x="4158667" y="5648250"/>
                </a:moveTo>
                <a:lnTo>
                  <a:pt x="4158667" y="5365157"/>
                </a:lnTo>
                <a:lnTo>
                  <a:pt x="4493333" y="5365157"/>
                </a:lnTo>
                <a:lnTo>
                  <a:pt x="4493333" y="5648250"/>
                </a:lnTo>
                <a:close/>
                <a:moveTo>
                  <a:pt x="4158667" y="5945060"/>
                </a:moveTo>
                <a:lnTo>
                  <a:pt x="4158667" y="5661966"/>
                </a:lnTo>
                <a:lnTo>
                  <a:pt x="4493333" y="5661966"/>
                </a:lnTo>
                <a:lnTo>
                  <a:pt x="4493333" y="5945060"/>
                </a:lnTo>
                <a:close/>
                <a:moveTo>
                  <a:pt x="4158667" y="6241880"/>
                </a:moveTo>
                <a:lnTo>
                  <a:pt x="4158667" y="5958776"/>
                </a:lnTo>
                <a:lnTo>
                  <a:pt x="4493333" y="5958776"/>
                </a:lnTo>
                <a:lnTo>
                  <a:pt x="4493333" y="6241880"/>
                </a:lnTo>
                <a:close/>
                <a:moveTo>
                  <a:pt x="4158667" y="6538690"/>
                </a:moveTo>
                <a:lnTo>
                  <a:pt x="4158667" y="6255596"/>
                </a:lnTo>
                <a:lnTo>
                  <a:pt x="4493333" y="6255596"/>
                </a:lnTo>
                <a:lnTo>
                  <a:pt x="4493333" y="6538690"/>
                </a:lnTo>
                <a:close/>
                <a:moveTo>
                  <a:pt x="4158667" y="6835499"/>
                </a:moveTo>
                <a:lnTo>
                  <a:pt x="4158667" y="6552406"/>
                </a:lnTo>
                <a:lnTo>
                  <a:pt x="4493333" y="6552406"/>
                </a:lnTo>
                <a:lnTo>
                  <a:pt x="4493333" y="6835499"/>
                </a:lnTo>
                <a:close/>
                <a:moveTo>
                  <a:pt x="3807777" y="305593"/>
                </a:moveTo>
                <a:lnTo>
                  <a:pt x="3807777" y="22489"/>
                </a:lnTo>
                <a:lnTo>
                  <a:pt x="4142443" y="22489"/>
                </a:lnTo>
                <a:lnTo>
                  <a:pt x="4142443" y="305593"/>
                </a:lnTo>
                <a:close/>
                <a:moveTo>
                  <a:pt x="3807777" y="602413"/>
                </a:moveTo>
                <a:lnTo>
                  <a:pt x="3807777" y="319309"/>
                </a:lnTo>
                <a:lnTo>
                  <a:pt x="4142443" y="319309"/>
                </a:lnTo>
                <a:lnTo>
                  <a:pt x="4142443" y="602413"/>
                </a:lnTo>
                <a:close/>
                <a:moveTo>
                  <a:pt x="3807777" y="899223"/>
                </a:moveTo>
                <a:lnTo>
                  <a:pt x="3807777" y="616129"/>
                </a:lnTo>
                <a:lnTo>
                  <a:pt x="4142443" y="616129"/>
                </a:lnTo>
                <a:lnTo>
                  <a:pt x="4142443" y="899223"/>
                </a:lnTo>
                <a:close/>
                <a:moveTo>
                  <a:pt x="3807777" y="1196033"/>
                </a:moveTo>
                <a:lnTo>
                  <a:pt x="3807777" y="912928"/>
                </a:lnTo>
                <a:lnTo>
                  <a:pt x="4142443" y="912928"/>
                </a:lnTo>
                <a:lnTo>
                  <a:pt x="4142443" y="1196033"/>
                </a:lnTo>
                <a:close/>
                <a:moveTo>
                  <a:pt x="3807777" y="1492853"/>
                </a:moveTo>
                <a:lnTo>
                  <a:pt x="3807777" y="1209749"/>
                </a:lnTo>
                <a:lnTo>
                  <a:pt x="4142443" y="1209749"/>
                </a:lnTo>
                <a:lnTo>
                  <a:pt x="4142443" y="1492853"/>
                </a:lnTo>
                <a:close/>
                <a:moveTo>
                  <a:pt x="3807777" y="1789662"/>
                </a:moveTo>
                <a:lnTo>
                  <a:pt x="3807777" y="1506569"/>
                </a:lnTo>
                <a:lnTo>
                  <a:pt x="4142443" y="1506569"/>
                </a:lnTo>
                <a:lnTo>
                  <a:pt x="4142443" y="1789662"/>
                </a:lnTo>
                <a:close/>
                <a:moveTo>
                  <a:pt x="3807777" y="2086472"/>
                </a:moveTo>
                <a:lnTo>
                  <a:pt x="3807777" y="1803368"/>
                </a:lnTo>
                <a:lnTo>
                  <a:pt x="4142443" y="1803368"/>
                </a:lnTo>
                <a:lnTo>
                  <a:pt x="4142443" y="2086472"/>
                </a:lnTo>
                <a:close/>
                <a:moveTo>
                  <a:pt x="3807777" y="2383292"/>
                </a:moveTo>
                <a:lnTo>
                  <a:pt x="3807777" y="2100188"/>
                </a:lnTo>
                <a:lnTo>
                  <a:pt x="4142443" y="2100188"/>
                </a:lnTo>
                <a:lnTo>
                  <a:pt x="4142443" y="2383292"/>
                </a:lnTo>
                <a:close/>
                <a:moveTo>
                  <a:pt x="3807777" y="2680112"/>
                </a:moveTo>
                <a:lnTo>
                  <a:pt x="3807777" y="2397008"/>
                </a:lnTo>
                <a:lnTo>
                  <a:pt x="4142443" y="2397008"/>
                </a:lnTo>
                <a:lnTo>
                  <a:pt x="4142443" y="2680112"/>
                </a:lnTo>
                <a:close/>
                <a:moveTo>
                  <a:pt x="3807777" y="2976922"/>
                </a:moveTo>
                <a:lnTo>
                  <a:pt x="3807777" y="2693828"/>
                </a:lnTo>
                <a:lnTo>
                  <a:pt x="4142443" y="2693828"/>
                </a:lnTo>
                <a:lnTo>
                  <a:pt x="4142443" y="2976922"/>
                </a:lnTo>
                <a:close/>
                <a:moveTo>
                  <a:pt x="3807777" y="3273742"/>
                </a:moveTo>
                <a:lnTo>
                  <a:pt x="3807777" y="2990638"/>
                </a:lnTo>
                <a:lnTo>
                  <a:pt x="4142443" y="2990638"/>
                </a:lnTo>
                <a:lnTo>
                  <a:pt x="4142443" y="3273742"/>
                </a:lnTo>
                <a:close/>
                <a:moveTo>
                  <a:pt x="3807777" y="3570541"/>
                </a:moveTo>
                <a:lnTo>
                  <a:pt x="3807777" y="3287447"/>
                </a:lnTo>
                <a:lnTo>
                  <a:pt x="4142443" y="3287447"/>
                </a:lnTo>
                <a:lnTo>
                  <a:pt x="4142443" y="3570541"/>
                </a:lnTo>
                <a:close/>
                <a:moveTo>
                  <a:pt x="3807777" y="3867361"/>
                </a:moveTo>
                <a:lnTo>
                  <a:pt x="3807777" y="3584257"/>
                </a:lnTo>
                <a:lnTo>
                  <a:pt x="4142443" y="3584257"/>
                </a:lnTo>
                <a:lnTo>
                  <a:pt x="4142443" y="3867361"/>
                </a:lnTo>
                <a:close/>
                <a:moveTo>
                  <a:pt x="3807777" y="4164171"/>
                </a:moveTo>
                <a:lnTo>
                  <a:pt x="3807777" y="3881077"/>
                </a:lnTo>
                <a:lnTo>
                  <a:pt x="4142443" y="3881077"/>
                </a:lnTo>
                <a:lnTo>
                  <a:pt x="4142443" y="4164171"/>
                </a:lnTo>
                <a:close/>
                <a:moveTo>
                  <a:pt x="3807777" y="4460991"/>
                </a:moveTo>
                <a:lnTo>
                  <a:pt x="3807777" y="4177897"/>
                </a:lnTo>
                <a:lnTo>
                  <a:pt x="4142443" y="4177897"/>
                </a:lnTo>
                <a:lnTo>
                  <a:pt x="4142443" y="4460991"/>
                </a:lnTo>
                <a:close/>
                <a:moveTo>
                  <a:pt x="3807777" y="4757811"/>
                </a:moveTo>
                <a:lnTo>
                  <a:pt x="3807777" y="4474707"/>
                </a:lnTo>
                <a:lnTo>
                  <a:pt x="4142443" y="4474707"/>
                </a:lnTo>
                <a:lnTo>
                  <a:pt x="4142443" y="4757811"/>
                </a:lnTo>
                <a:close/>
                <a:moveTo>
                  <a:pt x="3807777" y="5054610"/>
                </a:moveTo>
                <a:lnTo>
                  <a:pt x="3807777" y="4771516"/>
                </a:lnTo>
                <a:lnTo>
                  <a:pt x="4142443" y="4771516"/>
                </a:lnTo>
                <a:lnTo>
                  <a:pt x="4142443" y="5054610"/>
                </a:lnTo>
                <a:close/>
                <a:moveTo>
                  <a:pt x="3807777" y="5351441"/>
                </a:moveTo>
                <a:lnTo>
                  <a:pt x="3807777" y="5068337"/>
                </a:lnTo>
                <a:lnTo>
                  <a:pt x="4142443" y="5068337"/>
                </a:lnTo>
                <a:lnTo>
                  <a:pt x="4142443" y="5351441"/>
                </a:lnTo>
                <a:close/>
                <a:moveTo>
                  <a:pt x="3807777" y="5648250"/>
                </a:moveTo>
                <a:lnTo>
                  <a:pt x="3807777" y="5365157"/>
                </a:lnTo>
                <a:lnTo>
                  <a:pt x="4142443" y="5365157"/>
                </a:lnTo>
                <a:lnTo>
                  <a:pt x="4142443" y="5648250"/>
                </a:lnTo>
                <a:close/>
                <a:moveTo>
                  <a:pt x="3807777" y="5945060"/>
                </a:moveTo>
                <a:lnTo>
                  <a:pt x="3807777" y="5661966"/>
                </a:lnTo>
                <a:lnTo>
                  <a:pt x="4142443" y="5661966"/>
                </a:lnTo>
                <a:lnTo>
                  <a:pt x="4142443" y="5945060"/>
                </a:lnTo>
                <a:close/>
                <a:moveTo>
                  <a:pt x="3807777" y="6241880"/>
                </a:moveTo>
                <a:lnTo>
                  <a:pt x="3807777" y="5958776"/>
                </a:lnTo>
                <a:lnTo>
                  <a:pt x="4142443" y="5958776"/>
                </a:lnTo>
                <a:lnTo>
                  <a:pt x="4142443" y="6241880"/>
                </a:lnTo>
                <a:close/>
                <a:moveTo>
                  <a:pt x="3807777" y="6538690"/>
                </a:moveTo>
                <a:lnTo>
                  <a:pt x="3807777" y="6255596"/>
                </a:lnTo>
                <a:lnTo>
                  <a:pt x="4142443" y="6255596"/>
                </a:lnTo>
                <a:lnTo>
                  <a:pt x="4142443" y="6538690"/>
                </a:lnTo>
                <a:close/>
                <a:moveTo>
                  <a:pt x="3807777" y="6835499"/>
                </a:moveTo>
                <a:lnTo>
                  <a:pt x="3807777" y="6552406"/>
                </a:lnTo>
                <a:lnTo>
                  <a:pt x="4142443" y="6552406"/>
                </a:lnTo>
                <a:lnTo>
                  <a:pt x="4142443" y="6835499"/>
                </a:lnTo>
                <a:close/>
                <a:moveTo>
                  <a:pt x="3456908" y="305593"/>
                </a:moveTo>
                <a:lnTo>
                  <a:pt x="3456908" y="22489"/>
                </a:lnTo>
                <a:lnTo>
                  <a:pt x="3791574" y="22489"/>
                </a:lnTo>
                <a:lnTo>
                  <a:pt x="3791574" y="305593"/>
                </a:lnTo>
                <a:close/>
                <a:moveTo>
                  <a:pt x="3456908" y="602413"/>
                </a:moveTo>
                <a:lnTo>
                  <a:pt x="3456908" y="319309"/>
                </a:lnTo>
                <a:lnTo>
                  <a:pt x="3791574" y="319309"/>
                </a:lnTo>
                <a:lnTo>
                  <a:pt x="3791574" y="602413"/>
                </a:lnTo>
                <a:close/>
                <a:moveTo>
                  <a:pt x="3456908" y="899223"/>
                </a:moveTo>
                <a:lnTo>
                  <a:pt x="3456908" y="616129"/>
                </a:lnTo>
                <a:lnTo>
                  <a:pt x="3791574" y="616129"/>
                </a:lnTo>
                <a:lnTo>
                  <a:pt x="3791574" y="899223"/>
                </a:lnTo>
                <a:close/>
                <a:moveTo>
                  <a:pt x="3456908" y="1196033"/>
                </a:moveTo>
                <a:lnTo>
                  <a:pt x="3456908" y="912928"/>
                </a:lnTo>
                <a:lnTo>
                  <a:pt x="3791574" y="912928"/>
                </a:lnTo>
                <a:lnTo>
                  <a:pt x="3791574" y="1196033"/>
                </a:lnTo>
                <a:close/>
                <a:moveTo>
                  <a:pt x="3456908" y="1492853"/>
                </a:moveTo>
                <a:lnTo>
                  <a:pt x="3456908" y="1209749"/>
                </a:lnTo>
                <a:lnTo>
                  <a:pt x="3791574" y="1209749"/>
                </a:lnTo>
                <a:lnTo>
                  <a:pt x="3791574" y="1492853"/>
                </a:lnTo>
                <a:close/>
                <a:moveTo>
                  <a:pt x="3456908" y="1789662"/>
                </a:moveTo>
                <a:lnTo>
                  <a:pt x="3456908" y="1506569"/>
                </a:lnTo>
                <a:lnTo>
                  <a:pt x="3791574" y="1506569"/>
                </a:lnTo>
                <a:lnTo>
                  <a:pt x="3791574" y="1789662"/>
                </a:lnTo>
                <a:close/>
                <a:moveTo>
                  <a:pt x="3456908" y="2086472"/>
                </a:moveTo>
                <a:lnTo>
                  <a:pt x="3456908" y="1803368"/>
                </a:lnTo>
                <a:lnTo>
                  <a:pt x="3791574" y="1803368"/>
                </a:lnTo>
                <a:lnTo>
                  <a:pt x="3791574" y="2086472"/>
                </a:lnTo>
                <a:close/>
                <a:moveTo>
                  <a:pt x="3456908" y="2383292"/>
                </a:moveTo>
                <a:lnTo>
                  <a:pt x="3456908" y="2100188"/>
                </a:lnTo>
                <a:lnTo>
                  <a:pt x="3791574" y="2100188"/>
                </a:lnTo>
                <a:lnTo>
                  <a:pt x="3791574" y="2383292"/>
                </a:lnTo>
                <a:close/>
                <a:moveTo>
                  <a:pt x="3456908" y="2680112"/>
                </a:moveTo>
                <a:lnTo>
                  <a:pt x="3456908" y="2397008"/>
                </a:lnTo>
                <a:lnTo>
                  <a:pt x="3791574" y="2397008"/>
                </a:lnTo>
                <a:lnTo>
                  <a:pt x="3791574" y="2680112"/>
                </a:lnTo>
                <a:close/>
                <a:moveTo>
                  <a:pt x="3456908" y="2976922"/>
                </a:moveTo>
                <a:lnTo>
                  <a:pt x="3456908" y="2693828"/>
                </a:lnTo>
                <a:lnTo>
                  <a:pt x="3791574" y="2693828"/>
                </a:lnTo>
                <a:lnTo>
                  <a:pt x="3791574" y="2976922"/>
                </a:lnTo>
                <a:close/>
                <a:moveTo>
                  <a:pt x="3456908" y="3273742"/>
                </a:moveTo>
                <a:lnTo>
                  <a:pt x="3456908" y="2990638"/>
                </a:lnTo>
                <a:lnTo>
                  <a:pt x="3791574" y="2990638"/>
                </a:lnTo>
                <a:lnTo>
                  <a:pt x="3791574" y="3273742"/>
                </a:lnTo>
                <a:close/>
                <a:moveTo>
                  <a:pt x="3456908" y="3570541"/>
                </a:moveTo>
                <a:lnTo>
                  <a:pt x="3456908" y="3287447"/>
                </a:lnTo>
                <a:lnTo>
                  <a:pt x="3791574" y="3287447"/>
                </a:lnTo>
                <a:lnTo>
                  <a:pt x="3791574" y="3570541"/>
                </a:lnTo>
                <a:close/>
                <a:moveTo>
                  <a:pt x="3456908" y="3867361"/>
                </a:moveTo>
                <a:lnTo>
                  <a:pt x="3456908" y="3584257"/>
                </a:lnTo>
                <a:lnTo>
                  <a:pt x="3791574" y="3584257"/>
                </a:lnTo>
                <a:lnTo>
                  <a:pt x="3791574" y="3867361"/>
                </a:lnTo>
                <a:close/>
                <a:moveTo>
                  <a:pt x="3456908" y="4164171"/>
                </a:moveTo>
                <a:lnTo>
                  <a:pt x="3456908" y="3881077"/>
                </a:lnTo>
                <a:lnTo>
                  <a:pt x="3791574" y="3881077"/>
                </a:lnTo>
                <a:lnTo>
                  <a:pt x="3791574" y="4164171"/>
                </a:lnTo>
                <a:close/>
                <a:moveTo>
                  <a:pt x="3456908" y="4460991"/>
                </a:moveTo>
                <a:lnTo>
                  <a:pt x="3456908" y="4177897"/>
                </a:lnTo>
                <a:lnTo>
                  <a:pt x="3791574" y="4177897"/>
                </a:lnTo>
                <a:lnTo>
                  <a:pt x="3791574" y="4460991"/>
                </a:lnTo>
                <a:close/>
                <a:moveTo>
                  <a:pt x="3456908" y="4757811"/>
                </a:moveTo>
                <a:lnTo>
                  <a:pt x="3456908" y="4474707"/>
                </a:lnTo>
                <a:lnTo>
                  <a:pt x="3791574" y="4474707"/>
                </a:lnTo>
                <a:lnTo>
                  <a:pt x="3791574" y="4757811"/>
                </a:lnTo>
                <a:close/>
                <a:moveTo>
                  <a:pt x="3456908" y="5054610"/>
                </a:moveTo>
                <a:lnTo>
                  <a:pt x="3456908" y="4771516"/>
                </a:lnTo>
                <a:lnTo>
                  <a:pt x="3791574" y="4771516"/>
                </a:lnTo>
                <a:lnTo>
                  <a:pt x="3791574" y="5054610"/>
                </a:lnTo>
                <a:close/>
                <a:moveTo>
                  <a:pt x="3456908" y="5351441"/>
                </a:moveTo>
                <a:lnTo>
                  <a:pt x="3456908" y="5068337"/>
                </a:lnTo>
                <a:lnTo>
                  <a:pt x="3791574" y="5068337"/>
                </a:lnTo>
                <a:lnTo>
                  <a:pt x="3791574" y="5351441"/>
                </a:lnTo>
                <a:close/>
                <a:moveTo>
                  <a:pt x="3456908" y="5648250"/>
                </a:moveTo>
                <a:lnTo>
                  <a:pt x="3456908" y="5365157"/>
                </a:lnTo>
                <a:lnTo>
                  <a:pt x="3791574" y="5365157"/>
                </a:lnTo>
                <a:lnTo>
                  <a:pt x="3791574" y="5648250"/>
                </a:lnTo>
                <a:close/>
                <a:moveTo>
                  <a:pt x="3456908" y="5945060"/>
                </a:moveTo>
                <a:lnTo>
                  <a:pt x="3456908" y="5661966"/>
                </a:lnTo>
                <a:lnTo>
                  <a:pt x="3791574" y="5661966"/>
                </a:lnTo>
                <a:lnTo>
                  <a:pt x="3791574" y="5945060"/>
                </a:lnTo>
                <a:close/>
                <a:moveTo>
                  <a:pt x="3456908" y="6241880"/>
                </a:moveTo>
                <a:lnTo>
                  <a:pt x="3456908" y="5958776"/>
                </a:lnTo>
                <a:lnTo>
                  <a:pt x="3791574" y="5958776"/>
                </a:lnTo>
                <a:lnTo>
                  <a:pt x="3791574" y="6241880"/>
                </a:lnTo>
                <a:close/>
                <a:moveTo>
                  <a:pt x="3456908" y="6538690"/>
                </a:moveTo>
                <a:lnTo>
                  <a:pt x="3456908" y="6255596"/>
                </a:lnTo>
                <a:lnTo>
                  <a:pt x="3791574" y="6255596"/>
                </a:lnTo>
                <a:lnTo>
                  <a:pt x="3791574" y="6538690"/>
                </a:lnTo>
                <a:close/>
                <a:moveTo>
                  <a:pt x="3456908" y="6835499"/>
                </a:moveTo>
                <a:lnTo>
                  <a:pt x="3456908" y="6552406"/>
                </a:lnTo>
                <a:lnTo>
                  <a:pt x="3791574" y="6552406"/>
                </a:lnTo>
                <a:lnTo>
                  <a:pt x="3791574" y="6835499"/>
                </a:lnTo>
                <a:close/>
                <a:moveTo>
                  <a:pt x="3106028" y="305593"/>
                </a:moveTo>
                <a:lnTo>
                  <a:pt x="3106028" y="22489"/>
                </a:lnTo>
                <a:lnTo>
                  <a:pt x="3440683" y="22489"/>
                </a:lnTo>
                <a:lnTo>
                  <a:pt x="3440683" y="305593"/>
                </a:lnTo>
                <a:close/>
                <a:moveTo>
                  <a:pt x="3106028" y="602413"/>
                </a:moveTo>
                <a:lnTo>
                  <a:pt x="3106028" y="319309"/>
                </a:lnTo>
                <a:lnTo>
                  <a:pt x="3440683" y="319309"/>
                </a:lnTo>
                <a:lnTo>
                  <a:pt x="3440683" y="602413"/>
                </a:lnTo>
                <a:close/>
                <a:moveTo>
                  <a:pt x="3106028" y="899223"/>
                </a:moveTo>
                <a:lnTo>
                  <a:pt x="3106028" y="616129"/>
                </a:lnTo>
                <a:lnTo>
                  <a:pt x="3440683" y="616129"/>
                </a:lnTo>
                <a:lnTo>
                  <a:pt x="3440683" y="899223"/>
                </a:lnTo>
                <a:close/>
                <a:moveTo>
                  <a:pt x="3106028" y="1196033"/>
                </a:moveTo>
                <a:lnTo>
                  <a:pt x="3106028" y="912928"/>
                </a:lnTo>
                <a:lnTo>
                  <a:pt x="3440683" y="912928"/>
                </a:lnTo>
                <a:lnTo>
                  <a:pt x="3440683" y="1196033"/>
                </a:lnTo>
                <a:close/>
                <a:moveTo>
                  <a:pt x="3106028" y="1492853"/>
                </a:moveTo>
                <a:lnTo>
                  <a:pt x="3106028" y="1209749"/>
                </a:lnTo>
                <a:lnTo>
                  <a:pt x="3440683" y="1209749"/>
                </a:lnTo>
                <a:lnTo>
                  <a:pt x="3440683" y="1492853"/>
                </a:lnTo>
                <a:close/>
                <a:moveTo>
                  <a:pt x="3106028" y="1789662"/>
                </a:moveTo>
                <a:lnTo>
                  <a:pt x="3106028" y="1506569"/>
                </a:lnTo>
                <a:lnTo>
                  <a:pt x="3440683" y="1506569"/>
                </a:lnTo>
                <a:lnTo>
                  <a:pt x="3440683" y="1789662"/>
                </a:lnTo>
                <a:close/>
                <a:moveTo>
                  <a:pt x="3106028" y="2086472"/>
                </a:moveTo>
                <a:lnTo>
                  <a:pt x="3106028" y="1803368"/>
                </a:lnTo>
                <a:lnTo>
                  <a:pt x="3440683" y="1803368"/>
                </a:lnTo>
                <a:lnTo>
                  <a:pt x="3440683" y="2086472"/>
                </a:lnTo>
                <a:close/>
                <a:moveTo>
                  <a:pt x="3106028" y="2383292"/>
                </a:moveTo>
                <a:lnTo>
                  <a:pt x="3106028" y="2100188"/>
                </a:lnTo>
                <a:lnTo>
                  <a:pt x="3440683" y="2100188"/>
                </a:lnTo>
                <a:lnTo>
                  <a:pt x="3440683" y="2383292"/>
                </a:lnTo>
                <a:close/>
                <a:moveTo>
                  <a:pt x="3106028" y="2680112"/>
                </a:moveTo>
                <a:lnTo>
                  <a:pt x="3106028" y="2397008"/>
                </a:lnTo>
                <a:lnTo>
                  <a:pt x="3440683" y="2397008"/>
                </a:lnTo>
                <a:lnTo>
                  <a:pt x="3440683" y="2680112"/>
                </a:lnTo>
                <a:close/>
                <a:moveTo>
                  <a:pt x="3106028" y="2976922"/>
                </a:moveTo>
                <a:lnTo>
                  <a:pt x="3106028" y="2693828"/>
                </a:lnTo>
                <a:lnTo>
                  <a:pt x="3440683" y="2693828"/>
                </a:lnTo>
                <a:lnTo>
                  <a:pt x="3440683" y="2976922"/>
                </a:lnTo>
                <a:close/>
                <a:moveTo>
                  <a:pt x="3106028" y="3273742"/>
                </a:moveTo>
                <a:lnTo>
                  <a:pt x="3106028" y="2990638"/>
                </a:lnTo>
                <a:lnTo>
                  <a:pt x="3440683" y="2990638"/>
                </a:lnTo>
                <a:lnTo>
                  <a:pt x="3440683" y="3273742"/>
                </a:lnTo>
                <a:close/>
                <a:moveTo>
                  <a:pt x="3106028" y="3570541"/>
                </a:moveTo>
                <a:lnTo>
                  <a:pt x="3106028" y="3287447"/>
                </a:lnTo>
                <a:lnTo>
                  <a:pt x="3440683" y="3287447"/>
                </a:lnTo>
                <a:lnTo>
                  <a:pt x="3440683" y="3570541"/>
                </a:lnTo>
                <a:close/>
                <a:moveTo>
                  <a:pt x="3106028" y="3867361"/>
                </a:moveTo>
                <a:lnTo>
                  <a:pt x="3106028" y="3584257"/>
                </a:lnTo>
                <a:lnTo>
                  <a:pt x="3440683" y="3584257"/>
                </a:lnTo>
                <a:lnTo>
                  <a:pt x="3440683" y="3867361"/>
                </a:lnTo>
                <a:close/>
                <a:moveTo>
                  <a:pt x="3106028" y="4164171"/>
                </a:moveTo>
                <a:lnTo>
                  <a:pt x="3106028" y="3881077"/>
                </a:lnTo>
                <a:lnTo>
                  <a:pt x="3440683" y="3881077"/>
                </a:lnTo>
                <a:lnTo>
                  <a:pt x="3440683" y="4164171"/>
                </a:lnTo>
                <a:close/>
                <a:moveTo>
                  <a:pt x="3106028" y="4460991"/>
                </a:moveTo>
                <a:lnTo>
                  <a:pt x="3106028" y="4177897"/>
                </a:lnTo>
                <a:lnTo>
                  <a:pt x="3440683" y="4177897"/>
                </a:lnTo>
                <a:lnTo>
                  <a:pt x="3440683" y="4460991"/>
                </a:lnTo>
                <a:close/>
                <a:moveTo>
                  <a:pt x="3106028" y="4757811"/>
                </a:moveTo>
                <a:lnTo>
                  <a:pt x="3106028" y="4474707"/>
                </a:lnTo>
                <a:lnTo>
                  <a:pt x="3440683" y="4474707"/>
                </a:lnTo>
                <a:lnTo>
                  <a:pt x="3440683" y="4757811"/>
                </a:lnTo>
                <a:close/>
                <a:moveTo>
                  <a:pt x="3106028" y="5054610"/>
                </a:moveTo>
                <a:lnTo>
                  <a:pt x="3106028" y="4771516"/>
                </a:lnTo>
                <a:lnTo>
                  <a:pt x="3440683" y="4771516"/>
                </a:lnTo>
                <a:lnTo>
                  <a:pt x="3440683" y="5054610"/>
                </a:lnTo>
                <a:close/>
                <a:moveTo>
                  <a:pt x="3106028" y="5351441"/>
                </a:moveTo>
                <a:lnTo>
                  <a:pt x="3106028" y="5068337"/>
                </a:lnTo>
                <a:lnTo>
                  <a:pt x="3440683" y="5068337"/>
                </a:lnTo>
                <a:lnTo>
                  <a:pt x="3440683" y="5351441"/>
                </a:lnTo>
                <a:close/>
                <a:moveTo>
                  <a:pt x="3106028" y="5648250"/>
                </a:moveTo>
                <a:lnTo>
                  <a:pt x="3106028" y="5365157"/>
                </a:lnTo>
                <a:lnTo>
                  <a:pt x="3440683" y="5365157"/>
                </a:lnTo>
                <a:lnTo>
                  <a:pt x="3440683" y="5648250"/>
                </a:lnTo>
                <a:close/>
                <a:moveTo>
                  <a:pt x="3106028" y="5945060"/>
                </a:moveTo>
                <a:lnTo>
                  <a:pt x="3106028" y="5661966"/>
                </a:lnTo>
                <a:lnTo>
                  <a:pt x="3440683" y="5661966"/>
                </a:lnTo>
                <a:lnTo>
                  <a:pt x="3440683" y="5945060"/>
                </a:lnTo>
                <a:close/>
                <a:moveTo>
                  <a:pt x="3106028" y="6241880"/>
                </a:moveTo>
                <a:lnTo>
                  <a:pt x="3106028" y="5958776"/>
                </a:lnTo>
                <a:lnTo>
                  <a:pt x="3440683" y="5958776"/>
                </a:lnTo>
                <a:lnTo>
                  <a:pt x="3440683" y="6241880"/>
                </a:lnTo>
                <a:close/>
                <a:moveTo>
                  <a:pt x="3106028" y="6538690"/>
                </a:moveTo>
                <a:lnTo>
                  <a:pt x="3106028" y="6255596"/>
                </a:lnTo>
                <a:lnTo>
                  <a:pt x="3440683" y="6255596"/>
                </a:lnTo>
                <a:lnTo>
                  <a:pt x="3440683" y="6538690"/>
                </a:lnTo>
                <a:close/>
                <a:moveTo>
                  <a:pt x="3106028" y="6835499"/>
                </a:moveTo>
                <a:lnTo>
                  <a:pt x="3106028" y="6552406"/>
                </a:lnTo>
                <a:lnTo>
                  <a:pt x="3440683" y="6552406"/>
                </a:lnTo>
                <a:lnTo>
                  <a:pt x="3440683" y="6835499"/>
                </a:lnTo>
                <a:close/>
                <a:moveTo>
                  <a:pt x="2755148" y="305593"/>
                </a:moveTo>
                <a:lnTo>
                  <a:pt x="2755148" y="22489"/>
                </a:lnTo>
                <a:lnTo>
                  <a:pt x="3089814" y="22489"/>
                </a:lnTo>
                <a:lnTo>
                  <a:pt x="3089814" y="305593"/>
                </a:lnTo>
                <a:close/>
                <a:moveTo>
                  <a:pt x="2755148" y="602413"/>
                </a:moveTo>
                <a:lnTo>
                  <a:pt x="2755148" y="319309"/>
                </a:lnTo>
                <a:lnTo>
                  <a:pt x="3089814" y="319309"/>
                </a:lnTo>
                <a:lnTo>
                  <a:pt x="3089814" y="602413"/>
                </a:lnTo>
                <a:close/>
                <a:moveTo>
                  <a:pt x="2755148" y="899223"/>
                </a:moveTo>
                <a:lnTo>
                  <a:pt x="2755148" y="616129"/>
                </a:lnTo>
                <a:lnTo>
                  <a:pt x="3089814" y="616129"/>
                </a:lnTo>
                <a:lnTo>
                  <a:pt x="3089814" y="899223"/>
                </a:lnTo>
                <a:close/>
                <a:moveTo>
                  <a:pt x="2755148" y="1196033"/>
                </a:moveTo>
                <a:lnTo>
                  <a:pt x="2755148" y="912928"/>
                </a:lnTo>
                <a:lnTo>
                  <a:pt x="3089814" y="912928"/>
                </a:lnTo>
                <a:lnTo>
                  <a:pt x="3089814" y="1196033"/>
                </a:lnTo>
                <a:close/>
                <a:moveTo>
                  <a:pt x="2755148" y="1492853"/>
                </a:moveTo>
                <a:lnTo>
                  <a:pt x="2755148" y="1209749"/>
                </a:lnTo>
                <a:lnTo>
                  <a:pt x="3089814" y="1209749"/>
                </a:lnTo>
                <a:lnTo>
                  <a:pt x="3089814" y="1492853"/>
                </a:lnTo>
                <a:close/>
                <a:moveTo>
                  <a:pt x="2755148" y="1789662"/>
                </a:moveTo>
                <a:lnTo>
                  <a:pt x="2755148" y="1506569"/>
                </a:lnTo>
                <a:lnTo>
                  <a:pt x="3089814" y="1506569"/>
                </a:lnTo>
                <a:lnTo>
                  <a:pt x="3089814" y="1789662"/>
                </a:lnTo>
                <a:close/>
                <a:moveTo>
                  <a:pt x="2755148" y="2086472"/>
                </a:moveTo>
                <a:lnTo>
                  <a:pt x="2755148" y="1803368"/>
                </a:lnTo>
                <a:lnTo>
                  <a:pt x="3089814" y="1803368"/>
                </a:lnTo>
                <a:lnTo>
                  <a:pt x="3089814" y="2086472"/>
                </a:lnTo>
                <a:close/>
                <a:moveTo>
                  <a:pt x="2755148" y="2383292"/>
                </a:moveTo>
                <a:lnTo>
                  <a:pt x="2755148" y="2100188"/>
                </a:lnTo>
                <a:lnTo>
                  <a:pt x="3089814" y="2100188"/>
                </a:lnTo>
                <a:lnTo>
                  <a:pt x="3089814" y="2383292"/>
                </a:lnTo>
                <a:close/>
                <a:moveTo>
                  <a:pt x="2755148" y="2680112"/>
                </a:moveTo>
                <a:lnTo>
                  <a:pt x="2755148" y="2397008"/>
                </a:lnTo>
                <a:lnTo>
                  <a:pt x="3089814" y="2397008"/>
                </a:lnTo>
                <a:lnTo>
                  <a:pt x="3089814" y="2680112"/>
                </a:lnTo>
                <a:close/>
                <a:moveTo>
                  <a:pt x="2755148" y="2976922"/>
                </a:moveTo>
                <a:lnTo>
                  <a:pt x="2755148" y="2693828"/>
                </a:lnTo>
                <a:lnTo>
                  <a:pt x="3089814" y="2693828"/>
                </a:lnTo>
                <a:lnTo>
                  <a:pt x="3089814" y="2976922"/>
                </a:lnTo>
                <a:close/>
                <a:moveTo>
                  <a:pt x="2755148" y="3273742"/>
                </a:moveTo>
                <a:lnTo>
                  <a:pt x="2755148" y="2990638"/>
                </a:lnTo>
                <a:lnTo>
                  <a:pt x="3089814" y="2990638"/>
                </a:lnTo>
                <a:lnTo>
                  <a:pt x="3089814" y="3273742"/>
                </a:lnTo>
                <a:close/>
                <a:moveTo>
                  <a:pt x="2755148" y="3570541"/>
                </a:moveTo>
                <a:lnTo>
                  <a:pt x="2755148" y="3287447"/>
                </a:lnTo>
                <a:lnTo>
                  <a:pt x="3089814" y="3287447"/>
                </a:lnTo>
                <a:lnTo>
                  <a:pt x="3089814" y="3570541"/>
                </a:lnTo>
                <a:close/>
                <a:moveTo>
                  <a:pt x="2755148" y="3867361"/>
                </a:moveTo>
                <a:lnTo>
                  <a:pt x="2755148" y="3584257"/>
                </a:lnTo>
                <a:lnTo>
                  <a:pt x="3089814" y="3584257"/>
                </a:lnTo>
                <a:lnTo>
                  <a:pt x="3089814" y="3867361"/>
                </a:lnTo>
                <a:close/>
                <a:moveTo>
                  <a:pt x="2755148" y="4164171"/>
                </a:moveTo>
                <a:lnTo>
                  <a:pt x="2755148" y="3881077"/>
                </a:lnTo>
                <a:lnTo>
                  <a:pt x="3089814" y="3881077"/>
                </a:lnTo>
                <a:lnTo>
                  <a:pt x="3089814" y="4164171"/>
                </a:lnTo>
                <a:close/>
                <a:moveTo>
                  <a:pt x="2755148" y="4460991"/>
                </a:moveTo>
                <a:lnTo>
                  <a:pt x="2755148" y="4177897"/>
                </a:lnTo>
                <a:lnTo>
                  <a:pt x="3089814" y="4177897"/>
                </a:lnTo>
                <a:lnTo>
                  <a:pt x="3089814" y="4460991"/>
                </a:lnTo>
                <a:close/>
                <a:moveTo>
                  <a:pt x="2755148" y="4757811"/>
                </a:moveTo>
                <a:lnTo>
                  <a:pt x="2755148" y="4474707"/>
                </a:lnTo>
                <a:lnTo>
                  <a:pt x="3089814" y="4474707"/>
                </a:lnTo>
                <a:lnTo>
                  <a:pt x="3089814" y="4757811"/>
                </a:lnTo>
                <a:close/>
                <a:moveTo>
                  <a:pt x="2755148" y="5054610"/>
                </a:moveTo>
                <a:lnTo>
                  <a:pt x="2755148" y="4771516"/>
                </a:lnTo>
                <a:lnTo>
                  <a:pt x="3089814" y="4771516"/>
                </a:lnTo>
                <a:lnTo>
                  <a:pt x="3089814" y="5054610"/>
                </a:lnTo>
                <a:close/>
                <a:moveTo>
                  <a:pt x="2755148" y="5351441"/>
                </a:moveTo>
                <a:lnTo>
                  <a:pt x="2755148" y="5068337"/>
                </a:lnTo>
                <a:lnTo>
                  <a:pt x="3089814" y="5068337"/>
                </a:lnTo>
                <a:lnTo>
                  <a:pt x="3089814" y="5351441"/>
                </a:lnTo>
                <a:close/>
                <a:moveTo>
                  <a:pt x="2755148" y="5648250"/>
                </a:moveTo>
                <a:lnTo>
                  <a:pt x="2755148" y="5365157"/>
                </a:lnTo>
                <a:lnTo>
                  <a:pt x="3089814" y="5365157"/>
                </a:lnTo>
                <a:lnTo>
                  <a:pt x="3089814" y="5648250"/>
                </a:lnTo>
                <a:close/>
                <a:moveTo>
                  <a:pt x="2755148" y="5945060"/>
                </a:moveTo>
                <a:lnTo>
                  <a:pt x="2755148" y="5661966"/>
                </a:lnTo>
                <a:lnTo>
                  <a:pt x="3089814" y="5661966"/>
                </a:lnTo>
                <a:lnTo>
                  <a:pt x="3089814" y="5945060"/>
                </a:lnTo>
                <a:close/>
                <a:moveTo>
                  <a:pt x="2755148" y="6241880"/>
                </a:moveTo>
                <a:lnTo>
                  <a:pt x="2755148" y="5958776"/>
                </a:lnTo>
                <a:lnTo>
                  <a:pt x="3089814" y="5958776"/>
                </a:lnTo>
                <a:lnTo>
                  <a:pt x="3089814" y="6241880"/>
                </a:lnTo>
                <a:close/>
                <a:moveTo>
                  <a:pt x="2755148" y="6538690"/>
                </a:moveTo>
                <a:lnTo>
                  <a:pt x="2755148" y="6255596"/>
                </a:lnTo>
                <a:lnTo>
                  <a:pt x="3089814" y="6255596"/>
                </a:lnTo>
                <a:lnTo>
                  <a:pt x="3089814" y="6538690"/>
                </a:lnTo>
                <a:close/>
                <a:moveTo>
                  <a:pt x="2755148" y="6835499"/>
                </a:moveTo>
                <a:lnTo>
                  <a:pt x="2755148" y="6552406"/>
                </a:lnTo>
                <a:lnTo>
                  <a:pt x="3089814" y="6552406"/>
                </a:lnTo>
                <a:lnTo>
                  <a:pt x="3089814" y="6835499"/>
                </a:lnTo>
                <a:close/>
                <a:moveTo>
                  <a:pt x="2404268" y="305593"/>
                </a:moveTo>
                <a:lnTo>
                  <a:pt x="2404268" y="22489"/>
                </a:lnTo>
                <a:lnTo>
                  <a:pt x="2738934" y="22489"/>
                </a:lnTo>
                <a:lnTo>
                  <a:pt x="2738934" y="305593"/>
                </a:lnTo>
                <a:close/>
                <a:moveTo>
                  <a:pt x="2404268" y="602413"/>
                </a:moveTo>
                <a:lnTo>
                  <a:pt x="2404268" y="319309"/>
                </a:lnTo>
                <a:lnTo>
                  <a:pt x="2738934" y="319309"/>
                </a:lnTo>
                <a:lnTo>
                  <a:pt x="2738934" y="602413"/>
                </a:lnTo>
                <a:close/>
                <a:moveTo>
                  <a:pt x="2404268" y="899223"/>
                </a:moveTo>
                <a:lnTo>
                  <a:pt x="2404268" y="616129"/>
                </a:lnTo>
                <a:lnTo>
                  <a:pt x="2738934" y="616129"/>
                </a:lnTo>
                <a:lnTo>
                  <a:pt x="2738934" y="899223"/>
                </a:lnTo>
                <a:close/>
                <a:moveTo>
                  <a:pt x="2404268" y="1196033"/>
                </a:moveTo>
                <a:lnTo>
                  <a:pt x="2404268" y="912928"/>
                </a:lnTo>
                <a:lnTo>
                  <a:pt x="2738934" y="912928"/>
                </a:lnTo>
                <a:lnTo>
                  <a:pt x="2738934" y="1196033"/>
                </a:lnTo>
                <a:close/>
                <a:moveTo>
                  <a:pt x="2404268" y="1492853"/>
                </a:moveTo>
                <a:lnTo>
                  <a:pt x="2404268" y="1209749"/>
                </a:lnTo>
                <a:lnTo>
                  <a:pt x="2738934" y="1209749"/>
                </a:lnTo>
                <a:lnTo>
                  <a:pt x="2738934" y="1492853"/>
                </a:lnTo>
                <a:close/>
                <a:moveTo>
                  <a:pt x="2404268" y="1789662"/>
                </a:moveTo>
                <a:lnTo>
                  <a:pt x="2404268" y="1506569"/>
                </a:lnTo>
                <a:lnTo>
                  <a:pt x="2738934" y="1506569"/>
                </a:lnTo>
                <a:lnTo>
                  <a:pt x="2738934" y="1789662"/>
                </a:lnTo>
                <a:close/>
                <a:moveTo>
                  <a:pt x="2404268" y="2086472"/>
                </a:moveTo>
                <a:lnTo>
                  <a:pt x="2404268" y="1803368"/>
                </a:lnTo>
                <a:lnTo>
                  <a:pt x="2738934" y="1803368"/>
                </a:lnTo>
                <a:lnTo>
                  <a:pt x="2738934" y="2086472"/>
                </a:lnTo>
                <a:close/>
                <a:moveTo>
                  <a:pt x="2404268" y="2383292"/>
                </a:moveTo>
                <a:lnTo>
                  <a:pt x="2404268" y="2100188"/>
                </a:lnTo>
                <a:lnTo>
                  <a:pt x="2738934" y="2100188"/>
                </a:lnTo>
                <a:lnTo>
                  <a:pt x="2738934" y="2383292"/>
                </a:lnTo>
                <a:close/>
                <a:moveTo>
                  <a:pt x="2404268" y="2680112"/>
                </a:moveTo>
                <a:lnTo>
                  <a:pt x="2404268" y="2397008"/>
                </a:lnTo>
                <a:lnTo>
                  <a:pt x="2738934" y="2397008"/>
                </a:lnTo>
                <a:lnTo>
                  <a:pt x="2738934" y="2680112"/>
                </a:lnTo>
                <a:close/>
                <a:moveTo>
                  <a:pt x="2404268" y="2976922"/>
                </a:moveTo>
                <a:lnTo>
                  <a:pt x="2404268" y="2693828"/>
                </a:lnTo>
                <a:lnTo>
                  <a:pt x="2738934" y="2693828"/>
                </a:lnTo>
                <a:lnTo>
                  <a:pt x="2738934" y="2976922"/>
                </a:lnTo>
                <a:close/>
                <a:moveTo>
                  <a:pt x="2404268" y="3273742"/>
                </a:moveTo>
                <a:lnTo>
                  <a:pt x="2404268" y="2990638"/>
                </a:lnTo>
                <a:lnTo>
                  <a:pt x="2738934" y="2990638"/>
                </a:lnTo>
                <a:lnTo>
                  <a:pt x="2738934" y="3273742"/>
                </a:lnTo>
                <a:close/>
                <a:moveTo>
                  <a:pt x="2404268" y="3570541"/>
                </a:moveTo>
                <a:lnTo>
                  <a:pt x="2404268" y="3287447"/>
                </a:lnTo>
                <a:lnTo>
                  <a:pt x="2738934" y="3287447"/>
                </a:lnTo>
                <a:lnTo>
                  <a:pt x="2738934" y="3570541"/>
                </a:lnTo>
                <a:close/>
                <a:moveTo>
                  <a:pt x="2404268" y="3867361"/>
                </a:moveTo>
                <a:lnTo>
                  <a:pt x="2404268" y="3584257"/>
                </a:lnTo>
                <a:lnTo>
                  <a:pt x="2738934" y="3584257"/>
                </a:lnTo>
                <a:lnTo>
                  <a:pt x="2738934" y="3867361"/>
                </a:lnTo>
                <a:close/>
                <a:moveTo>
                  <a:pt x="2404268" y="4164171"/>
                </a:moveTo>
                <a:lnTo>
                  <a:pt x="2404268" y="3881077"/>
                </a:lnTo>
                <a:lnTo>
                  <a:pt x="2738934" y="3881077"/>
                </a:lnTo>
                <a:lnTo>
                  <a:pt x="2738934" y="4164171"/>
                </a:lnTo>
                <a:close/>
                <a:moveTo>
                  <a:pt x="2404268" y="4460991"/>
                </a:moveTo>
                <a:lnTo>
                  <a:pt x="2404268" y="4177897"/>
                </a:lnTo>
                <a:lnTo>
                  <a:pt x="2738934" y="4177897"/>
                </a:lnTo>
                <a:lnTo>
                  <a:pt x="2738934" y="4460991"/>
                </a:lnTo>
                <a:close/>
                <a:moveTo>
                  <a:pt x="2404268" y="4757811"/>
                </a:moveTo>
                <a:lnTo>
                  <a:pt x="2404268" y="4474707"/>
                </a:lnTo>
                <a:lnTo>
                  <a:pt x="2738934" y="4474707"/>
                </a:lnTo>
                <a:lnTo>
                  <a:pt x="2738934" y="4757811"/>
                </a:lnTo>
                <a:close/>
                <a:moveTo>
                  <a:pt x="2404268" y="5054610"/>
                </a:moveTo>
                <a:lnTo>
                  <a:pt x="2404268" y="4771516"/>
                </a:lnTo>
                <a:lnTo>
                  <a:pt x="2738934" y="4771516"/>
                </a:lnTo>
                <a:lnTo>
                  <a:pt x="2738934" y="5054610"/>
                </a:lnTo>
                <a:close/>
                <a:moveTo>
                  <a:pt x="2404268" y="5351441"/>
                </a:moveTo>
                <a:lnTo>
                  <a:pt x="2404268" y="5068337"/>
                </a:lnTo>
                <a:lnTo>
                  <a:pt x="2738934" y="5068337"/>
                </a:lnTo>
                <a:lnTo>
                  <a:pt x="2738934" y="5351441"/>
                </a:lnTo>
                <a:close/>
                <a:moveTo>
                  <a:pt x="2404268" y="5648250"/>
                </a:moveTo>
                <a:lnTo>
                  <a:pt x="2404268" y="5365157"/>
                </a:lnTo>
                <a:lnTo>
                  <a:pt x="2738934" y="5365157"/>
                </a:lnTo>
                <a:lnTo>
                  <a:pt x="2738934" y="5648250"/>
                </a:lnTo>
                <a:close/>
                <a:moveTo>
                  <a:pt x="2404268" y="5945060"/>
                </a:moveTo>
                <a:lnTo>
                  <a:pt x="2404268" y="5661966"/>
                </a:lnTo>
                <a:lnTo>
                  <a:pt x="2738934" y="5661966"/>
                </a:lnTo>
                <a:lnTo>
                  <a:pt x="2738934" y="5945060"/>
                </a:lnTo>
                <a:close/>
                <a:moveTo>
                  <a:pt x="2404268" y="6241880"/>
                </a:moveTo>
                <a:lnTo>
                  <a:pt x="2404268" y="5958776"/>
                </a:lnTo>
                <a:lnTo>
                  <a:pt x="2738934" y="5958776"/>
                </a:lnTo>
                <a:lnTo>
                  <a:pt x="2738934" y="6241880"/>
                </a:lnTo>
                <a:close/>
                <a:moveTo>
                  <a:pt x="2404268" y="6538690"/>
                </a:moveTo>
                <a:lnTo>
                  <a:pt x="2404268" y="6255596"/>
                </a:lnTo>
                <a:lnTo>
                  <a:pt x="2738934" y="6255596"/>
                </a:lnTo>
                <a:lnTo>
                  <a:pt x="2738934" y="6538690"/>
                </a:lnTo>
                <a:close/>
                <a:moveTo>
                  <a:pt x="2404268" y="6835499"/>
                </a:moveTo>
                <a:lnTo>
                  <a:pt x="2404268" y="6552406"/>
                </a:lnTo>
                <a:lnTo>
                  <a:pt x="2738934" y="6552406"/>
                </a:lnTo>
                <a:lnTo>
                  <a:pt x="2738934" y="6835499"/>
                </a:lnTo>
                <a:close/>
                <a:moveTo>
                  <a:pt x="2053388" y="305593"/>
                </a:moveTo>
                <a:lnTo>
                  <a:pt x="2053388" y="22489"/>
                </a:lnTo>
                <a:lnTo>
                  <a:pt x="2388055" y="22489"/>
                </a:lnTo>
                <a:lnTo>
                  <a:pt x="2388055" y="305593"/>
                </a:lnTo>
                <a:close/>
                <a:moveTo>
                  <a:pt x="2053388" y="602413"/>
                </a:moveTo>
                <a:lnTo>
                  <a:pt x="2053388" y="319309"/>
                </a:lnTo>
                <a:lnTo>
                  <a:pt x="2388055" y="319309"/>
                </a:lnTo>
                <a:lnTo>
                  <a:pt x="2388055" y="602413"/>
                </a:lnTo>
                <a:close/>
                <a:moveTo>
                  <a:pt x="2053388" y="899223"/>
                </a:moveTo>
                <a:lnTo>
                  <a:pt x="2053388" y="616129"/>
                </a:lnTo>
                <a:lnTo>
                  <a:pt x="2388055" y="616129"/>
                </a:lnTo>
                <a:lnTo>
                  <a:pt x="2388055" y="899223"/>
                </a:lnTo>
                <a:close/>
                <a:moveTo>
                  <a:pt x="2053388" y="1196033"/>
                </a:moveTo>
                <a:lnTo>
                  <a:pt x="2053388" y="912928"/>
                </a:lnTo>
                <a:lnTo>
                  <a:pt x="2388055" y="912928"/>
                </a:lnTo>
                <a:lnTo>
                  <a:pt x="2388055" y="1196033"/>
                </a:lnTo>
                <a:close/>
                <a:moveTo>
                  <a:pt x="2053388" y="1492853"/>
                </a:moveTo>
                <a:lnTo>
                  <a:pt x="2053388" y="1209749"/>
                </a:lnTo>
                <a:lnTo>
                  <a:pt x="2388055" y="1209749"/>
                </a:lnTo>
                <a:lnTo>
                  <a:pt x="2388055" y="1492853"/>
                </a:lnTo>
                <a:close/>
                <a:moveTo>
                  <a:pt x="2053388" y="1789662"/>
                </a:moveTo>
                <a:lnTo>
                  <a:pt x="2053388" y="1506569"/>
                </a:lnTo>
                <a:lnTo>
                  <a:pt x="2388055" y="1506569"/>
                </a:lnTo>
                <a:lnTo>
                  <a:pt x="2388055" y="1789662"/>
                </a:lnTo>
                <a:close/>
                <a:moveTo>
                  <a:pt x="2053388" y="2086472"/>
                </a:moveTo>
                <a:lnTo>
                  <a:pt x="2053388" y="1803368"/>
                </a:lnTo>
                <a:lnTo>
                  <a:pt x="2388055" y="1803368"/>
                </a:lnTo>
                <a:lnTo>
                  <a:pt x="2388055" y="2086472"/>
                </a:lnTo>
                <a:close/>
                <a:moveTo>
                  <a:pt x="2053388" y="2383292"/>
                </a:moveTo>
                <a:lnTo>
                  <a:pt x="2053388" y="2100188"/>
                </a:lnTo>
                <a:lnTo>
                  <a:pt x="2388055" y="2100188"/>
                </a:lnTo>
                <a:lnTo>
                  <a:pt x="2388055" y="2383292"/>
                </a:lnTo>
                <a:close/>
                <a:moveTo>
                  <a:pt x="2053388" y="2680112"/>
                </a:moveTo>
                <a:lnTo>
                  <a:pt x="2053388" y="2397008"/>
                </a:lnTo>
                <a:lnTo>
                  <a:pt x="2388055" y="2397008"/>
                </a:lnTo>
                <a:lnTo>
                  <a:pt x="2388055" y="2680112"/>
                </a:lnTo>
                <a:close/>
                <a:moveTo>
                  <a:pt x="2053388" y="2976922"/>
                </a:moveTo>
                <a:lnTo>
                  <a:pt x="2053388" y="2693828"/>
                </a:lnTo>
                <a:lnTo>
                  <a:pt x="2388055" y="2693828"/>
                </a:lnTo>
                <a:lnTo>
                  <a:pt x="2388055" y="2976922"/>
                </a:lnTo>
                <a:close/>
                <a:moveTo>
                  <a:pt x="2053388" y="3273742"/>
                </a:moveTo>
                <a:lnTo>
                  <a:pt x="2053388" y="2990638"/>
                </a:lnTo>
                <a:lnTo>
                  <a:pt x="2388055" y="2990638"/>
                </a:lnTo>
                <a:lnTo>
                  <a:pt x="2388055" y="3273742"/>
                </a:lnTo>
                <a:close/>
                <a:moveTo>
                  <a:pt x="2053388" y="3570541"/>
                </a:moveTo>
                <a:lnTo>
                  <a:pt x="2053388" y="3287447"/>
                </a:lnTo>
                <a:lnTo>
                  <a:pt x="2388055" y="3287447"/>
                </a:lnTo>
                <a:lnTo>
                  <a:pt x="2388055" y="3570541"/>
                </a:lnTo>
                <a:close/>
                <a:moveTo>
                  <a:pt x="2053388" y="3867361"/>
                </a:moveTo>
                <a:lnTo>
                  <a:pt x="2053388" y="3584257"/>
                </a:lnTo>
                <a:lnTo>
                  <a:pt x="2388055" y="3584257"/>
                </a:lnTo>
                <a:lnTo>
                  <a:pt x="2388055" y="3867361"/>
                </a:lnTo>
                <a:close/>
                <a:moveTo>
                  <a:pt x="2053388" y="4164171"/>
                </a:moveTo>
                <a:lnTo>
                  <a:pt x="2053388" y="3881077"/>
                </a:lnTo>
                <a:lnTo>
                  <a:pt x="2388055" y="3881077"/>
                </a:lnTo>
                <a:lnTo>
                  <a:pt x="2388055" y="4164171"/>
                </a:lnTo>
                <a:close/>
                <a:moveTo>
                  <a:pt x="2053388" y="4460991"/>
                </a:moveTo>
                <a:lnTo>
                  <a:pt x="2053388" y="4177897"/>
                </a:lnTo>
                <a:lnTo>
                  <a:pt x="2388055" y="4177897"/>
                </a:lnTo>
                <a:lnTo>
                  <a:pt x="2388055" y="4460991"/>
                </a:lnTo>
                <a:close/>
                <a:moveTo>
                  <a:pt x="2053388" y="4757811"/>
                </a:moveTo>
                <a:lnTo>
                  <a:pt x="2053388" y="4474707"/>
                </a:lnTo>
                <a:lnTo>
                  <a:pt x="2388055" y="4474707"/>
                </a:lnTo>
                <a:lnTo>
                  <a:pt x="2388055" y="4757811"/>
                </a:lnTo>
                <a:close/>
                <a:moveTo>
                  <a:pt x="2053388" y="5054610"/>
                </a:moveTo>
                <a:lnTo>
                  <a:pt x="2053388" y="4771516"/>
                </a:lnTo>
                <a:lnTo>
                  <a:pt x="2388055" y="4771516"/>
                </a:lnTo>
                <a:lnTo>
                  <a:pt x="2388055" y="5054610"/>
                </a:lnTo>
                <a:close/>
                <a:moveTo>
                  <a:pt x="2053388" y="5351441"/>
                </a:moveTo>
                <a:lnTo>
                  <a:pt x="2053388" y="5068337"/>
                </a:lnTo>
                <a:lnTo>
                  <a:pt x="2388055" y="5068337"/>
                </a:lnTo>
                <a:lnTo>
                  <a:pt x="2388055" y="5351441"/>
                </a:lnTo>
                <a:close/>
                <a:moveTo>
                  <a:pt x="2053388" y="5648250"/>
                </a:moveTo>
                <a:lnTo>
                  <a:pt x="2053388" y="5365157"/>
                </a:lnTo>
                <a:lnTo>
                  <a:pt x="2388055" y="5365157"/>
                </a:lnTo>
                <a:lnTo>
                  <a:pt x="2388055" y="5648250"/>
                </a:lnTo>
                <a:close/>
                <a:moveTo>
                  <a:pt x="2053388" y="5945060"/>
                </a:moveTo>
                <a:lnTo>
                  <a:pt x="2053388" y="5661966"/>
                </a:lnTo>
                <a:lnTo>
                  <a:pt x="2388055" y="5661966"/>
                </a:lnTo>
                <a:lnTo>
                  <a:pt x="2388055" y="5945060"/>
                </a:lnTo>
                <a:close/>
                <a:moveTo>
                  <a:pt x="2053388" y="6241880"/>
                </a:moveTo>
                <a:lnTo>
                  <a:pt x="2053388" y="5958776"/>
                </a:lnTo>
                <a:lnTo>
                  <a:pt x="2388055" y="5958776"/>
                </a:lnTo>
                <a:lnTo>
                  <a:pt x="2388055" y="6241880"/>
                </a:lnTo>
                <a:close/>
                <a:moveTo>
                  <a:pt x="2053388" y="6538690"/>
                </a:moveTo>
                <a:lnTo>
                  <a:pt x="2053388" y="6255596"/>
                </a:lnTo>
                <a:lnTo>
                  <a:pt x="2388055" y="6255596"/>
                </a:lnTo>
                <a:lnTo>
                  <a:pt x="2388055" y="6538690"/>
                </a:lnTo>
                <a:close/>
                <a:moveTo>
                  <a:pt x="2053388" y="6835499"/>
                </a:moveTo>
                <a:lnTo>
                  <a:pt x="2053388" y="6552406"/>
                </a:lnTo>
                <a:lnTo>
                  <a:pt x="2388055" y="6552406"/>
                </a:lnTo>
                <a:lnTo>
                  <a:pt x="2388055" y="6835499"/>
                </a:lnTo>
                <a:close/>
                <a:moveTo>
                  <a:pt x="1702509" y="305593"/>
                </a:moveTo>
                <a:lnTo>
                  <a:pt x="1702509" y="22489"/>
                </a:lnTo>
                <a:lnTo>
                  <a:pt x="2037175" y="22489"/>
                </a:lnTo>
                <a:lnTo>
                  <a:pt x="2037175" y="305593"/>
                </a:lnTo>
                <a:close/>
                <a:moveTo>
                  <a:pt x="1702509" y="602413"/>
                </a:moveTo>
                <a:lnTo>
                  <a:pt x="1702509" y="319309"/>
                </a:lnTo>
                <a:lnTo>
                  <a:pt x="2037175" y="319309"/>
                </a:lnTo>
                <a:lnTo>
                  <a:pt x="2037175" y="602413"/>
                </a:lnTo>
                <a:close/>
                <a:moveTo>
                  <a:pt x="1702509" y="899223"/>
                </a:moveTo>
                <a:lnTo>
                  <a:pt x="1702509" y="616129"/>
                </a:lnTo>
                <a:lnTo>
                  <a:pt x="2037175" y="616129"/>
                </a:lnTo>
                <a:lnTo>
                  <a:pt x="2037175" y="899223"/>
                </a:lnTo>
                <a:close/>
                <a:moveTo>
                  <a:pt x="1702509" y="1196033"/>
                </a:moveTo>
                <a:lnTo>
                  <a:pt x="1702509" y="912928"/>
                </a:lnTo>
                <a:lnTo>
                  <a:pt x="2037175" y="912928"/>
                </a:lnTo>
                <a:lnTo>
                  <a:pt x="2037175" y="1196033"/>
                </a:lnTo>
                <a:close/>
                <a:moveTo>
                  <a:pt x="1702509" y="1492853"/>
                </a:moveTo>
                <a:lnTo>
                  <a:pt x="1702509" y="1209749"/>
                </a:lnTo>
                <a:lnTo>
                  <a:pt x="2037175" y="1209749"/>
                </a:lnTo>
                <a:lnTo>
                  <a:pt x="2037175" y="1492853"/>
                </a:lnTo>
                <a:close/>
                <a:moveTo>
                  <a:pt x="1702509" y="1789662"/>
                </a:moveTo>
                <a:lnTo>
                  <a:pt x="1702509" y="1506569"/>
                </a:lnTo>
                <a:lnTo>
                  <a:pt x="2037175" y="1506569"/>
                </a:lnTo>
                <a:lnTo>
                  <a:pt x="2037175" y="1789662"/>
                </a:lnTo>
                <a:close/>
                <a:moveTo>
                  <a:pt x="1702509" y="2086472"/>
                </a:moveTo>
                <a:lnTo>
                  <a:pt x="1702509" y="1803368"/>
                </a:lnTo>
                <a:lnTo>
                  <a:pt x="2037175" y="1803368"/>
                </a:lnTo>
                <a:lnTo>
                  <a:pt x="2037175" y="2086472"/>
                </a:lnTo>
                <a:close/>
                <a:moveTo>
                  <a:pt x="1702509" y="2383292"/>
                </a:moveTo>
                <a:lnTo>
                  <a:pt x="1702509" y="2100188"/>
                </a:lnTo>
                <a:lnTo>
                  <a:pt x="2037175" y="2100188"/>
                </a:lnTo>
                <a:lnTo>
                  <a:pt x="2037175" y="2383292"/>
                </a:lnTo>
                <a:close/>
                <a:moveTo>
                  <a:pt x="1702509" y="2680112"/>
                </a:moveTo>
                <a:lnTo>
                  <a:pt x="1702509" y="2397008"/>
                </a:lnTo>
                <a:lnTo>
                  <a:pt x="2037175" y="2397008"/>
                </a:lnTo>
                <a:lnTo>
                  <a:pt x="2037175" y="2680112"/>
                </a:lnTo>
                <a:close/>
                <a:moveTo>
                  <a:pt x="1702509" y="2976922"/>
                </a:moveTo>
                <a:lnTo>
                  <a:pt x="1702509" y="2693828"/>
                </a:lnTo>
                <a:lnTo>
                  <a:pt x="2037175" y="2693828"/>
                </a:lnTo>
                <a:lnTo>
                  <a:pt x="2037175" y="2976922"/>
                </a:lnTo>
                <a:close/>
                <a:moveTo>
                  <a:pt x="1702509" y="3273742"/>
                </a:moveTo>
                <a:lnTo>
                  <a:pt x="1702509" y="2990638"/>
                </a:lnTo>
                <a:lnTo>
                  <a:pt x="2037175" y="2990638"/>
                </a:lnTo>
                <a:lnTo>
                  <a:pt x="2037175" y="3273742"/>
                </a:lnTo>
                <a:close/>
                <a:moveTo>
                  <a:pt x="1702509" y="3570541"/>
                </a:moveTo>
                <a:lnTo>
                  <a:pt x="1702509" y="3287447"/>
                </a:lnTo>
                <a:lnTo>
                  <a:pt x="2037175" y="3287447"/>
                </a:lnTo>
                <a:lnTo>
                  <a:pt x="2037175" y="3570541"/>
                </a:lnTo>
                <a:close/>
                <a:moveTo>
                  <a:pt x="1702509" y="3867361"/>
                </a:moveTo>
                <a:lnTo>
                  <a:pt x="1702509" y="3584257"/>
                </a:lnTo>
                <a:lnTo>
                  <a:pt x="2037175" y="3584257"/>
                </a:lnTo>
                <a:lnTo>
                  <a:pt x="2037175" y="3867361"/>
                </a:lnTo>
                <a:close/>
                <a:moveTo>
                  <a:pt x="1702509" y="4164171"/>
                </a:moveTo>
                <a:lnTo>
                  <a:pt x="1702509" y="3881077"/>
                </a:lnTo>
                <a:lnTo>
                  <a:pt x="2037175" y="3881077"/>
                </a:lnTo>
                <a:lnTo>
                  <a:pt x="2037175" y="4164171"/>
                </a:lnTo>
                <a:close/>
                <a:moveTo>
                  <a:pt x="1702509" y="4460991"/>
                </a:moveTo>
                <a:lnTo>
                  <a:pt x="1702509" y="4177897"/>
                </a:lnTo>
                <a:lnTo>
                  <a:pt x="2037175" y="4177897"/>
                </a:lnTo>
                <a:lnTo>
                  <a:pt x="2037175" y="4460991"/>
                </a:lnTo>
                <a:close/>
                <a:moveTo>
                  <a:pt x="1702509" y="4757811"/>
                </a:moveTo>
                <a:lnTo>
                  <a:pt x="1702509" y="4474707"/>
                </a:lnTo>
                <a:lnTo>
                  <a:pt x="2037175" y="4474707"/>
                </a:lnTo>
                <a:lnTo>
                  <a:pt x="2037175" y="4757811"/>
                </a:lnTo>
                <a:close/>
                <a:moveTo>
                  <a:pt x="1702509" y="5054610"/>
                </a:moveTo>
                <a:lnTo>
                  <a:pt x="1702509" y="4771516"/>
                </a:lnTo>
                <a:lnTo>
                  <a:pt x="2037175" y="4771516"/>
                </a:lnTo>
                <a:lnTo>
                  <a:pt x="2037175" y="5054610"/>
                </a:lnTo>
                <a:close/>
                <a:moveTo>
                  <a:pt x="1702509" y="5351441"/>
                </a:moveTo>
                <a:lnTo>
                  <a:pt x="1702509" y="5068337"/>
                </a:lnTo>
                <a:lnTo>
                  <a:pt x="2037175" y="5068337"/>
                </a:lnTo>
                <a:lnTo>
                  <a:pt x="2037175" y="5351441"/>
                </a:lnTo>
                <a:close/>
                <a:moveTo>
                  <a:pt x="1702509" y="5648250"/>
                </a:moveTo>
                <a:lnTo>
                  <a:pt x="1702509" y="5365157"/>
                </a:lnTo>
                <a:lnTo>
                  <a:pt x="2037175" y="5365157"/>
                </a:lnTo>
                <a:lnTo>
                  <a:pt x="2037175" y="5648250"/>
                </a:lnTo>
                <a:close/>
                <a:moveTo>
                  <a:pt x="1702509" y="5945060"/>
                </a:moveTo>
                <a:lnTo>
                  <a:pt x="1702509" y="5661966"/>
                </a:lnTo>
                <a:lnTo>
                  <a:pt x="2037175" y="5661966"/>
                </a:lnTo>
                <a:lnTo>
                  <a:pt x="2037175" y="5945060"/>
                </a:lnTo>
                <a:close/>
                <a:moveTo>
                  <a:pt x="1702509" y="6241880"/>
                </a:moveTo>
                <a:lnTo>
                  <a:pt x="1702509" y="5958776"/>
                </a:lnTo>
                <a:lnTo>
                  <a:pt x="2037175" y="5958776"/>
                </a:lnTo>
                <a:lnTo>
                  <a:pt x="2037175" y="6241880"/>
                </a:lnTo>
                <a:close/>
                <a:moveTo>
                  <a:pt x="1702509" y="6538690"/>
                </a:moveTo>
                <a:lnTo>
                  <a:pt x="1702509" y="6255596"/>
                </a:lnTo>
                <a:lnTo>
                  <a:pt x="2037175" y="6255596"/>
                </a:lnTo>
                <a:lnTo>
                  <a:pt x="2037175" y="6538690"/>
                </a:lnTo>
                <a:close/>
                <a:moveTo>
                  <a:pt x="1702509" y="6835499"/>
                </a:moveTo>
                <a:lnTo>
                  <a:pt x="1702509" y="6552406"/>
                </a:lnTo>
                <a:lnTo>
                  <a:pt x="2037175" y="6552406"/>
                </a:lnTo>
                <a:lnTo>
                  <a:pt x="2037175" y="6835499"/>
                </a:lnTo>
                <a:close/>
                <a:moveTo>
                  <a:pt x="1351629" y="305593"/>
                </a:moveTo>
                <a:lnTo>
                  <a:pt x="1351629" y="22489"/>
                </a:lnTo>
                <a:lnTo>
                  <a:pt x="1686295" y="22489"/>
                </a:lnTo>
                <a:lnTo>
                  <a:pt x="1686295" y="305593"/>
                </a:lnTo>
                <a:close/>
                <a:moveTo>
                  <a:pt x="1351629" y="602413"/>
                </a:moveTo>
                <a:lnTo>
                  <a:pt x="1351629" y="319309"/>
                </a:lnTo>
                <a:lnTo>
                  <a:pt x="1686295" y="319309"/>
                </a:lnTo>
                <a:lnTo>
                  <a:pt x="1686295" y="602413"/>
                </a:lnTo>
                <a:close/>
                <a:moveTo>
                  <a:pt x="1351629" y="899223"/>
                </a:moveTo>
                <a:lnTo>
                  <a:pt x="1351629" y="616129"/>
                </a:lnTo>
                <a:lnTo>
                  <a:pt x="1686295" y="616129"/>
                </a:lnTo>
                <a:lnTo>
                  <a:pt x="1686295" y="899223"/>
                </a:lnTo>
                <a:close/>
                <a:moveTo>
                  <a:pt x="1351629" y="1196033"/>
                </a:moveTo>
                <a:lnTo>
                  <a:pt x="1351629" y="912928"/>
                </a:lnTo>
                <a:lnTo>
                  <a:pt x="1686295" y="912928"/>
                </a:lnTo>
                <a:lnTo>
                  <a:pt x="1686295" y="1196033"/>
                </a:lnTo>
                <a:close/>
                <a:moveTo>
                  <a:pt x="1351629" y="1492853"/>
                </a:moveTo>
                <a:lnTo>
                  <a:pt x="1351629" y="1209749"/>
                </a:lnTo>
                <a:lnTo>
                  <a:pt x="1686295" y="1209749"/>
                </a:lnTo>
                <a:lnTo>
                  <a:pt x="1686295" y="1492853"/>
                </a:lnTo>
                <a:close/>
                <a:moveTo>
                  <a:pt x="1351629" y="1789662"/>
                </a:moveTo>
                <a:lnTo>
                  <a:pt x="1351629" y="1506569"/>
                </a:lnTo>
                <a:lnTo>
                  <a:pt x="1686295" y="1506569"/>
                </a:lnTo>
                <a:lnTo>
                  <a:pt x="1686295" y="1789662"/>
                </a:lnTo>
                <a:close/>
                <a:moveTo>
                  <a:pt x="1351629" y="2086472"/>
                </a:moveTo>
                <a:lnTo>
                  <a:pt x="1351629" y="1803368"/>
                </a:lnTo>
                <a:lnTo>
                  <a:pt x="1686295" y="1803368"/>
                </a:lnTo>
                <a:lnTo>
                  <a:pt x="1686295" y="2086472"/>
                </a:lnTo>
                <a:close/>
                <a:moveTo>
                  <a:pt x="1351629" y="2383292"/>
                </a:moveTo>
                <a:lnTo>
                  <a:pt x="1351629" y="2100188"/>
                </a:lnTo>
                <a:lnTo>
                  <a:pt x="1686295" y="2100188"/>
                </a:lnTo>
                <a:lnTo>
                  <a:pt x="1686295" y="2383292"/>
                </a:lnTo>
                <a:close/>
                <a:moveTo>
                  <a:pt x="1351629" y="2680112"/>
                </a:moveTo>
                <a:lnTo>
                  <a:pt x="1351629" y="2397008"/>
                </a:lnTo>
                <a:lnTo>
                  <a:pt x="1686295" y="2397008"/>
                </a:lnTo>
                <a:lnTo>
                  <a:pt x="1686295" y="2680112"/>
                </a:lnTo>
                <a:close/>
                <a:moveTo>
                  <a:pt x="1351629" y="2976922"/>
                </a:moveTo>
                <a:lnTo>
                  <a:pt x="1351629" y="2693828"/>
                </a:lnTo>
                <a:lnTo>
                  <a:pt x="1686295" y="2693828"/>
                </a:lnTo>
                <a:lnTo>
                  <a:pt x="1686295" y="2976922"/>
                </a:lnTo>
                <a:close/>
                <a:moveTo>
                  <a:pt x="1351629" y="3273742"/>
                </a:moveTo>
                <a:lnTo>
                  <a:pt x="1351629" y="2990638"/>
                </a:lnTo>
                <a:lnTo>
                  <a:pt x="1686295" y="2990638"/>
                </a:lnTo>
                <a:lnTo>
                  <a:pt x="1686295" y="3273742"/>
                </a:lnTo>
                <a:close/>
                <a:moveTo>
                  <a:pt x="1351629" y="3570541"/>
                </a:moveTo>
                <a:lnTo>
                  <a:pt x="1351629" y="3287447"/>
                </a:lnTo>
                <a:lnTo>
                  <a:pt x="1686295" y="3287447"/>
                </a:lnTo>
                <a:lnTo>
                  <a:pt x="1686295" y="3570541"/>
                </a:lnTo>
                <a:close/>
                <a:moveTo>
                  <a:pt x="1351629" y="3867361"/>
                </a:moveTo>
                <a:lnTo>
                  <a:pt x="1351629" y="3584257"/>
                </a:lnTo>
                <a:lnTo>
                  <a:pt x="1686295" y="3584257"/>
                </a:lnTo>
                <a:lnTo>
                  <a:pt x="1686295" y="3867361"/>
                </a:lnTo>
                <a:close/>
                <a:moveTo>
                  <a:pt x="1351629" y="4164171"/>
                </a:moveTo>
                <a:lnTo>
                  <a:pt x="1351629" y="3881077"/>
                </a:lnTo>
                <a:lnTo>
                  <a:pt x="1686295" y="3881077"/>
                </a:lnTo>
                <a:lnTo>
                  <a:pt x="1686295" y="4164171"/>
                </a:lnTo>
                <a:close/>
                <a:moveTo>
                  <a:pt x="1351629" y="4460991"/>
                </a:moveTo>
                <a:lnTo>
                  <a:pt x="1351629" y="4177897"/>
                </a:lnTo>
                <a:lnTo>
                  <a:pt x="1686295" y="4177897"/>
                </a:lnTo>
                <a:lnTo>
                  <a:pt x="1686295" y="4460991"/>
                </a:lnTo>
                <a:close/>
                <a:moveTo>
                  <a:pt x="1351629" y="4757811"/>
                </a:moveTo>
                <a:lnTo>
                  <a:pt x="1351629" y="4474707"/>
                </a:lnTo>
                <a:lnTo>
                  <a:pt x="1686295" y="4474707"/>
                </a:lnTo>
                <a:lnTo>
                  <a:pt x="1686295" y="4757811"/>
                </a:lnTo>
                <a:close/>
                <a:moveTo>
                  <a:pt x="1351629" y="5054610"/>
                </a:moveTo>
                <a:lnTo>
                  <a:pt x="1351629" y="4771516"/>
                </a:lnTo>
                <a:lnTo>
                  <a:pt x="1686295" y="4771516"/>
                </a:lnTo>
                <a:lnTo>
                  <a:pt x="1686295" y="5054610"/>
                </a:lnTo>
                <a:close/>
                <a:moveTo>
                  <a:pt x="1351629" y="5351441"/>
                </a:moveTo>
                <a:lnTo>
                  <a:pt x="1351629" y="5068337"/>
                </a:lnTo>
                <a:lnTo>
                  <a:pt x="1686295" y="5068337"/>
                </a:lnTo>
                <a:lnTo>
                  <a:pt x="1686295" y="5351441"/>
                </a:lnTo>
                <a:close/>
                <a:moveTo>
                  <a:pt x="1351629" y="5648250"/>
                </a:moveTo>
                <a:lnTo>
                  <a:pt x="1351629" y="5365157"/>
                </a:lnTo>
                <a:lnTo>
                  <a:pt x="1686295" y="5365157"/>
                </a:lnTo>
                <a:lnTo>
                  <a:pt x="1686295" y="5648250"/>
                </a:lnTo>
                <a:close/>
                <a:moveTo>
                  <a:pt x="1351629" y="5945060"/>
                </a:moveTo>
                <a:lnTo>
                  <a:pt x="1351629" y="5661966"/>
                </a:lnTo>
                <a:lnTo>
                  <a:pt x="1686295" y="5661966"/>
                </a:lnTo>
                <a:lnTo>
                  <a:pt x="1686295" y="5945060"/>
                </a:lnTo>
                <a:close/>
                <a:moveTo>
                  <a:pt x="1351629" y="6241880"/>
                </a:moveTo>
                <a:lnTo>
                  <a:pt x="1351629" y="5958776"/>
                </a:lnTo>
                <a:lnTo>
                  <a:pt x="1686295" y="5958776"/>
                </a:lnTo>
                <a:lnTo>
                  <a:pt x="1686295" y="6241880"/>
                </a:lnTo>
                <a:close/>
                <a:moveTo>
                  <a:pt x="1351629" y="6538690"/>
                </a:moveTo>
                <a:lnTo>
                  <a:pt x="1351629" y="6255596"/>
                </a:lnTo>
                <a:lnTo>
                  <a:pt x="1686295" y="6255596"/>
                </a:lnTo>
                <a:lnTo>
                  <a:pt x="1686295" y="6538690"/>
                </a:lnTo>
                <a:close/>
                <a:moveTo>
                  <a:pt x="1351629" y="6835499"/>
                </a:moveTo>
                <a:lnTo>
                  <a:pt x="1351629" y="6552406"/>
                </a:lnTo>
                <a:lnTo>
                  <a:pt x="1686295" y="6552406"/>
                </a:lnTo>
                <a:lnTo>
                  <a:pt x="1686295" y="6835499"/>
                </a:lnTo>
                <a:close/>
                <a:moveTo>
                  <a:pt x="1000749" y="305593"/>
                </a:moveTo>
                <a:lnTo>
                  <a:pt x="1000749" y="22489"/>
                </a:lnTo>
                <a:lnTo>
                  <a:pt x="1335415" y="22489"/>
                </a:lnTo>
                <a:lnTo>
                  <a:pt x="1335415" y="305593"/>
                </a:lnTo>
                <a:close/>
                <a:moveTo>
                  <a:pt x="1000749" y="602413"/>
                </a:moveTo>
                <a:lnTo>
                  <a:pt x="1000749" y="319309"/>
                </a:lnTo>
                <a:lnTo>
                  <a:pt x="1335415" y="319309"/>
                </a:lnTo>
                <a:lnTo>
                  <a:pt x="1335415" y="602413"/>
                </a:lnTo>
                <a:close/>
                <a:moveTo>
                  <a:pt x="1000749" y="899223"/>
                </a:moveTo>
                <a:lnTo>
                  <a:pt x="1000749" y="616129"/>
                </a:lnTo>
                <a:lnTo>
                  <a:pt x="1335415" y="616129"/>
                </a:lnTo>
                <a:lnTo>
                  <a:pt x="1335415" y="899223"/>
                </a:lnTo>
                <a:close/>
                <a:moveTo>
                  <a:pt x="1000749" y="1196033"/>
                </a:moveTo>
                <a:lnTo>
                  <a:pt x="1000749" y="912928"/>
                </a:lnTo>
                <a:lnTo>
                  <a:pt x="1335415" y="912928"/>
                </a:lnTo>
                <a:lnTo>
                  <a:pt x="1335415" y="1196033"/>
                </a:lnTo>
                <a:close/>
                <a:moveTo>
                  <a:pt x="1000749" y="1492853"/>
                </a:moveTo>
                <a:lnTo>
                  <a:pt x="1000749" y="1209749"/>
                </a:lnTo>
                <a:lnTo>
                  <a:pt x="1335415" y="1209749"/>
                </a:lnTo>
                <a:lnTo>
                  <a:pt x="1335415" y="1492853"/>
                </a:lnTo>
                <a:close/>
                <a:moveTo>
                  <a:pt x="1000749" y="1789662"/>
                </a:moveTo>
                <a:lnTo>
                  <a:pt x="1000749" y="1506569"/>
                </a:lnTo>
                <a:lnTo>
                  <a:pt x="1335415" y="1506569"/>
                </a:lnTo>
                <a:lnTo>
                  <a:pt x="1335415" y="1789662"/>
                </a:lnTo>
                <a:close/>
                <a:moveTo>
                  <a:pt x="1000749" y="2086472"/>
                </a:moveTo>
                <a:lnTo>
                  <a:pt x="1000749" y="1803368"/>
                </a:lnTo>
                <a:lnTo>
                  <a:pt x="1335415" y="1803368"/>
                </a:lnTo>
                <a:lnTo>
                  <a:pt x="1335415" y="2086472"/>
                </a:lnTo>
                <a:close/>
                <a:moveTo>
                  <a:pt x="1000749" y="2383292"/>
                </a:moveTo>
                <a:lnTo>
                  <a:pt x="1000749" y="2100188"/>
                </a:lnTo>
                <a:lnTo>
                  <a:pt x="1335415" y="2100188"/>
                </a:lnTo>
                <a:lnTo>
                  <a:pt x="1335415" y="2383292"/>
                </a:lnTo>
                <a:close/>
                <a:moveTo>
                  <a:pt x="1000749" y="2680112"/>
                </a:moveTo>
                <a:lnTo>
                  <a:pt x="1000749" y="2397008"/>
                </a:lnTo>
                <a:lnTo>
                  <a:pt x="1335415" y="2397008"/>
                </a:lnTo>
                <a:lnTo>
                  <a:pt x="1335415" y="2680112"/>
                </a:lnTo>
                <a:close/>
                <a:moveTo>
                  <a:pt x="1000749" y="2976922"/>
                </a:moveTo>
                <a:lnTo>
                  <a:pt x="1000749" y="2693828"/>
                </a:lnTo>
                <a:lnTo>
                  <a:pt x="1335415" y="2693828"/>
                </a:lnTo>
                <a:lnTo>
                  <a:pt x="1335415" y="2976922"/>
                </a:lnTo>
                <a:close/>
                <a:moveTo>
                  <a:pt x="1000749" y="3273742"/>
                </a:moveTo>
                <a:lnTo>
                  <a:pt x="1000749" y="2990638"/>
                </a:lnTo>
                <a:lnTo>
                  <a:pt x="1335415" y="2990638"/>
                </a:lnTo>
                <a:lnTo>
                  <a:pt x="1335415" y="3273742"/>
                </a:lnTo>
                <a:close/>
                <a:moveTo>
                  <a:pt x="1000749" y="3570541"/>
                </a:moveTo>
                <a:lnTo>
                  <a:pt x="1000749" y="3287447"/>
                </a:lnTo>
                <a:lnTo>
                  <a:pt x="1335415" y="3287447"/>
                </a:lnTo>
                <a:lnTo>
                  <a:pt x="1335415" y="3570541"/>
                </a:lnTo>
                <a:close/>
                <a:moveTo>
                  <a:pt x="1000749" y="3867361"/>
                </a:moveTo>
                <a:lnTo>
                  <a:pt x="1000749" y="3584257"/>
                </a:lnTo>
                <a:lnTo>
                  <a:pt x="1335415" y="3584257"/>
                </a:lnTo>
                <a:lnTo>
                  <a:pt x="1335415" y="3867361"/>
                </a:lnTo>
                <a:close/>
                <a:moveTo>
                  <a:pt x="1000749" y="4164171"/>
                </a:moveTo>
                <a:lnTo>
                  <a:pt x="1000749" y="3881077"/>
                </a:lnTo>
                <a:lnTo>
                  <a:pt x="1335415" y="3881077"/>
                </a:lnTo>
                <a:lnTo>
                  <a:pt x="1335415" y="4164171"/>
                </a:lnTo>
                <a:close/>
                <a:moveTo>
                  <a:pt x="1000749" y="4460991"/>
                </a:moveTo>
                <a:lnTo>
                  <a:pt x="1000749" y="4177897"/>
                </a:lnTo>
                <a:lnTo>
                  <a:pt x="1335415" y="4177897"/>
                </a:lnTo>
                <a:lnTo>
                  <a:pt x="1335415" y="4460991"/>
                </a:lnTo>
                <a:close/>
                <a:moveTo>
                  <a:pt x="1000749" y="4757811"/>
                </a:moveTo>
                <a:lnTo>
                  <a:pt x="1000749" y="4474707"/>
                </a:lnTo>
                <a:lnTo>
                  <a:pt x="1335415" y="4474707"/>
                </a:lnTo>
                <a:lnTo>
                  <a:pt x="1335415" y="4757811"/>
                </a:lnTo>
                <a:close/>
                <a:moveTo>
                  <a:pt x="1000749" y="5054610"/>
                </a:moveTo>
                <a:lnTo>
                  <a:pt x="1000749" y="4771516"/>
                </a:lnTo>
                <a:lnTo>
                  <a:pt x="1335415" y="4771516"/>
                </a:lnTo>
                <a:lnTo>
                  <a:pt x="1335415" y="5054610"/>
                </a:lnTo>
                <a:close/>
                <a:moveTo>
                  <a:pt x="1000749" y="5351441"/>
                </a:moveTo>
                <a:lnTo>
                  <a:pt x="1000749" y="5068337"/>
                </a:lnTo>
                <a:lnTo>
                  <a:pt x="1335415" y="5068337"/>
                </a:lnTo>
                <a:lnTo>
                  <a:pt x="1335415" y="5351441"/>
                </a:lnTo>
                <a:close/>
                <a:moveTo>
                  <a:pt x="1000749" y="5648250"/>
                </a:moveTo>
                <a:lnTo>
                  <a:pt x="1000749" y="5365157"/>
                </a:lnTo>
                <a:lnTo>
                  <a:pt x="1335415" y="5365157"/>
                </a:lnTo>
                <a:lnTo>
                  <a:pt x="1335415" y="5648250"/>
                </a:lnTo>
                <a:close/>
                <a:moveTo>
                  <a:pt x="1000749" y="5945060"/>
                </a:moveTo>
                <a:lnTo>
                  <a:pt x="1000749" y="5661966"/>
                </a:lnTo>
                <a:lnTo>
                  <a:pt x="1335415" y="5661966"/>
                </a:lnTo>
                <a:lnTo>
                  <a:pt x="1335415" y="5945060"/>
                </a:lnTo>
                <a:close/>
                <a:moveTo>
                  <a:pt x="1000749" y="6241880"/>
                </a:moveTo>
                <a:lnTo>
                  <a:pt x="1000749" y="5958776"/>
                </a:lnTo>
                <a:lnTo>
                  <a:pt x="1335415" y="5958776"/>
                </a:lnTo>
                <a:lnTo>
                  <a:pt x="1335415" y="6241880"/>
                </a:lnTo>
                <a:close/>
                <a:moveTo>
                  <a:pt x="1000749" y="6538690"/>
                </a:moveTo>
                <a:lnTo>
                  <a:pt x="1000749" y="6255596"/>
                </a:lnTo>
                <a:lnTo>
                  <a:pt x="1335415" y="6255596"/>
                </a:lnTo>
                <a:lnTo>
                  <a:pt x="1335415" y="6538690"/>
                </a:lnTo>
                <a:close/>
                <a:moveTo>
                  <a:pt x="1000749" y="6835499"/>
                </a:moveTo>
                <a:lnTo>
                  <a:pt x="1000749" y="6552406"/>
                </a:lnTo>
                <a:lnTo>
                  <a:pt x="1335415" y="6552406"/>
                </a:lnTo>
                <a:lnTo>
                  <a:pt x="1335415" y="6835499"/>
                </a:lnTo>
                <a:close/>
                <a:moveTo>
                  <a:pt x="649880" y="305593"/>
                </a:moveTo>
                <a:lnTo>
                  <a:pt x="649880" y="22489"/>
                </a:lnTo>
                <a:lnTo>
                  <a:pt x="984535" y="22489"/>
                </a:lnTo>
                <a:lnTo>
                  <a:pt x="984535" y="305593"/>
                </a:lnTo>
                <a:close/>
                <a:moveTo>
                  <a:pt x="649880" y="602413"/>
                </a:moveTo>
                <a:lnTo>
                  <a:pt x="649880" y="319309"/>
                </a:lnTo>
                <a:lnTo>
                  <a:pt x="984535" y="319309"/>
                </a:lnTo>
                <a:lnTo>
                  <a:pt x="984535" y="602413"/>
                </a:lnTo>
                <a:close/>
                <a:moveTo>
                  <a:pt x="649880" y="899223"/>
                </a:moveTo>
                <a:lnTo>
                  <a:pt x="649880" y="616129"/>
                </a:lnTo>
                <a:lnTo>
                  <a:pt x="984535" y="616129"/>
                </a:lnTo>
                <a:lnTo>
                  <a:pt x="984535" y="899223"/>
                </a:lnTo>
                <a:close/>
                <a:moveTo>
                  <a:pt x="649880" y="1196033"/>
                </a:moveTo>
                <a:lnTo>
                  <a:pt x="649880" y="912928"/>
                </a:lnTo>
                <a:lnTo>
                  <a:pt x="984535" y="912928"/>
                </a:lnTo>
                <a:lnTo>
                  <a:pt x="984535" y="1196033"/>
                </a:lnTo>
                <a:close/>
                <a:moveTo>
                  <a:pt x="649880" y="1492853"/>
                </a:moveTo>
                <a:lnTo>
                  <a:pt x="649880" y="1209749"/>
                </a:lnTo>
                <a:lnTo>
                  <a:pt x="984535" y="1209749"/>
                </a:lnTo>
                <a:lnTo>
                  <a:pt x="984535" y="1492853"/>
                </a:lnTo>
                <a:close/>
                <a:moveTo>
                  <a:pt x="649880" y="1789662"/>
                </a:moveTo>
                <a:lnTo>
                  <a:pt x="649880" y="1506569"/>
                </a:lnTo>
                <a:lnTo>
                  <a:pt x="984535" y="1506569"/>
                </a:lnTo>
                <a:lnTo>
                  <a:pt x="984535" y="1789662"/>
                </a:lnTo>
                <a:close/>
                <a:moveTo>
                  <a:pt x="649880" y="2086472"/>
                </a:moveTo>
                <a:lnTo>
                  <a:pt x="649880" y="1803368"/>
                </a:lnTo>
                <a:lnTo>
                  <a:pt x="984535" y="1803368"/>
                </a:lnTo>
                <a:lnTo>
                  <a:pt x="984535" y="2086472"/>
                </a:lnTo>
                <a:close/>
                <a:moveTo>
                  <a:pt x="649880" y="2383292"/>
                </a:moveTo>
                <a:lnTo>
                  <a:pt x="649880" y="2100188"/>
                </a:lnTo>
                <a:lnTo>
                  <a:pt x="984535" y="2100188"/>
                </a:lnTo>
                <a:lnTo>
                  <a:pt x="984535" y="2383292"/>
                </a:lnTo>
                <a:close/>
                <a:moveTo>
                  <a:pt x="649880" y="2680112"/>
                </a:moveTo>
                <a:lnTo>
                  <a:pt x="649880" y="2397008"/>
                </a:lnTo>
                <a:lnTo>
                  <a:pt x="984535" y="2397008"/>
                </a:lnTo>
                <a:lnTo>
                  <a:pt x="984535" y="2680112"/>
                </a:lnTo>
                <a:close/>
                <a:moveTo>
                  <a:pt x="649880" y="2976922"/>
                </a:moveTo>
                <a:lnTo>
                  <a:pt x="649880" y="2693828"/>
                </a:lnTo>
                <a:lnTo>
                  <a:pt x="984535" y="2693828"/>
                </a:lnTo>
                <a:lnTo>
                  <a:pt x="984535" y="2976922"/>
                </a:lnTo>
                <a:close/>
                <a:moveTo>
                  <a:pt x="649880" y="3273742"/>
                </a:moveTo>
                <a:lnTo>
                  <a:pt x="649880" y="2990638"/>
                </a:lnTo>
                <a:lnTo>
                  <a:pt x="984535" y="2990638"/>
                </a:lnTo>
                <a:lnTo>
                  <a:pt x="984535" y="3273742"/>
                </a:lnTo>
                <a:close/>
                <a:moveTo>
                  <a:pt x="649880" y="3570541"/>
                </a:moveTo>
                <a:lnTo>
                  <a:pt x="649880" y="3287447"/>
                </a:lnTo>
                <a:lnTo>
                  <a:pt x="984535" y="3287447"/>
                </a:lnTo>
                <a:lnTo>
                  <a:pt x="984535" y="3570541"/>
                </a:lnTo>
                <a:close/>
                <a:moveTo>
                  <a:pt x="649880" y="3867361"/>
                </a:moveTo>
                <a:lnTo>
                  <a:pt x="649880" y="3584257"/>
                </a:lnTo>
                <a:lnTo>
                  <a:pt x="984535" y="3584257"/>
                </a:lnTo>
                <a:lnTo>
                  <a:pt x="984535" y="3867361"/>
                </a:lnTo>
                <a:close/>
                <a:moveTo>
                  <a:pt x="649880" y="4164171"/>
                </a:moveTo>
                <a:lnTo>
                  <a:pt x="649880" y="3881077"/>
                </a:lnTo>
                <a:lnTo>
                  <a:pt x="984535" y="3881077"/>
                </a:lnTo>
                <a:lnTo>
                  <a:pt x="984535" y="4164171"/>
                </a:lnTo>
                <a:close/>
                <a:moveTo>
                  <a:pt x="649880" y="4460991"/>
                </a:moveTo>
                <a:lnTo>
                  <a:pt x="649880" y="4177897"/>
                </a:lnTo>
                <a:lnTo>
                  <a:pt x="984535" y="4177897"/>
                </a:lnTo>
                <a:lnTo>
                  <a:pt x="984535" y="4460991"/>
                </a:lnTo>
                <a:close/>
                <a:moveTo>
                  <a:pt x="649880" y="4757811"/>
                </a:moveTo>
                <a:lnTo>
                  <a:pt x="649880" y="4474707"/>
                </a:lnTo>
                <a:lnTo>
                  <a:pt x="984535" y="4474707"/>
                </a:lnTo>
                <a:lnTo>
                  <a:pt x="984535" y="4757811"/>
                </a:lnTo>
                <a:close/>
                <a:moveTo>
                  <a:pt x="649880" y="5054610"/>
                </a:moveTo>
                <a:lnTo>
                  <a:pt x="649880" y="4771516"/>
                </a:lnTo>
                <a:lnTo>
                  <a:pt x="984535" y="4771516"/>
                </a:lnTo>
                <a:lnTo>
                  <a:pt x="984535" y="5054610"/>
                </a:lnTo>
                <a:close/>
                <a:moveTo>
                  <a:pt x="649880" y="5351441"/>
                </a:moveTo>
                <a:lnTo>
                  <a:pt x="649880" y="5068337"/>
                </a:lnTo>
                <a:lnTo>
                  <a:pt x="984535" y="5068337"/>
                </a:lnTo>
                <a:lnTo>
                  <a:pt x="984535" y="5351441"/>
                </a:lnTo>
                <a:close/>
                <a:moveTo>
                  <a:pt x="649880" y="5648250"/>
                </a:moveTo>
                <a:lnTo>
                  <a:pt x="649880" y="5365157"/>
                </a:lnTo>
                <a:lnTo>
                  <a:pt x="984535" y="5365157"/>
                </a:lnTo>
                <a:lnTo>
                  <a:pt x="984535" y="5648250"/>
                </a:lnTo>
                <a:close/>
                <a:moveTo>
                  <a:pt x="649880" y="5945060"/>
                </a:moveTo>
                <a:lnTo>
                  <a:pt x="649880" y="5661966"/>
                </a:lnTo>
                <a:lnTo>
                  <a:pt x="984535" y="5661966"/>
                </a:lnTo>
                <a:lnTo>
                  <a:pt x="984535" y="5945060"/>
                </a:lnTo>
                <a:close/>
                <a:moveTo>
                  <a:pt x="649880" y="6241880"/>
                </a:moveTo>
                <a:lnTo>
                  <a:pt x="649880" y="5958776"/>
                </a:lnTo>
                <a:lnTo>
                  <a:pt x="984535" y="5958776"/>
                </a:lnTo>
                <a:lnTo>
                  <a:pt x="984535" y="6241880"/>
                </a:lnTo>
                <a:close/>
                <a:moveTo>
                  <a:pt x="649880" y="6538690"/>
                </a:moveTo>
                <a:lnTo>
                  <a:pt x="649880" y="6255596"/>
                </a:lnTo>
                <a:lnTo>
                  <a:pt x="984535" y="6255596"/>
                </a:lnTo>
                <a:lnTo>
                  <a:pt x="984535" y="6538690"/>
                </a:lnTo>
                <a:close/>
                <a:moveTo>
                  <a:pt x="649880" y="6835499"/>
                </a:moveTo>
                <a:lnTo>
                  <a:pt x="649880" y="6552406"/>
                </a:lnTo>
                <a:lnTo>
                  <a:pt x="984535" y="6552406"/>
                </a:lnTo>
                <a:lnTo>
                  <a:pt x="984535" y="6835499"/>
                </a:lnTo>
                <a:close/>
                <a:moveTo>
                  <a:pt x="298989" y="305593"/>
                </a:moveTo>
                <a:lnTo>
                  <a:pt x="298989" y="22489"/>
                </a:lnTo>
                <a:lnTo>
                  <a:pt x="633655" y="22489"/>
                </a:lnTo>
                <a:lnTo>
                  <a:pt x="633655" y="305593"/>
                </a:lnTo>
                <a:close/>
                <a:moveTo>
                  <a:pt x="298989" y="602413"/>
                </a:moveTo>
                <a:lnTo>
                  <a:pt x="298989" y="319309"/>
                </a:lnTo>
                <a:lnTo>
                  <a:pt x="633655" y="319309"/>
                </a:lnTo>
                <a:lnTo>
                  <a:pt x="633655" y="602413"/>
                </a:lnTo>
                <a:close/>
                <a:moveTo>
                  <a:pt x="298989" y="899223"/>
                </a:moveTo>
                <a:lnTo>
                  <a:pt x="298989" y="616129"/>
                </a:lnTo>
                <a:lnTo>
                  <a:pt x="633655" y="616129"/>
                </a:lnTo>
                <a:lnTo>
                  <a:pt x="633655" y="899223"/>
                </a:lnTo>
                <a:close/>
                <a:moveTo>
                  <a:pt x="298989" y="1196033"/>
                </a:moveTo>
                <a:lnTo>
                  <a:pt x="298989" y="912928"/>
                </a:lnTo>
                <a:lnTo>
                  <a:pt x="633655" y="912928"/>
                </a:lnTo>
                <a:lnTo>
                  <a:pt x="633655" y="1196033"/>
                </a:lnTo>
                <a:close/>
                <a:moveTo>
                  <a:pt x="298989" y="1492853"/>
                </a:moveTo>
                <a:lnTo>
                  <a:pt x="298989" y="1209749"/>
                </a:lnTo>
                <a:lnTo>
                  <a:pt x="633655" y="1209749"/>
                </a:lnTo>
                <a:lnTo>
                  <a:pt x="633655" y="1492853"/>
                </a:lnTo>
                <a:close/>
                <a:moveTo>
                  <a:pt x="298989" y="1789662"/>
                </a:moveTo>
                <a:lnTo>
                  <a:pt x="298989" y="1506569"/>
                </a:lnTo>
                <a:lnTo>
                  <a:pt x="633655" y="1506569"/>
                </a:lnTo>
                <a:lnTo>
                  <a:pt x="633655" y="1789662"/>
                </a:lnTo>
                <a:close/>
                <a:moveTo>
                  <a:pt x="298989" y="2086472"/>
                </a:moveTo>
                <a:lnTo>
                  <a:pt x="298989" y="1803368"/>
                </a:lnTo>
                <a:lnTo>
                  <a:pt x="633655" y="1803368"/>
                </a:lnTo>
                <a:lnTo>
                  <a:pt x="633655" y="2086472"/>
                </a:lnTo>
                <a:close/>
                <a:moveTo>
                  <a:pt x="298989" y="2383292"/>
                </a:moveTo>
                <a:lnTo>
                  <a:pt x="298989" y="2100188"/>
                </a:lnTo>
                <a:lnTo>
                  <a:pt x="633655" y="2100188"/>
                </a:lnTo>
                <a:lnTo>
                  <a:pt x="633655" y="2383292"/>
                </a:lnTo>
                <a:close/>
                <a:moveTo>
                  <a:pt x="298989" y="2680112"/>
                </a:moveTo>
                <a:lnTo>
                  <a:pt x="298989" y="2397008"/>
                </a:lnTo>
                <a:lnTo>
                  <a:pt x="633655" y="2397008"/>
                </a:lnTo>
                <a:lnTo>
                  <a:pt x="633655" y="2680112"/>
                </a:lnTo>
                <a:close/>
                <a:moveTo>
                  <a:pt x="298989" y="2976922"/>
                </a:moveTo>
                <a:lnTo>
                  <a:pt x="298989" y="2693828"/>
                </a:lnTo>
                <a:lnTo>
                  <a:pt x="633655" y="2693828"/>
                </a:lnTo>
                <a:lnTo>
                  <a:pt x="633655" y="2976922"/>
                </a:lnTo>
                <a:close/>
                <a:moveTo>
                  <a:pt x="298989" y="3273742"/>
                </a:moveTo>
                <a:lnTo>
                  <a:pt x="298989" y="2990638"/>
                </a:lnTo>
                <a:lnTo>
                  <a:pt x="633655" y="2990638"/>
                </a:lnTo>
                <a:lnTo>
                  <a:pt x="633655" y="3273742"/>
                </a:lnTo>
                <a:close/>
                <a:moveTo>
                  <a:pt x="298989" y="3570541"/>
                </a:moveTo>
                <a:lnTo>
                  <a:pt x="298989" y="3287447"/>
                </a:lnTo>
                <a:lnTo>
                  <a:pt x="633655" y="3287447"/>
                </a:lnTo>
                <a:lnTo>
                  <a:pt x="633655" y="3570541"/>
                </a:lnTo>
                <a:close/>
                <a:moveTo>
                  <a:pt x="298989" y="3867361"/>
                </a:moveTo>
                <a:lnTo>
                  <a:pt x="298989" y="3584257"/>
                </a:lnTo>
                <a:lnTo>
                  <a:pt x="633655" y="3584257"/>
                </a:lnTo>
                <a:lnTo>
                  <a:pt x="633655" y="3867361"/>
                </a:lnTo>
                <a:close/>
                <a:moveTo>
                  <a:pt x="298989" y="4164171"/>
                </a:moveTo>
                <a:lnTo>
                  <a:pt x="298989" y="3881077"/>
                </a:lnTo>
                <a:lnTo>
                  <a:pt x="633655" y="3881077"/>
                </a:lnTo>
                <a:lnTo>
                  <a:pt x="633655" y="4164171"/>
                </a:lnTo>
                <a:close/>
                <a:moveTo>
                  <a:pt x="298989" y="4460991"/>
                </a:moveTo>
                <a:lnTo>
                  <a:pt x="298989" y="4177897"/>
                </a:lnTo>
                <a:lnTo>
                  <a:pt x="633655" y="4177897"/>
                </a:lnTo>
                <a:lnTo>
                  <a:pt x="633655" y="4460991"/>
                </a:lnTo>
                <a:close/>
                <a:moveTo>
                  <a:pt x="298989" y="4757811"/>
                </a:moveTo>
                <a:lnTo>
                  <a:pt x="298989" y="4474707"/>
                </a:lnTo>
                <a:lnTo>
                  <a:pt x="633655" y="4474707"/>
                </a:lnTo>
                <a:lnTo>
                  <a:pt x="633655" y="4757811"/>
                </a:lnTo>
                <a:close/>
                <a:moveTo>
                  <a:pt x="298989" y="5054610"/>
                </a:moveTo>
                <a:lnTo>
                  <a:pt x="298989" y="4771516"/>
                </a:lnTo>
                <a:lnTo>
                  <a:pt x="633655" y="4771516"/>
                </a:lnTo>
                <a:lnTo>
                  <a:pt x="633655" y="5054610"/>
                </a:lnTo>
                <a:close/>
                <a:moveTo>
                  <a:pt x="298989" y="5351441"/>
                </a:moveTo>
                <a:lnTo>
                  <a:pt x="298989" y="5068337"/>
                </a:lnTo>
                <a:lnTo>
                  <a:pt x="633655" y="5068337"/>
                </a:lnTo>
                <a:lnTo>
                  <a:pt x="633655" y="5351441"/>
                </a:lnTo>
                <a:close/>
                <a:moveTo>
                  <a:pt x="298989" y="5648250"/>
                </a:moveTo>
                <a:lnTo>
                  <a:pt x="298989" y="5365157"/>
                </a:lnTo>
                <a:lnTo>
                  <a:pt x="633655" y="5365157"/>
                </a:lnTo>
                <a:lnTo>
                  <a:pt x="633655" y="5648250"/>
                </a:lnTo>
                <a:close/>
                <a:moveTo>
                  <a:pt x="298989" y="5945060"/>
                </a:moveTo>
                <a:lnTo>
                  <a:pt x="298989" y="5661966"/>
                </a:lnTo>
                <a:lnTo>
                  <a:pt x="633655" y="5661966"/>
                </a:lnTo>
                <a:lnTo>
                  <a:pt x="633655" y="5945060"/>
                </a:lnTo>
                <a:close/>
                <a:moveTo>
                  <a:pt x="298989" y="6241880"/>
                </a:moveTo>
                <a:lnTo>
                  <a:pt x="298989" y="5958776"/>
                </a:lnTo>
                <a:lnTo>
                  <a:pt x="633655" y="5958776"/>
                </a:lnTo>
                <a:lnTo>
                  <a:pt x="633655" y="6241880"/>
                </a:lnTo>
                <a:close/>
                <a:moveTo>
                  <a:pt x="298989" y="6538690"/>
                </a:moveTo>
                <a:lnTo>
                  <a:pt x="298989" y="6255596"/>
                </a:lnTo>
                <a:lnTo>
                  <a:pt x="633655" y="6255596"/>
                </a:lnTo>
                <a:lnTo>
                  <a:pt x="633655" y="6538690"/>
                </a:lnTo>
                <a:close/>
                <a:moveTo>
                  <a:pt x="298989" y="6835499"/>
                </a:moveTo>
                <a:lnTo>
                  <a:pt x="298989" y="6552406"/>
                </a:lnTo>
                <a:lnTo>
                  <a:pt x="633655" y="6552406"/>
                </a:lnTo>
                <a:lnTo>
                  <a:pt x="633655" y="6835499"/>
                </a:lnTo>
                <a:close/>
                <a:moveTo>
                  <a:pt x="11527112" y="305593"/>
                </a:moveTo>
                <a:lnTo>
                  <a:pt x="11527112" y="22489"/>
                </a:lnTo>
                <a:lnTo>
                  <a:pt x="11861789" y="22489"/>
                </a:lnTo>
                <a:lnTo>
                  <a:pt x="11861789" y="305593"/>
                </a:lnTo>
                <a:close/>
              </a:path>
            </a:pathLst>
          </a:custGeom>
          <a:solidFill>
            <a:srgbClr val="3D413F">
              <a:alpha val="5030"/>
            </a:srgbClr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ermanent Marker"/>
              <a:buNone/>
              <a:defRPr sz="33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ermanent Marker"/>
              <a:buNone/>
              <a:defRPr sz="28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ermanent Marker"/>
              <a:buNone/>
              <a:defRPr sz="28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ermanent Marker"/>
              <a:buNone/>
              <a:defRPr sz="28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ermanent Marker"/>
              <a:buNone/>
              <a:defRPr sz="28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ermanent Marker"/>
              <a:buNone/>
              <a:defRPr sz="28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ermanent Marker"/>
              <a:buNone/>
              <a:defRPr sz="28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ermanent Marker"/>
              <a:buNone/>
              <a:defRPr sz="28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ermanent Marker"/>
              <a:buNone/>
              <a:defRPr sz="2800">
                <a:solidFill>
                  <a:schemeClr val="dk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unito"/>
              <a:buChar char="●"/>
              <a:defRPr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238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unito"/>
              <a:buChar char="○"/>
              <a:defRPr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238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unito"/>
              <a:buChar char="■"/>
              <a:defRPr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238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unito"/>
              <a:buChar char="●"/>
              <a:defRPr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238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unito"/>
              <a:buChar char="○"/>
              <a:defRPr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238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unito"/>
              <a:buChar char="■"/>
              <a:defRPr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238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unito"/>
              <a:buChar char="●"/>
              <a:defRPr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238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unito"/>
              <a:buChar char="○"/>
              <a:defRPr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2385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500"/>
              <a:buFont typeface="Nunito"/>
              <a:buChar char="■"/>
              <a:defRPr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8" r:id="rId7"/>
    <p:sldLayoutId id="2147483676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BX6c0vhUS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p55clz1ClGiY6TCK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Google Shape;1122;p43"/>
          <p:cNvSpPr txBox="1">
            <a:spLocks noGrp="1"/>
          </p:cNvSpPr>
          <p:nvPr>
            <p:ph type="ctrTitle"/>
          </p:nvPr>
        </p:nvSpPr>
        <p:spPr>
          <a:xfrm>
            <a:off x="750000" y="1187200"/>
            <a:ext cx="48957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Planeación didáctica </a:t>
            </a:r>
            <a:endParaRPr dirty="0"/>
          </a:p>
        </p:txBody>
      </p:sp>
      <p:sp>
        <p:nvSpPr>
          <p:cNvPr id="1123" name="Google Shape;1123;p43"/>
          <p:cNvSpPr txBox="1">
            <a:spLocks noGrp="1"/>
          </p:cNvSpPr>
          <p:nvPr>
            <p:ph type="subTitle" idx="1"/>
          </p:nvPr>
        </p:nvSpPr>
        <p:spPr>
          <a:xfrm>
            <a:off x="749995" y="3239800"/>
            <a:ext cx="27057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Alumna:Karen Mari</a:t>
            </a:r>
            <a:r>
              <a:rPr lang="es-MX" dirty="0"/>
              <a:t>sol Martínez Reyes.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Materia: Computación</a:t>
            </a:r>
          </a:p>
          <a:p>
            <a:pPr marL="0" indent="0"/>
            <a:r>
              <a:rPr lang="es-MX" dirty="0"/>
              <a:t>Profesor: Mario Alejando Gutiérrez Hernández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4" name="Google Shape;1124;p43"/>
          <p:cNvSpPr/>
          <p:nvPr/>
        </p:nvSpPr>
        <p:spPr>
          <a:xfrm>
            <a:off x="6487445" y="3087209"/>
            <a:ext cx="864629" cy="533498"/>
          </a:xfrm>
          <a:custGeom>
            <a:avLst/>
            <a:gdLst/>
            <a:ahLst/>
            <a:cxnLst/>
            <a:rect l="l" t="t" r="r" b="b"/>
            <a:pathLst>
              <a:path w="10455" h="6451" extrusionOk="0">
                <a:moveTo>
                  <a:pt x="9676" y="0"/>
                </a:moveTo>
                <a:lnTo>
                  <a:pt x="4805" y="1935"/>
                </a:lnTo>
                <a:lnTo>
                  <a:pt x="2469" y="2870"/>
                </a:lnTo>
                <a:lnTo>
                  <a:pt x="667" y="3604"/>
                </a:lnTo>
                <a:lnTo>
                  <a:pt x="534" y="3804"/>
                </a:lnTo>
                <a:lnTo>
                  <a:pt x="400" y="4004"/>
                </a:lnTo>
                <a:lnTo>
                  <a:pt x="289" y="4226"/>
                </a:lnTo>
                <a:lnTo>
                  <a:pt x="200" y="4427"/>
                </a:lnTo>
                <a:lnTo>
                  <a:pt x="200" y="4449"/>
                </a:lnTo>
                <a:lnTo>
                  <a:pt x="89" y="4894"/>
                </a:lnTo>
                <a:lnTo>
                  <a:pt x="22" y="5361"/>
                </a:lnTo>
                <a:lnTo>
                  <a:pt x="22" y="5516"/>
                </a:lnTo>
                <a:lnTo>
                  <a:pt x="0" y="5961"/>
                </a:lnTo>
                <a:lnTo>
                  <a:pt x="0" y="6162"/>
                </a:lnTo>
                <a:lnTo>
                  <a:pt x="89" y="6451"/>
                </a:lnTo>
                <a:lnTo>
                  <a:pt x="823" y="6184"/>
                </a:lnTo>
                <a:lnTo>
                  <a:pt x="1735" y="5850"/>
                </a:lnTo>
                <a:lnTo>
                  <a:pt x="2780" y="5428"/>
                </a:lnTo>
                <a:lnTo>
                  <a:pt x="4004" y="4938"/>
                </a:lnTo>
                <a:lnTo>
                  <a:pt x="6918" y="3693"/>
                </a:lnTo>
                <a:lnTo>
                  <a:pt x="10454" y="2158"/>
                </a:lnTo>
                <a:lnTo>
                  <a:pt x="10276" y="2002"/>
                </a:lnTo>
                <a:lnTo>
                  <a:pt x="10098" y="1824"/>
                </a:lnTo>
                <a:lnTo>
                  <a:pt x="9965" y="1624"/>
                </a:lnTo>
                <a:lnTo>
                  <a:pt x="9854" y="1357"/>
                </a:lnTo>
                <a:lnTo>
                  <a:pt x="9765" y="1068"/>
                </a:lnTo>
                <a:lnTo>
                  <a:pt x="9720" y="757"/>
                </a:lnTo>
                <a:lnTo>
                  <a:pt x="9676" y="401"/>
                </a:lnTo>
                <a:lnTo>
                  <a:pt x="967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1125;p43"/>
          <p:cNvSpPr/>
          <p:nvPr/>
        </p:nvSpPr>
        <p:spPr>
          <a:xfrm>
            <a:off x="6487445" y="3087209"/>
            <a:ext cx="864628" cy="533498"/>
          </a:xfrm>
          <a:custGeom>
            <a:avLst/>
            <a:gdLst/>
            <a:ahLst/>
            <a:cxnLst/>
            <a:rect l="l" t="t" r="r" b="b"/>
            <a:pathLst>
              <a:path w="10455" h="6451" fill="none" extrusionOk="0">
                <a:moveTo>
                  <a:pt x="10454" y="2158"/>
                </a:moveTo>
                <a:lnTo>
                  <a:pt x="10454" y="2158"/>
                </a:lnTo>
                <a:lnTo>
                  <a:pt x="10276" y="2002"/>
                </a:lnTo>
                <a:lnTo>
                  <a:pt x="10098" y="1824"/>
                </a:lnTo>
                <a:lnTo>
                  <a:pt x="9965" y="1624"/>
                </a:lnTo>
                <a:lnTo>
                  <a:pt x="9854" y="1357"/>
                </a:lnTo>
                <a:lnTo>
                  <a:pt x="9765" y="1068"/>
                </a:lnTo>
                <a:lnTo>
                  <a:pt x="9720" y="757"/>
                </a:lnTo>
                <a:lnTo>
                  <a:pt x="9676" y="401"/>
                </a:lnTo>
                <a:lnTo>
                  <a:pt x="9676" y="0"/>
                </a:lnTo>
                <a:lnTo>
                  <a:pt x="9676" y="0"/>
                </a:lnTo>
                <a:lnTo>
                  <a:pt x="4805" y="1935"/>
                </a:lnTo>
                <a:lnTo>
                  <a:pt x="4805" y="1935"/>
                </a:lnTo>
                <a:lnTo>
                  <a:pt x="2469" y="2870"/>
                </a:lnTo>
                <a:lnTo>
                  <a:pt x="667" y="3604"/>
                </a:lnTo>
                <a:lnTo>
                  <a:pt x="667" y="3604"/>
                </a:lnTo>
                <a:lnTo>
                  <a:pt x="534" y="3804"/>
                </a:lnTo>
                <a:lnTo>
                  <a:pt x="400" y="4004"/>
                </a:lnTo>
                <a:lnTo>
                  <a:pt x="289" y="4226"/>
                </a:lnTo>
                <a:lnTo>
                  <a:pt x="200" y="4427"/>
                </a:lnTo>
                <a:lnTo>
                  <a:pt x="200" y="4427"/>
                </a:lnTo>
                <a:lnTo>
                  <a:pt x="1646" y="3915"/>
                </a:lnTo>
                <a:lnTo>
                  <a:pt x="2647" y="3559"/>
                </a:lnTo>
                <a:lnTo>
                  <a:pt x="2647" y="3559"/>
                </a:lnTo>
                <a:lnTo>
                  <a:pt x="2736" y="3515"/>
                </a:lnTo>
                <a:lnTo>
                  <a:pt x="2736" y="3515"/>
                </a:lnTo>
                <a:lnTo>
                  <a:pt x="2647" y="3559"/>
                </a:lnTo>
                <a:lnTo>
                  <a:pt x="2647" y="3559"/>
                </a:lnTo>
                <a:lnTo>
                  <a:pt x="1646" y="3915"/>
                </a:lnTo>
                <a:lnTo>
                  <a:pt x="200" y="4427"/>
                </a:lnTo>
                <a:lnTo>
                  <a:pt x="200" y="4427"/>
                </a:lnTo>
                <a:lnTo>
                  <a:pt x="200" y="4471"/>
                </a:lnTo>
                <a:lnTo>
                  <a:pt x="200" y="4449"/>
                </a:lnTo>
                <a:lnTo>
                  <a:pt x="200" y="4449"/>
                </a:lnTo>
                <a:lnTo>
                  <a:pt x="89" y="4894"/>
                </a:lnTo>
                <a:lnTo>
                  <a:pt x="22" y="5361"/>
                </a:lnTo>
                <a:lnTo>
                  <a:pt x="22" y="5361"/>
                </a:lnTo>
                <a:lnTo>
                  <a:pt x="1090" y="4871"/>
                </a:lnTo>
                <a:lnTo>
                  <a:pt x="1757" y="4582"/>
                </a:lnTo>
                <a:lnTo>
                  <a:pt x="1757" y="4582"/>
                </a:lnTo>
                <a:lnTo>
                  <a:pt x="1090" y="4871"/>
                </a:lnTo>
                <a:lnTo>
                  <a:pt x="22" y="5361"/>
                </a:lnTo>
                <a:lnTo>
                  <a:pt x="22" y="5361"/>
                </a:lnTo>
                <a:lnTo>
                  <a:pt x="22" y="5516"/>
                </a:lnTo>
                <a:lnTo>
                  <a:pt x="22" y="5516"/>
                </a:lnTo>
                <a:lnTo>
                  <a:pt x="0" y="5961"/>
                </a:lnTo>
                <a:lnTo>
                  <a:pt x="0" y="5961"/>
                </a:lnTo>
                <a:lnTo>
                  <a:pt x="2358" y="4960"/>
                </a:lnTo>
                <a:lnTo>
                  <a:pt x="2358" y="4960"/>
                </a:lnTo>
                <a:lnTo>
                  <a:pt x="0" y="5961"/>
                </a:lnTo>
                <a:lnTo>
                  <a:pt x="0" y="5961"/>
                </a:lnTo>
                <a:lnTo>
                  <a:pt x="0" y="6162"/>
                </a:lnTo>
                <a:lnTo>
                  <a:pt x="0" y="6162"/>
                </a:lnTo>
                <a:lnTo>
                  <a:pt x="89" y="6451"/>
                </a:lnTo>
                <a:lnTo>
                  <a:pt x="89" y="6451"/>
                </a:lnTo>
                <a:lnTo>
                  <a:pt x="823" y="6184"/>
                </a:lnTo>
                <a:lnTo>
                  <a:pt x="1735" y="5850"/>
                </a:lnTo>
                <a:lnTo>
                  <a:pt x="2780" y="5428"/>
                </a:lnTo>
                <a:lnTo>
                  <a:pt x="4004" y="4938"/>
                </a:lnTo>
                <a:lnTo>
                  <a:pt x="6918" y="3693"/>
                </a:lnTo>
                <a:lnTo>
                  <a:pt x="10454" y="215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1126;p43"/>
          <p:cNvSpPr/>
          <p:nvPr/>
        </p:nvSpPr>
        <p:spPr>
          <a:xfrm>
            <a:off x="6726531" y="3471681"/>
            <a:ext cx="18525" cy="7360"/>
          </a:xfrm>
          <a:custGeom>
            <a:avLst/>
            <a:gdLst/>
            <a:ahLst/>
            <a:cxnLst/>
            <a:rect l="l" t="t" r="r" b="b"/>
            <a:pathLst>
              <a:path w="224" h="89" fill="none" extrusionOk="0">
                <a:moveTo>
                  <a:pt x="1" y="89"/>
                </a:moveTo>
                <a:lnTo>
                  <a:pt x="1" y="89"/>
                </a:lnTo>
                <a:lnTo>
                  <a:pt x="223" y="0"/>
                </a:lnTo>
                <a:lnTo>
                  <a:pt x="223" y="0"/>
                </a:lnTo>
                <a:lnTo>
                  <a:pt x="1" y="89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7" name="Google Shape;1127;p43"/>
          <p:cNvSpPr/>
          <p:nvPr/>
        </p:nvSpPr>
        <p:spPr>
          <a:xfrm>
            <a:off x="6792774" y="3434880"/>
            <a:ext cx="33163" cy="14803"/>
          </a:xfrm>
          <a:custGeom>
            <a:avLst/>
            <a:gdLst/>
            <a:ahLst/>
            <a:cxnLst/>
            <a:rect l="l" t="t" r="r" b="b"/>
            <a:pathLst>
              <a:path w="401" h="179" fill="none" extrusionOk="0">
                <a:moveTo>
                  <a:pt x="0" y="178"/>
                </a:moveTo>
                <a:lnTo>
                  <a:pt x="0" y="178"/>
                </a:lnTo>
                <a:lnTo>
                  <a:pt x="401" y="0"/>
                </a:lnTo>
                <a:lnTo>
                  <a:pt x="401" y="0"/>
                </a:lnTo>
                <a:lnTo>
                  <a:pt x="0" y="17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8" name="Google Shape;1128;p43"/>
          <p:cNvSpPr/>
          <p:nvPr/>
        </p:nvSpPr>
        <p:spPr>
          <a:xfrm>
            <a:off x="6757792" y="3348376"/>
            <a:ext cx="35065" cy="12984"/>
          </a:xfrm>
          <a:custGeom>
            <a:avLst/>
            <a:gdLst/>
            <a:ahLst/>
            <a:cxnLst/>
            <a:rect l="l" t="t" r="r" b="b"/>
            <a:pathLst>
              <a:path w="424" h="157" fill="none" extrusionOk="0">
                <a:moveTo>
                  <a:pt x="1" y="156"/>
                </a:moveTo>
                <a:lnTo>
                  <a:pt x="1" y="156"/>
                </a:lnTo>
                <a:lnTo>
                  <a:pt x="423" y="1"/>
                </a:lnTo>
                <a:lnTo>
                  <a:pt x="423" y="1"/>
                </a:lnTo>
                <a:lnTo>
                  <a:pt x="1" y="156"/>
                </a:lnTo>
                <a:lnTo>
                  <a:pt x="1" y="156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1129;p43"/>
          <p:cNvSpPr/>
          <p:nvPr/>
        </p:nvSpPr>
        <p:spPr>
          <a:xfrm>
            <a:off x="6413842" y="3070669"/>
            <a:ext cx="984213" cy="614461"/>
          </a:xfrm>
          <a:custGeom>
            <a:avLst/>
            <a:gdLst/>
            <a:ahLst/>
            <a:cxnLst/>
            <a:rect l="l" t="t" r="r" b="b"/>
            <a:pathLst>
              <a:path w="11901" h="7430" extrusionOk="0">
                <a:moveTo>
                  <a:pt x="11055" y="0"/>
                </a:moveTo>
                <a:lnTo>
                  <a:pt x="10566" y="200"/>
                </a:lnTo>
                <a:lnTo>
                  <a:pt x="10566" y="601"/>
                </a:lnTo>
                <a:lnTo>
                  <a:pt x="10610" y="957"/>
                </a:lnTo>
                <a:lnTo>
                  <a:pt x="10655" y="1268"/>
                </a:lnTo>
                <a:lnTo>
                  <a:pt x="10744" y="1557"/>
                </a:lnTo>
                <a:lnTo>
                  <a:pt x="10855" y="1824"/>
                </a:lnTo>
                <a:lnTo>
                  <a:pt x="10988" y="2024"/>
                </a:lnTo>
                <a:lnTo>
                  <a:pt x="11166" y="2202"/>
                </a:lnTo>
                <a:lnTo>
                  <a:pt x="11344" y="2358"/>
                </a:lnTo>
                <a:lnTo>
                  <a:pt x="7808" y="3893"/>
                </a:lnTo>
                <a:lnTo>
                  <a:pt x="4894" y="5138"/>
                </a:lnTo>
                <a:lnTo>
                  <a:pt x="3670" y="5628"/>
                </a:lnTo>
                <a:lnTo>
                  <a:pt x="2625" y="6050"/>
                </a:lnTo>
                <a:lnTo>
                  <a:pt x="1713" y="6384"/>
                </a:lnTo>
                <a:lnTo>
                  <a:pt x="979" y="6651"/>
                </a:lnTo>
                <a:lnTo>
                  <a:pt x="890" y="6362"/>
                </a:lnTo>
                <a:lnTo>
                  <a:pt x="890" y="6161"/>
                </a:lnTo>
                <a:lnTo>
                  <a:pt x="912" y="5716"/>
                </a:lnTo>
                <a:lnTo>
                  <a:pt x="912" y="5561"/>
                </a:lnTo>
                <a:lnTo>
                  <a:pt x="979" y="5094"/>
                </a:lnTo>
                <a:lnTo>
                  <a:pt x="1090" y="4649"/>
                </a:lnTo>
                <a:lnTo>
                  <a:pt x="1090" y="4627"/>
                </a:lnTo>
                <a:lnTo>
                  <a:pt x="1179" y="4426"/>
                </a:lnTo>
                <a:lnTo>
                  <a:pt x="1290" y="4204"/>
                </a:lnTo>
                <a:lnTo>
                  <a:pt x="1424" y="4004"/>
                </a:lnTo>
                <a:lnTo>
                  <a:pt x="1557" y="3804"/>
                </a:lnTo>
                <a:lnTo>
                  <a:pt x="823" y="4115"/>
                </a:lnTo>
                <a:lnTo>
                  <a:pt x="623" y="4337"/>
                </a:lnTo>
                <a:lnTo>
                  <a:pt x="445" y="4604"/>
                </a:lnTo>
                <a:lnTo>
                  <a:pt x="290" y="4871"/>
                </a:lnTo>
                <a:lnTo>
                  <a:pt x="178" y="5160"/>
                </a:lnTo>
                <a:lnTo>
                  <a:pt x="89" y="5472"/>
                </a:lnTo>
                <a:lnTo>
                  <a:pt x="23" y="5805"/>
                </a:lnTo>
                <a:lnTo>
                  <a:pt x="0" y="6161"/>
                </a:lnTo>
                <a:lnTo>
                  <a:pt x="0" y="6517"/>
                </a:lnTo>
                <a:lnTo>
                  <a:pt x="0" y="6829"/>
                </a:lnTo>
                <a:lnTo>
                  <a:pt x="45" y="7051"/>
                </a:lnTo>
                <a:lnTo>
                  <a:pt x="112" y="7207"/>
                </a:lnTo>
                <a:lnTo>
                  <a:pt x="201" y="7318"/>
                </a:lnTo>
                <a:lnTo>
                  <a:pt x="290" y="7385"/>
                </a:lnTo>
                <a:lnTo>
                  <a:pt x="379" y="7429"/>
                </a:lnTo>
                <a:lnTo>
                  <a:pt x="601" y="7429"/>
                </a:lnTo>
                <a:lnTo>
                  <a:pt x="2492" y="6651"/>
                </a:lnTo>
                <a:lnTo>
                  <a:pt x="5005" y="5650"/>
                </a:lnTo>
                <a:lnTo>
                  <a:pt x="9587" y="3848"/>
                </a:lnTo>
                <a:lnTo>
                  <a:pt x="10788" y="3337"/>
                </a:lnTo>
                <a:lnTo>
                  <a:pt x="11277" y="3136"/>
                </a:lnTo>
                <a:lnTo>
                  <a:pt x="11478" y="3003"/>
                </a:lnTo>
                <a:lnTo>
                  <a:pt x="11633" y="2847"/>
                </a:lnTo>
                <a:lnTo>
                  <a:pt x="11767" y="2691"/>
                </a:lnTo>
                <a:lnTo>
                  <a:pt x="11856" y="2491"/>
                </a:lnTo>
                <a:lnTo>
                  <a:pt x="11900" y="2313"/>
                </a:lnTo>
                <a:lnTo>
                  <a:pt x="11900" y="2091"/>
                </a:lnTo>
                <a:lnTo>
                  <a:pt x="11856" y="1868"/>
                </a:lnTo>
                <a:lnTo>
                  <a:pt x="11789" y="1624"/>
                </a:lnTo>
                <a:lnTo>
                  <a:pt x="1105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0" name="Google Shape;1130;p43"/>
          <p:cNvSpPr/>
          <p:nvPr/>
        </p:nvSpPr>
        <p:spPr>
          <a:xfrm>
            <a:off x="5917146" y="1858452"/>
            <a:ext cx="1445927" cy="1552610"/>
          </a:xfrm>
          <a:custGeom>
            <a:avLst/>
            <a:gdLst/>
            <a:ahLst/>
            <a:cxnLst/>
            <a:rect l="l" t="t" r="r" b="b"/>
            <a:pathLst>
              <a:path w="17484" h="18774" extrusionOk="0">
                <a:moveTo>
                  <a:pt x="10433" y="0"/>
                </a:moveTo>
                <a:lnTo>
                  <a:pt x="10166" y="67"/>
                </a:lnTo>
                <a:lnTo>
                  <a:pt x="9877" y="156"/>
                </a:lnTo>
                <a:lnTo>
                  <a:pt x="7853" y="979"/>
                </a:lnTo>
                <a:lnTo>
                  <a:pt x="4850" y="2180"/>
                </a:lnTo>
                <a:lnTo>
                  <a:pt x="2003" y="3314"/>
                </a:lnTo>
                <a:lnTo>
                  <a:pt x="1" y="4137"/>
                </a:lnTo>
                <a:lnTo>
                  <a:pt x="1" y="4248"/>
                </a:lnTo>
                <a:lnTo>
                  <a:pt x="23" y="4404"/>
                </a:lnTo>
                <a:lnTo>
                  <a:pt x="134" y="4827"/>
                </a:lnTo>
                <a:lnTo>
                  <a:pt x="335" y="5405"/>
                </a:lnTo>
                <a:lnTo>
                  <a:pt x="601" y="6095"/>
                </a:lnTo>
                <a:lnTo>
                  <a:pt x="935" y="6940"/>
                </a:lnTo>
                <a:lnTo>
                  <a:pt x="1358" y="7896"/>
                </a:lnTo>
                <a:lnTo>
                  <a:pt x="2448" y="10276"/>
                </a:lnTo>
                <a:lnTo>
                  <a:pt x="3649" y="12790"/>
                </a:lnTo>
                <a:lnTo>
                  <a:pt x="4205" y="13946"/>
                </a:lnTo>
                <a:lnTo>
                  <a:pt x="4761" y="15036"/>
                </a:lnTo>
                <a:lnTo>
                  <a:pt x="5317" y="16059"/>
                </a:lnTo>
                <a:lnTo>
                  <a:pt x="5828" y="17038"/>
                </a:lnTo>
                <a:lnTo>
                  <a:pt x="6340" y="17928"/>
                </a:lnTo>
                <a:lnTo>
                  <a:pt x="6829" y="18773"/>
                </a:lnTo>
                <a:lnTo>
                  <a:pt x="7563" y="18462"/>
                </a:lnTo>
                <a:lnTo>
                  <a:pt x="9365" y="17728"/>
                </a:lnTo>
                <a:lnTo>
                  <a:pt x="11701" y="16793"/>
                </a:lnTo>
                <a:lnTo>
                  <a:pt x="16572" y="14858"/>
                </a:lnTo>
                <a:lnTo>
                  <a:pt x="17061" y="14658"/>
                </a:lnTo>
                <a:lnTo>
                  <a:pt x="17195" y="14547"/>
                </a:lnTo>
                <a:lnTo>
                  <a:pt x="17328" y="14391"/>
                </a:lnTo>
                <a:lnTo>
                  <a:pt x="17395" y="14235"/>
                </a:lnTo>
                <a:lnTo>
                  <a:pt x="17461" y="14035"/>
                </a:lnTo>
                <a:lnTo>
                  <a:pt x="17484" y="13857"/>
                </a:lnTo>
                <a:lnTo>
                  <a:pt x="17484" y="13635"/>
                </a:lnTo>
                <a:lnTo>
                  <a:pt x="17439" y="13412"/>
                </a:lnTo>
                <a:lnTo>
                  <a:pt x="17350" y="13168"/>
                </a:lnTo>
                <a:lnTo>
                  <a:pt x="16127" y="10365"/>
                </a:lnTo>
                <a:lnTo>
                  <a:pt x="14748" y="7385"/>
                </a:lnTo>
                <a:lnTo>
                  <a:pt x="11634" y="734"/>
                </a:lnTo>
                <a:lnTo>
                  <a:pt x="11478" y="489"/>
                </a:lnTo>
                <a:lnTo>
                  <a:pt x="11322" y="289"/>
                </a:lnTo>
                <a:lnTo>
                  <a:pt x="11122" y="156"/>
                </a:lnTo>
                <a:lnTo>
                  <a:pt x="11033" y="89"/>
                </a:lnTo>
                <a:lnTo>
                  <a:pt x="10922" y="45"/>
                </a:lnTo>
                <a:lnTo>
                  <a:pt x="106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1" name="Google Shape;1131;p43"/>
          <p:cNvSpPr/>
          <p:nvPr/>
        </p:nvSpPr>
        <p:spPr>
          <a:xfrm>
            <a:off x="5847265" y="2200582"/>
            <a:ext cx="634722" cy="1453287"/>
          </a:xfrm>
          <a:custGeom>
            <a:avLst/>
            <a:gdLst/>
            <a:ahLst/>
            <a:cxnLst/>
            <a:rect l="l" t="t" r="r" b="b"/>
            <a:pathLst>
              <a:path w="7675" h="17573" extrusionOk="0">
                <a:moveTo>
                  <a:pt x="846" y="0"/>
                </a:moveTo>
                <a:lnTo>
                  <a:pt x="690" y="156"/>
                </a:lnTo>
                <a:lnTo>
                  <a:pt x="579" y="312"/>
                </a:lnTo>
                <a:lnTo>
                  <a:pt x="445" y="490"/>
                </a:lnTo>
                <a:lnTo>
                  <a:pt x="357" y="690"/>
                </a:lnTo>
                <a:lnTo>
                  <a:pt x="268" y="868"/>
                </a:lnTo>
                <a:lnTo>
                  <a:pt x="179" y="1068"/>
                </a:lnTo>
                <a:lnTo>
                  <a:pt x="134" y="1268"/>
                </a:lnTo>
                <a:lnTo>
                  <a:pt x="67" y="1490"/>
                </a:lnTo>
                <a:lnTo>
                  <a:pt x="45" y="1713"/>
                </a:lnTo>
                <a:lnTo>
                  <a:pt x="23" y="1958"/>
                </a:lnTo>
                <a:lnTo>
                  <a:pt x="1" y="2447"/>
                </a:lnTo>
                <a:lnTo>
                  <a:pt x="45" y="2959"/>
                </a:lnTo>
                <a:lnTo>
                  <a:pt x="156" y="3515"/>
                </a:lnTo>
                <a:lnTo>
                  <a:pt x="156" y="3648"/>
                </a:lnTo>
                <a:lnTo>
                  <a:pt x="179" y="3826"/>
                </a:lnTo>
                <a:lnTo>
                  <a:pt x="290" y="4249"/>
                </a:lnTo>
                <a:lnTo>
                  <a:pt x="490" y="4827"/>
                </a:lnTo>
                <a:lnTo>
                  <a:pt x="757" y="5539"/>
                </a:lnTo>
                <a:lnTo>
                  <a:pt x="1113" y="6384"/>
                </a:lnTo>
                <a:lnTo>
                  <a:pt x="1535" y="7363"/>
                </a:lnTo>
                <a:lnTo>
                  <a:pt x="2047" y="8452"/>
                </a:lnTo>
                <a:lnTo>
                  <a:pt x="2648" y="9698"/>
                </a:lnTo>
                <a:lnTo>
                  <a:pt x="3737" y="11900"/>
                </a:lnTo>
                <a:lnTo>
                  <a:pt x="4271" y="12946"/>
                </a:lnTo>
                <a:lnTo>
                  <a:pt x="4805" y="13946"/>
                </a:lnTo>
                <a:lnTo>
                  <a:pt x="5339" y="14925"/>
                </a:lnTo>
                <a:lnTo>
                  <a:pt x="5873" y="15837"/>
                </a:lnTo>
                <a:lnTo>
                  <a:pt x="6384" y="16727"/>
                </a:lnTo>
                <a:lnTo>
                  <a:pt x="6896" y="17572"/>
                </a:lnTo>
                <a:lnTo>
                  <a:pt x="6851" y="17350"/>
                </a:lnTo>
                <a:lnTo>
                  <a:pt x="6851" y="17038"/>
                </a:lnTo>
                <a:lnTo>
                  <a:pt x="6851" y="16682"/>
                </a:lnTo>
                <a:lnTo>
                  <a:pt x="6874" y="16326"/>
                </a:lnTo>
                <a:lnTo>
                  <a:pt x="6940" y="15993"/>
                </a:lnTo>
                <a:lnTo>
                  <a:pt x="7029" y="15681"/>
                </a:lnTo>
                <a:lnTo>
                  <a:pt x="7141" y="15392"/>
                </a:lnTo>
                <a:lnTo>
                  <a:pt x="7296" y="15125"/>
                </a:lnTo>
                <a:lnTo>
                  <a:pt x="7474" y="14858"/>
                </a:lnTo>
                <a:lnTo>
                  <a:pt x="7674" y="14636"/>
                </a:lnTo>
                <a:lnTo>
                  <a:pt x="7185" y="13791"/>
                </a:lnTo>
                <a:lnTo>
                  <a:pt x="6673" y="12901"/>
                </a:lnTo>
                <a:lnTo>
                  <a:pt x="6162" y="11922"/>
                </a:lnTo>
                <a:lnTo>
                  <a:pt x="5606" y="10899"/>
                </a:lnTo>
                <a:lnTo>
                  <a:pt x="5050" y="9809"/>
                </a:lnTo>
                <a:lnTo>
                  <a:pt x="4494" y="8653"/>
                </a:lnTo>
                <a:lnTo>
                  <a:pt x="3293" y="6139"/>
                </a:lnTo>
                <a:lnTo>
                  <a:pt x="2203" y="3759"/>
                </a:lnTo>
                <a:lnTo>
                  <a:pt x="1780" y="2803"/>
                </a:lnTo>
                <a:lnTo>
                  <a:pt x="1446" y="1958"/>
                </a:lnTo>
                <a:lnTo>
                  <a:pt x="1180" y="1268"/>
                </a:lnTo>
                <a:lnTo>
                  <a:pt x="979" y="690"/>
                </a:lnTo>
                <a:lnTo>
                  <a:pt x="868" y="267"/>
                </a:lnTo>
                <a:lnTo>
                  <a:pt x="846" y="111"/>
                </a:lnTo>
                <a:lnTo>
                  <a:pt x="8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2" name="Google Shape;1132;p43"/>
          <p:cNvSpPr/>
          <p:nvPr/>
        </p:nvSpPr>
        <p:spPr>
          <a:xfrm>
            <a:off x="5834363" y="2189500"/>
            <a:ext cx="660525" cy="1477187"/>
          </a:xfrm>
          <a:custGeom>
            <a:avLst/>
            <a:gdLst/>
            <a:ahLst/>
            <a:cxnLst/>
            <a:rect l="l" t="t" r="r" b="b"/>
            <a:pathLst>
              <a:path w="7987" h="17862" extrusionOk="0">
                <a:moveTo>
                  <a:pt x="896" y="516"/>
                </a:moveTo>
                <a:lnTo>
                  <a:pt x="957" y="824"/>
                </a:lnTo>
                <a:lnTo>
                  <a:pt x="1069" y="1157"/>
                </a:lnTo>
                <a:lnTo>
                  <a:pt x="1180" y="1513"/>
                </a:lnTo>
                <a:lnTo>
                  <a:pt x="1469" y="2181"/>
                </a:lnTo>
                <a:lnTo>
                  <a:pt x="1736" y="2803"/>
                </a:lnTo>
                <a:lnTo>
                  <a:pt x="2359" y="4227"/>
                </a:lnTo>
                <a:lnTo>
                  <a:pt x="3004" y="5650"/>
                </a:lnTo>
                <a:lnTo>
                  <a:pt x="3671" y="7074"/>
                </a:lnTo>
                <a:lnTo>
                  <a:pt x="4338" y="8475"/>
                </a:lnTo>
                <a:lnTo>
                  <a:pt x="4961" y="9743"/>
                </a:lnTo>
                <a:lnTo>
                  <a:pt x="5584" y="10989"/>
                </a:lnTo>
                <a:lnTo>
                  <a:pt x="6251" y="12234"/>
                </a:lnTo>
                <a:lnTo>
                  <a:pt x="6941" y="13480"/>
                </a:lnTo>
                <a:lnTo>
                  <a:pt x="7074" y="13725"/>
                </a:lnTo>
                <a:lnTo>
                  <a:pt x="7252" y="13992"/>
                </a:lnTo>
                <a:lnTo>
                  <a:pt x="7408" y="14258"/>
                </a:lnTo>
                <a:lnTo>
                  <a:pt x="7519" y="14525"/>
                </a:lnTo>
                <a:lnTo>
                  <a:pt x="7563" y="14637"/>
                </a:lnTo>
                <a:lnTo>
                  <a:pt x="7563" y="14770"/>
                </a:lnTo>
                <a:lnTo>
                  <a:pt x="7541" y="14859"/>
                </a:lnTo>
                <a:lnTo>
                  <a:pt x="7497" y="14970"/>
                </a:lnTo>
                <a:lnTo>
                  <a:pt x="7363" y="15148"/>
                </a:lnTo>
                <a:lnTo>
                  <a:pt x="7208" y="15393"/>
                </a:lnTo>
                <a:lnTo>
                  <a:pt x="7096" y="15660"/>
                </a:lnTo>
                <a:lnTo>
                  <a:pt x="6985" y="15927"/>
                </a:lnTo>
                <a:lnTo>
                  <a:pt x="6918" y="16238"/>
                </a:lnTo>
                <a:lnTo>
                  <a:pt x="6874" y="16527"/>
                </a:lnTo>
                <a:lnTo>
                  <a:pt x="6852" y="16839"/>
                </a:lnTo>
                <a:lnTo>
                  <a:pt x="6852" y="17083"/>
                </a:lnTo>
                <a:lnTo>
                  <a:pt x="6451" y="16416"/>
                </a:lnTo>
                <a:lnTo>
                  <a:pt x="5717" y="15170"/>
                </a:lnTo>
                <a:lnTo>
                  <a:pt x="5028" y="13903"/>
                </a:lnTo>
                <a:lnTo>
                  <a:pt x="4361" y="12635"/>
                </a:lnTo>
                <a:lnTo>
                  <a:pt x="3693" y="11345"/>
                </a:lnTo>
                <a:lnTo>
                  <a:pt x="3048" y="10055"/>
                </a:lnTo>
                <a:lnTo>
                  <a:pt x="2448" y="8764"/>
                </a:lnTo>
                <a:lnTo>
                  <a:pt x="1847" y="7452"/>
                </a:lnTo>
                <a:lnTo>
                  <a:pt x="1469" y="6629"/>
                </a:lnTo>
                <a:lnTo>
                  <a:pt x="1069" y="5739"/>
                </a:lnTo>
                <a:lnTo>
                  <a:pt x="891" y="5272"/>
                </a:lnTo>
                <a:lnTo>
                  <a:pt x="713" y="4783"/>
                </a:lnTo>
                <a:lnTo>
                  <a:pt x="579" y="4316"/>
                </a:lnTo>
                <a:lnTo>
                  <a:pt x="446" y="3827"/>
                </a:lnTo>
                <a:lnTo>
                  <a:pt x="357" y="3337"/>
                </a:lnTo>
                <a:lnTo>
                  <a:pt x="312" y="2848"/>
                </a:lnTo>
                <a:lnTo>
                  <a:pt x="290" y="2381"/>
                </a:lnTo>
                <a:lnTo>
                  <a:pt x="312" y="2136"/>
                </a:lnTo>
                <a:lnTo>
                  <a:pt x="335" y="1914"/>
                </a:lnTo>
                <a:lnTo>
                  <a:pt x="379" y="1691"/>
                </a:lnTo>
                <a:lnTo>
                  <a:pt x="424" y="1469"/>
                </a:lnTo>
                <a:lnTo>
                  <a:pt x="490" y="1246"/>
                </a:lnTo>
                <a:lnTo>
                  <a:pt x="579" y="1024"/>
                </a:lnTo>
                <a:lnTo>
                  <a:pt x="690" y="824"/>
                </a:lnTo>
                <a:lnTo>
                  <a:pt x="824" y="624"/>
                </a:lnTo>
                <a:lnTo>
                  <a:pt x="896" y="516"/>
                </a:lnTo>
                <a:close/>
                <a:moveTo>
                  <a:pt x="935" y="1"/>
                </a:moveTo>
                <a:lnTo>
                  <a:pt x="891" y="45"/>
                </a:lnTo>
                <a:lnTo>
                  <a:pt x="735" y="223"/>
                </a:lnTo>
                <a:lnTo>
                  <a:pt x="601" y="423"/>
                </a:lnTo>
                <a:lnTo>
                  <a:pt x="468" y="624"/>
                </a:lnTo>
                <a:lnTo>
                  <a:pt x="357" y="824"/>
                </a:lnTo>
                <a:lnTo>
                  <a:pt x="268" y="1024"/>
                </a:lnTo>
                <a:lnTo>
                  <a:pt x="201" y="1224"/>
                </a:lnTo>
                <a:lnTo>
                  <a:pt x="134" y="1447"/>
                </a:lnTo>
                <a:lnTo>
                  <a:pt x="90" y="1647"/>
                </a:lnTo>
                <a:lnTo>
                  <a:pt x="23" y="2092"/>
                </a:lnTo>
                <a:lnTo>
                  <a:pt x="1" y="2536"/>
                </a:lnTo>
                <a:lnTo>
                  <a:pt x="45" y="3004"/>
                </a:lnTo>
                <a:lnTo>
                  <a:pt x="90" y="3448"/>
                </a:lnTo>
                <a:lnTo>
                  <a:pt x="201" y="3915"/>
                </a:lnTo>
                <a:lnTo>
                  <a:pt x="312" y="4383"/>
                </a:lnTo>
                <a:lnTo>
                  <a:pt x="446" y="4827"/>
                </a:lnTo>
                <a:lnTo>
                  <a:pt x="601" y="5272"/>
                </a:lnTo>
                <a:lnTo>
                  <a:pt x="957" y="6140"/>
                </a:lnTo>
                <a:lnTo>
                  <a:pt x="1291" y="6941"/>
                </a:lnTo>
                <a:lnTo>
                  <a:pt x="1936" y="8342"/>
                </a:lnTo>
                <a:lnTo>
                  <a:pt x="2581" y="9721"/>
                </a:lnTo>
                <a:lnTo>
                  <a:pt x="3248" y="11100"/>
                </a:lnTo>
                <a:lnTo>
                  <a:pt x="3938" y="12479"/>
                </a:lnTo>
                <a:lnTo>
                  <a:pt x="4650" y="13836"/>
                </a:lnTo>
                <a:lnTo>
                  <a:pt x="5406" y="15170"/>
                </a:lnTo>
                <a:lnTo>
                  <a:pt x="6162" y="16505"/>
                </a:lnTo>
                <a:lnTo>
                  <a:pt x="6917" y="17742"/>
                </a:lnTo>
                <a:lnTo>
                  <a:pt x="6918" y="17751"/>
                </a:lnTo>
                <a:lnTo>
                  <a:pt x="6921" y="17749"/>
                </a:lnTo>
                <a:lnTo>
                  <a:pt x="6963" y="17817"/>
                </a:lnTo>
                <a:lnTo>
                  <a:pt x="6985" y="17840"/>
                </a:lnTo>
                <a:lnTo>
                  <a:pt x="7030" y="17862"/>
                </a:lnTo>
                <a:lnTo>
                  <a:pt x="7119" y="17862"/>
                </a:lnTo>
                <a:lnTo>
                  <a:pt x="7163" y="17840"/>
                </a:lnTo>
                <a:lnTo>
                  <a:pt x="7185" y="17817"/>
                </a:lnTo>
                <a:lnTo>
                  <a:pt x="7208" y="17773"/>
                </a:lnTo>
                <a:lnTo>
                  <a:pt x="7208" y="17728"/>
                </a:lnTo>
                <a:lnTo>
                  <a:pt x="7141" y="17328"/>
                </a:lnTo>
                <a:lnTo>
                  <a:pt x="7119" y="16950"/>
                </a:lnTo>
                <a:lnTo>
                  <a:pt x="7163" y="16572"/>
                </a:lnTo>
                <a:lnTo>
                  <a:pt x="7230" y="16194"/>
                </a:lnTo>
                <a:lnTo>
                  <a:pt x="7363" y="15838"/>
                </a:lnTo>
                <a:lnTo>
                  <a:pt x="7519" y="15482"/>
                </a:lnTo>
                <a:lnTo>
                  <a:pt x="7719" y="15148"/>
                </a:lnTo>
                <a:lnTo>
                  <a:pt x="7942" y="14859"/>
                </a:lnTo>
                <a:lnTo>
                  <a:pt x="7986" y="14814"/>
                </a:lnTo>
                <a:lnTo>
                  <a:pt x="7986" y="14770"/>
                </a:lnTo>
                <a:lnTo>
                  <a:pt x="7942" y="14681"/>
                </a:lnTo>
                <a:lnTo>
                  <a:pt x="7341" y="13658"/>
                </a:lnTo>
                <a:lnTo>
                  <a:pt x="6763" y="12612"/>
                </a:lnTo>
                <a:lnTo>
                  <a:pt x="6207" y="11567"/>
                </a:lnTo>
                <a:lnTo>
                  <a:pt x="5651" y="10522"/>
                </a:lnTo>
                <a:lnTo>
                  <a:pt x="5117" y="9454"/>
                </a:lnTo>
                <a:lnTo>
                  <a:pt x="4605" y="8386"/>
                </a:lnTo>
                <a:lnTo>
                  <a:pt x="3582" y="6229"/>
                </a:lnTo>
                <a:lnTo>
                  <a:pt x="2670" y="4227"/>
                </a:lnTo>
                <a:lnTo>
                  <a:pt x="2225" y="3226"/>
                </a:lnTo>
                <a:lnTo>
                  <a:pt x="1803" y="2203"/>
                </a:lnTo>
                <a:lnTo>
                  <a:pt x="1602" y="1713"/>
                </a:lnTo>
                <a:lnTo>
                  <a:pt x="1380" y="1180"/>
                </a:lnTo>
                <a:lnTo>
                  <a:pt x="1291" y="913"/>
                </a:lnTo>
                <a:lnTo>
                  <a:pt x="1224" y="646"/>
                </a:lnTo>
                <a:lnTo>
                  <a:pt x="1158" y="379"/>
                </a:lnTo>
                <a:lnTo>
                  <a:pt x="1140" y="165"/>
                </a:lnTo>
                <a:lnTo>
                  <a:pt x="1158" y="112"/>
                </a:lnTo>
                <a:lnTo>
                  <a:pt x="1135" y="67"/>
                </a:lnTo>
                <a:lnTo>
                  <a:pt x="1091" y="23"/>
                </a:lnTo>
                <a:lnTo>
                  <a:pt x="1046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3" name="Google Shape;1133;p43"/>
          <p:cNvSpPr/>
          <p:nvPr/>
        </p:nvSpPr>
        <p:spPr>
          <a:xfrm>
            <a:off x="5906147" y="1847371"/>
            <a:ext cx="1501088" cy="1848759"/>
          </a:xfrm>
          <a:custGeom>
            <a:avLst/>
            <a:gdLst/>
            <a:ahLst/>
            <a:cxnLst/>
            <a:rect l="l" t="t" r="r" b="b"/>
            <a:pathLst>
              <a:path w="18151" h="22355" extrusionOk="0">
                <a:moveTo>
                  <a:pt x="17594" y="14614"/>
                </a:moveTo>
                <a:lnTo>
                  <a:pt x="17550" y="14659"/>
                </a:lnTo>
                <a:lnTo>
                  <a:pt x="17550" y="14659"/>
                </a:lnTo>
                <a:lnTo>
                  <a:pt x="17594" y="14614"/>
                </a:lnTo>
                <a:close/>
                <a:moveTo>
                  <a:pt x="10721" y="1"/>
                </a:moveTo>
                <a:lnTo>
                  <a:pt x="10477" y="23"/>
                </a:lnTo>
                <a:lnTo>
                  <a:pt x="10254" y="67"/>
                </a:lnTo>
                <a:lnTo>
                  <a:pt x="10010" y="134"/>
                </a:lnTo>
                <a:lnTo>
                  <a:pt x="9765" y="223"/>
                </a:lnTo>
                <a:lnTo>
                  <a:pt x="9276" y="445"/>
                </a:lnTo>
                <a:lnTo>
                  <a:pt x="8831" y="623"/>
                </a:lnTo>
                <a:lnTo>
                  <a:pt x="5961" y="1780"/>
                </a:lnTo>
                <a:lnTo>
                  <a:pt x="3025" y="2937"/>
                </a:lnTo>
                <a:lnTo>
                  <a:pt x="1535" y="3537"/>
                </a:lnTo>
                <a:lnTo>
                  <a:pt x="89" y="4138"/>
                </a:lnTo>
                <a:lnTo>
                  <a:pt x="23" y="4182"/>
                </a:lnTo>
                <a:lnTo>
                  <a:pt x="0" y="4227"/>
                </a:lnTo>
                <a:lnTo>
                  <a:pt x="0" y="4271"/>
                </a:lnTo>
                <a:lnTo>
                  <a:pt x="0" y="4316"/>
                </a:lnTo>
                <a:lnTo>
                  <a:pt x="45" y="4360"/>
                </a:lnTo>
                <a:lnTo>
                  <a:pt x="67" y="4405"/>
                </a:lnTo>
                <a:lnTo>
                  <a:pt x="134" y="4427"/>
                </a:lnTo>
                <a:lnTo>
                  <a:pt x="178" y="4405"/>
                </a:lnTo>
                <a:lnTo>
                  <a:pt x="1780" y="3760"/>
                </a:lnTo>
                <a:lnTo>
                  <a:pt x="3359" y="3115"/>
                </a:lnTo>
                <a:lnTo>
                  <a:pt x="6540" y="1847"/>
                </a:lnTo>
                <a:lnTo>
                  <a:pt x="9409" y="712"/>
                </a:lnTo>
                <a:lnTo>
                  <a:pt x="9720" y="579"/>
                </a:lnTo>
                <a:lnTo>
                  <a:pt x="10054" y="445"/>
                </a:lnTo>
                <a:lnTo>
                  <a:pt x="10232" y="379"/>
                </a:lnTo>
                <a:lnTo>
                  <a:pt x="10410" y="334"/>
                </a:lnTo>
                <a:lnTo>
                  <a:pt x="10566" y="312"/>
                </a:lnTo>
                <a:lnTo>
                  <a:pt x="10744" y="290"/>
                </a:lnTo>
                <a:lnTo>
                  <a:pt x="10966" y="334"/>
                </a:lnTo>
                <a:lnTo>
                  <a:pt x="11144" y="401"/>
                </a:lnTo>
                <a:lnTo>
                  <a:pt x="11322" y="512"/>
                </a:lnTo>
                <a:lnTo>
                  <a:pt x="11455" y="668"/>
                </a:lnTo>
                <a:lnTo>
                  <a:pt x="11567" y="824"/>
                </a:lnTo>
                <a:lnTo>
                  <a:pt x="11656" y="1002"/>
                </a:lnTo>
                <a:lnTo>
                  <a:pt x="11834" y="1380"/>
                </a:lnTo>
                <a:lnTo>
                  <a:pt x="14503" y="7052"/>
                </a:lnTo>
                <a:lnTo>
                  <a:pt x="15370" y="8920"/>
                </a:lnTo>
                <a:lnTo>
                  <a:pt x="16238" y="10788"/>
                </a:lnTo>
                <a:lnTo>
                  <a:pt x="16972" y="12434"/>
                </a:lnTo>
                <a:lnTo>
                  <a:pt x="17216" y="12990"/>
                </a:lnTo>
                <a:lnTo>
                  <a:pt x="17350" y="13302"/>
                </a:lnTo>
                <a:lnTo>
                  <a:pt x="17439" y="13591"/>
                </a:lnTo>
                <a:lnTo>
                  <a:pt x="17461" y="13747"/>
                </a:lnTo>
                <a:lnTo>
                  <a:pt x="17461" y="13880"/>
                </a:lnTo>
                <a:lnTo>
                  <a:pt x="17461" y="14036"/>
                </a:lnTo>
                <a:lnTo>
                  <a:pt x="17439" y="14169"/>
                </a:lnTo>
                <a:lnTo>
                  <a:pt x="17394" y="14303"/>
                </a:lnTo>
                <a:lnTo>
                  <a:pt x="17328" y="14436"/>
                </a:lnTo>
                <a:lnTo>
                  <a:pt x="17239" y="14570"/>
                </a:lnTo>
                <a:lnTo>
                  <a:pt x="17105" y="14681"/>
                </a:lnTo>
                <a:lnTo>
                  <a:pt x="17061" y="14770"/>
                </a:lnTo>
                <a:lnTo>
                  <a:pt x="17061" y="14814"/>
                </a:lnTo>
                <a:lnTo>
                  <a:pt x="17061" y="14859"/>
                </a:lnTo>
                <a:lnTo>
                  <a:pt x="17372" y="15459"/>
                </a:lnTo>
                <a:lnTo>
                  <a:pt x="17550" y="15793"/>
                </a:lnTo>
                <a:lnTo>
                  <a:pt x="17706" y="16149"/>
                </a:lnTo>
                <a:lnTo>
                  <a:pt x="17817" y="16505"/>
                </a:lnTo>
                <a:lnTo>
                  <a:pt x="17861" y="16683"/>
                </a:lnTo>
                <a:lnTo>
                  <a:pt x="17884" y="16861"/>
                </a:lnTo>
                <a:lnTo>
                  <a:pt x="17884" y="17039"/>
                </a:lnTo>
                <a:lnTo>
                  <a:pt x="17861" y="17194"/>
                </a:lnTo>
                <a:lnTo>
                  <a:pt x="17817" y="17350"/>
                </a:lnTo>
                <a:lnTo>
                  <a:pt x="17728" y="17483"/>
                </a:lnTo>
                <a:lnTo>
                  <a:pt x="17661" y="17595"/>
                </a:lnTo>
                <a:lnTo>
                  <a:pt x="17550" y="17661"/>
                </a:lnTo>
                <a:lnTo>
                  <a:pt x="17350" y="17839"/>
                </a:lnTo>
                <a:lnTo>
                  <a:pt x="17105" y="17973"/>
                </a:lnTo>
                <a:lnTo>
                  <a:pt x="16838" y="18084"/>
                </a:lnTo>
                <a:lnTo>
                  <a:pt x="16282" y="18284"/>
                </a:lnTo>
                <a:lnTo>
                  <a:pt x="15815" y="18440"/>
                </a:lnTo>
                <a:lnTo>
                  <a:pt x="11478" y="20175"/>
                </a:lnTo>
                <a:lnTo>
                  <a:pt x="8809" y="21220"/>
                </a:lnTo>
                <a:lnTo>
                  <a:pt x="8297" y="21465"/>
                </a:lnTo>
                <a:lnTo>
                  <a:pt x="7919" y="21621"/>
                </a:lnTo>
                <a:lnTo>
                  <a:pt x="7518" y="21799"/>
                </a:lnTo>
                <a:lnTo>
                  <a:pt x="7118" y="21910"/>
                </a:lnTo>
                <a:lnTo>
                  <a:pt x="6940" y="21954"/>
                </a:lnTo>
                <a:lnTo>
                  <a:pt x="6762" y="21977"/>
                </a:lnTo>
                <a:lnTo>
                  <a:pt x="6629" y="21999"/>
                </a:lnTo>
                <a:lnTo>
                  <a:pt x="6495" y="21954"/>
                </a:lnTo>
                <a:lnTo>
                  <a:pt x="6406" y="21910"/>
                </a:lnTo>
                <a:lnTo>
                  <a:pt x="6340" y="21821"/>
                </a:lnTo>
                <a:lnTo>
                  <a:pt x="6295" y="21776"/>
                </a:lnTo>
                <a:lnTo>
                  <a:pt x="6251" y="21732"/>
                </a:lnTo>
                <a:lnTo>
                  <a:pt x="6139" y="21732"/>
                </a:lnTo>
                <a:lnTo>
                  <a:pt x="6095" y="21754"/>
                </a:lnTo>
                <a:lnTo>
                  <a:pt x="6073" y="21799"/>
                </a:lnTo>
                <a:lnTo>
                  <a:pt x="6050" y="21843"/>
                </a:lnTo>
                <a:lnTo>
                  <a:pt x="6073" y="21910"/>
                </a:lnTo>
                <a:lnTo>
                  <a:pt x="6162" y="22088"/>
                </a:lnTo>
                <a:lnTo>
                  <a:pt x="6251" y="22199"/>
                </a:lnTo>
                <a:lnTo>
                  <a:pt x="6384" y="22288"/>
                </a:lnTo>
                <a:lnTo>
                  <a:pt x="6495" y="22332"/>
                </a:lnTo>
                <a:lnTo>
                  <a:pt x="6629" y="22355"/>
                </a:lnTo>
                <a:lnTo>
                  <a:pt x="6784" y="22332"/>
                </a:lnTo>
                <a:lnTo>
                  <a:pt x="6940" y="22288"/>
                </a:lnTo>
                <a:lnTo>
                  <a:pt x="7118" y="22221"/>
                </a:lnTo>
                <a:lnTo>
                  <a:pt x="9698" y="21176"/>
                </a:lnTo>
                <a:lnTo>
                  <a:pt x="15170" y="19018"/>
                </a:lnTo>
                <a:lnTo>
                  <a:pt x="16327" y="18573"/>
                </a:lnTo>
                <a:lnTo>
                  <a:pt x="16905" y="18351"/>
                </a:lnTo>
                <a:lnTo>
                  <a:pt x="17172" y="18217"/>
                </a:lnTo>
                <a:lnTo>
                  <a:pt x="17461" y="18084"/>
                </a:lnTo>
                <a:lnTo>
                  <a:pt x="17617" y="17973"/>
                </a:lnTo>
                <a:lnTo>
                  <a:pt x="17750" y="17884"/>
                </a:lnTo>
                <a:lnTo>
                  <a:pt x="17884" y="17750"/>
                </a:lnTo>
                <a:lnTo>
                  <a:pt x="17973" y="17639"/>
                </a:lnTo>
                <a:lnTo>
                  <a:pt x="18039" y="17506"/>
                </a:lnTo>
                <a:lnTo>
                  <a:pt x="18084" y="17372"/>
                </a:lnTo>
                <a:lnTo>
                  <a:pt x="18128" y="17239"/>
                </a:lnTo>
                <a:lnTo>
                  <a:pt x="18150" y="17083"/>
                </a:lnTo>
                <a:lnTo>
                  <a:pt x="18150" y="16950"/>
                </a:lnTo>
                <a:lnTo>
                  <a:pt x="18128" y="16794"/>
                </a:lnTo>
                <a:lnTo>
                  <a:pt x="18084" y="16483"/>
                </a:lnTo>
                <a:lnTo>
                  <a:pt x="17973" y="16171"/>
                </a:lnTo>
                <a:lnTo>
                  <a:pt x="17839" y="15860"/>
                </a:lnTo>
                <a:lnTo>
                  <a:pt x="17706" y="15637"/>
                </a:lnTo>
                <a:lnTo>
                  <a:pt x="17528" y="15326"/>
                </a:lnTo>
                <a:lnTo>
                  <a:pt x="17372" y="14992"/>
                </a:lnTo>
                <a:lnTo>
                  <a:pt x="17328" y="14859"/>
                </a:lnTo>
                <a:lnTo>
                  <a:pt x="17328" y="14837"/>
                </a:lnTo>
                <a:lnTo>
                  <a:pt x="17372" y="14837"/>
                </a:lnTo>
                <a:lnTo>
                  <a:pt x="17483" y="14725"/>
                </a:lnTo>
                <a:lnTo>
                  <a:pt x="17550" y="14659"/>
                </a:lnTo>
                <a:lnTo>
                  <a:pt x="17594" y="14592"/>
                </a:lnTo>
                <a:lnTo>
                  <a:pt x="17639" y="14503"/>
                </a:lnTo>
                <a:lnTo>
                  <a:pt x="17706" y="14325"/>
                </a:lnTo>
                <a:lnTo>
                  <a:pt x="17750" y="14125"/>
                </a:lnTo>
                <a:lnTo>
                  <a:pt x="17772" y="13902"/>
                </a:lnTo>
                <a:lnTo>
                  <a:pt x="17750" y="13680"/>
                </a:lnTo>
                <a:lnTo>
                  <a:pt x="17706" y="13480"/>
                </a:lnTo>
                <a:lnTo>
                  <a:pt x="17594" y="13124"/>
                </a:lnTo>
                <a:lnTo>
                  <a:pt x="17461" y="12768"/>
                </a:lnTo>
                <a:lnTo>
                  <a:pt x="17328" y="12412"/>
                </a:lnTo>
                <a:lnTo>
                  <a:pt x="17150" y="12078"/>
                </a:lnTo>
                <a:lnTo>
                  <a:pt x="16816" y="11367"/>
                </a:lnTo>
                <a:lnTo>
                  <a:pt x="16505" y="10699"/>
                </a:lnTo>
                <a:lnTo>
                  <a:pt x="15748" y="9076"/>
                </a:lnTo>
                <a:lnTo>
                  <a:pt x="15014" y="7474"/>
                </a:lnTo>
                <a:lnTo>
                  <a:pt x="12634" y="2403"/>
                </a:lnTo>
                <a:lnTo>
                  <a:pt x="12479" y="2047"/>
                </a:lnTo>
                <a:lnTo>
                  <a:pt x="12323" y="1669"/>
                </a:lnTo>
                <a:lnTo>
                  <a:pt x="12167" y="1268"/>
                </a:lnTo>
                <a:lnTo>
                  <a:pt x="11967" y="890"/>
                </a:lnTo>
                <a:lnTo>
                  <a:pt x="11856" y="712"/>
                </a:lnTo>
                <a:lnTo>
                  <a:pt x="11722" y="557"/>
                </a:lnTo>
                <a:lnTo>
                  <a:pt x="11589" y="401"/>
                </a:lnTo>
                <a:lnTo>
                  <a:pt x="11455" y="267"/>
                </a:lnTo>
                <a:lnTo>
                  <a:pt x="11300" y="156"/>
                </a:lnTo>
                <a:lnTo>
                  <a:pt x="11122" y="90"/>
                </a:lnTo>
                <a:lnTo>
                  <a:pt x="10944" y="23"/>
                </a:lnTo>
                <a:lnTo>
                  <a:pt x="1072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4" name="Google Shape;1134;p43"/>
          <p:cNvSpPr/>
          <p:nvPr/>
        </p:nvSpPr>
        <p:spPr>
          <a:xfrm>
            <a:off x="6470823" y="3076127"/>
            <a:ext cx="894070" cy="555661"/>
          </a:xfrm>
          <a:custGeom>
            <a:avLst/>
            <a:gdLst/>
            <a:ahLst/>
            <a:cxnLst/>
            <a:rect l="l" t="t" r="r" b="b"/>
            <a:pathLst>
              <a:path w="10811" h="6719" extrusionOk="0">
                <a:moveTo>
                  <a:pt x="9832" y="1"/>
                </a:moveTo>
                <a:lnTo>
                  <a:pt x="9788" y="23"/>
                </a:lnTo>
                <a:lnTo>
                  <a:pt x="9765" y="68"/>
                </a:lnTo>
                <a:lnTo>
                  <a:pt x="9743" y="112"/>
                </a:lnTo>
                <a:lnTo>
                  <a:pt x="9765" y="423"/>
                </a:lnTo>
                <a:lnTo>
                  <a:pt x="9765" y="757"/>
                </a:lnTo>
                <a:lnTo>
                  <a:pt x="9810" y="1068"/>
                </a:lnTo>
                <a:lnTo>
                  <a:pt x="9877" y="1380"/>
                </a:lnTo>
                <a:lnTo>
                  <a:pt x="9988" y="1669"/>
                </a:lnTo>
                <a:lnTo>
                  <a:pt x="10144" y="1936"/>
                </a:lnTo>
                <a:lnTo>
                  <a:pt x="10233" y="2069"/>
                </a:lnTo>
                <a:lnTo>
                  <a:pt x="10322" y="2181"/>
                </a:lnTo>
                <a:lnTo>
                  <a:pt x="10403" y="2249"/>
                </a:lnTo>
                <a:lnTo>
                  <a:pt x="10403" y="2249"/>
                </a:lnTo>
                <a:lnTo>
                  <a:pt x="6874" y="3782"/>
                </a:lnTo>
                <a:lnTo>
                  <a:pt x="5006" y="4583"/>
                </a:lnTo>
                <a:lnTo>
                  <a:pt x="3137" y="5361"/>
                </a:lnTo>
                <a:lnTo>
                  <a:pt x="2003" y="5806"/>
                </a:lnTo>
                <a:lnTo>
                  <a:pt x="846" y="6229"/>
                </a:lnTo>
                <a:lnTo>
                  <a:pt x="624" y="6340"/>
                </a:lnTo>
                <a:lnTo>
                  <a:pt x="490" y="6385"/>
                </a:lnTo>
                <a:lnTo>
                  <a:pt x="379" y="6407"/>
                </a:lnTo>
                <a:lnTo>
                  <a:pt x="357" y="6362"/>
                </a:lnTo>
                <a:lnTo>
                  <a:pt x="357" y="6296"/>
                </a:lnTo>
                <a:lnTo>
                  <a:pt x="335" y="6095"/>
                </a:lnTo>
                <a:lnTo>
                  <a:pt x="357" y="5673"/>
                </a:lnTo>
                <a:lnTo>
                  <a:pt x="401" y="5428"/>
                </a:lnTo>
                <a:lnTo>
                  <a:pt x="424" y="5183"/>
                </a:lnTo>
                <a:lnTo>
                  <a:pt x="468" y="4939"/>
                </a:lnTo>
                <a:lnTo>
                  <a:pt x="535" y="4716"/>
                </a:lnTo>
                <a:lnTo>
                  <a:pt x="624" y="4494"/>
                </a:lnTo>
                <a:lnTo>
                  <a:pt x="735" y="4271"/>
                </a:lnTo>
                <a:lnTo>
                  <a:pt x="846" y="4049"/>
                </a:lnTo>
                <a:lnTo>
                  <a:pt x="1002" y="3827"/>
                </a:lnTo>
                <a:lnTo>
                  <a:pt x="1002" y="3782"/>
                </a:lnTo>
                <a:lnTo>
                  <a:pt x="1024" y="3738"/>
                </a:lnTo>
                <a:lnTo>
                  <a:pt x="980" y="3649"/>
                </a:lnTo>
                <a:lnTo>
                  <a:pt x="957" y="3626"/>
                </a:lnTo>
                <a:lnTo>
                  <a:pt x="913" y="3604"/>
                </a:lnTo>
                <a:lnTo>
                  <a:pt x="868" y="3582"/>
                </a:lnTo>
                <a:lnTo>
                  <a:pt x="824" y="3604"/>
                </a:lnTo>
                <a:lnTo>
                  <a:pt x="90" y="3916"/>
                </a:lnTo>
                <a:lnTo>
                  <a:pt x="45" y="3938"/>
                </a:lnTo>
                <a:lnTo>
                  <a:pt x="1" y="3982"/>
                </a:lnTo>
                <a:lnTo>
                  <a:pt x="1" y="4049"/>
                </a:lnTo>
                <a:lnTo>
                  <a:pt x="23" y="4093"/>
                </a:lnTo>
                <a:lnTo>
                  <a:pt x="45" y="4138"/>
                </a:lnTo>
                <a:lnTo>
                  <a:pt x="90" y="4182"/>
                </a:lnTo>
                <a:lnTo>
                  <a:pt x="201" y="4182"/>
                </a:lnTo>
                <a:lnTo>
                  <a:pt x="512" y="4051"/>
                </a:lnTo>
                <a:lnTo>
                  <a:pt x="512" y="4051"/>
                </a:lnTo>
                <a:lnTo>
                  <a:pt x="379" y="4316"/>
                </a:lnTo>
                <a:lnTo>
                  <a:pt x="246" y="4694"/>
                </a:lnTo>
                <a:lnTo>
                  <a:pt x="134" y="5072"/>
                </a:lnTo>
                <a:lnTo>
                  <a:pt x="68" y="5473"/>
                </a:lnTo>
                <a:lnTo>
                  <a:pt x="45" y="5873"/>
                </a:lnTo>
                <a:lnTo>
                  <a:pt x="45" y="6051"/>
                </a:lnTo>
                <a:lnTo>
                  <a:pt x="90" y="6251"/>
                </a:lnTo>
                <a:lnTo>
                  <a:pt x="112" y="6451"/>
                </a:lnTo>
                <a:lnTo>
                  <a:pt x="179" y="6629"/>
                </a:lnTo>
                <a:lnTo>
                  <a:pt x="201" y="6674"/>
                </a:lnTo>
                <a:lnTo>
                  <a:pt x="246" y="6718"/>
                </a:lnTo>
                <a:lnTo>
                  <a:pt x="357" y="6718"/>
                </a:lnTo>
                <a:lnTo>
                  <a:pt x="1669" y="6251"/>
                </a:lnTo>
                <a:lnTo>
                  <a:pt x="2981" y="5762"/>
                </a:lnTo>
                <a:lnTo>
                  <a:pt x="4294" y="5228"/>
                </a:lnTo>
                <a:lnTo>
                  <a:pt x="5584" y="4694"/>
                </a:lnTo>
                <a:lnTo>
                  <a:pt x="8164" y="3560"/>
                </a:lnTo>
                <a:lnTo>
                  <a:pt x="10722" y="2425"/>
                </a:lnTo>
                <a:lnTo>
                  <a:pt x="10789" y="2381"/>
                </a:lnTo>
                <a:lnTo>
                  <a:pt x="10811" y="2314"/>
                </a:lnTo>
                <a:lnTo>
                  <a:pt x="10811" y="2247"/>
                </a:lnTo>
                <a:lnTo>
                  <a:pt x="10744" y="2181"/>
                </a:lnTo>
                <a:lnTo>
                  <a:pt x="10633" y="2092"/>
                </a:lnTo>
                <a:lnTo>
                  <a:pt x="10544" y="2003"/>
                </a:lnTo>
                <a:lnTo>
                  <a:pt x="10455" y="1891"/>
                </a:lnTo>
                <a:lnTo>
                  <a:pt x="10366" y="1780"/>
                </a:lnTo>
                <a:lnTo>
                  <a:pt x="10233" y="1536"/>
                </a:lnTo>
                <a:lnTo>
                  <a:pt x="10144" y="1291"/>
                </a:lnTo>
                <a:lnTo>
                  <a:pt x="10099" y="1002"/>
                </a:lnTo>
                <a:lnTo>
                  <a:pt x="10055" y="735"/>
                </a:lnTo>
                <a:lnTo>
                  <a:pt x="10032" y="446"/>
                </a:lnTo>
                <a:lnTo>
                  <a:pt x="10032" y="157"/>
                </a:lnTo>
                <a:lnTo>
                  <a:pt x="10032" y="112"/>
                </a:lnTo>
                <a:lnTo>
                  <a:pt x="9988" y="68"/>
                </a:lnTo>
                <a:lnTo>
                  <a:pt x="9943" y="23"/>
                </a:lnTo>
                <a:lnTo>
                  <a:pt x="989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5" name="Google Shape;1135;p43"/>
          <p:cNvSpPr/>
          <p:nvPr/>
        </p:nvSpPr>
        <p:spPr>
          <a:xfrm>
            <a:off x="7278388" y="3059587"/>
            <a:ext cx="60785" cy="40523"/>
          </a:xfrm>
          <a:custGeom>
            <a:avLst/>
            <a:gdLst/>
            <a:ahLst/>
            <a:cxnLst/>
            <a:rect l="l" t="t" r="r" b="b"/>
            <a:pathLst>
              <a:path w="735" h="490" extrusionOk="0">
                <a:moveTo>
                  <a:pt x="601" y="1"/>
                </a:moveTo>
                <a:lnTo>
                  <a:pt x="557" y="23"/>
                </a:lnTo>
                <a:lnTo>
                  <a:pt x="67" y="201"/>
                </a:lnTo>
                <a:lnTo>
                  <a:pt x="23" y="245"/>
                </a:lnTo>
                <a:lnTo>
                  <a:pt x="0" y="290"/>
                </a:lnTo>
                <a:lnTo>
                  <a:pt x="0" y="334"/>
                </a:lnTo>
                <a:lnTo>
                  <a:pt x="0" y="401"/>
                </a:lnTo>
                <a:lnTo>
                  <a:pt x="23" y="445"/>
                </a:lnTo>
                <a:lnTo>
                  <a:pt x="67" y="468"/>
                </a:lnTo>
                <a:lnTo>
                  <a:pt x="134" y="490"/>
                </a:lnTo>
                <a:lnTo>
                  <a:pt x="178" y="468"/>
                </a:lnTo>
                <a:lnTo>
                  <a:pt x="668" y="290"/>
                </a:lnTo>
                <a:lnTo>
                  <a:pt x="712" y="245"/>
                </a:lnTo>
                <a:lnTo>
                  <a:pt x="735" y="201"/>
                </a:lnTo>
                <a:lnTo>
                  <a:pt x="735" y="156"/>
                </a:lnTo>
                <a:lnTo>
                  <a:pt x="735" y="90"/>
                </a:lnTo>
                <a:lnTo>
                  <a:pt x="690" y="45"/>
                </a:lnTo>
                <a:lnTo>
                  <a:pt x="668" y="23"/>
                </a:lnTo>
                <a:lnTo>
                  <a:pt x="60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6" name="Google Shape;1136;p43"/>
          <p:cNvSpPr/>
          <p:nvPr/>
        </p:nvSpPr>
        <p:spPr>
          <a:xfrm>
            <a:off x="6492904" y="3366818"/>
            <a:ext cx="233710" cy="101225"/>
          </a:xfrm>
          <a:custGeom>
            <a:avLst/>
            <a:gdLst/>
            <a:ahLst/>
            <a:cxnLst/>
            <a:rect l="l" t="t" r="r" b="b"/>
            <a:pathLst>
              <a:path w="2826" h="1224" extrusionOk="0">
                <a:moveTo>
                  <a:pt x="2648" y="0"/>
                </a:moveTo>
                <a:lnTo>
                  <a:pt x="90" y="934"/>
                </a:lnTo>
                <a:lnTo>
                  <a:pt x="45" y="979"/>
                </a:lnTo>
                <a:lnTo>
                  <a:pt x="23" y="1023"/>
                </a:lnTo>
                <a:lnTo>
                  <a:pt x="1" y="1068"/>
                </a:lnTo>
                <a:lnTo>
                  <a:pt x="23" y="1112"/>
                </a:lnTo>
                <a:lnTo>
                  <a:pt x="45" y="1157"/>
                </a:lnTo>
                <a:lnTo>
                  <a:pt x="90" y="1201"/>
                </a:lnTo>
                <a:lnTo>
                  <a:pt x="157" y="1224"/>
                </a:lnTo>
                <a:lnTo>
                  <a:pt x="201" y="1201"/>
                </a:lnTo>
                <a:lnTo>
                  <a:pt x="2737" y="267"/>
                </a:lnTo>
                <a:lnTo>
                  <a:pt x="2803" y="245"/>
                </a:lnTo>
                <a:lnTo>
                  <a:pt x="2826" y="200"/>
                </a:lnTo>
                <a:lnTo>
                  <a:pt x="2826" y="134"/>
                </a:lnTo>
                <a:lnTo>
                  <a:pt x="2826" y="89"/>
                </a:lnTo>
                <a:lnTo>
                  <a:pt x="2781" y="45"/>
                </a:lnTo>
                <a:lnTo>
                  <a:pt x="275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7" name="Google Shape;1137;p43"/>
          <p:cNvSpPr/>
          <p:nvPr/>
        </p:nvSpPr>
        <p:spPr>
          <a:xfrm>
            <a:off x="6715532" y="3460599"/>
            <a:ext cx="42342" cy="31343"/>
          </a:xfrm>
          <a:custGeom>
            <a:avLst/>
            <a:gdLst/>
            <a:ahLst/>
            <a:cxnLst/>
            <a:rect l="l" t="t" r="r" b="b"/>
            <a:pathLst>
              <a:path w="512" h="379" extrusionOk="0">
                <a:moveTo>
                  <a:pt x="312" y="1"/>
                </a:moveTo>
                <a:lnTo>
                  <a:pt x="89" y="112"/>
                </a:lnTo>
                <a:lnTo>
                  <a:pt x="22" y="134"/>
                </a:lnTo>
                <a:lnTo>
                  <a:pt x="0" y="179"/>
                </a:lnTo>
                <a:lnTo>
                  <a:pt x="0" y="245"/>
                </a:lnTo>
                <a:lnTo>
                  <a:pt x="0" y="290"/>
                </a:lnTo>
                <a:lnTo>
                  <a:pt x="45" y="334"/>
                </a:lnTo>
                <a:lnTo>
                  <a:pt x="89" y="379"/>
                </a:lnTo>
                <a:lnTo>
                  <a:pt x="178" y="379"/>
                </a:lnTo>
                <a:lnTo>
                  <a:pt x="423" y="267"/>
                </a:lnTo>
                <a:lnTo>
                  <a:pt x="467" y="245"/>
                </a:lnTo>
                <a:lnTo>
                  <a:pt x="490" y="201"/>
                </a:lnTo>
                <a:lnTo>
                  <a:pt x="512" y="134"/>
                </a:lnTo>
                <a:lnTo>
                  <a:pt x="490" y="90"/>
                </a:lnTo>
                <a:lnTo>
                  <a:pt x="467" y="45"/>
                </a:lnTo>
                <a:lnTo>
                  <a:pt x="42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8" name="Google Shape;1138;p43"/>
          <p:cNvSpPr/>
          <p:nvPr/>
        </p:nvSpPr>
        <p:spPr>
          <a:xfrm>
            <a:off x="6783594" y="3423798"/>
            <a:ext cx="55244" cy="38704"/>
          </a:xfrm>
          <a:custGeom>
            <a:avLst/>
            <a:gdLst/>
            <a:ahLst/>
            <a:cxnLst/>
            <a:rect l="l" t="t" r="r" b="b"/>
            <a:pathLst>
              <a:path w="668" h="468" extrusionOk="0">
                <a:moveTo>
                  <a:pt x="467" y="1"/>
                </a:moveTo>
                <a:lnTo>
                  <a:pt x="67" y="179"/>
                </a:lnTo>
                <a:lnTo>
                  <a:pt x="22" y="223"/>
                </a:lnTo>
                <a:lnTo>
                  <a:pt x="0" y="268"/>
                </a:lnTo>
                <a:lnTo>
                  <a:pt x="0" y="334"/>
                </a:lnTo>
                <a:lnTo>
                  <a:pt x="0" y="379"/>
                </a:lnTo>
                <a:lnTo>
                  <a:pt x="45" y="423"/>
                </a:lnTo>
                <a:lnTo>
                  <a:pt x="67" y="468"/>
                </a:lnTo>
                <a:lnTo>
                  <a:pt x="178" y="468"/>
                </a:lnTo>
                <a:lnTo>
                  <a:pt x="579" y="268"/>
                </a:lnTo>
                <a:lnTo>
                  <a:pt x="623" y="245"/>
                </a:lnTo>
                <a:lnTo>
                  <a:pt x="645" y="201"/>
                </a:lnTo>
                <a:lnTo>
                  <a:pt x="667" y="134"/>
                </a:lnTo>
                <a:lnTo>
                  <a:pt x="645" y="90"/>
                </a:lnTo>
                <a:lnTo>
                  <a:pt x="623" y="45"/>
                </a:lnTo>
                <a:lnTo>
                  <a:pt x="57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43"/>
          <p:cNvSpPr/>
          <p:nvPr/>
        </p:nvSpPr>
        <p:spPr>
          <a:xfrm>
            <a:off x="6748612" y="3337376"/>
            <a:ext cx="57146" cy="36884"/>
          </a:xfrm>
          <a:custGeom>
            <a:avLst/>
            <a:gdLst/>
            <a:ahLst/>
            <a:cxnLst/>
            <a:rect l="l" t="t" r="r" b="b"/>
            <a:pathLst>
              <a:path w="691" h="446" extrusionOk="0">
                <a:moveTo>
                  <a:pt x="490" y="0"/>
                </a:moveTo>
                <a:lnTo>
                  <a:pt x="90" y="156"/>
                </a:lnTo>
                <a:lnTo>
                  <a:pt x="23" y="200"/>
                </a:lnTo>
                <a:lnTo>
                  <a:pt x="1" y="245"/>
                </a:lnTo>
                <a:lnTo>
                  <a:pt x="1" y="289"/>
                </a:lnTo>
                <a:lnTo>
                  <a:pt x="1" y="334"/>
                </a:lnTo>
                <a:lnTo>
                  <a:pt x="45" y="378"/>
                </a:lnTo>
                <a:lnTo>
                  <a:pt x="67" y="423"/>
                </a:lnTo>
                <a:lnTo>
                  <a:pt x="134" y="445"/>
                </a:lnTo>
                <a:lnTo>
                  <a:pt x="179" y="423"/>
                </a:lnTo>
                <a:lnTo>
                  <a:pt x="601" y="267"/>
                </a:lnTo>
                <a:lnTo>
                  <a:pt x="668" y="245"/>
                </a:lnTo>
                <a:lnTo>
                  <a:pt x="690" y="200"/>
                </a:lnTo>
                <a:lnTo>
                  <a:pt x="690" y="156"/>
                </a:lnTo>
                <a:lnTo>
                  <a:pt x="690" y="89"/>
                </a:lnTo>
                <a:lnTo>
                  <a:pt x="646" y="45"/>
                </a:lnTo>
                <a:lnTo>
                  <a:pt x="623" y="23"/>
                </a:lnTo>
                <a:lnTo>
                  <a:pt x="55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0" name="Google Shape;1140;p43"/>
          <p:cNvSpPr/>
          <p:nvPr/>
        </p:nvSpPr>
        <p:spPr>
          <a:xfrm>
            <a:off x="6531524" y="3076127"/>
            <a:ext cx="769027" cy="320214"/>
          </a:xfrm>
          <a:custGeom>
            <a:avLst/>
            <a:gdLst/>
            <a:ahLst/>
            <a:cxnLst/>
            <a:rect l="l" t="t" r="r" b="b"/>
            <a:pathLst>
              <a:path w="9299" h="3872" extrusionOk="0">
                <a:moveTo>
                  <a:pt x="9098" y="1"/>
                </a:moveTo>
                <a:lnTo>
                  <a:pt x="4583" y="1802"/>
                </a:lnTo>
                <a:lnTo>
                  <a:pt x="2336" y="2692"/>
                </a:lnTo>
                <a:lnTo>
                  <a:pt x="90" y="3604"/>
                </a:lnTo>
                <a:lnTo>
                  <a:pt x="45" y="3626"/>
                </a:lnTo>
                <a:lnTo>
                  <a:pt x="1" y="3693"/>
                </a:lnTo>
                <a:lnTo>
                  <a:pt x="1" y="3738"/>
                </a:lnTo>
                <a:lnTo>
                  <a:pt x="23" y="3782"/>
                </a:lnTo>
                <a:lnTo>
                  <a:pt x="45" y="3827"/>
                </a:lnTo>
                <a:lnTo>
                  <a:pt x="90" y="3871"/>
                </a:lnTo>
                <a:lnTo>
                  <a:pt x="201" y="3871"/>
                </a:lnTo>
                <a:lnTo>
                  <a:pt x="2448" y="2959"/>
                </a:lnTo>
                <a:lnTo>
                  <a:pt x="4694" y="2069"/>
                </a:lnTo>
                <a:lnTo>
                  <a:pt x="9209" y="268"/>
                </a:lnTo>
                <a:lnTo>
                  <a:pt x="9276" y="245"/>
                </a:lnTo>
                <a:lnTo>
                  <a:pt x="9298" y="201"/>
                </a:lnTo>
                <a:lnTo>
                  <a:pt x="9298" y="134"/>
                </a:lnTo>
                <a:lnTo>
                  <a:pt x="9276" y="90"/>
                </a:lnTo>
                <a:lnTo>
                  <a:pt x="9254" y="45"/>
                </a:lnTo>
                <a:lnTo>
                  <a:pt x="920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1" name="Google Shape;1141;p43"/>
          <p:cNvSpPr/>
          <p:nvPr/>
        </p:nvSpPr>
        <p:spPr>
          <a:xfrm>
            <a:off x="6492903" y="3444059"/>
            <a:ext cx="23983" cy="25802"/>
          </a:xfrm>
          <a:custGeom>
            <a:avLst/>
            <a:gdLst/>
            <a:ahLst/>
            <a:cxnLst/>
            <a:rect l="l" t="t" r="r" b="b"/>
            <a:pathLst>
              <a:path w="290" h="312" extrusionOk="0">
                <a:moveTo>
                  <a:pt x="134" y="0"/>
                </a:moveTo>
                <a:lnTo>
                  <a:pt x="68" y="23"/>
                </a:lnTo>
                <a:lnTo>
                  <a:pt x="23" y="45"/>
                </a:lnTo>
                <a:lnTo>
                  <a:pt x="23" y="45"/>
                </a:lnTo>
                <a:lnTo>
                  <a:pt x="1" y="89"/>
                </a:lnTo>
                <a:lnTo>
                  <a:pt x="1" y="156"/>
                </a:lnTo>
                <a:lnTo>
                  <a:pt x="1" y="178"/>
                </a:lnTo>
                <a:lnTo>
                  <a:pt x="23" y="223"/>
                </a:lnTo>
                <a:lnTo>
                  <a:pt x="45" y="267"/>
                </a:lnTo>
                <a:lnTo>
                  <a:pt x="90" y="290"/>
                </a:lnTo>
                <a:lnTo>
                  <a:pt x="134" y="312"/>
                </a:lnTo>
                <a:lnTo>
                  <a:pt x="201" y="290"/>
                </a:lnTo>
                <a:lnTo>
                  <a:pt x="223" y="290"/>
                </a:lnTo>
                <a:lnTo>
                  <a:pt x="268" y="245"/>
                </a:lnTo>
                <a:lnTo>
                  <a:pt x="290" y="201"/>
                </a:lnTo>
                <a:lnTo>
                  <a:pt x="290" y="156"/>
                </a:lnTo>
                <a:lnTo>
                  <a:pt x="290" y="112"/>
                </a:lnTo>
                <a:lnTo>
                  <a:pt x="268" y="45"/>
                </a:lnTo>
                <a:lnTo>
                  <a:pt x="223" y="23"/>
                </a:lnTo>
                <a:lnTo>
                  <a:pt x="1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142;p43"/>
          <p:cNvSpPr/>
          <p:nvPr/>
        </p:nvSpPr>
        <p:spPr>
          <a:xfrm>
            <a:off x="6476363" y="3486319"/>
            <a:ext cx="217170" cy="106848"/>
          </a:xfrm>
          <a:custGeom>
            <a:avLst/>
            <a:gdLst/>
            <a:ahLst/>
            <a:cxnLst/>
            <a:rect l="l" t="t" r="r" b="b"/>
            <a:pathLst>
              <a:path w="2626" h="1292" extrusionOk="0">
                <a:moveTo>
                  <a:pt x="2492" y="1"/>
                </a:moveTo>
                <a:lnTo>
                  <a:pt x="2447" y="23"/>
                </a:lnTo>
                <a:lnTo>
                  <a:pt x="90" y="1002"/>
                </a:lnTo>
                <a:lnTo>
                  <a:pt x="23" y="1046"/>
                </a:lnTo>
                <a:lnTo>
                  <a:pt x="1" y="1091"/>
                </a:lnTo>
                <a:lnTo>
                  <a:pt x="1" y="1135"/>
                </a:lnTo>
                <a:lnTo>
                  <a:pt x="1" y="1202"/>
                </a:lnTo>
                <a:lnTo>
                  <a:pt x="45" y="1247"/>
                </a:lnTo>
                <a:lnTo>
                  <a:pt x="90" y="1269"/>
                </a:lnTo>
                <a:lnTo>
                  <a:pt x="134" y="1291"/>
                </a:lnTo>
                <a:lnTo>
                  <a:pt x="201" y="1269"/>
                </a:lnTo>
                <a:lnTo>
                  <a:pt x="2559" y="290"/>
                </a:lnTo>
                <a:lnTo>
                  <a:pt x="2603" y="246"/>
                </a:lnTo>
                <a:lnTo>
                  <a:pt x="2625" y="201"/>
                </a:lnTo>
                <a:lnTo>
                  <a:pt x="2625" y="157"/>
                </a:lnTo>
                <a:lnTo>
                  <a:pt x="2625" y="90"/>
                </a:lnTo>
                <a:lnTo>
                  <a:pt x="2581" y="45"/>
                </a:lnTo>
                <a:lnTo>
                  <a:pt x="2559" y="23"/>
                </a:lnTo>
                <a:lnTo>
                  <a:pt x="2492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3" name="Google Shape;1143;p43"/>
          <p:cNvSpPr/>
          <p:nvPr/>
        </p:nvSpPr>
        <p:spPr>
          <a:xfrm>
            <a:off x="6478183" y="3455059"/>
            <a:ext cx="167468" cy="88406"/>
          </a:xfrm>
          <a:custGeom>
            <a:avLst/>
            <a:gdLst/>
            <a:ahLst/>
            <a:cxnLst/>
            <a:rect l="l" t="t" r="r" b="b"/>
            <a:pathLst>
              <a:path w="2025" h="1069" extrusionOk="0">
                <a:moveTo>
                  <a:pt x="1892" y="1"/>
                </a:moveTo>
                <a:lnTo>
                  <a:pt x="1825" y="23"/>
                </a:lnTo>
                <a:lnTo>
                  <a:pt x="1380" y="201"/>
                </a:lnTo>
                <a:lnTo>
                  <a:pt x="957" y="401"/>
                </a:lnTo>
                <a:lnTo>
                  <a:pt x="90" y="802"/>
                </a:lnTo>
                <a:lnTo>
                  <a:pt x="45" y="824"/>
                </a:lnTo>
                <a:lnTo>
                  <a:pt x="23" y="891"/>
                </a:lnTo>
                <a:lnTo>
                  <a:pt x="1" y="935"/>
                </a:lnTo>
                <a:lnTo>
                  <a:pt x="23" y="980"/>
                </a:lnTo>
                <a:lnTo>
                  <a:pt x="45" y="1024"/>
                </a:lnTo>
                <a:lnTo>
                  <a:pt x="90" y="1068"/>
                </a:lnTo>
                <a:lnTo>
                  <a:pt x="201" y="1068"/>
                </a:lnTo>
                <a:lnTo>
                  <a:pt x="1069" y="668"/>
                </a:lnTo>
                <a:lnTo>
                  <a:pt x="1491" y="468"/>
                </a:lnTo>
                <a:lnTo>
                  <a:pt x="1936" y="290"/>
                </a:lnTo>
                <a:lnTo>
                  <a:pt x="1981" y="268"/>
                </a:lnTo>
                <a:lnTo>
                  <a:pt x="2003" y="201"/>
                </a:lnTo>
                <a:lnTo>
                  <a:pt x="2025" y="157"/>
                </a:lnTo>
                <a:lnTo>
                  <a:pt x="2003" y="112"/>
                </a:lnTo>
                <a:lnTo>
                  <a:pt x="1981" y="68"/>
                </a:lnTo>
                <a:lnTo>
                  <a:pt x="1936" y="23"/>
                </a:lnTo>
                <a:lnTo>
                  <a:pt x="1892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4" name="Google Shape;1144;p43"/>
          <p:cNvGrpSpPr/>
          <p:nvPr/>
        </p:nvGrpSpPr>
        <p:grpSpPr>
          <a:xfrm>
            <a:off x="6659716" y="1358185"/>
            <a:ext cx="1151598" cy="1536070"/>
            <a:chOff x="6549966" y="1483160"/>
            <a:chExt cx="1151598" cy="1536070"/>
          </a:xfrm>
        </p:grpSpPr>
        <p:grpSp>
          <p:nvGrpSpPr>
            <p:cNvPr id="1145" name="Google Shape;1145;p43"/>
            <p:cNvGrpSpPr/>
            <p:nvPr/>
          </p:nvGrpSpPr>
          <p:grpSpPr>
            <a:xfrm>
              <a:off x="6549966" y="1483160"/>
              <a:ext cx="1151598" cy="1536070"/>
              <a:chOff x="6549966" y="1483160"/>
              <a:chExt cx="1151598" cy="1536070"/>
            </a:xfrm>
          </p:grpSpPr>
          <p:sp>
            <p:nvSpPr>
              <p:cNvPr id="1146" name="Google Shape;1146;p43"/>
              <p:cNvSpPr/>
              <p:nvPr/>
            </p:nvSpPr>
            <p:spPr>
              <a:xfrm>
                <a:off x="6562868" y="2899563"/>
                <a:ext cx="12512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1513" h="1313" extrusionOk="0">
                    <a:moveTo>
                      <a:pt x="45" y="0"/>
                    </a:moveTo>
                    <a:lnTo>
                      <a:pt x="0" y="245"/>
                    </a:lnTo>
                    <a:lnTo>
                      <a:pt x="0" y="468"/>
                    </a:lnTo>
                    <a:lnTo>
                      <a:pt x="0" y="668"/>
                    </a:lnTo>
                    <a:lnTo>
                      <a:pt x="45" y="846"/>
                    </a:lnTo>
                    <a:lnTo>
                      <a:pt x="111" y="1001"/>
                    </a:lnTo>
                    <a:lnTo>
                      <a:pt x="222" y="1113"/>
                    </a:lnTo>
                    <a:lnTo>
                      <a:pt x="334" y="1224"/>
                    </a:lnTo>
                    <a:lnTo>
                      <a:pt x="489" y="1291"/>
                    </a:lnTo>
                    <a:lnTo>
                      <a:pt x="578" y="1313"/>
                    </a:lnTo>
                    <a:lnTo>
                      <a:pt x="667" y="1313"/>
                    </a:lnTo>
                    <a:lnTo>
                      <a:pt x="912" y="1268"/>
                    </a:lnTo>
                    <a:lnTo>
                      <a:pt x="1179" y="1179"/>
                    </a:lnTo>
                    <a:lnTo>
                      <a:pt x="1513" y="1024"/>
                    </a:lnTo>
                    <a:lnTo>
                      <a:pt x="1379" y="823"/>
                    </a:lnTo>
                    <a:lnTo>
                      <a:pt x="1223" y="646"/>
                    </a:lnTo>
                    <a:lnTo>
                      <a:pt x="1045" y="490"/>
                    </a:lnTo>
                    <a:lnTo>
                      <a:pt x="868" y="356"/>
                    </a:lnTo>
                    <a:lnTo>
                      <a:pt x="690" y="245"/>
                    </a:lnTo>
                    <a:lnTo>
                      <a:pt x="467" y="134"/>
                    </a:lnTo>
                    <a:lnTo>
                      <a:pt x="267" y="45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95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43"/>
              <p:cNvSpPr/>
              <p:nvPr/>
            </p:nvSpPr>
            <p:spPr>
              <a:xfrm>
                <a:off x="6566507" y="2704556"/>
                <a:ext cx="320132" cy="279691"/>
              </a:xfrm>
              <a:custGeom>
                <a:avLst/>
                <a:gdLst/>
                <a:ahLst/>
                <a:cxnLst/>
                <a:rect l="l" t="t" r="r" b="b"/>
                <a:pathLst>
                  <a:path w="3871" h="3382" extrusionOk="0">
                    <a:moveTo>
                      <a:pt x="1335" y="1"/>
                    </a:moveTo>
                    <a:lnTo>
                      <a:pt x="601" y="67"/>
                    </a:lnTo>
                    <a:lnTo>
                      <a:pt x="445" y="557"/>
                    </a:lnTo>
                    <a:lnTo>
                      <a:pt x="290" y="1068"/>
                    </a:lnTo>
                    <a:lnTo>
                      <a:pt x="156" y="1624"/>
                    </a:lnTo>
                    <a:lnTo>
                      <a:pt x="23" y="2203"/>
                    </a:lnTo>
                    <a:lnTo>
                      <a:pt x="1" y="2358"/>
                    </a:lnTo>
                    <a:lnTo>
                      <a:pt x="223" y="2403"/>
                    </a:lnTo>
                    <a:lnTo>
                      <a:pt x="423" y="2492"/>
                    </a:lnTo>
                    <a:lnTo>
                      <a:pt x="646" y="2603"/>
                    </a:lnTo>
                    <a:lnTo>
                      <a:pt x="824" y="2714"/>
                    </a:lnTo>
                    <a:lnTo>
                      <a:pt x="1001" y="2848"/>
                    </a:lnTo>
                    <a:lnTo>
                      <a:pt x="1179" y="3004"/>
                    </a:lnTo>
                    <a:lnTo>
                      <a:pt x="1335" y="3181"/>
                    </a:lnTo>
                    <a:lnTo>
                      <a:pt x="1469" y="3382"/>
                    </a:lnTo>
                    <a:lnTo>
                      <a:pt x="1958" y="3093"/>
                    </a:lnTo>
                    <a:lnTo>
                      <a:pt x="2514" y="2692"/>
                    </a:lnTo>
                    <a:lnTo>
                      <a:pt x="3159" y="2225"/>
                    </a:lnTo>
                    <a:lnTo>
                      <a:pt x="3871" y="1647"/>
                    </a:lnTo>
                    <a:lnTo>
                      <a:pt x="3426" y="1713"/>
                    </a:lnTo>
                    <a:lnTo>
                      <a:pt x="3070" y="1736"/>
                    </a:lnTo>
                    <a:lnTo>
                      <a:pt x="2825" y="1736"/>
                    </a:lnTo>
                    <a:lnTo>
                      <a:pt x="2736" y="1713"/>
                    </a:lnTo>
                    <a:lnTo>
                      <a:pt x="2670" y="1669"/>
                    </a:lnTo>
                    <a:lnTo>
                      <a:pt x="2558" y="1536"/>
                    </a:lnTo>
                    <a:lnTo>
                      <a:pt x="2558" y="1269"/>
                    </a:lnTo>
                    <a:lnTo>
                      <a:pt x="2558" y="868"/>
                    </a:lnTo>
                    <a:lnTo>
                      <a:pt x="2603" y="557"/>
                    </a:lnTo>
                    <a:lnTo>
                      <a:pt x="2603" y="312"/>
                    </a:lnTo>
                    <a:lnTo>
                      <a:pt x="2581" y="156"/>
                    </a:lnTo>
                    <a:lnTo>
                      <a:pt x="2581" y="112"/>
                    </a:lnTo>
                    <a:lnTo>
                      <a:pt x="2536" y="90"/>
                    </a:lnTo>
                    <a:lnTo>
                      <a:pt x="2470" y="45"/>
                    </a:lnTo>
                    <a:lnTo>
                      <a:pt x="2336" y="23"/>
                    </a:lnTo>
                    <a:lnTo>
                      <a:pt x="1936" y="1"/>
                    </a:lnTo>
                    <a:close/>
                  </a:path>
                </a:pathLst>
              </a:custGeom>
              <a:solidFill>
                <a:srgbClr val="F7B1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48" name="Google Shape;1148;p43"/>
              <p:cNvGrpSpPr/>
              <p:nvPr/>
            </p:nvGrpSpPr>
            <p:grpSpPr>
              <a:xfrm>
                <a:off x="6549966" y="1483160"/>
                <a:ext cx="1151598" cy="1536070"/>
                <a:chOff x="6549966" y="1483160"/>
                <a:chExt cx="1151598" cy="1536070"/>
              </a:xfrm>
            </p:grpSpPr>
            <p:sp>
              <p:nvSpPr>
                <p:cNvPr id="1149" name="Google Shape;1149;p43"/>
                <p:cNvSpPr/>
                <p:nvPr/>
              </p:nvSpPr>
              <p:spPr>
                <a:xfrm>
                  <a:off x="6726531" y="1755408"/>
                  <a:ext cx="752405" cy="1076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98" h="13013" extrusionOk="0">
                      <a:moveTo>
                        <a:pt x="7941" y="0"/>
                      </a:moveTo>
                      <a:lnTo>
                        <a:pt x="1" y="11478"/>
                      </a:lnTo>
                      <a:lnTo>
                        <a:pt x="401" y="11500"/>
                      </a:lnTo>
                      <a:lnTo>
                        <a:pt x="535" y="11522"/>
                      </a:lnTo>
                      <a:lnTo>
                        <a:pt x="601" y="11567"/>
                      </a:lnTo>
                      <a:lnTo>
                        <a:pt x="646" y="11589"/>
                      </a:lnTo>
                      <a:lnTo>
                        <a:pt x="646" y="11633"/>
                      </a:lnTo>
                      <a:lnTo>
                        <a:pt x="668" y="11789"/>
                      </a:lnTo>
                      <a:lnTo>
                        <a:pt x="668" y="12034"/>
                      </a:lnTo>
                      <a:lnTo>
                        <a:pt x="623" y="12345"/>
                      </a:lnTo>
                      <a:lnTo>
                        <a:pt x="623" y="12746"/>
                      </a:lnTo>
                      <a:lnTo>
                        <a:pt x="623" y="13013"/>
                      </a:lnTo>
                      <a:lnTo>
                        <a:pt x="9098" y="801"/>
                      </a:lnTo>
                      <a:lnTo>
                        <a:pt x="8542" y="401"/>
                      </a:lnTo>
                      <a:lnTo>
                        <a:pt x="7941" y="0"/>
                      </a:lnTo>
                      <a:close/>
                    </a:path>
                  </a:pathLst>
                </a:custGeom>
                <a:solidFill>
                  <a:srgbClr val="D9EAD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0" name="Google Shape;1150;p43"/>
                <p:cNvSpPr/>
                <p:nvPr/>
              </p:nvSpPr>
              <p:spPr>
                <a:xfrm>
                  <a:off x="6616209" y="1711246"/>
                  <a:ext cx="936329" cy="11368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22" h="13747" extrusionOk="0">
                      <a:moveTo>
                        <a:pt x="8341" y="1"/>
                      </a:moveTo>
                      <a:lnTo>
                        <a:pt x="7830" y="690"/>
                      </a:lnTo>
                      <a:lnTo>
                        <a:pt x="7007" y="1847"/>
                      </a:lnTo>
                      <a:lnTo>
                        <a:pt x="4382" y="5650"/>
                      </a:lnTo>
                      <a:lnTo>
                        <a:pt x="2425" y="8497"/>
                      </a:lnTo>
                      <a:lnTo>
                        <a:pt x="0" y="12078"/>
                      </a:lnTo>
                      <a:lnTo>
                        <a:pt x="734" y="12012"/>
                      </a:lnTo>
                      <a:lnTo>
                        <a:pt x="1335" y="12012"/>
                      </a:lnTo>
                      <a:lnTo>
                        <a:pt x="9275" y="534"/>
                      </a:lnTo>
                      <a:lnTo>
                        <a:pt x="8808" y="268"/>
                      </a:lnTo>
                      <a:lnTo>
                        <a:pt x="8341" y="1"/>
                      </a:lnTo>
                      <a:close/>
                      <a:moveTo>
                        <a:pt x="10432" y="1335"/>
                      </a:moveTo>
                      <a:lnTo>
                        <a:pt x="1957" y="13547"/>
                      </a:lnTo>
                      <a:lnTo>
                        <a:pt x="2069" y="13680"/>
                      </a:lnTo>
                      <a:lnTo>
                        <a:pt x="2135" y="13724"/>
                      </a:lnTo>
                      <a:lnTo>
                        <a:pt x="2224" y="13747"/>
                      </a:lnTo>
                      <a:lnTo>
                        <a:pt x="2469" y="13747"/>
                      </a:lnTo>
                      <a:lnTo>
                        <a:pt x="2825" y="13724"/>
                      </a:lnTo>
                      <a:lnTo>
                        <a:pt x="3270" y="13658"/>
                      </a:lnTo>
                      <a:lnTo>
                        <a:pt x="7407" y="7763"/>
                      </a:lnTo>
                      <a:lnTo>
                        <a:pt x="10054" y="3960"/>
                      </a:lnTo>
                      <a:lnTo>
                        <a:pt x="10855" y="2781"/>
                      </a:lnTo>
                      <a:lnTo>
                        <a:pt x="11322" y="2047"/>
                      </a:lnTo>
                      <a:lnTo>
                        <a:pt x="10899" y="1691"/>
                      </a:lnTo>
                      <a:lnTo>
                        <a:pt x="10432" y="133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1" name="Google Shape;1151;p43"/>
                <p:cNvSpPr/>
                <p:nvPr/>
              </p:nvSpPr>
              <p:spPr>
                <a:xfrm>
                  <a:off x="6616209" y="1711246"/>
                  <a:ext cx="767125" cy="9989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76" h="12079" fill="none" extrusionOk="0">
                      <a:moveTo>
                        <a:pt x="9275" y="534"/>
                      </a:moveTo>
                      <a:lnTo>
                        <a:pt x="9275" y="534"/>
                      </a:lnTo>
                      <a:lnTo>
                        <a:pt x="8808" y="268"/>
                      </a:lnTo>
                      <a:lnTo>
                        <a:pt x="8341" y="1"/>
                      </a:lnTo>
                      <a:lnTo>
                        <a:pt x="8341" y="1"/>
                      </a:lnTo>
                      <a:lnTo>
                        <a:pt x="7830" y="690"/>
                      </a:lnTo>
                      <a:lnTo>
                        <a:pt x="7007" y="1847"/>
                      </a:lnTo>
                      <a:lnTo>
                        <a:pt x="4382" y="5650"/>
                      </a:lnTo>
                      <a:lnTo>
                        <a:pt x="4382" y="5650"/>
                      </a:lnTo>
                      <a:lnTo>
                        <a:pt x="2425" y="8497"/>
                      </a:lnTo>
                      <a:lnTo>
                        <a:pt x="0" y="12078"/>
                      </a:lnTo>
                      <a:lnTo>
                        <a:pt x="0" y="12078"/>
                      </a:lnTo>
                      <a:lnTo>
                        <a:pt x="734" y="12012"/>
                      </a:lnTo>
                      <a:lnTo>
                        <a:pt x="1335" y="12012"/>
                      </a:lnTo>
                      <a:lnTo>
                        <a:pt x="9275" y="534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2" name="Google Shape;1152;p43"/>
                <p:cNvSpPr/>
                <p:nvPr/>
              </p:nvSpPr>
              <p:spPr>
                <a:xfrm>
                  <a:off x="6778053" y="1821651"/>
                  <a:ext cx="774485" cy="10264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65" h="12412" fill="none" extrusionOk="0">
                      <a:moveTo>
                        <a:pt x="5450" y="6428"/>
                      </a:moveTo>
                      <a:lnTo>
                        <a:pt x="5450" y="6428"/>
                      </a:lnTo>
                      <a:lnTo>
                        <a:pt x="8097" y="2625"/>
                      </a:lnTo>
                      <a:lnTo>
                        <a:pt x="8898" y="1446"/>
                      </a:lnTo>
                      <a:lnTo>
                        <a:pt x="9365" y="712"/>
                      </a:lnTo>
                      <a:lnTo>
                        <a:pt x="9365" y="712"/>
                      </a:lnTo>
                      <a:lnTo>
                        <a:pt x="8942" y="356"/>
                      </a:lnTo>
                      <a:lnTo>
                        <a:pt x="8475" y="0"/>
                      </a:lnTo>
                      <a:lnTo>
                        <a:pt x="0" y="12212"/>
                      </a:lnTo>
                      <a:lnTo>
                        <a:pt x="0" y="12212"/>
                      </a:lnTo>
                      <a:lnTo>
                        <a:pt x="112" y="12345"/>
                      </a:lnTo>
                      <a:lnTo>
                        <a:pt x="112" y="12345"/>
                      </a:lnTo>
                      <a:lnTo>
                        <a:pt x="178" y="12389"/>
                      </a:lnTo>
                      <a:lnTo>
                        <a:pt x="267" y="12412"/>
                      </a:lnTo>
                      <a:lnTo>
                        <a:pt x="512" y="12412"/>
                      </a:lnTo>
                      <a:lnTo>
                        <a:pt x="868" y="12389"/>
                      </a:lnTo>
                      <a:lnTo>
                        <a:pt x="1313" y="12323"/>
                      </a:lnTo>
                      <a:lnTo>
                        <a:pt x="1313" y="12323"/>
                      </a:lnTo>
                      <a:lnTo>
                        <a:pt x="5450" y="6428"/>
                      </a:lnTo>
                      <a:lnTo>
                        <a:pt x="5450" y="6428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3" name="Google Shape;1153;p43"/>
                <p:cNvSpPr/>
                <p:nvPr/>
              </p:nvSpPr>
              <p:spPr>
                <a:xfrm>
                  <a:off x="7306010" y="1630283"/>
                  <a:ext cx="301690" cy="250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8" h="3026" extrusionOk="0">
                      <a:moveTo>
                        <a:pt x="667" y="1"/>
                      </a:moveTo>
                      <a:lnTo>
                        <a:pt x="489" y="90"/>
                      </a:lnTo>
                      <a:lnTo>
                        <a:pt x="356" y="179"/>
                      </a:lnTo>
                      <a:lnTo>
                        <a:pt x="223" y="290"/>
                      </a:lnTo>
                      <a:lnTo>
                        <a:pt x="134" y="401"/>
                      </a:lnTo>
                      <a:lnTo>
                        <a:pt x="67" y="535"/>
                      </a:lnTo>
                      <a:lnTo>
                        <a:pt x="22" y="668"/>
                      </a:lnTo>
                      <a:lnTo>
                        <a:pt x="0" y="802"/>
                      </a:lnTo>
                      <a:lnTo>
                        <a:pt x="0" y="980"/>
                      </a:lnTo>
                      <a:lnTo>
                        <a:pt x="467" y="1247"/>
                      </a:lnTo>
                      <a:lnTo>
                        <a:pt x="934" y="1513"/>
                      </a:lnTo>
                      <a:lnTo>
                        <a:pt x="1535" y="1914"/>
                      </a:lnTo>
                      <a:lnTo>
                        <a:pt x="2091" y="2314"/>
                      </a:lnTo>
                      <a:lnTo>
                        <a:pt x="2558" y="2670"/>
                      </a:lnTo>
                      <a:lnTo>
                        <a:pt x="2981" y="3026"/>
                      </a:lnTo>
                      <a:lnTo>
                        <a:pt x="3136" y="2959"/>
                      </a:lnTo>
                      <a:lnTo>
                        <a:pt x="3270" y="2870"/>
                      </a:lnTo>
                      <a:lnTo>
                        <a:pt x="3381" y="2781"/>
                      </a:lnTo>
                      <a:lnTo>
                        <a:pt x="3470" y="2670"/>
                      </a:lnTo>
                      <a:lnTo>
                        <a:pt x="3559" y="2537"/>
                      </a:lnTo>
                      <a:lnTo>
                        <a:pt x="3603" y="2403"/>
                      </a:lnTo>
                      <a:lnTo>
                        <a:pt x="3648" y="2247"/>
                      </a:lnTo>
                      <a:lnTo>
                        <a:pt x="3648" y="2070"/>
                      </a:lnTo>
                      <a:lnTo>
                        <a:pt x="3603" y="1981"/>
                      </a:lnTo>
                      <a:lnTo>
                        <a:pt x="3537" y="1936"/>
                      </a:lnTo>
                      <a:lnTo>
                        <a:pt x="2936" y="1469"/>
                      </a:lnTo>
                      <a:lnTo>
                        <a:pt x="2269" y="980"/>
                      </a:lnTo>
                      <a:lnTo>
                        <a:pt x="1513" y="490"/>
                      </a:lnTo>
                      <a:lnTo>
                        <a:pt x="667" y="1"/>
                      </a:lnTo>
                      <a:close/>
                    </a:path>
                  </a:pathLst>
                </a:custGeom>
                <a:solidFill>
                  <a:srgbClr val="F9BE4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4" name="Google Shape;1154;p43"/>
                <p:cNvSpPr/>
                <p:nvPr/>
              </p:nvSpPr>
              <p:spPr>
                <a:xfrm>
                  <a:off x="7361171" y="1492339"/>
                  <a:ext cx="329311" cy="3091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2" h="3738" extrusionOk="0">
                      <a:moveTo>
                        <a:pt x="1802" y="1"/>
                      </a:moveTo>
                      <a:lnTo>
                        <a:pt x="1602" y="23"/>
                      </a:lnTo>
                      <a:lnTo>
                        <a:pt x="1402" y="67"/>
                      </a:lnTo>
                      <a:lnTo>
                        <a:pt x="1224" y="134"/>
                      </a:lnTo>
                      <a:lnTo>
                        <a:pt x="1046" y="245"/>
                      </a:lnTo>
                      <a:lnTo>
                        <a:pt x="890" y="357"/>
                      </a:lnTo>
                      <a:lnTo>
                        <a:pt x="712" y="512"/>
                      </a:lnTo>
                      <a:lnTo>
                        <a:pt x="556" y="690"/>
                      </a:lnTo>
                      <a:lnTo>
                        <a:pt x="401" y="890"/>
                      </a:lnTo>
                      <a:lnTo>
                        <a:pt x="267" y="1135"/>
                      </a:lnTo>
                      <a:lnTo>
                        <a:pt x="134" y="1380"/>
                      </a:lnTo>
                      <a:lnTo>
                        <a:pt x="0" y="1669"/>
                      </a:lnTo>
                      <a:lnTo>
                        <a:pt x="846" y="2158"/>
                      </a:lnTo>
                      <a:lnTo>
                        <a:pt x="1602" y="2648"/>
                      </a:lnTo>
                      <a:lnTo>
                        <a:pt x="2269" y="3137"/>
                      </a:lnTo>
                      <a:lnTo>
                        <a:pt x="2870" y="3604"/>
                      </a:lnTo>
                      <a:lnTo>
                        <a:pt x="2936" y="3649"/>
                      </a:lnTo>
                      <a:lnTo>
                        <a:pt x="2981" y="3738"/>
                      </a:lnTo>
                      <a:lnTo>
                        <a:pt x="3226" y="3493"/>
                      </a:lnTo>
                      <a:lnTo>
                        <a:pt x="3426" y="3248"/>
                      </a:lnTo>
                      <a:lnTo>
                        <a:pt x="3604" y="3003"/>
                      </a:lnTo>
                      <a:lnTo>
                        <a:pt x="3737" y="2759"/>
                      </a:lnTo>
                      <a:lnTo>
                        <a:pt x="3848" y="2536"/>
                      </a:lnTo>
                      <a:lnTo>
                        <a:pt x="3915" y="2314"/>
                      </a:lnTo>
                      <a:lnTo>
                        <a:pt x="3960" y="2092"/>
                      </a:lnTo>
                      <a:lnTo>
                        <a:pt x="3982" y="1869"/>
                      </a:lnTo>
                      <a:lnTo>
                        <a:pt x="3960" y="1669"/>
                      </a:lnTo>
                      <a:lnTo>
                        <a:pt x="3893" y="1469"/>
                      </a:lnTo>
                      <a:lnTo>
                        <a:pt x="3804" y="1269"/>
                      </a:lnTo>
                      <a:lnTo>
                        <a:pt x="3693" y="1068"/>
                      </a:lnTo>
                      <a:lnTo>
                        <a:pt x="3537" y="868"/>
                      </a:lnTo>
                      <a:lnTo>
                        <a:pt x="3359" y="690"/>
                      </a:lnTo>
                      <a:lnTo>
                        <a:pt x="3137" y="512"/>
                      </a:lnTo>
                      <a:lnTo>
                        <a:pt x="2870" y="334"/>
                      </a:lnTo>
                      <a:lnTo>
                        <a:pt x="2647" y="223"/>
                      </a:lnTo>
                      <a:lnTo>
                        <a:pt x="2425" y="134"/>
                      </a:lnTo>
                      <a:lnTo>
                        <a:pt x="2202" y="67"/>
                      </a:lnTo>
                      <a:lnTo>
                        <a:pt x="2002" y="23"/>
                      </a:lnTo>
                      <a:lnTo>
                        <a:pt x="180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5" name="Google Shape;1155;p43"/>
                <p:cNvSpPr/>
                <p:nvPr/>
              </p:nvSpPr>
              <p:spPr>
                <a:xfrm>
                  <a:off x="7348270" y="1483160"/>
                  <a:ext cx="353294" cy="329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2" h="3982" extrusionOk="0">
                      <a:moveTo>
                        <a:pt x="1980" y="267"/>
                      </a:moveTo>
                      <a:lnTo>
                        <a:pt x="2181" y="290"/>
                      </a:lnTo>
                      <a:lnTo>
                        <a:pt x="2381" y="312"/>
                      </a:lnTo>
                      <a:lnTo>
                        <a:pt x="2603" y="379"/>
                      </a:lnTo>
                      <a:lnTo>
                        <a:pt x="2848" y="490"/>
                      </a:lnTo>
                      <a:lnTo>
                        <a:pt x="3048" y="601"/>
                      </a:lnTo>
                      <a:lnTo>
                        <a:pt x="3270" y="757"/>
                      </a:lnTo>
                      <a:lnTo>
                        <a:pt x="3471" y="935"/>
                      </a:lnTo>
                      <a:lnTo>
                        <a:pt x="3649" y="1135"/>
                      </a:lnTo>
                      <a:lnTo>
                        <a:pt x="3782" y="1335"/>
                      </a:lnTo>
                      <a:lnTo>
                        <a:pt x="3893" y="1557"/>
                      </a:lnTo>
                      <a:lnTo>
                        <a:pt x="3960" y="1824"/>
                      </a:lnTo>
                      <a:lnTo>
                        <a:pt x="3982" y="1936"/>
                      </a:lnTo>
                      <a:lnTo>
                        <a:pt x="3982" y="2069"/>
                      </a:lnTo>
                      <a:lnTo>
                        <a:pt x="3938" y="2314"/>
                      </a:lnTo>
                      <a:lnTo>
                        <a:pt x="3871" y="2558"/>
                      </a:lnTo>
                      <a:lnTo>
                        <a:pt x="3760" y="2759"/>
                      </a:lnTo>
                      <a:lnTo>
                        <a:pt x="3649" y="2981"/>
                      </a:lnTo>
                      <a:lnTo>
                        <a:pt x="3493" y="3181"/>
                      </a:lnTo>
                      <a:lnTo>
                        <a:pt x="3337" y="3381"/>
                      </a:lnTo>
                      <a:lnTo>
                        <a:pt x="3105" y="3629"/>
                      </a:lnTo>
                      <a:lnTo>
                        <a:pt x="2937" y="3448"/>
                      </a:lnTo>
                      <a:lnTo>
                        <a:pt x="2581" y="3159"/>
                      </a:lnTo>
                      <a:lnTo>
                        <a:pt x="2203" y="2870"/>
                      </a:lnTo>
                      <a:lnTo>
                        <a:pt x="1802" y="2603"/>
                      </a:lnTo>
                      <a:lnTo>
                        <a:pt x="1402" y="2358"/>
                      </a:lnTo>
                      <a:lnTo>
                        <a:pt x="1002" y="2114"/>
                      </a:lnTo>
                      <a:lnTo>
                        <a:pt x="344" y="1748"/>
                      </a:lnTo>
                      <a:lnTo>
                        <a:pt x="344" y="1748"/>
                      </a:lnTo>
                      <a:lnTo>
                        <a:pt x="468" y="1469"/>
                      </a:lnTo>
                      <a:lnTo>
                        <a:pt x="712" y="1090"/>
                      </a:lnTo>
                      <a:lnTo>
                        <a:pt x="824" y="935"/>
                      </a:lnTo>
                      <a:lnTo>
                        <a:pt x="979" y="779"/>
                      </a:lnTo>
                      <a:lnTo>
                        <a:pt x="1113" y="646"/>
                      </a:lnTo>
                      <a:lnTo>
                        <a:pt x="1269" y="534"/>
                      </a:lnTo>
                      <a:lnTo>
                        <a:pt x="1424" y="423"/>
                      </a:lnTo>
                      <a:lnTo>
                        <a:pt x="1602" y="356"/>
                      </a:lnTo>
                      <a:lnTo>
                        <a:pt x="1780" y="312"/>
                      </a:lnTo>
                      <a:lnTo>
                        <a:pt x="1980" y="267"/>
                      </a:lnTo>
                      <a:close/>
                      <a:moveTo>
                        <a:pt x="1914" y="0"/>
                      </a:moveTo>
                      <a:lnTo>
                        <a:pt x="1691" y="23"/>
                      </a:lnTo>
                      <a:lnTo>
                        <a:pt x="1491" y="89"/>
                      </a:lnTo>
                      <a:lnTo>
                        <a:pt x="1291" y="178"/>
                      </a:lnTo>
                      <a:lnTo>
                        <a:pt x="1091" y="290"/>
                      </a:lnTo>
                      <a:lnTo>
                        <a:pt x="890" y="423"/>
                      </a:lnTo>
                      <a:lnTo>
                        <a:pt x="735" y="601"/>
                      </a:lnTo>
                      <a:lnTo>
                        <a:pt x="557" y="779"/>
                      </a:lnTo>
                      <a:lnTo>
                        <a:pt x="401" y="979"/>
                      </a:lnTo>
                      <a:lnTo>
                        <a:pt x="268" y="1202"/>
                      </a:lnTo>
                      <a:lnTo>
                        <a:pt x="134" y="1446"/>
                      </a:lnTo>
                      <a:lnTo>
                        <a:pt x="23" y="1691"/>
                      </a:lnTo>
                      <a:lnTo>
                        <a:pt x="1" y="1758"/>
                      </a:lnTo>
                      <a:lnTo>
                        <a:pt x="23" y="1802"/>
                      </a:lnTo>
                      <a:lnTo>
                        <a:pt x="45" y="1847"/>
                      </a:lnTo>
                      <a:lnTo>
                        <a:pt x="90" y="1891"/>
                      </a:lnTo>
                      <a:lnTo>
                        <a:pt x="846" y="2314"/>
                      </a:lnTo>
                      <a:lnTo>
                        <a:pt x="1246" y="2536"/>
                      </a:lnTo>
                      <a:lnTo>
                        <a:pt x="1647" y="2781"/>
                      </a:lnTo>
                      <a:lnTo>
                        <a:pt x="2025" y="3026"/>
                      </a:lnTo>
                      <a:lnTo>
                        <a:pt x="2381" y="3292"/>
                      </a:lnTo>
                      <a:lnTo>
                        <a:pt x="2714" y="3582"/>
                      </a:lnTo>
                      <a:lnTo>
                        <a:pt x="3026" y="3893"/>
                      </a:lnTo>
                      <a:lnTo>
                        <a:pt x="3070" y="3937"/>
                      </a:lnTo>
                      <a:lnTo>
                        <a:pt x="3115" y="3982"/>
                      </a:lnTo>
                      <a:lnTo>
                        <a:pt x="3181" y="3982"/>
                      </a:lnTo>
                      <a:lnTo>
                        <a:pt x="3248" y="3937"/>
                      </a:lnTo>
                      <a:lnTo>
                        <a:pt x="3626" y="3537"/>
                      </a:lnTo>
                      <a:lnTo>
                        <a:pt x="3804" y="3315"/>
                      </a:lnTo>
                      <a:lnTo>
                        <a:pt x="3960" y="3070"/>
                      </a:lnTo>
                      <a:lnTo>
                        <a:pt x="4093" y="2825"/>
                      </a:lnTo>
                      <a:lnTo>
                        <a:pt x="4182" y="2558"/>
                      </a:lnTo>
                      <a:lnTo>
                        <a:pt x="4249" y="2269"/>
                      </a:lnTo>
                      <a:lnTo>
                        <a:pt x="4271" y="2002"/>
                      </a:lnTo>
                      <a:lnTo>
                        <a:pt x="4227" y="1735"/>
                      </a:lnTo>
                      <a:lnTo>
                        <a:pt x="4160" y="1491"/>
                      </a:lnTo>
                      <a:lnTo>
                        <a:pt x="4049" y="1268"/>
                      </a:lnTo>
                      <a:lnTo>
                        <a:pt x="3915" y="1068"/>
                      </a:lnTo>
                      <a:lnTo>
                        <a:pt x="3738" y="868"/>
                      </a:lnTo>
                      <a:lnTo>
                        <a:pt x="3560" y="690"/>
                      </a:lnTo>
                      <a:lnTo>
                        <a:pt x="3359" y="534"/>
                      </a:lnTo>
                      <a:lnTo>
                        <a:pt x="3159" y="379"/>
                      </a:lnTo>
                      <a:lnTo>
                        <a:pt x="2892" y="223"/>
                      </a:lnTo>
                      <a:lnTo>
                        <a:pt x="2648" y="112"/>
                      </a:lnTo>
                      <a:lnTo>
                        <a:pt x="2403" y="45"/>
                      </a:lnTo>
                      <a:lnTo>
                        <a:pt x="215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6" name="Google Shape;1156;p43"/>
                <p:cNvSpPr/>
                <p:nvPr/>
              </p:nvSpPr>
              <p:spPr>
                <a:xfrm>
                  <a:off x="7293109" y="1619284"/>
                  <a:ext cx="325673" cy="2723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8" h="3293" extrusionOk="0">
                      <a:moveTo>
                        <a:pt x="734" y="0"/>
                      </a:moveTo>
                      <a:lnTo>
                        <a:pt x="557" y="89"/>
                      </a:lnTo>
                      <a:lnTo>
                        <a:pt x="423" y="178"/>
                      </a:lnTo>
                      <a:lnTo>
                        <a:pt x="290" y="290"/>
                      </a:lnTo>
                      <a:lnTo>
                        <a:pt x="178" y="401"/>
                      </a:lnTo>
                      <a:lnTo>
                        <a:pt x="112" y="534"/>
                      </a:lnTo>
                      <a:lnTo>
                        <a:pt x="45" y="690"/>
                      </a:lnTo>
                      <a:lnTo>
                        <a:pt x="0" y="868"/>
                      </a:lnTo>
                      <a:lnTo>
                        <a:pt x="0" y="1046"/>
                      </a:lnTo>
                      <a:lnTo>
                        <a:pt x="23" y="1135"/>
                      </a:lnTo>
                      <a:lnTo>
                        <a:pt x="45" y="1179"/>
                      </a:lnTo>
                      <a:lnTo>
                        <a:pt x="89" y="1202"/>
                      </a:lnTo>
                      <a:lnTo>
                        <a:pt x="868" y="1669"/>
                      </a:lnTo>
                      <a:lnTo>
                        <a:pt x="1624" y="2136"/>
                      </a:lnTo>
                      <a:lnTo>
                        <a:pt x="1980" y="2403"/>
                      </a:lnTo>
                      <a:lnTo>
                        <a:pt x="2336" y="2670"/>
                      </a:lnTo>
                      <a:lnTo>
                        <a:pt x="2692" y="2959"/>
                      </a:lnTo>
                      <a:lnTo>
                        <a:pt x="3025" y="3248"/>
                      </a:lnTo>
                      <a:lnTo>
                        <a:pt x="3114" y="3292"/>
                      </a:lnTo>
                      <a:lnTo>
                        <a:pt x="3203" y="3292"/>
                      </a:lnTo>
                      <a:lnTo>
                        <a:pt x="3381" y="3203"/>
                      </a:lnTo>
                      <a:lnTo>
                        <a:pt x="3515" y="3114"/>
                      </a:lnTo>
                      <a:lnTo>
                        <a:pt x="3626" y="3003"/>
                      </a:lnTo>
                      <a:lnTo>
                        <a:pt x="3737" y="2870"/>
                      </a:lnTo>
                      <a:lnTo>
                        <a:pt x="3804" y="2736"/>
                      </a:lnTo>
                      <a:lnTo>
                        <a:pt x="3871" y="2603"/>
                      </a:lnTo>
                      <a:lnTo>
                        <a:pt x="3915" y="2425"/>
                      </a:lnTo>
                      <a:lnTo>
                        <a:pt x="3937" y="2247"/>
                      </a:lnTo>
                      <a:lnTo>
                        <a:pt x="3937" y="2180"/>
                      </a:lnTo>
                      <a:lnTo>
                        <a:pt x="3893" y="2136"/>
                      </a:lnTo>
                      <a:lnTo>
                        <a:pt x="3848" y="2091"/>
                      </a:lnTo>
                      <a:lnTo>
                        <a:pt x="3804" y="2069"/>
                      </a:lnTo>
                      <a:lnTo>
                        <a:pt x="3759" y="2047"/>
                      </a:lnTo>
                      <a:lnTo>
                        <a:pt x="3715" y="2069"/>
                      </a:lnTo>
                      <a:lnTo>
                        <a:pt x="3670" y="2091"/>
                      </a:lnTo>
                      <a:lnTo>
                        <a:pt x="3648" y="2136"/>
                      </a:lnTo>
                      <a:lnTo>
                        <a:pt x="3626" y="2358"/>
                      </a:lnTo>
                      <a:lnTo>
                        <a:pt x="3559" y="2536"/>
                      </a:lnTo>
                      <a:lnTo>
                        <a:pt x="3493" y="2692"/>
                      </a:lnTo>
                      <a:lnTo>
                        <a:pt x="3381" y="2803"/>
                      </a:lnTo>
                      <a:lnTo>
                        <a:pt x="3337" y="2848"/>
                      </a:lnTo>
                      <a:lnTo>
                        <a:pt x="3270" y="2870"/>
                      </a:lnTo>
                      <a:lnTo>
                        <a:pt x="3048" y="2870"/>
                      </a:lnTo>
                      <a:lnTo>
                        <a:pt x="2959" y="2825"/>
                      </a:lnTo>
                      <a:lnTo>
                        <a:pt x="2803" y="2714"/>
                      </a:lnTo>
                      <a:lnTo>
                        <a:pt x="2358" y="2380"/>
                      </a:lnTo>
                      <a:lnTo>
                        <a:pt x="1936" y="2047"/>
                      </a:lnTo>
                      <a:lnTo>
                        <a:pt x="1424" y="1713"/>
                      </a:lnTo>
                      <a:lnTo>
                        <a:pt x="890" y="1380"/>
                      </a:lnTo>
                      <a:lnTo>
                        <a:pt x="557" y="1202"/>
                      </a:lnTo>
                      <a:lnTo>
                        <a:pt x="379" y="1090"/>
                      </a:lnTo>
                      <a:lnTo>
                        <a:pt x="312" y="1024"/>
                      </a:lnTo>
                      <a:lnTo>
                        <a:pt x="290" y="957"/>
                      </a:lnTo>
                      <a:lnTo>
                        <a:pt x="267" y="912"/>
                      </a:lnTo>
                      <a:lnTo>
                        <a:pt x="267" y="846"/>
                      </a:lnTo>
                      <a:lnTo>
                        <a:pt x="312" y="734"/>
                      </a:lnTo>
                      <a:lnTo>
                        <a:pt x="379" y="646"/>
                      </a:lnTo>
                      <a:lnTo>
                        <a:pt x="490" y="534"/>
                      </a:lnTo>
                      <a:lnTo>
                        <a:pt x="712" y="356"/>
                      </a:lnTo>
                      <a:lnTo>
                        <a:pt x="912" y="267"/>
                      </a:lnTo>
                      <a:lnTo>
                        <a:pt x="935" y="223"/>
                      </a:lnTo>
                      <a:lnTo>
                        <a:pt x="957" y="178"/>
                      </a:lnTo>
                      <a:lnTo>
                        <a:pt x="957" y="134"/>
                      </a:lnTo>
                      <a:lnTo>
                        <a:pt x="935" y="67"/>
                      </a:lnTo>
                      <a:lnTo>
                        <a:pt x="890" y="23"/>
                      </a:lnTo>
                      <a:lnTo>
                        <a:pt x="84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7" name="Google Shape;1157;p43"/>
                <p:cNvSpPr/>
                <p:nvPr/>
              </p:nvSpPr>
              <p:spPr>
                <a:xfrm>
                  <a:off x="6549966" y="1698345"/>
                  <a:ext cx="1013654" cy="13208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57" h="15972" extrusionOk="0">
                      <a:moveTo>
                        <a:pt x="9053" y="1"/>
                      </a:moveTo>
                      <a:lnTo>
                        <a:pt x="9009" y="23"/>
                      </a:lnTo>
                      <a:lnTo>
                        <a:pt x="8074" y="1291"/>
                      </a:lnTo>
                      <a:lnTo>
                        <a:pt x="7185" y="2581"/>
                      </a:lnTo>
                      <a:lnTo>
                        <a:pt x="5405" y="5183"/>
                      </a:lnTo>
                      <a:lnTo>
                        <a:pt x="3025" y="8631"/>
                      </a:lnTo>
                      <a:lnTo>
                        <a:pt x="1824" y="10411"/>
                      </a:lnTo>
                      <a:lnTo>
                        <a:pt x="1491" y="10878"/>
                      </a:lnTo>
                      <a:lnTo>
                        <a:pt x="1135" y="11367"/>
                      </a:lnTo>
                      <a:lnTo>
                        <a:pt x="979" y="11612"/>
                      </a:lnTo>
                      <a:lnTo>
                        <a:pt x="823" y="11856"/>
                      </a:lnTo>
                      <a:lnTo>
                        <a:pt x="690" y="12123"/>
                      </a:lnTo>
                      <a:lnTo>
                        <a:pt x="579" y="12390"/>
                      </a:lnTo>
                      <a:lnTo>
                        <a:pt x="401" y="12857"/>
                      </a:lnTo>
                      <a:lnTo>
                        <a:pt x="267" y="13369"/>
                      </a:lnTo>
                      <a:lnTo>
                        <a:pt x="156" y="13880"/>
                      </a:lnTo>
                      <a:lnTo>
                        <a:pt x="45" y="14392"/>
                      </a:lnTo>
                      <a:lnTo>
                        <a:pt x="0" y="14726"/>
                      </a:lnTo>
                      <a:lnTo>
                        <a:pt x="0" y="14904"/>
                      </a:lnTo>
                      <a:lnTo>
                        <a:pt x="0" y="15059"/>
                      </a:lnTo>
                      <a:lnTo>
                        <a:pt x="23" y="15237"/>
                      </a:lnTo>
                      <a:lnTo>
                        <a:pt x="67" y="15393"/>
                      </a:lnTo>
                      <a:lnTo>
                        <a:pt x="156" y="15549"/>
                      </a:lnTo>
                      <a:lnTo>
                        <a:pt x="245" y="15682"/>
                      </a:lnTo>
                      <a:lnTo>
                        <a:pt x="356" y="15793"/>
                      </a:lnTo>
                      <a:lnTo>
                        <a:pt x="490" y="15882"/>
                      </a:lnTo>
                      <a:lnTo>
                        <a:pt x="623" y="15927"/>
                      </a:lnTo>
                      <a:lnTo>
                        <a:pt x="757" y="15971"/>
                      </a:lnTo>
                      <a:lnTo>
                        <a:pt x="890" y="15971"/>
                      </a:lnTo>
                      <a:lnTo>
                        <a:pt x="1024" y="15949"/>
                      </a:lnTo>
                      <a:lnTo>
                        <a:pt x="1157" y="15927"/>
                      </a:lnTo>
                      <a:lnTo>
                        <a:pt x="1313" y="15882"/>
                      </a:lnTo>
                      <a:lnTo>
                        <a:pt x="1602" y="15749"/>
                      </a:lnTo>
                      <a:lnTo>
                        <a:pt x="1869" y="15615"/>
                      </a:lnTo>
                      <a:lnTo>
                        <a:pt x="2358" y="15304"/>
                      </a:lnTo>
                      <a:lnTo>
                        <a:pt x="3181" y="14726"/>
                      </a:lnTo>
                      <a:lnTo>
                        <a:pt x="3581" y="14437"/>
                      </a:lnTo>
                      <a:lnTo>
                        <a:pt x="3960" y="14103"/>
                      </a:lnTo>
                      <a:lnTo>
                        <a:pt x="4182" y="13880"/>
                      </a:lnTo>
                      <a:lnTo>
                        <a:pt x="4404" y="13614"/>
                      </a:lnTo>
                      <a:lnTo>
                        <a:pt x="4605" y="13347"/>
                      </a:lnTo>
                      <a:lnTo>
                        <a:pt x="4805" y="13080"/>
                      </a:lnTo>
                      <a:lnTo>
                        <a:pt x="5183" y="12524"/>
                      </a:lnTo>
                      <a:lnTo>
                        <a:pt x="5539" y="11968"/>
                      </a:lnTo>
                      <a:lnTo>
                        <a:pt x="8052" y="8386"/>
                      </a:lnTo>
                      <a:lnTo>
                        <a:pt x="9120" y="6874"/>
                      </a:lnTo>
                      <a:lnTo>
                        <a:pt x="10188" y="5361"/>
                      </a:lnTo>
                      <a:lnTo>
                        <a:pt x="11233" y="3849"/>
                      </a:lnTo>
                      <a:lnTo>
                        <a:pt x="11745" y="3070"/>
                      </a:lnTo>
                      <a:lnTo>
                        <a:pt x="12234" y="2292"/>
                      </a:lnTo>
                      <a:lnTo>
                        <a:pt x="12256" y="2225"/>
                      </a:lnTo>
                      <a:lnTo>
                        <a:pt x="12234" y="2181"/>
                      </a:lnTo>
                      <a:lnTo>
                        <a:pt x="12212" y="2136"/>
                      </a:lnTo>
                      <a:lnTo>
                        <a:pt x="12167" y="2092"/>
                      </a:lnTo>
                      <a:lnTo>
                        <a:pt x="12123" y="2069"/>
                      </a:lnTo>
                      <a:lnTo>
                        <a:pt x="12011" y="2069"/>
                      </a:lnTo>
                      <a:lnTo>
                        <a:pt x="11967" y="2114"/>
                      </a:lnTo>
                      <a:lnTo>
                        <a:pt x="11277" y="3204"/>
                      </a:lnTo>
                      <a:lnTo>
                        <a:pt x="10566" y="4272"/>
                      </a:lnTo>
                      <a:lnTo>
                        <a:pt x="9075" y="6362"/>
                      </a:lnTo>
                      <a:lnTo>
                        <a:pt x="4404" y="13080"/>
                      </a:lnTo>
                      <a:lnTo>
                        <a:pt x="4115" y="13436"/>
                      </a:lnTo>
                      <a:lnTo>
                        <a:pt x="3804" y="13791"/>
                      </a:lnTo>
                      <a:lnTo>
                        <a:pt x="3448" y="14125"/>
                      </a:lnTo>
                      <a:lnTo>
                        <a:pt x="3070" y="14459"/>
                      </a:lnTo>
                      <a:lnTo>
                        <a:pt x="2670" y="14748"/>
                      </a:lnTo>
                      <a:lnTo>
                        <a:pt x="2269" y="15015"/>
                      </a:lnTo>
                      <a:lnTo>
                        <a:pt x="1847" y="15260"/>
                      </a:lnTo>
                      <a:lnTo>
                        <a:pt x="1446" y="15482"/>
                      </a:lnTo>
                      <a:lnTo>
                        <a:pt x="1179" y="15593"/>
                      </a:lnTo>
                      <a:lnTo>
                        <a:pt x="1090" y="15638"/>
                      </a:lnTo>
                      <a:lnTo>
                        <a:pt x="912" y="15638"/>
                      </a:lnTo>
                      <a:lnTo>
                        <a:pt x="823" y="15593"/>
                      </a:lnTo>
                      <a:lnTo>
                        <a:pt x="601" y="15437"/>
                      </a:lnTo>
                      <a:lnTo>
                        <a:pt x="401" y="15282"/>
                      </a:lnTo>
                      <a:lnTo>
                        <a:pt x="356" y="15237"/>
                      </a:lnTo>
                      <a:lnTo>
                        <a:pt x="312" y="15171"/>
                      </a:lnTo>
                      <a:lnTo>
                        <a:pt x="290" y="15104"/>
                      </a:lnTo>
                      <a:lnTo>
                        <a:pt x="290" y="15037"/>
                      </a:lnTo>
                      <a:lnTo>
                        <a:pt x="290" y="14815"/>
                      </a:lnTo>
                      <a:lnTo>
                        <a:pt x="312" y="14570"/>
                      </a:lnTo>
                      <a:lnTo>
                        <a:pt x="356" y="14325"/>
                      </a:lnTo>
                      <a:lnTo>
                        <a:pt x="467" y="13836"/>
                      </a:lnTo>
                      <a:lnTo>
                        <a:pt x="645" y="13191"/>
                      </a:lnTo>
                      <a:lnTo>
                        <a:pt x="757" y="12880"/>
                      </a:lnTo>
                      <a:lnTo>
                        <a:pt x="868" y="12590"/>
                      </a:lnTo>
                      <a:lnTo>
                        <a:pt x="1001" y="12301"/>
                      </a:lnTo>
                      <a:lnTo>
                        <a:pt x="1135" y="12034"/>
                      </a:lnTo>
                      <a:lnTo>
                        <a:pt x="1290" y="11745"/>
                      </a:lnTo>
                      <a:lnTo>
                        <a:pt x="1491" y="11456"/>
                      </a:lnTo>
                      <a:lnTo>
                        <a:pt x="3626" y="8297"/>
                      </a:lnTo>
                      <a:lnTo>
                        <a:pt x="5806" y="5161"/>
                      </a:lnTo>
                      <a:lnTo>
                        <a:pt x="7496" y="2692"/>
                      </a:lnTo>
                      <a:lnTo>
                        <a:pt x="8341" y="1447"/>
                      </a:lnTo>
                      <a:lnTo>
                        <a:pt x="9231" y="246"/>
                      </a:lnTo>
                      <a:lnTo>
                        <a:pt x="9253" y="201"/>
                      </a:lnTo>
                      <a:lnTo>
                        <a:pt x="9253" y="134"/>
                      </a:lnTo>
                      <a:lnTo>
                        <a:pt x="9231" y="90"/>
                      </a:lnTo>
                      <a:lnTo>
                        <a:pt x="9209" y="45"/>
                      </a:lnTo>
                      <a:lnTo>
                        <a:pt x="9142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8" name="Google Shape;1158;p43"/>
                <p:cNvSpPr/>
                <p:nvPr/>
              </p:nvSpPr>
              <p:spPr>
                <a:xfrm>
                  <a:off x="6713630" y="1808750"/>
                  <a:ext cx="776388" cy="10338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88" h="12501" extrusionOk="0">
                      <a:moveTo>
                        <a:pt x="9165" y="0"/>
                      </a:moveTo>
                      <a:lnTo>
                        <a:pt x="9143" y="23"/>
                      </a:lnTo>
                      <a:lnTo>
                        <a:pt x="1736" y="10699"/>
                      </a:lnTo>
                      <a:lnTo>
                        <a:pt x="923" y="11868"/>
                      </a:lnTo>
                      <a:lnTo>
                        <a:pt x="923" y="11868"/>
                      </a:lnTo>
                      <a:lnTo>
                        <a:pt x="935" y="11700"/>
                      </a:lnTo>
                      <a:lnTo>
                        <a:pt x="957" y="11411"/>
                      </a:lnTo>
                      <a:lnTo>
                        <a:pt x="935" y="11166"/>
                      </a:lnTo>
                      <a:lnTo>
                        <a:pt x="913" y="11055"/>
                      </a:lnTo>
                      <a:lnTo>
                        <a:pt x="868" y="10966"/>
                      </a:lnTo>
                      <a:lnTo>
                        <a:pt x="824" y="10899"/>
                      </a:lnTo>
                      <a:lnTo>
                        <a:pt x="735" y="10833"/>
                      </a:lnTo>
                      <a:lnTo>
                        <a:pt x="624" y="10766"/>
                      </a:lnTo>
                      <a:lnTo>
                        <a:pt x="490" y="10722"/>
                      </a:lnTo>
                      <a:lnTo>
                        <a:pt x="312" y="10699"/>
                      </a:lnTo>
                      <a:lnTo>
                        <a:pt x="112" y="10677"/>
                      </a:lnTo>
                      <a:lnTo>
                        <a:pt x="68" y="10699"/>
                      </a:lnTo>
                      <a:lnTo>
                        <a:pt x="23" y="10722"/>
                      </a:lnTo>
                      <a:lnTo>
                        <a:pt x="1" y="10766"/>
                      </a:lnTo>
                      <a:lnTo>
                        <a:pt x="1" y="10833"/>
                      </a:lnTo>
                      <a:lnTo>
                        <a:pt x="23" y="10877"/>
                      </a:lnTo>
                      <a:lnTo>
                        <a:pt x="68" y="10922"/>
                      </a:lnTo>
                      <a:lnTo>
                        <a:pt x="112" y="10944"/>
                      </a:lnTo>
                      <a:lnTo>
                        <a:pt x="157" y="10966"/>
                      </a:lnTo>
                      <a:lnTo>
                        <a:pt x="446" y="10988"/>
                      </a:lnTo>
                      <a:lnTo>
                        <a:pt x="535" y="10988"/>
                      </a:lnTo>
                      <a:lnTo>
                        <a:pt x="602" y="11033"/>
                      </a:lnTo>
                      <a:lnTo>
                        <a:pt x="646" y="11100"/>
                      </a:lnTo>
                      <a:lnTo>
                        <a:pt x="646" y="11211"/>
                      </a:lnTo>
                      <a:lnTo>
                        <a:pt x="646" y="11522"/>
                      </a:lnTo>
                      <a:lnTo>
                        <a:pt x="624" y="11923"/>
                      </a:lnTo>
                      <a:lnTo>
                        <a:pt x="646" y="12345"/>
                      </a:lnTo>
                      <a:lnTo>
                        <a:pt x="668" y="12412"/>
                      </a:lnTo>
                      <a:lnTo>
                        <a:pt x="735" y="12479"/>
                      </a:lnTo>
                      <a:lnTo>
                        <a:pt x="824" y="12501"/>
                      </a:lnTo>
                      <a:lnTo>
                        <a:pt x="868" y="12501"/>
                      </a:lnTo>
                      <a:lnTo>
                        <a:pt x="891" y="12456"/>
                      </a:lnTo>
                      <a:lnTo>
                        <a:pt x="8298" y="1780"/>
                      </a:lnTo>
                      <a:lnTo>
                        <a:pt x="9365" y="245"/>
                      </a:lnTo>
                      <a:lnTo>
                        <a:pt x="9387" y="201"/>
                      </a:lnTo>
                      <a:lnTo>
                        <a:pt x="9387" y="134"/>
                      </a:lnTo>
                      <a:lnTo>
                        <a:pt x="9365" y="89"/>
                      </a:lnTo>
                      <a:lnTo>
                        <a:pt x="9321" y="45"/>
                      </a:lnTo>
                      <a:lnTo>
                        <a:pt x="927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9" name="Google Shape;1159;p43"/>
                <p:cNvSpPr/>
                <p:nvPr/>
              </p:nvSpPr>
              <p:spPr>
                <a:xfrm>
                  <a:off x="6603308" y="1742507"/>
                  <a:ext cx="789206" cy="9786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43" h="11834" extrusionOk="0">
                      <a:moveTo>
                        <a:pt x="9342" y="1"/>
                      </a:moveTo>
                      <a:lnTo>
                        <a:pt x="9298" y="45"/>
                      </a:lnTo>
                      <a:lnTo>
                        <a:pt x="2091" y="10455"/>
                      </a:lnTo>
                      <a:lnTo>
                        <a:pt x="1802" y="10922"/>
                      </a:lnTo>
                      <a:lnTo>
                        <a:pt x="1646" y="11144"/>
                      </a:lnTo>
                      <a:lnTo>
                        <a:pt x="1468" y="11345"/>
                      </a:lnTo>
                      <a:lnTo>
                        <a:pt x="1424" y="11434"/>
                      </a:lnTo>
                      <a:lnTo>
                        <a:pt x="1402" y="11478"/>
                      </a:lnTo>
                      <a:lnTo>
                        <a:pt x="1357" y="11500"/>
                      </a:lnTo>
                      <a:lnTo>
                        <a:pt x="1313" y="11523"/>
                      </a:lnTo>
                      <a:lnTo>
                        <a:pt x="1224" y="11500"/>
                      </a:lnTo>
                      <a:lnTo>
                        <a:pt x="1068" y="11478"/>
                      </a:lnTo>
                      <a:lnTo>
                        <a:pt x="579" y="11500"/>
                      </a:lnTo>
                      <a:lnTo>
                        <a:pt x="89" y="11545"/>
                      </a:lnTo>
                      <a:lnTo>
                        <a:pt x="23" y="11567"/>
                      </a:lnTo>
                      <a:lnTo>
                        <a:pt x="0" y="11589"/>
                      </a:lnTo>
                      <a:lnTo>
                        <a:pt x="0" y="11656"/>
                      </a:lnTo>
                      <a:lnTo>
                        <a:pt x="0" y="11700"/>
                      </a:lnTo>
                      <a:lnTo>
                        <a:pt x="45" y="11745"/>
                      </a:lnTo>
                      <a:lnTo>
                        <a:pt x="89" y="11789"/>
                      </a:lnTo>
                      <a:lnTo>
                        <a:pt x="134" y="11812"/>
                      </a:lnTo>
                      <a:lnTo>
                        <a:pt x="201" y="11834"/>
                      </a:lnTo>
                      <a:lnTo>
                        <a:pt x="556" y="11812"/>
                      </a:lnTo>
                      <a:lnTo>
                        <a:pt x="957" y="11834"/>
                      </a:lnTo>
                      <a:lnTo>
                        <a:pt x="1135" y="11834"/>
                      </a:lnTo>
                      <a:lnTo>
                        <a:pt x="1335" y="11789"/>
                      </a:lnTo>
                      <a:lnTo>
                        <a:pt x="1491" y="11745"/>
                      </a:lnTo>
                      <a:lnTo>
                        <a:pt x="1624" y="11678"/>
                      </a:lnTo>
                      <a:lnTo>
                        <a:pt x="1758" y="11545"/>
                      </a:lnTo>
                      <a:lnTo>
                        <a:pt x="1869" y="11389"/>
                      </a:lnTo>
                      <a:lnTo>
                        <a:pt x="2047" y="11078"/>
                      </a:lnTo>
                      <a:lnTo>
                        <a:pt x="3871" y="8453"/>
                      </a:lnTo>
                      <a:lnTo>
                        <a:pt x="8430" y="1847"/>
                      </a:lnTo>
                      <a:lnTo>
                        <a:pt x="9520" y="268"/>
                      </a:lnTo>
                      <a:lnTo>
                        <a:pt x="9543" y="201"/>
                      </a:lnTo>
                      <a:lnTo>
                        <a:pt x="9543" y="156"/>
                      </a:lnTo>
                      <a:lnTo>
                        <a:pt x="9520" y="90"/>
                      </a:lnTo>
                      <a:lnTo>
                        <a:pt x="9476" y="45"/>
                      </a:lnTo>
                      <a:lnTo>
                        <a:pt x="9431" y="23"/>
                      </a:lnTo>
                      <a:lnTo>
                        <a:pt x="9387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160" name="Google Shape;1160;p43"/>
            <p:cNvSpPr/>
            <p:nvPr/>
          </p:nvSpPr>
          <p:spPr>
            <a:xfrm>
              <a:off x="6767054" y="2818599"/>
              <a:ext cx="130666" cy="40606"/>
            </a:xfrm>
            <a:custGeom>
              <a:avLst/>
              <a:gdLst/>
              <a:ahLst/>
              <a:cxnLst/>
              <a:rect l="l" t="t" r="r" b="b"/>
              <a:pathLst>
                <a:path w="1580" h="491" extrusionOk="0">
                  <a:moveTo>
                    <a:pt x="111" y="1"/>
                  </a:moveTo>
                  <a:lnTo>
                    <a:pt x="67" y="23"/>
                  </a:lnTo>
                  <a:lnTo>
                    <a:pt x="22" y="45"/>
                  </a:lnTo>
                  <a:lnTo>
                    <a:pt x="0" y="90"/>
                  </a:lnTo>
                  <a:lnTo>
                    <a:pt x="0" y="134"/>
                  </a:lnTo>
                  <a:lnTo>
                    <a:pt x="22" y="201"/>
                  </a:lnTo>
                  <a:lnTo>
                    <a:pt x="111" y="334"/>
                  </a:lnTo>
                  <a:lnTo>
                    <a:pt x="222" y="401"/>
                  </a:lnTo>
                  <a:lnTo>
                    <a:pt x="334" y="468"/>
                  </a:lnTo>
                  <a:lnTo>
                    <a:pt x="489" y="490"/>
                  </a:lnTo>
                  <a:lnTo>
                    <a:pt x="734" y="490"/>
                  </a:lnTo>
                  <a:lnTo>
                    <a:pt x="1001" y="468"/>
                  </a:lnTo>
                  <a:lnTo>
                    <a:pt x="1490" y="401"/>
                  </a:lnTo>
                  <a:lnTo>
                    <a:pt x="1557" y="379"/>
                  </a:lnTo>
                  <a:lnTo>
                    <a:pt x="1579" y="334"/>
                  </a:lnTo>
                  <a:lnTo>
                    <a:pt x="1579" y="290"/>
                  </a:lnTo>
                  <a:lnTo>
                    <a:pt x="1579" y="245"/>
                  </a:lnTo>
                  <a:lnTo>
                    <a:pt x="1535" y="201"/>
                  </a:lnTo>
                  <a:lnTo>
                    <a:pt x="1490" y="157"/>
                  </a:lnTo>
                  <a:lnTo>
                    <a:pt x="1446" y="134"/>
                  </a:lnTo>
                  <a:lnTo>
                    <a:pt x="1379" y="134"/>
                  </a:lnTo>
                  <a:lnTo>
                    <a:pt x="1001" y="179"/>
                  </a:lnTo>
                  <a:lnTo>
                    <a:pt x="601" y="201"/>
                  </a:lnTo>
                  <a:lnTo>
                    <a:pt x="356" y="201"/>
                  </a:lnTo>
                  <a:lnTo>
                    <a:pt x="289" y="179"/>
                  </a:lnTo>
                  <a:lnTo>
                    <a:pt x="311" y="179"/>
                  </a:lnTo>
                  <a:lnTo>
                    <a:pt x="289" y="157"/>
                  </a:lnTo>
                  <a:lnTo>
                    <a:pt x="245" y="90"/>
                  </a:lnTo>
                  <a:lnTo>
                    <a:pt x="200" y="45"/>
                  </a:lnTo>
                  <a:lnTo>
                    <a:pt x="156" y="23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3"/>
            <p:cNvSpPr/>
            <p:nvPr/>
          </p:nvSpPr>
          <p:spPr>
            <a:xfrm>
              <a:off x="6553605" y="2886661"/>
              <a:ext cx="145469" cy="108668"/>
            </a:xfrm>
            <a:custGeom>
              <a:avLst/>
              <a:gdLst/>
              <a:ahLst/>
              <a:cxnLst/>
              <a:rect l="l" t="t" r="r" b="b"/>
              <a:pathLst>
                <a:path w="1759" h="1314" extrusionOk="0">
                  <a:moveTo>
                    <a:pt x="90" y="1"/>
                  </a:moveTo>
                  <a:lnTo>
                    <a:pt x="45" y="23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1" y="156"/>
                  </a:lnTo>
                  <a:lnTo>
                    <a:pt x="23" y="201"/>
                  </a:lnTo>
                  <a:lnTo>
                    <a:pt x="68" y="245"/>
                  </a:lnTo>
                  <a:lnTo>
                    <a:pt x="112" y="268"/>
                  </a:lnTo>
                  <a:lnTo>
                    <a:pt x="334" y="334"/>
                  </a:lnTo>
                  <a:lnTo>
                    <a:pt x="535" y="401"/>
                  </a:lnTo>
                  <a:lnTo>
                    <a:pt x="735" y="512"/>
                  </a:lnTo>
                  <a:lnTo>
                    <a:pt x="891" y="624"/>
                  </a:lnTo>
                  <a:lnTo>
                    <a:pt x="1069" y="735"/>
                  </a:lnTo>
                  <a:lnTo>
                    <a:pt x="1224" y="891"/>
                  </a:lnTo>
                  <a:lnTo>
                    <a:pt x="1358" y="1046"/>
                  </a:lnTo>
                  <a:lnTo>
                    <a:pt x="1491" y="1224"/>
                  </a:lnTo>
                  <a:lnTo>
                    <a:pt x="1536" y="1269"/>
                  </a:lnTo>
                  <a:lnTo>
                    <a:pt x="1602" y="1291"/>
                  </a:lnTo>
                  <a:lnTo>
                    <a:pt x="1647" y="1313"/>
                  </a:lnTo>
                  <a:lnTo>
                    <a:pt x="1691" y="1291"/>
                  </a:lnTo>
                  <a:lnTo>
                    <a:pt x="1736" y="1269"/>
                  </a:lnTo>
                  <a:lnTo>
                    <a:pt x="1758" y="1224"/>
                  </a:lnTo>
                  <a:lnTo>
                    <a:pt x="1758" y="1180"/>
                  </a:lnTo>
                  <a:lnTo>
                    <a:pt x="1714" y="1113"/>
                  </a:lnTo>
                  <a:lnTo>
                    <a:pt x="1580" y="913"/>
                  </a:lnTo>
                  <a:lnTo>
                    <a:pt x="1402" y="735"/>
                  </a:lnTo>
                  <a:lnTo>
                    <a:pt x="1224" y="557"/>
                  </a:lnTo>
                  <a:lnTo>
                    <a:pt x="1046" y="401"/>
                  </a:lnTo>
                  <a:lnTo>
                    <a:pt x="846" y="290"/>
                  </a:lnTo>
                  <a:lnTo>
                    <a:pt x="624" y="179"/>
                  </a:lnTo>
                  <a:lnTo>
                    <a:pt x="401" y="90"/>
                  </a:lnTo>
                  <a:lnTo>
                    <a:pt x="15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2" name="Google Shape;1162;p43"/>
          <p:cNvSpPr/>
          <p:nvPr/>
        </p:nvSpPr>
        <p:spPr>
          <a:xfrm>
            <a:off x="6097432" y="3186532"/>
            <a:ext cx="268692" cy="697244"/>
          </a:xfrm>
          <a:custGeom>
            <a:avLst/>
            <a:gdLst/>
            <a:ahLst/>
            <a:cxnLst/>
            <a:rect l="l" t="t" r="r" b="b"/>
            <a:pathLst>
              <a:path w="3249" h="8431" fill="none" extrusionOk="0">
                <a:moveTo>
                  <a:pt x="1091" y="45"/>
                </a:moveTo>
                <a:lnTo>
                  <a:pt x="1" y="0"/>
                </a:lnTo>
                <a:lnTo>
                  <a:pt x="1" y="0"/>
                </a:lnTo>
                <a:lnTo>
                  <a:pt x="512" y="2047"/>
                </a:lnTo>
                <a:lnTo>
                  <a:pt x="1202" y="4605"/>
                </a:lnTo>
                <a:lnTo>
                  <a:pt x="1202" y="4605"/>
                </a:lnTo>
                <a:lnTo>
                  <a:pt x="1736" y="6740"/>
                </a:lnTo>
                <a:lnTo>
                  <a:pt x="2158" y="8430"/>
                </a:lnTo>
                <a:lnTo>
                  <a:pt x="2158" y="8430"/>
                </a:lnTo>
                <a:lnTo>
                  <a:pt x="2648" y="8430"/>
                </a:lnTo>
                <a:lnTo>
                  <a:pt x="3137" y="8386"/>
                </a:lnTo>
                <a:lnTo>
                  <a:pt x="3137" y="8386"/>
                </a:lnTo>
                <a:lnTo>
                  <a:pt x="3248" y="8341"/>
                </a:lnTo>
                <a:lnTo>
                  <a:pt x="3248" y="8341"/>
                </a:lnTo>
                <a:lnTo>
                  <a:pt x="2825" y="6651"/>
                </a:lnTo>
                <a:lnTo>
                  <a:pt x="2269" y="4538"/>
                </a:lnTo>
                <a:lnTo>
                  <a:pt x="2269" y="4538"/>
                </a:lnTo>
                <a:lnTo>
                  <a:pt x="1091" y="45"/>
                </a:lnTo>
                <a:lnTo>
                  <a:pt x="1091" y="45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Google Shape;1163;p43"/>
          <p:cNvSpPr/>
          <p:nvPr/>
        </p:nvSpPr>
        <p:spPr>
          <a:xfrm>
            <a:off x="6266636" y="3883693"/>
            <a:ext cx="7443" cy="1902"/>
          </a:xfrm>
          <a:custGeom>
            <a:avLst/>
            <a:gdLst/>
            <a:ahLst/>
            <a:cxnLst/>
            <a:rect l="l" t="t" r="r" b="b"/>
            <a:pathLst>
              <a:path w="90" h="23" extrusionOk="0">
                <a:moveTo>
                  <a:pt x="1" y="23"/>
                </a:moveTo>
                <a:lnTo>
                  <a:pt x="1" y="23"/>
                </a:lnTo>
                <a:lnTo>
                  <a:pt x="1" y="23"/>
                </a:lnTo>
                <a:lnTo>
                  <a:pt x="90" y="0"/>
                </a:lnTo>
                <a:lnTo>
                  <a:pt x="90" y="0"/>
                </a:lnTo>
                <a:lnTo>
                  <a:pt x="1" y="23"/>
                </a:lnTo>
                <a:lnTo>
                  <a:pt x="1" y="23"/>
                </a:lnTo>
                <a:close/>
              </a:path>
            </a:pathLst>
          </a:custGeom>
          <a:solidFill>
            <a:srgbClr val="A3C9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4" name="Google Shape;1164;p43"/>
          <p:cNvSpPr/>
          <p:nvPr/>
        </p:nvSpPr>
        <p:spPr>
          <a:xfrm>
            <a:off x="6904998" y="3602265"/>
            <a:ext cx="362474" cy="351392"/>
          </a:xfrm>
          <a:custGeom>
            <a:avLst/>
            <a:gdLst/>
            <a:ahLst/>
            <a:cxnLst/>
            <a:rect l="l" t="t" r="r" b="b"/>
            <a:pathLst>
              <a:path w="4383" h="4249" fill="none" extrusionOk="0">
                <a:moveTo>
                  <a:pt x="3870" y="445"/>
                </a:moveTo>
                <a:lnTo>
                  <a:pt x="3870" y="445"/>
                </a:lnTo>
                <a:lnTo>
                  <a:pt x="3737" y="334"/>
                </a:lnTo>
                <a:lnTo>
                  <a:pt x="3581" y="223"/>
                </a:lnTo>
                <a:lnTo>
                  <a:pt x="3403" y="134"/>
                </a:lnTo>
                <a:lnTo>
                  <a:pt x="3203" y="67"/>
                </a:lnTo>
                <a:lnTo>
                  <a:pt x="3003" y="23"/>
                </a:lnTo>
                <a:lnTo>
                  <a:pt x="2758" y="0"/>
                </a:lnTo>
                <a:lnTo>
                  <a:pt x="2514" y="0"/>
                </a:lnTo>
                <a:lnTo>
                  <a:pt x="2247" y="0"/>
                </a:lnTo>
                <a:lnTo>
                  <a:pt x="0" y="200"/>
                </a:lnTo>
                <a:lnTo>
                  <a:pt x="0" y="200"/>
                </a:lnTo>
                <a:lnTo>
                  <a:pt x="267" y="245"/>
                </a:lnTo>
                <a:lnTo>
                  <a:pt x="512" y="289"/>
                </a:lnTo>
                <a:lnTo>
                  <a:pt x="734" y="334"/>
                </a:lnTo>
                <a:lnTo>
                  <a:pt x="957" y="401"/>
                </a:lnTo>
                <a:lnTo>
                  <a:pt x="1135" y="490"/>
                </a:lnTo>
                <a:lnTo>
                  <a:pt x="1313" y="579"/>
                </a:lnTo>
                <a:lnTo>
                  <a:pt x="1468" y="668"/>
                </a:lnTo>
                <a:lnTo>
                  <a:pt x="1624" y="779"/>
                </a:lnTo>
                <a:lnTo>
                  <a:pt x="1624" y="779"/>
                </a:lnTo>
                <a:lnTo>
                  <a:pt x="1735" y="912"/>
                </a:lnTo>
                <a:lnTo>
                  <a:pt x="1846" y="1068"/>
                </a:lnTo>
                <a:lnTo>
                  <a:pt x="1935" y="1246"/>
                </a:lnTo>
                <a:lnTo>
                  <a:pt x="2024" y="1468"/>
                </a:lnTo>
                <a:lnTo>
                  <a:pt x="2091" y="1691"/>
                </a:lnTo>
                <a:lnTo>
                  <a:pt x="2136" y="1958"/>
                </a:lnTo>
                <a:lnTo>
                  <a:pt x="2158" y="2247"/>
                </a:lnTo>
                <a:lnTo>
                  <a:pt x="2180" y="2558"/>
                </a:lnTo>
                <a:lnTo>
                  <a:pt x="2180" y="2558"/>
                </a:lnTo>
                <a:lnTo>
                  <a:pt x="2158" y="2803"/>
                </a:lnTo>
                <a:lnTo>
                  <a:pt x="2113" y="3048"/>
                </a:lnTo>
                <a:lnTo>
                  <a:pt x="2002" y="3270"/>
                </a:lnTo>
                <a:lnTo>
                  <a:pt x="1869" y="3470"/>
                </a:lnTo>
                <a:lnTo>
                  <a:pt x="1691" y="3648"/>
                </a:lnTo>
                <a:lnTo>
                  <a:pt x="1490" y="3826"/>
                </a:lnTo>
                <a:lnTo>
                  <a:pt x="1224" y="3982"/>
                </a:lnTo>
                <a:lnTo>
                  <a:pt x="934" y="4115"/>
                </a:lnTo>
                <a:lnTo>
                  <a:pt x="934" y="4115"/>
                </a:lnTo>
                <a:lnTo>
                  <a:pt x="734" y="4204"/>
                </a:lnTo>
                <a:lnTo>
                  <a:pt x="556" y="4249"/>
                </a:lnTo>
                <a:lnTo>
                  <a:pt x="556" y="4249"/>
                </a:lnTo>
                <a:lnTo>
                  <a:pt x="1446" y="4115"/>
                </a:lnTo>
                <a:lnTo>
                  <a:pt x="2202" y="3959"/>
                </a:lnTo>
                <a:lnTo>
                  <a:pt x="2558" y="3871"/>
                </a:lnTo>
                <a:lnTo>
                  <a:pt x="2870" y="3782"/>
                </a:lnTo>
                <a:lnTo>
                  <a:pt x="3159" y="3670"/>
                </a:lnTo>
                <a:lnTo>
                  <a:pt x="3403" y="3559"/>
                </a:lnTo>
                <a:lnTo>
                  <a:pt x="3626" y="3426"/>
                </a:lnTo>
                <a:lnTo>
                  <a:pt x="3826" y="3314"/>
                </a:lnTo>
                <a:lnTo>
                  <a:pt x="3982" y="3159"/>
                </a:lnTo>
                <a:lnTo>
                  <a:pt x="4137" y="3025"/>
                </a:lnTo>
                <a:lnTo>
                  <a:pt x="4226" y="2870"/>
                </a:lnTo>
                <a:lnTo>
                  <a:pt x="4315" y="2714"/>
                </a:lnTo>
                <a:lnTo>
                  <a:pt x="4360" y="2536"/>
                </a:lnTo>
                <a:lnTo>
                  <a:pt x="4382" y="2380"/>
                </a:lnTo>
                <a:lnTo>
                  <a:pt x="4382" y="2380"/>
                </a:lnTo>
                <a:lnTo>
                  <a:pt x="4382" y="2024"/>
                </a:lnTo>
                <a:lnTo>
                  <a:pt x="4360" y="1735"/>
                </a:lnTo>
                <a:lnTo>
                  <a:pt x="4315" y="1446"/>
                </a:lnTo>
                <a:lnTo>
                  <a:pt x="4271" y="1201"/>
                </a:lnTo>
                <a:lnTo>
                  <a:pt x="4182" y="957"/>
                </a:lnTo>
                <a:lnTo>
                  <a:pt x="4093" y="757"/>
                </a:lnTo>
                <a:lnTo>
                  <a:pt x="4004" y="601"/>
                </a:lnTo>
                <a:lnTo>
                  <a:pt x="3870" y="445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43"/>
          <p:cNvSpPr/>
          <p:nvPr/>
        </p:nvSpPr>
        <p:spPr>
          <a:xfrm>
            <a:off x="6755972" y="3276675"/>
            <a:ext cx="507778" cy="342213"/>
          </a:xfrm>
          <a:custGeom>
            <a:avLst/>
            <a:gdLst/>
            <a:ahLst/>
            <a:cxnLst/>
            <a:rect l="l" t="t" r="r" b="b"/>
            <a:pathLst>
              <a:path w="6140" h="4138" fill="none" extrusionOk="0">
                <a:moveTo>
                  <a:pt x="1" y="67"/>
                </a:moveTo>
                <a:lnTo>
                  <a:pt x="1" y="67"/>
                </a:lnTo>
                <a:lnTo>
                  <a:pt x="579" y="89"/>
                </a:lnTo>
                <a:lnTo>
                  <a:pt x="579" y="89"/>
                </a:lnTo>
                <a:lnTo>
                  <a:pt x="979" y="111"/>
                </a:lnTo>
                <a:lnTo>
                  <a:pt x="1357" y="178"/>
                </a:lnTo>
                <a:lnTo>
                  <a:pt x="1735" y="245"/>
                </a:lnTo>
                <a:lnTo>
                  <a:pt x="2069" y="356"/>
                </a:lnTo>
                <a:lnTo>
                  <a:pt x="2381" y="490"/>
                </a:lnTo>
                <a:lnTo>
                  <a:pt x="2670" y="645"/>
                </a:lnTo>
                <a:lnTo>
                  <a:pt x="2937" y="823"/>
                </a:lnTo>
                <a:lnTo>
                  <a:pt x="3181" y="1023"/>
                </a:lnTo>
                <a:lnTo>
                  <a:pt x="3181" y="1023"/>
                </a:lnTo>
                <a:lnTo>
                  <a:pt x="3337" y="1179"/>
                </a:lnTo>
                <a:lnTo>
                  <a:pt x="3470" y="1357"/>
                </a:lnTo>
                <a:lnTo>
                  <a:pt x="3604" y="1535"/>
                </a:lnTo>
                <a:lnTo>
                  <a:pt x="3693" y="1713"/>
                </a:lnTo>
                <a:lnTo>
                  <a:pt x="3782" y="1913"/>
                </a:lnTo>
                <a:lnTo>
                  <a:pt x="3826" y="2113"/>
                </a:lnTo>
                <a:lnTo>
                  <a:pt x="3849" y="2291"/>
                </a:lnTo>
                <a:lnTo>
                  <a:pt x="3871" y="2491"/>
                </a:lnTo>
                <a:lnTo>
                  <a:pt x="3871" y="2491"/>
                </a:lnTo>
                <a:lnTo>
                  <a:pt x="3849" y="2625"/>
                </a:lnTo>
                <a:lnTo>
                  <a:pt x="3826" y="2758"/>
                </a:lnTo>
                <a:lnTo>
                  <a:pt x="3804" y="2870"/>
                </a:lnTo>
                <a:lnTo>
                  <a:pt x="3737" y="2981"/>
                </a:lnTo>
                <a:lnTo>
                  <a:pt x="3671" y="3092"/>
                </a:lnTo>
                <a:lnTo>
                  <a:pt x="3582" y="3203"/>
                </a:lnTo>
                <a:lnTo>
                  <a:pt x="3359" y="3426"/>
                </a:lnTo>
                <a:lnTo>
                  <a:pt x="3070" y="3626"/>
                </a:lnTo>
                <a:lnTo>
                  <a:pt x="2714" y="3804"/>
                </a:lnTo>
                <a:lnTo>
                  <a:pt x="2292" y="3982"/>
                </a:lnTo>
                <a:lnTo>
                  <a:pt x="1802" y="4137"/>
                </a:lnTo>
                <a:lnTo>
                  <a:pt x="4049" y="3937"/>
                </a:lnTo>
                <a:lnTo>
                  <a:pt x="4049" y="3937"/>
                </a:lnTo>
                <a:lnTo>
                  <a:pt x="4538" y="3737"/>
                </a:lnTo>
                <a:lnTo>
                  <a:pt x="4961" y="3537"/>
                </a:lnTo>
                <a:lnTo>
                  <a:pt x="5317" y="3314"/>
                </a:lnTo>
                <a:lnTo>
                  <a:pt x="5628" y="3092"/>
                </a:lnTo>
                <a:lnTo>
                  <a:pt x="5850" y="2870"/>
                </a:lnTo>
                <a:lnTo>
                  <a:pt x="5939" y="2758"/>
                </a:lnTo>
                <a:lnTo>
                  <a:pt x="6006" y="2625"/>
                </a:lnTo>
                <a:lnTo>
                  <a:pt x="6073" y="2514"/>
                </a:lnTo>
                <a:lnTo>
                  <a:pt x="6117" y="2380"/>
                </a:lnTo>
                <a:lnTo>
                  <a:pt x="6140" y="2269"/>
                </a:lnTo>
                <a:lnTo>
                  <a:pt x="6140" y="2136"/>
                </a:lnTo>
                <a:lnTo>
                  <a:pt x="6140" y="2136"/>
                </a:lnTo>
                <a:lnTo>
                  <a:pt x="6140" y="1935"/>
                </a:lnTo>
                <a:lnTo>
                  <a:pt x="6095" y="1735"/>
                </a:lnTo>
                <a:lnTo>
                  <a:pt x="6028" y="1557"/>
                </a:lnTo>
                <a:lnTo>
                  <a:pt x="5939" y="1357"/>
                </a:lnTo>
                <a:lnTo>
                  <a:pt x="5828" y="1179"/>
                </a:lnTo>
                <a:lnTo>
                  <a:pt x="5695" y="1001"/>
                </a:lnTo>
                <a:lnTo>
                  <a:pt x="5539" y="846"/>
                </a:lnTo>
                <a:lnTo>
                  <a:pt x="5339" y="690"/>
                </a:lnTo>
                <a:lnTo>
                  <a:pt x="5339" y="690"/>
                </a:lnTo>
                <a:lnTo>
                  <a:pt x="5116" y="534"/>
                </a:lnTo>
                <a:lnTo>
                  <a:pt x="4872" y="378"/>
                </a:lnTo>
                <a:lnTo>
                  <a:pt x="4605" y="267"/>
                </a:lnTo>
                <a:lnTo>
                  <a:pt x="4316" y="178"/>
                </a:lnTo>
                <a:lnTo>
                  <a:pt x="3982" y="111"/>
                </a:lnTo>
                <a:lnTo>
                  <a:pt x="3626" y="45"/>
                </a:lnTo>
                <a:lnTo>
                  <a:pt x="3248" y="23"/>
                </a:lnTo>
                <a:lnTo>
                  <a:pt x="2848" y="0"/>
                </a:lnTo>
                <a:lnTo>
                  <a:pt x="2848" y="0"/>
                </a:lnTo>
                <a:lnTo>
                  <a:pt x="1357" y="23"/>
                </a:lnTo>
                <a:lnTo>
                  <a:pt x="1" y="67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43"/>
          <p:cNvSpPr/>
          <p:nvPr/>
        </p:nvSpPr>
        <p:spPr>
          <a:xfrm>
            <a:off x="6722892" y="3697866"/>
            <a:ext cx="141665" cy="191450"/>
          </a:xfrm>
          <a:custGeom>
            <a:avLst/>
            <a:gdLst/>
            <a:ahLst/>
            <a:cxnLst/>
            <a:rect l="l" t="t" r="r" b="b"/>
            <a:pathLst>
              <a:path w="1713" h="2315" fill="none" extrusionOk="0">
                <a:moveTo>
                  <a:pt x="1401" y="45"/>
                </a:moveTo>
                <a:lnTo>
                  <a:pt x="1401" y="45"/>
                </a:lnTo>
                <a:lnTo>
                  <a:pt x="1001" y="1"/>
                </a:lnTo>
                <a:lnTo>
                  <a:pt x="1001" y="1"/>
                </a:lnTo>
                <a:lnTo>
                  <a:pt x="801" y="1"/>
                </a:lnTo>
                <a:lnTo>
                  <a:pt x="556" y="23"/>
                </a:lnTo>
                <a:lnTo>
                  <a:pt x="0" y="90"/>
                </a:lnTo>
                <a:lnTo>
                  <a:pt x="0" y="90"/>
                </a:lnTo>
                <a:lnTo>
                  <a:pt x="200" y="1246"/>
                </a:lnTo>
                <a:lnTo>
                  <a:pt x="356" y="2314"/>
                </a:lnTo>
                <a:lnTo>
                  <a:pt x="356" y="2314"/>
                </a:lnTo>
                <a:lnTo>
                  <a:pt x="623" y="2314"/>
                </a:lnTo>
                <a:lnTo>
                  <a:pt x="890" y="2270"/>
                </a:lnTo>
                <a:lnTo>
                  <a:pt x="1179" y="2203"/>
                </a:lnTo>
                <a:lnTo>
                  <a:pt x="1513" y="2114"/>
                </a:lnTo>
                <a:lnTo>
                  <a:pt x="1513" y="2114"/>
                </a:lnTo>
                <a:lnTo>
                  <a:pt x="1668" y="2047"/>
                </a:lnTo>
                <a:lnTo>
                  <a:pt x="1691" y="2047"/>
                </a:lnTo>
                <a:lnTo>
                  <a:pt x="1691" y="2047"/>
                </a:lnTo>
                <a:lnTo>
                  <a:pt x="1713" y="2047"/>
                </a:lnTo>
                <a:lnTo>
                  <a:pt x="1713" y="2047"/>
                </a:lnTo>
                <a:lnTo>
                  <a:pt x="1668" y="1803"/>
                </a:lnTo>
                <a:lnTo>
                  <a:pt x="1668" y="1803"/>
                </a:lnTo>
                <a:lnTo>
                  <a:pt x="1535" y="935"/>
                </a:lnTo>
                <a:lnTo>
                  <a:pt x="1401" y="45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7" name="Google Shape;1167;p43"/>
          <p:cNvSpPr/>
          <p:nvPr/>
        </p:nvSpPr>
        <p:spPr>
          <a:xfrm>
            <a:off x="6676911" y="3392537"/>
            <a:ext cx="141665" cy="191368"/>
          </a:xfrm>
          <a:custGeom>
            <a:avLst/>
            <a:gdLst/>
            <a:ahLst/>
            <a:cxnLst/>
            <a:rect l="l" t="t" r="r" b="b"/>
            <a:pathLst>
              <a:path w="1713" h="2314" fill="none" extrusionOk="0">
                <a:moveTo>
                  <a:pt x="1001" y="1"/>
                </a:moveTo>
                <a:lnTo>
                  <a:pt x="1001" y="1"/>
                </a:lnTo>
                <a:lnTo>
                  <a:pt x="779" y="1"/>
                </a:lnTo>
                <a:lnTo>
                  <a:pt x="556" y="1"/>
                </a:lnTo>
                <a:lnTo>
                  <a:pt x="289" y="45"/>
                </a:lnTo>
                <a:lnTo>
                  <a:pt x="0" y="90"/>
                </a:lnTo>
                <a:lnTo>
                  <a:pt x="0" y="90"/>
                </a:lnTo>
                <a:lnTo>
                  <a:pt x="200" y="1224"/>
                </a:lnTo>
                <a:lnTo>
                  <a:pt x="356" y="2314"/>
                </a:lnTo>
                <a:lnTo>
                  <a:pt x="356" y="2314"/>
                </a:lnTo>
                <a:lnTo>
                  <a:pt x="601" y="2292"/>
                </a:lnTo>
                <a:lnTo>
                  <a:pt x="890" y="2269"/>
                </a:lnTo>
                <a:lnTo>
                  <a:pt x="1179" y="2203"/>
                </a:lnTo>
                <a:lnTo>
                  <a:pt x="1513" y="2114"/>
                </a:lnTo>
                <a:lnTo>
                  <a:pt x="1513" y="2114"/>
                </a:lnTo>
                <a:lnTo>
                  <a:pt x="1646" y="2047"/>
                </a:lnTo>
                <a:lnTo>
                  <a:pt x="1691" y="2047"/>
                </a:lnTo>
                <a:lnTo>
                  <a:pt x="1691" y="2047"/>
                </a:lnTo>
                <a:lnTo>
                  <a:pt x="1713" y="2047"/>
                </a:lnTo>
                <a:lnTo>
                  <a:pt x="1713" y="2047"/>
                </a:lnTo>
                <a:lnTo>
                  <a:pt x="1691" y="1913"/>
                </a:lnTo>
                <a:lnTo>
                  <a:pt x="1646" y="1780"/>
                </a:lnTo>
                <a:lnTo>
                  <a:pt x="1646" y="1780"/>
                </a:lnTo>
                <a:lnTo>
                  <a:pt x="1535" y="913"/>
                </a:lnTo>
                <a:lnTo>
                  <a:pt x="1379" y="23"/>
                </a:lnTo>
                <a:lnTo>
                  <a:pt x="1379" y="23"/>
                </a:lnTo>
                <a:lnTo>
                  <a:pt x="1201" y="23"/>
                </a:lnTo>
                <a:lnTo>
                  <a:pt x="1001" y="1"/>
                </a:lnTo>
                <a:lnTo>
                  <a:pt x="1001" y="1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43"/>
          <p:cNvSpPr/>
          <p:nvPr/>
        </p:nvSpPr>
        <p:spPr>
          <a:xfrm>
            <a:off x="6533427" y="3282216"/>
            <a:ext cx="551857" cy="702702"/>
          </a:xfrm>
          <a:custGeom>
            <a:avLst/>
            <a:gdLst/>
            <a:ahLst/>
            <a:cxnLst/>
            <a:rect l="l" t="t" r="r" b="b"/>
            <a:pathLst>
              <a:path w="6673" h="8497" fill="none" extrusionOk="0">
                <a:moveTo>
                  <a:pt x="2692" y="0"/>
                </a:moveTo>
                <a:lnTo>
                  <a:pt x="2558" y="22"/>
                </a:lnTo>
                <a:lnTo>
                  <a:pt x="2558" y="22"/>
                </a:lnTo>
                <a:lnTo>
                  <a:pt x="2514" y="22"/>
                </a:lnTo>
                <a:lnTo>
                  <a:pt x="2469" y="22"/>
                </a:lnTo>
                <a:lnTo>
                  <a:pt x="2469" y="22"/>
                </a:lnTo>
                <a:lnTo>
                  <a:pt x="2269" y="22"/>
                </a:lnTo>
                <a:lnTo>
                  <a:pt x="2269" y="22"/>
                </a:lnTo>
                <a:lnTo>
                  <a:pt x="1668" y="67"/>
                </a:lnTo>
                <a:lnTo>
                  <a:pt x="1090" y="156"/>
                </a:lnTo>
                <a:lnTo>
                  <a:pt x="534" y="289"/>
                </a:lnTo>
                <a:lnTo>
                  <a:pt x="0" y="467"/>
                </a:lnTo>
                <a:lnTo>
                  <a:pt x="0" y="467"/>
                </a:lnTo>
                <a:lnTo>
                  <a:pt x="156" y="2069"/>
                </a:lnTo>
                <a:lnTo>
                  <a:pt x="378" y="4604"/>
                </a:lnTo>
                <a:lnTo>
                  <a:pt x="378" y="4604"/>
                </a:lnTo>
                <a:lnTo>
                  <a:pt x="623" y="7007"/>
                </a:lnTo>
                <a:lnTo>
                  <a:pt x="801" y="8497"/>
                </a:lnTo>
                <a:lnTo>
                  <a:pt x="801" y="8497"/>
                </a:lnTo>
                <a:lnTo>
                  <a:pt x="2336" y="8430"/>
                </a:lnTo>
                <a:lnTo>
                  <a:pt x="3492" y="8341"/>
                </a:lnTo>
                <a:lnTo>
                  <a:pt x="4293" y="8274"/>
                </a:lnTo>
                <a:lnTo>
                  <a:pt x="4738" y="8208"/>
                </a:lnTo>
                <a:lnTo>
                  <a:pt x="4738" y="8208"/>
                </a:lnTo>
                <a:lnTo>
                  <a:pt x="4805" y="8185"/>
                </a:lnTo>
                <a:lnTo>
                  <a:pt x="4805" y="8185"/>
                </a:lnTo>
                <a:lnTo>
                  <a:pt x="5049" y="8119"/>
                </a:lnTo>
                <a:lnTo>
                  <a:pt x="5049" y="8119"/>
                </a:lnTo>
                <a:lnTo>
                  <a:pt x="5227" y="8074"/>
                </a:lnTo>
                <a:lnTo>
                  <a:pt x="5427" y="7985"/>
                </a:lnTo>
                <a:lnTo>
                  <a:pt x="5427" y="7985"/>
                </a:lnTo>
                <a:lnTo>
                  <a:pt x="5717" y="7852"/>
                </a:lnTo>
                <a:lnTo>
                  <a:pt x="5983" y="7696"/>
                </a:lnTo>
                <a:lnTo>
                  <a:pt x="6184" y="7518"/>
                </a:lnTo>
                <a:lnTo>
                  <a:pt x="6362" y="7340"/>
                </a:lnTo>
                <a:lnTo>
                  <a:pt x="6495" y="7140"/>
                </a:lnTo>
                <a:lnTo>
                  <a:pt x="6606" y="6918"/>
                </a:lnTo>
                <a:lnTo>
                  <a:pt x="6651" y="6673"/>
                </a:lnTo>
                <a:lnTo>
                  <a:pt x="6673" y="6428"/>
                </a:lnTo>
                <a:lnTo>
                  <a:pt x="6673" y="6428"/>
                </a:lnTo>
                <a:lnTo>
                  <a:pt x="6651" y="6117"/>
                </a:lnTo>
                <a:lnTo>
                  <a:pt x="6629" y="5828"/>
                </a:lnTo>
                <a:lnTo>
                  <a:pt x="6584" y="5561"/>
                </a:lnTo>
                <a:lnTo>
                  <a:pt x="6517" y="5338"/>
                </a:lnTo>
                <a:lnTo>
                  <a:pt x="6428" y="5116"/>
                </a:lnTo>
                <a:lnTo>
                  <a:pt x="6339" y="4938"/>
                </a:lnTo>
                <a:lnTo>
                  <a:pt x="6228" y="4782"/>
                </a:lnTo>
                <a:lnTo>
                  <a:pt x="6117" y="4649"/>
                </a:lnTo>
                <a:lnTo>
                  <a:pt x="6117" y="4649"/>
                </a:lnTo>
                <a:lnTo>
                  <a:pt x="5961" y="4538"/>
                </a:lnTo>
                <a:lnTo>
                  <a:pt x="5806" y="4449"/>
                </a:lnTo>
                <a:lnTo>
                  <a:pt x="5628" y="4360"/>
                </a:lnTo>
                <a:lnTo>
                  <a:pt x="5450" y="4271"/>
                </a:lnTo>
                <a:lnTo>
                  <a:pt x="5227" y="4204"/>
                </a:lnTo>
                <a:lnTo>
                  <a:pt x="5005" y="4159"/>
                </a:lnTo>
                <a:lnTo>
                  <a:pt x="4760" y="4115"/>
                </a:lnTo>
                <a:lnTo>
                  <a:pt x="4493" y="4070"/>
                </a:lnTo>
                <a:lnTo>
                  <a:pt x="4493" y="4070"/>
                </a:lnTo>
                <a:lnTo>
                  <a:pt x="4983" y="3915"/>
                </a:lnTo>
                <a:lnTo>
                  <a:pt x="5405" y="3737"/>
                </a:lnTo>
                <a:lnTo>
                  <a:pt x="5761" y="3559"/>
                </a:lnTo>
                <a:lnTo>
                  <a:pt x="6050" y="3359"/>
                </a:lnTo>
                <a:lnTo>
                  <a:pt x="6273" y="3136"/>
                </a:lnTo>
                <a:lnTo>
                  <a:pt x="6362" y="3025"/>
                </a:lnTo>
                <a:lnTo>
                  <a:pt x="6428" y="2914"/>
                </a:lnTo>
                <a:lnTo>
                  <a:pt x="6495" y="2803"/>
                </a:lnTo>
                <a:lnTo>
                  <a:pt x="6517" y="2691"/>
                </a:lnTo>
                <a:lnTo>
                  <a:pt x="6540" y="2558"/>
                </a:lnTo>
                <a:lnTo>
                  <a:pt x="6562" y="2424"/>
                </a:lnTo>
                <a:lnTo>
                  <a:pt x="6562" y="2424"/>
                </a:lnTo>
                <a:lnTo>
                  <a:pt x="6540" y="2224"/>
                </a:lnTo>
                <a:lnTo>
                  <a:pt x="6517" y="2046"/>
                </a:lnTo>
                <a:lnTo>
                  <a:pt x="6473" y="1846"/>
                </a:lnTo>
                <a:lnTo>
                  <a:pt x="6384" y="1646"/>
                </a:lnTo>
                <a:lnTo>
                  <a:pt x="6295" y="1468"/>
                </a:lnTo>
                <a:lnTo>
                  <a:pt x="6161" y="1290"/>
                </a:lnTo>
                <a:lnTo>
                  <a:pt x="6028" y="1112"/>
                </a:lnTo>
                <a:lnTo>
                  <a:pt x="5872" y="956"/>
                </a:lnTo>
                <a:lnTo>
                  <a:pt x="5872" y="956"/>
                </a:lnTo>
                <a:lnTo>
                  <a:pt x="5628" y="756"/>
                </a:lnTo>
                <a:lnTo>
                  <a:pt x="5361" y="578"/>
                </a:lnTo>
                <a:lnTo>
                  <a:pt x="5072" y="423"/>
                </a:lnTo>
                <a:lnTo>
                  <a:pt x="4760" y="289"/>
                </a:lnTo>
                <a:lnTo>
                  <a:pt x="4426" y="178"/>
                </a:lnTo>
                <a:lnTo>
                  <a:pt x="4048" y="111"/>
                </a:lnTo>
                <a:lnTo>
                  <a:pt x="3670" y="44"/>
                </a:lnTo>
                <a:lnTo>
                  <a:pt x="3270" y="22"/>
                </a:lnTo>
                <a:lnTo>
                  <a:pt x="3270" y="22"/>
                </a:lnTo>
                <a:lnTo>
                  <a:pt x="2692" y="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43"/>
          <p:cNvSpPr/>
          <p:nvPr/>
        </p:nvSpPr>
        <p:spPr>
          <a:xfrm>
            <a:off x="6676911" y="3392537"/>
            <a:ext cx="215268" cy="191368"/>
          </a:xfrm>
          <a:custGeom>
            <a:avLst/>
            <a:gdLst/>
            <a:ahLst/>
            <a:cxnLst/>
            <a:rect l="l" t="t" r="r" b="b"/>
            <a:pathLst>
              <a:path w="2603" h="2314" fill="none" extrusionOk="0">
                <a:moveTo>
                  <a:pt x="0" y="90"/>
                </a:moveTo>
                <a:lnTo>
                  <a:pt x="0" y="90"/>
                </a:lnTo>
                <a:lnTo>
                  <a:pt x="289" y="45"/>
                </a:lnTo>
                <a:lnTo>
                  <a:pt x="556" y="1"/>
                </a:lnTo>
                <a:lnTo>
                  <a:pt x="779" y="1"/>
                </a:lnTo>
                <a:lnTo>
                  <a:pt x="1001" y="1"/>
                </a:lnTo>
                <a:lnTo>
                  <a:pt x="1001" y="1"/>
                </a:lnTo>
                <a:lnTo>
                  <a:pt x="1201" y="23"/>
                </a:lnTo>
                <a:lnTo>
                  <a:pt x="1379" y="23"/>
                </a:lnTo>
                <a:lnTo>
                  <a:pt x="1379" y="23"/>
                </a:lnTo>
                <a:lnTo>
                  <a:pt x="1713" y="90"/>
                </a:lnTo>
                <a:lnTo>
                  <a:pt x="2002" y="179"/>
                </a:lnTo>
                <a:lnTo>
                  <a:pt x="2202" y="312"/>
                </a:lnTo>
                <a:lnTo>
                  <a:pt x="2313" y="379"/>
                </a:lnTo>
                <a:lnTo>
                  <a:pt x="2380" y="445"/>
                </a:lnTo>
                <a:lnTo>
                  <a:pt x="2380" y="445"/>
                </a:lnTo>
                <a:lnTo>
                  <a:pt x="2491" y="579"/>
                </a:lnTo>
                <a:lnTo>
                  <a:pt x="2558" y="735"/>
                </a:lnTo>
                <a:lnTo>
                  <a:pt x="2603" y="913"/>
                </a:lnTo>
                <a:lnTo>
                  <a:pt x="2603" y="1090"/>
                </a:lnTo>
                <a:lnTo>
                  <a:pt x="2603" y="1090"/>
                </a:lnTo>
                <a:lnTo>
                  <a:pt x="2603" y="1246"/>
                </a:lnTo>
                <a:lnTo>
                  <a:pt x="2558" y="1380"/>
                </a:lnTo>
                <a:lnTo>
                  <a:pt x="2491" y="1513"/>
                </a:lnTo>
                <a:lnTo>
                  <a:pt x="2380" y="1624"/>
                </a:lnTo>
                <a:lnTo>
                  <a:pt x="2247" y="1736"/>
                </a:lnTo>
                <a:lnTo>
                  <a:pt x="2091" y="1847"/>
                </a:lnTo>
                <a:lnTo>
                  <a:pt x="1913" y="1958"/>
                </a:lnTo>
                <a:lnTo>
                  <a:pt x="1713" y="2047"/>
                </a:lnTo>
                <a:lnTo>
                  <a:pt x="1713" y="2047"/>
                </a:lnTo>
                <a:lnTo>
                  <a:pt x="1691" y="2047"/>
                </a:lnTo>
                <a:lnTo>
                  <a:pt x="1646" y="2047"/>
                </a:lnTo>
                <a:lnTo>
                  <a:pt x="1646" y="2047"/>
                </a:lnTo>
                <a:lnTo>
                  <a:pt x="1513" y="2114"/>
                </a:lnTo>
                <a:lnTo>
                  <a:pt x="1513" y="2114"/>
                </a:lnTo>
                <a:lnTo>
                  <a:pt x="1179" y="2203"/>
                </a:lnTo>
                <a:lnTo>
                  <a:pt x="890" y="2269"/>
                </a:lnTo>
                <a:lnTo>
                  <a:pt x="601" y="2292"/>
                </a:lnTo>
                <a:lnTo>
                  <a:pt x="356" y="2314"/>
                </a:lnTo>
                <a:lnTo>
                  <a:pt x="356" y="2314"/>
                </a:lnTo>
                <a:lnTo>
                  <a:pt x="200" y="1224"/>
                </a:lnTo>
                <a:lnTo>
                  <a:pt x="0" y="9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0" name="Google Shape;1170;p43"/>
          <p:cNvSpPr/>
          <p:nvPr/>
        </p:nvSpPr>
        <p:spPr>
          <a:xfrm>
            <a:off x="6722892" y="3697866"/>
            <a:ext cx="217088" cy="191450"/>
          </a:xfrm>
          <a:custGeom>
            <a:avLst/>
            <a:gdLst/>
            <a:ahLst/>
            <a:cxnLst/>
            <a:rect l="l" t="t" r="r" b="b"/>
            <a:pathLst>
              <a:path w="2625" h="2315" fill="none" extrusionOk="0">
                <a:moveTo>
                  <a:pt x="2402" y="468"/>
                </a:moveTo>
                <a:lnTo>
                  <a:pt x="2402" y="468"/>
                </a:lnTo>
                <a:lnTo>
                  <a:pt x="2491" y="601"/>
                </a:lnTo>
                <a:lnTo>
                  <a:pt x="2558" y="757"/>
                </a:lnTo>
                <a:lnTo>
                  <a:pt x="2603" y="935"/>
                </a:lnTo>
                <a:lnTo>
                  <a:pt x="2625" y="1135"/>
                </a:lnTo>
                <a:lnTo>
                  <a:pt x="2625" y="1135"/>
                </a:lnTo>
                <a:lnTo>
                  <a:pt x="2603" y="1269"/>
                </a:lnTo>
                <a:lnTo>
                  <a:pt x="2580" y="1402"/>
                </a:lnTo>
                <a:lnTo>
                  <a:pt x="2491" y="1513"/>
                </a:lnTo>
                <a:lnTo>
                  <a:pt x="2402" y="1647"/>
                </a:lnTo>
                <a:lnTo>
                  <a:pt x="2269" y="1758"/>
                </a:lnTo>
                <a:lnTo>
                  <a:pt x="2113" y="1847"/>
                </a:lnTo>
                <a:lnTo>
                  <a:pt x="1935" y="1958"/>
                </a:lnTo>
                <a:lnTo>
                  <a:pt x="1713" y="2047"/>
                </a:lnTo>
                <a:lnTo>
                  <a:pt x="1713" y="2047"/>
                </a:lnTo>
                <a:lnTo>
                  <a:pt x="1691" y="2047"/>
                </a:lnTo>
                <a:lnTo>
                  <a:pt x="1668" y="2047"/>
                </a:lnTo>
                <a:lnTo>
                  <a:pt x="1668" y="2047"/>
                </a:lnTo>
                <a:lnTo>
                  <a:pt x="1513" y="2114"/>
                </a:lnTo>
                <a:lnTo>
                  <a:pt x="1513" y="2114"/>
                </a:lnTo>
                <a:lnTo>
                  <a:pt x="1179" y="2203"/>
                </a:lnTo>
                <a:lnTo>
                  <a:pt x="890" y="2270"/>
                </a:lnTo>
                <a:lnTo>
                  <a:pt x="623" y="2314"/>
                </a:lnTo>
                <a:lnTo>
                  <a:pt x="356" y="2314"/>
                </a:lnTo>
                <a:lnTo>
                  <a:pt x="356" y="2314"/>
                </a:lnTo>
                <a:lnTo>
                  <a:pt x="200" y="1246"/>
                </a:lnTo>
                <a:lnTo>
                  <a:pt x="0" y="90"/>
                </a:lnTo>
                <a:lnTo>
                  <a:pt x="0" y="90"/>
                </a:lnTo>
                <a:lnTo>
                  <a:pt x="556" y="23"/>
                </a:lnTo>
                <a:lnTo>
                  <a:pt x="801" y="1"/>
                </a:lnTo>
                <a:lnTo>
                  <a:pt x="1001" y="1"/>
                </a:lnTo>
                <a:lnTo>
                  <a:pt x="1001" y="1"/>
                </a:lnTo>
                <a:lnTo>
                  <a:pt x="1401" y="45"/>
                </a:lnTo>
                <a:lnTo>
                  <a:pt x="1401" y="45"/>
                </a:lnTo>
                <a:lnTo>
                  <a:pt x="1713" y="112"/>
                </a:lnTo>
                <a:lnTo>
                  <a:pt x="2002" y="201"/>
                </a:lnTo>
                <a:lnTo>
                  <a:pt x="2224" y="312"/>
                </a:lnTo>
                <a:lnTo>
                  <a:pt x="2313" y="379"/>
                </a:lnTo>
                <a:lnTo>
                  <a:pt x="2402" y="468"/>
                </a:lnTo>
                <a:lnTo>
                  <a:pt x="2402" y="468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1" name="Google Shape;1171;p43"/>
          <p:cNvGrpSpPr/>
          <p:nvPr/>
        </p:nvGrpSpPr>
        <p:grpSpPr>
          <a:xfrm>
            <a:off x="7344353" y="2951228"/>
            <a:ext cx="699063" cy="815008"/>
            <a:chOff x="7460428" y="2833203"/>
            <a:chExt cx="699063" cy="815008"/>
          </a:xfrm>
        </p:grpSpPr>
        <p:sp>
          <p:nvSpPr>
            <p:cNvPr id="1172" name="Google Shape;1172;p43"/>
            <p:cNvSpPr/>
            <p:nvPr/>
          </p:nvSpPr>
          <p:spPr>
            <a:xfrm>
              <a:off x="7662712" y="2840564"/>
              <a:ext cx="487599" cy="780026"/>
            </a:xfrm>
            <a:custGeom>
              <a:avLst/>
              <a:gdLst/>
              <a:ahLst/>
              <a:cxnLst/>
              <a:rect l="l" t="t" r="r" b="b"/>
              <a:pathLst>
                <a:path w="5896" h="9432" extrusionOk="0">
                  <a:moveTo>
                    <a:pt x="3626" y="1"/>
                  </a:moveTo>
                  <a:lnTo>
                    <a:pt x="2114" y="357"/>
                  </a:lnTo>
                  <a:lnTo>
                    <a:pt x="2447" y="1602"/>
                  </a:lnTo>
                  <a:lnTo>
                    <a:pt x="2603" y="2225"/>
                  </a:lnTo>
                  <a:lnTo>
                    <a:pt x="2314" y="2336"/>
                  </a:lnTo>
                  <a:lnTo>
                    <a:pt x="2025" y="2448"/>
                  </a:lnTo>
                  <a:lnTo>
                    <a:pt x="1758" y="2559"/>
                  </a:lnTo>
                  <a:lnTo>
                    <a:pt x="1513" y="2692"/>
                  </a:lnTo>
                  <a:lnTo>
                    <a:pt x="1335" y="2804"/>
                  </a:lnTo>
                  <a:lnTo>
                    <a:pt x="1157" y="2915"/>
                  </a:lnTo>
                  <a:lnTo>
                    <a:pt x="1002" y="3026"/>
                  </a:lnTo>
                  <a:lnTo>
                    <a:pt x="868" y="3159"/>
                  </a:lnTo>
                  <a:lnTo>
                    <a:pt x="646" y="3382"/>
                  </a:lnTo>
                  <a:lnTo>
                    <a:pt x="490" y="3604"/>
                  </a:lnTo>
                  <a:lnTo>
                    <a:pt x="334" y="3871"/>
                  </a:lnTo>
                  <a:lnTo>
                    <a:pt x="201" y="4160"/>
                  </a:lnTo>
                  <a:lnTo>
                    <a:pt x="112" y="4450"/>
                  </a:lnTo>
                  <a:lnTo>
                    <a:pt x="45" y="4783"/>
                  </a:lnTo>
                  <a:lnTo>
                    <a:pt x="1" y="5117"/>
                  </a:lnTo>
                  <a:lnTo>
                    <a:pt x="1" y="5473"/>
                  </a:lnTo>
                  <a:lnTo>
                    <a:pt x="1" y="5717"/>
                  </a:lnTo>
                  <a:lnTo>
                    <a:pt x="45" y="5940"/>
                  </a:lnTo>
                  <a:lnTo>
                    <a:pt x="90" y="6162"/>
                  </a:lnTo>
                  <a:lnTo>
                    <a:pt x="179" y="6362"/>
                  </a:lnTo>
                  <a:lnTo>
                    <a:pt x="268" y="6563"/>
                  </a:lnTo>
                  <a:lnTo>
                    <a:pt x="401" y="6741"/>
                  </a:lnTo>
                  <a:lnTo>
                    <a:pt x="557" y="6896"/>
                  </a:lnTo>
                  <a:lnTo>
                    <a:pt x="713" y="7052"/>
                  </a:lnTo>
                  <a:lnTo>
                    <a:pt x="890" y="7208"/>
                  </a:lnTo>
                  <a:lnTo>
                    <a:pt x="1091" y="7319"/>
                  </a:lnTo>
                  <a:lnTo>
                    <a:pt x="1313" y="7430"/>
                  </a:lnTo>
                  <a:lnTo>
                    <a:pt x="1513" y="7519"/>
                  </a:lnTo>
                  <a:lnTo>
                    <a:pt x="1780" y="7586"/>
                  </a:lnTo>
                  <a:lnTo>
                    <a:pt x="2047" y="7630"/>
                  </a:lnTo>
                  <a:lnTo>
                    <a:pt x="2314" y="7653"/>
                  </a:lnTo>
                  <a:lnTo>
                    <a:pt x="2603" y="7653"/>
                  </a:lnTo>
                  <a:lnTo>
                    <a:pt x="3404" y="7630"/>
                  </a:lnTo>
                  <a:lnTo>
                    <a:pt x="3715" y="7608"/>
                  </a:lnTo>
                  <a:lnTo>
                    <a:pt x="3982" y="7564"/>
                  </a:lnTo>
                  <a:lnTo>
                    <a:pt x="4427" y="9432"/>
                  </a:lnTo>
                  <a:lnTo>
                    <a:pt x="5895" y="9076"/>
                  </a:lnTo>
                  <a:lnTo>
                    <a:pt x="5495" y="7208"/>
                  </a:lnTo>
                  <a:lnTo>
                    <a:pt x="5450" y="7208"/>
                  </a:lnTo>
                  <a:lnTo>
                    <a:pt x="4071" y="7274"/>
                  </a:lnTo>
                  <a:lnTo>
                    <a:pt x="3782" y="7252"/>
                  </a:lnTo>
                  <a:lnTo>
                    <a:pt x="3515" y="7230"/>
                  </a:lnTo>
                  <a:lnTo>
                    <a:pt x="3248" y="7185"/>
                  </a:lnTo>
                  <a:lnTo>
                    <a:pt x="2981" y="7119"/>
                  </a:lnTo>
                  <a:lnTo>
                    <a:pt x="2781" y="7030"/>
                  </a:lnTo>
                  <a:lnTo>
                    <a:pt x="2559" y="6918"/>
                  </a:lnTo>
                  <a:lnTo>
                    <a:pt x="2381" y="6807"/>
                  </a:lnTo>
                  <a:lnTo>
                    <a:pt x="2203" y="6674"/>
                  </a:lnTo>
                  <a:lnTo>
                    <a:pt x="2025" y="6496"/>
                  </a:lnTo>
                  <a:lnTo>
                    <a:pt x="1869" y="6340"/>
                  </a:lnTo>
                  <a:lnTo>
                    <a:pt x="1758" y="6140"/>
                  </a:lnTo>
                  <a:lnTo>
                    <a:pt x="1647" y="5962"/>
                  </a:lnTo>
                  <a:lnTo>
                    <a:pt x="1580" y="5762"/>
                  </a:lnTo>
                  <a:lnTo>
                    <a:pt x="1513" y="5539"/>
                  </a:lnTo>
                  <a:lnTo>
                    <a:pt x="1491" y="5317"/>
                  </a:lnTo>
                  <a:lnTo>
                    <a:pt x="1469" y="5072"/>
                  </a:lnTo>
                  <a:lnTo>
                    <a:pt x="1491" y="4716"/>
                  </a:lnTo>
                  <a:lnTo>
                    <a:pt x="1513" y="4361"/>
                  </a:lnTo>
                  <a:lnTo>
                    <a:pt x="1580" y="4049"/>
                  </a:lnTo>
                  <a:lnTo>
                    <a:pt x="1691" y="3738"/>
                  </a:lnTo>
                  <a:lnTo>
                    <a:pt x="1802" y="3471"/>
                  </a:lnTo>
                  <a:lnTo>
                    <a:pt x="1958" y="3204"/>
                  </a:lnTo>
                  <a:lnTo>
                    <a:pt x="2114" y="2982"/>
                  </a:lnTo>
                  <a:lnTo>
                    <a:pt x="2314" y="2759"/>
                  </a:lnTo>
                  <a:lnTo>
                    <a:pt x="2470" y="2626"/>
                  </a:lnTo>
                  <a:lnTo>
                    <a:pt x="2625" y="2514"/>
                  </a:lnTo>
                  <a:lnTo>
                    <a:pt x="2803" y="2403"/>
                  </a:lnTo>
                  <a:lnTo>
                    <a:pt x="2981" y="2292"/>
                  </a:lnTo>
                  <a:lnTo>
                    <a:pt x="3248" y="2136"/>
                  </a:lnTo>
                  <a:lnTo>
                    <a:pt x="3560" y="2003"/>
                  </a:lnTo>
                  <a:lnTo>
                    <a:pt x="3560" y="2003"/>
                  </a:lnTo>
                  <a:lnTo>
                    <a:pt x="4049" y="1892"/>
                  </a:lnTo>
                  <a:lnTo>
                    <a:pt x="36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3"/>
            <p:cNvSpPr/>
            <p:nvPr/>
          </p:nvSpPr>
          <p:spPr>
            <a:xfrm>
              <a:off x="7992024" y="3436582"/>
              <a:ext cx="158288" cy="184007"/>
            </a:xfrm>
            <a:custGeom>
              <a:avLst/>
              <a:gdLst/>
              <a:ahLst/>
              <a:cxnLst/>
              <a:rect l="l" t="t" r="r" b="b"/>
              <a:pathLst>
                <a:path w="1914" h="2225" fill="none" extrusionOk="0">
                  <a:moveTo>
                    <a:pt x="1513" y="1"/>
                  </a:moveTo>
                  <a:lnTo>
                    <a:pt x="1468" y="1"/>
                  </a:lnTo>
                  <a:lnTo>
                    <a:pt x="0" y="357"/>
                  </a:lnTo>
                  <a:lnTo>
                    <a:pt x="0" y="357"/>
                  </a:lnTo>
                  <a:lnTo>
                    <a:pt x="445" y="2225"/>
                  </a:lnTo>
                  <a:lnTo>
                    <a:pt x="1913" y="1869"/>
                  </a:lnTo>
                  <a:lnTo>
                    <a:pt x="151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3"/>
            <p:cNvSpPr/>
            <p:nvPr/>
          </p:nvSpPr>
          <p:spPr>
            <a:xfrm>
              <a:off x="7837457" y="2840564"/>
              <a:ext cx="160107" cy="184090"/>
            </a:xfrm>
            <a:custGeom>
              <a:avLst/>
              <a:gdLst/>
              <a:ahLst/>
              <a:cxnLst/>
              <a:rect l="l" t="t" r="r" b="b"/>
              <a:pathLst>
                <a:path w="1936" h="2226" fill="none" extrusionOk="0">
                  <a:moveTo>
                    <a:pt x="1936" y="1892"/>
                  </a:moveTo>
                  <a:lnTo>
                    <a:pt x="1513" y="1"/>
                  </a:lnTo>
                  <a:lnTo>
                    <a:pt x="1" y="357"/>
                  </a:lnTo>
                  <a:lnTo>
                    <a:pt x="1" y="357"/>
                  </a:lnTo>
                  <a:lnTo>
                    <a:pt x="334" y="1602"/>
                  </a:lnTo>
                  <a:lnTo>
                    <a:pt x="334" y="1602"/>
                  </a:lnTo>
                  <a:lnTo>
                    <a:pt x="490" y="2225"/>
                  </a:lnTo>
                  <a:lnTo>
                    <a:pt x="1447" y="2003"/>
                  </a:lnTo>
                  <a:lnTo>
                    <a:pt x="1936" y="189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3"/>
            <p:cNvSpPr/>
            <p:nvPr/>
          </p:nvSpPr>
          <p:spPr>
            <a:xfrm>
              <a:off x="7662712" y="3006129"/>
              <a:ext cx="450798" cy="467338"/>
            </a:xfrm>
            <a:custGeom>
              <a:avLst/>
              <a:gdLst/>
              <a:ahLst/>
              <a:cxnLst/>
              <a:rect l="l" t="t" r="r" b="b"/>
              <a:pathLst>
                <a:path w="5451" h="5651" fill="none" extrusionOk="0">
                  <a:moveTo>
                    <a:pt x="1513" y="690"/>
                  </a:moveTo>
                  <a:lnTo>
                    <a:pt x="1513" y="690"/>
                  </a:lnTo>
                  <a:lnTo>
                    <a:pt x="1335" y="802"/>
                  </a:lnTo>
                  <a:lnTo>
                    <a:pt x="1157" y="913"/>
                  </a:lnTo>
                  <a:lnTo>
                    <a:pt x="1002" y="1024"/>
                  </a:lnTo>
                  <a:lnTo>
                    <a:pt x="868" y="1157"/>
                  </a:lnTo>
                  <a:lnTo>
                    <a:pt x="868" y="1157"/>
                  </a:lnTo>
                  <a:lnTo>
                    <a:pt x="646" y="1380"/>
                  </a:lnTo>
                  <a:lnTo>
                    <a:pt x="490" y="1602"/>
                  </a:lnTo>
                  <a:lnTo>
                    <a:pt x="334" y="1869"/>
                  </a:lnTo>
                  <a:lnTo>
                    <a:pt x="201" y="2158"/>
                  </a:lnTo>
                  <a:lnTo>
                    <a:pt x="112" y="2448"/>
                  </a:lnTo>
                  <a:lnTo>
                    <a:pt x="45" y="2781"/>
                  </a:lnTo>
                  <a:lnTo>
                    <a:pt x="1" y="3115"/>
                  </a:lnTo>
                  <a:lnTo>
                    <a:pt x="1" y="3471"/>
                  </a:lnTo>
                  <a:lnTo>
                    <a:pt x="1" y="3471"/>
                  </a:lnTo>
                  <a:lnTo>
                    <a:pt x="1" y="3715"/>
                  </a:lnTo>
                  <a:lnTo>
                    <a:pt x="45" y="3938"/>
                  </a:lnTo>
                  <a:lnTo>
                    <a:pt x="90" y="4160"/>
                  </a:lnTo>
                  <a:lnTo>
                    <a:pt x="179" y="4360"/>
                  </a:lnTo>
                  <a:lnTo>
                    <a:pt x="268" y="4561"/>
                  </a:lnTo>
                  <a:lnTo>
                    <a:pt x="401" y="4739"/>
                  </a:lnTo>
                  <a:lnTo>
                    <a:pt x="557" y="4894"/>
                  </a:lnTo>
                  <a:lnTo>
                    <a:pt x="713" y="5050"/>
                  </a:lnTo>
                  <a:lnTo>
                    <a:pt x="713" y="5050"/>
                  </a:lnTo>
                  <a:lnTo>
                    <a:pt x="890" y="5206"/>
                  </a:lnTo>
                  <a:lnTo>
                    <a:pt x="1091" y="5317"/>
                  </a:lnTo>
                  <a:lnTo>
                    <a:pt x="1313" y="5428"/>
                  </a:lnTo>
                  <a:lnTo>
                    <a:pt x="1513" y="5517"/>
                  </a:lnTo>
                  <a:lnTo>
                    <a:pt x="1513" y="5517"/>
                  </a:lnTo>
                  <a:lnTo>
                    <a:pt x="1780" y="5584"/>
                  </a:lnTo>
                  <a:lnTo>
                    <a:pt x="2047" y="5628"/>
                  </a:lnTo>
                  <a:lnTo>
                    <a:pt x="2314" y="5651"/>
                  </a:lnTo>
                  <a:lnTo>
                    <a:pt x="2603" y="5651"/>
                  </a:lnTo>
                  <a:lnTo>
                    <a:pt x="2603" y="5651"/>
                  </a:lnTo>
                  <a:lnTo>
                    <a:pt x="3404" y="5628"/>
                  </a:lnTo>
                  <a:lnTo>
                    <a:pt x="3715" y="5606"/>
                  </a:lnTo>
                  <a:lnTo>
                    <a:pt x="3982" y="5562"/>
                  </a:lnTo>
                  <a:lnTo>
                    <a:pt x="5450" y="5206"/>
                  </a:lnTo>
                  <a:lnTo>
                    <a:pt x="5450" y="5206"/>
                  </a:lnTo>
                  <a:lnTo>
                    <a:pt x="4071" y="5272"/>
                  </a:lnTo>
                  <a:lnTo>
                    <a:pt x="4071" y="5272"/>
                  </a:lnTo>
                  <a:lnTo>
                    <a:pt x="3782" y="5250"/>
                  </a:lnTo>
                  <a:lnTo>
                    <a:pt x="3515" y="5228"/>
                  </a:lnTo>
                  <a:lnTo>
                    <a:pt x="3248" y="5183"/>
                  </a:lnTo>
                  <a:lnTo>
                    <a:pt x="2981" y="5117"/>
                  </a:lnTo>
                  <a:lnTo>
                    <a:pt x="2981" y="5117"/>
                  </a:lnTo>
                  <a:lnTo>
                    <a:pt x="2781" y="5028"/>
                  </a:lnTo>
                  <a:lnTo>
                    <a:pt x="2559" y="4916"/>
                  </a:lnTo>
                  <a:lnTo>
                    <a:pt x="2381" y="4805"/>
                  </a:lnTo>
                  <a:lnTo>
                    <a:pt x="2203" y="4672"/>
                  </a:lnTo>
                  <a:lnTo>
                    <a:pt x="2203" y="4672"/>
                  </a:lnTo>
                  <a:lnTo>
                    <a:pt x="2025" y="4494"/>
                  </a:lnTo>
                  <a:lnTo>
                    <a:pt x="1869" y="4338"/>
                  </a:lnTo>
                  <a:lnTo>
                    <a:pt x="1758" y="4138"/>
                  </a:lnTo>
                  <a:lnTo>
                    <a:pt x="1647" y="3960"/>
                  </a:lnTo>
                  <a:lnTo>
                    <a:pt x="1580" y="3760"/>
                  </a:lnTo>
                  <a:lnTo>
                    <a:pt x="1513" y="3537"/>
                  </a:lnTo>
                  <a:lnTo>
                    <a:pt x="1491" y="3315"/>
                  </a:lnTo>
                  <a:lnTo>
                    <a:pt x="1469" y="3070"/>
                  </a:lnTo>
                  <a:lnTo>
                    <a:pt x="1469" y="3070"/>
                  </a:lnTo>
                  <a:lnTo>
                    <a:pt x="1491" y="2714"/>
                  </a:lnTo>
                  <a:lnTo>
                    <a:pt x="1513" y="2359"/>
                  </a:lnTo>
                  <a:lnTo>
                    <a:pt x="1580" y="2047"/>
                  </a:lnTo>
                  <a:lnTo>
                    <a:pt x="1691" y="1736"/>
                  </a:lnTo>
                  <a:lnTo>
                    <a:pt x="1802" y="1469"/>
                  </a:lnTo>
                  <a:lnTo>
                    <a:pt x="1958" y="1202"/>
                  </a:lnTo>
                  <a:lnTo>
                    <a:pt x="2114" y="980"/>
                  </a:lnTo>
                  <a:lnTo>
                    <a:pt x="2314" y="757"/>
                  </a:lnTo>
                  <a:lnTo>
                    <a:pt x="2314" y="757"/>
                  </a:lnTo>
                  <a:lnTo>
                    <a:pt x="2470" y="624"/>
                  </a:lnTo>
                  <a:lnTo>
                    <a:pt x="2625" y="512"/>
                  </a:lnTo>
                  <a:lnTo>
                    <a:pt x="2803" y="401"/>
                  </a:lnTo>
                  <a:lnTo>
                    <a:pt x="2981" y="290"/>
                  </a:lnTo>
                  <a:lnTo>
                    <a:pt x="2981" y="290"/>
                  </a:lnTo>
                  <a:lnTo>
                    <a:pt x="3248" y="134"/>
                  </a:lnTo>
                  <a:lnTo>
                    <a:pt x="3560" y="1"/>
                  </a:lnTo>
                  <a:lnTo>
                    <a:pt x="2603" y="223"/>
                  </a:lnTo>
                  <a:lnTo>
                    <a:pt x="2603" y="223"/>
                  </a:lnTo>
                  <a:lnTo>
                    <a:pt x="2314" y="334"/>
                  </a:lnTo>
                  <a:lnTo>
                    <a:pt x="2025" y="446"/>
                  </a:lnTo>
                  <a:lnTo>
                    <a:pt x="1758" y="557"/>
                  </a:lnTo>
                  <a:lnTo>
                    <a:pt x="1513" y="690"/>
                  </a:lnTo>
                  <a:lnTo>
                    <a:pt x="1513" y="69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3"/>
            <p:cNvSpPr/>
            <p:nvPr/>
          </p:nvSpPr>
          <p:spPr>
            <a:xfrm>
              <a:off x="7471427" y="2870005"/>
              <a:ext cx="557481" cy="767208"/>
            </a:xfrm>
            <a:custGeom>
              <a:avLst/>
              <a:gdLst/>
              <a:ahLst/>
              <a:cxnLst/>
              <a:rect l="l" t="t" r="r" b="b"/>
              <a:pathLst>
                <a:path w="6741" h="9277" extrusionOk="0">
                  <a:moveTo>
                    <a:pt x="4427" y="1"/>
                  </a:moveTo>
                  <a:lnTo>
                    <a:pt x="4115" y="112"/>
                  </a:lnTo>
                  <a:lnTo>
                    <a:pt x="3826" y="223"/>
                  </a:lnTo>
                  <a:lnTo>
                    <a:pt x="3404" y="379"/>
                  </a:lnTo>
                  <a:lnTo>
                    <a:pt x="3003" y="579"/>
                  </a:lnTo>
                  <a:lnTo>
                    <a:pt x="2558" y="802"/>
                  </a:lnTo>
                  <a:lnTo>
                    <a:pt x="2158" y="1069"/>
                  </a:lnTo>
                  <a:lnTo>
                    <a:pt x="1780" y="1313"/>
                  </a:lnTo>
                  <a:lnTo>
                    <a:pt x="1469" y="1602"/>
                  </a:lnTo>
                  <a:lnTo>
                    <a:pt x="1291" y="1780"/>
                  </a:lnTo>
                  <a:lnTo>
                    <a:pt x="1113" y="1980"/>
                  </a:lnTo>
                  <a:lnTo>
                    <a:pt x="979" y="2181"/>
                  </a:lnTo>
                  <a:lnTo>
                    <a:pt x="823" y="2381"/>
                  </a:lnTo>
                  <a:lnTo>
                    <a:pt x="690" y="2603"/>
                  </a:lnTo>
                  <a:lnTo>
                    <a:pt x="579" y="2826"/>
                  </a:lnTo>
                  <a:lnTo>
                    <a:pt x="468" y="3048"/>
                  </a:lnTo>
                  <a:lnTo>
                    <a:pt x="379" y="3293"/>
                  </a:lnTo>
                  <a:lnTo>
                    <a:pt x="290" y="3560"/>
                  </a:lnTo>
                  <a:lnTo>
                    <a:pt x="201" y="3804"/>
                  </a:lnTo>
                  <a:lnTo>
                    <a:pt x="89" y="4360"/>
                  </a:lnTo>
                  <a:lnTo>
                    <a:pt x="23" y="4939"/>
                  </a:lnTo>
                  <a:lnTo>
                    <a:pt x="0" y="5562"/>
                  </a:lnTo>
                  <a:lnTo>
                    <a:pt x="23" y="5962"/>
                  </a:lnTo>
                  <a:lnTo>
                    <a:pt x="89" y="6340"/>
                  </a:lnTo>
                  <a:lnTo>
                    <a:pt x="178" y="6718"/>
                  </a:lnTo>
                  <a:lnTo>
                    <a:pt x="312" y="7052"/>
                  </a:lnTo>
                  <a:lnTo>
                    <a:pt x="490" y="7385"/>
                  </a:lnTo>
                  <a:lnTo>
                    <a:pt x="712" y="7697"/>
                  </a:lnTo>
                  <a:lnTo>
                    <a:pt x="957" y="7986"/>
                  </a:lnTo>
                  <a:lnTo>
                    <a:pt x="1268" y="8253"/>
                  </a:lnTo>
                  <a:lnTo>
                    <a:pt x="1535" y="8475"/>
                  </a:lnTo>
                  <a:lnTo>
                    <a:pt x="1802" y="8653"/>
                  </a:lnTo>
                  <a:lnTo>
                    <a:pt x="2114" y="8809"/>
                  </a:lnTo>
                  <a:lnTo>
                    <a:pt x="2425" y="8942"/>
                  </a:lnTo>
                  <a:lnTo>
                    <a:pt x="2759" y="9054"/>
                  </a:lnTo>
                  <a:lnTo>
                    <a:pt x="3092" y="9143"/>
                  </a:lnTo>
                  <a:lnTo>
                    <a:pt x="3448" y="9209"/>
                  </a:lnTo>
                  <a:lnTo>
                    <a:pt x="3826" y="9254"/>
                  </a:lnTo>
                  <a:lnTo>
                    <a:pt x="4449" y="9276"/>
                  </a:lnTo>
                  <a:lnTo>
                    <a:pt x="5183" y="9254"/>
                  </a:lnTo>
                  <a:lnTo>
                    <a:pt x="5806" y="9209"/>
                  </a:lnTo>
                  <a:lnTo>
                    <a:pt x="6317" y="9165"/>
                  </a:lnTo>
                  <a:lnTo>
                    <a:pt x="6740" y="9076"/>
                  </a:lnTo>
                  <a:lnTo>
                    <a:pt x="6295" y="7208"/>
                  </a:lnTo>
                  <a:lnTo>
                    <a:pt x="6028" y="7252"/>
                  </a:lnTo>
                  <a:lnTo>
                    <a:pt x="5717" y="7274"/>
                  </a:lnTo>
                  <a:lnTo>
                    <a:pt x="4916" y="7297"/>
                  </a:lnTo>
                  <a:lnTo>
                    <a:pt x="4627" y="7297"/>
                  </a:lnTo>
                  <a:lnTo>
                    <a:pt x="4360" y="7274"/>
                  </a:lnTo>
                  <a:lnTo>
                    <a:pt x="4093" y="7230"/>
                  </a:lnTo>
                  <a:lnTo>
                    <a:pt x="3826" y="7163"/>
                  </a:lnTo>
                  <a:lnTo>
                    <a:pt x="3626" y="7074"/>
                  </a:lnTo>
                  <a:lnTo>
                    <a:pt x="3404" y="6963"/>
                  </a:lnTo>
                  <a:lnTo>
                    <a:pt x="3203" y="6852"/>
                  </a:lnTo>
                  <a:lnTo>
                    <a:pt x="3026" y="6696"/>
                  </a:lnTo>
                  <a:lnTo>
                    <a:pt x="2870" y="6540"/>
                  </a:lnTo>
                  <a:lnTo>
                    <a:pt x="2714" y="6385"/>
                  </a:lnTo>
                  <a:lnTo>
                    <a:pt x="2581" y="6207"/>
                  </a:lnTo>
                  <a:lnTo>
                    <a:pt x="2492" y="6006"/>
                  </a:lnTo>
                  <a:lnTo>
                    <a:pt x="2403" y="5806"/>
                  </a:lnTo>
                  <a:lnTo>
                    <a:pt x="2358" y="5584"/>
                  </a:lnTo>
                  <a:lnTo>
                    <a:pt x="2314" y="5361"/>
                  </a:lnTo>
                  <a:lnTo>
                    <a:pt x="2314" y="5117"/>
                  </a:lnTo>
                  <a:lnTo>
                    <a:pt x="2314" y="4761"/>
                  </a:lnTo>
                  <a:lnTo>
                    <a:pt x="2358" y="4427"/>
                  </a:lnTo>
                  <a:lnTo>
                    <a:pt x="2425" y="4094"/>
                  </a:lnTo>
                  <a:lnTo>
                    <a:pt x="2514" y="3804"/>
                  </a:lnTo>
                  <a:lnTo>
                    <a:pt x="2647" y="3515"/>
                  </a:lnTo>
                  <a:lnTo>
                    <a:pt x="2803" y="3248"/>
                  </a:lnTo>
                  <a:lnTo>
                    <a:pt x="2959" y="3026"/>
                  </a:lnTo>
                  <a:lnTo>
                    <a:pt x="3181" y="2803"/>
                  </a:lnTo>
                  <a:lnTo>
                    <a:pt x="3315" y="2670"/>
                  </a:lnTo>
                  <a:lnTo>
                    <a:pt x="3470" y="2559"/>
                  </a:lnTo>
                  <a:lnTo>
                    <a:pt x="3648" y="2448"/>
                  </a:lnTo>
                  <a:lnTo>
                    <a:pt x="3826" y="2336"/>
                  </a:lnTo>
                  <a:lnTo>
                    <a:pt x="4071" y="2203"/>
                  </a:lnTo>
                  <a:lnTo>
                    <a:pt x="4338" y="2092"/>
                  </a:lnTo>
                  <a:lnTo>
                    <a:pt x="4627" y="1980"/>
                  </a:lnTo>
                  <a:lnTo>
                    <a:pt x="4916" y="1869"/>
                  </a:lnTo>
                  <a:lnTo>
                    <a:pt x="4760" y="1246"/>
                  </a:lnTo>
                  <a:lnTo>
                    <a:pt x="4427" y="1"/>
                  </a:lnTo>
                  <a:close/>
                </a:path>
              </a:pathLst>
            </a:custGeom>
            <a:solidFill>
              <a:srgbClr val="FC7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3"/>
            <p:cNvSpPr/>
            <p:nvPr/>
          </p:nvSpPr>
          <p:spPr>
            <a:xfrm>
              <a:off x="7460428" y="2862644"/>
              <a:ext cx="662262" cy="785567"/>
            </a:xfrm>
            <a:custGeom>
              <a:avLst/>
              <a:gdLst/>
              <a:ahLst/>
              <a:cxnLst/>
              <a:rect l="l" t="t" r="r" b="b"/>
              <a:pathLst>
                <a:path w="8008" h="9499" extrusionOk="0">
                  <a:moveTo>
                    <a:pt x="5143" y="2063"/>
                  </a:moveTo>
                  <a:lnTo>
                    <a:pt x="5094" y="2092"/>
                  </a:lnTo>
                  <a:lnTo>
                    <a:pt x="4849" y="2270"/>
                  </a:lnTo>
                  <a:lnTo>
                    <a:pt x="4604" y="2492"/>
                  </a:lnTo>
                  <a:lnTo>
                    <a:pt x="4404" y="2715"/>
                  </a:lnTo>
                  <a:lnTo>
                    <a:pt x="4226" y="2981"/>
                  </a:lnTo>
                  <a:lnTo>
                    <a:pt x="4070" y="3271"/>
                  </a:lnTo>
                  <a:lnTo>
                    <a:pt x="3981" y="3515"/>
                  </a:lnTo>
                  <a:lnTo>
                    <a:pt x="3893" y="3804"/>
                  </a:lnTo>
                  <a:lnTo>
                    <a:pt x="3826" y="4094"/>
                  </a:lnTo>
                  <a:lnTo>
                    <a:pt x="3804" y="4383"/>
                  </a:lnTo>
                  <a:lnTo>
                    <a:pt x="3781" y="4694"/>
                  </a:lnTo>
                  <a:lnTo>
                    <a:pt x="3804" y="4983"/>
                  </a:lnTo>
                  <a:lnTo>
                    <a:pt x="3848" y="5272"/>
                  </a:lnTo>
                  <a:lnTo>
                    <a:pt x="3915" y="5539"/>
                  </a:lnTo>
                  <a:lnTo>
                    <a:pt x="4048" y="5829"/>
                  </a:lnTo>
                  <a:lnTo>
                    <a:pt x="4204" y="6095"/>
                  </a:lnTo>
                  <a:lnTo>
                    <a:pt x="4382" y="6318"/>
                  </a:lnTo>
                  <a:lnTo>
                    <a:pt x="4604" y="6518"/>
                  </a:lnTo>
                  <a:lnTo>
                    <a:pt x="4827" y="6674"/>
                  </a:lnTo>
                  <a:lnTo>
                    <a:pt x="5071" y="6785"/>
                  </a:lnTo>
                  <a:lnTo>
                    <a:pt x="5316" y="6896"/>
                  </a:lnTo>
                  <a:lnTo>
                    <a:pt x="5605" y="6963"/>
                  </a:lnTo>
                  <a:lnTo>
                    <a:pt x="5872" y="7030"/>
                  </a:lnTo>
                  <a:lnTo>
                    <a:pt x="6161" y="7052"/>
                  </a:lnTo>
                  <a:lnTo>
                    <a:pt x="6473" y="7074"/>
                  </a:lnTo>
                  <a:lnTo>
                    <a:pt x="6762" y="7096"/>
                  </a:lnTo>
                  <a:lnTo>
                    <a:pt x="6767" y="7096"/>
                  </a:lnTo>
                  <a:lnTo>
                    <a:pt x="6767" y="7096"/>
                  </a:lnTo>
                  <a:lnTo>
                    <a:pt x="6339" y="7185"/>
                  </a:lnTo>
                  <a:lnTo>
                    <a:pt x="5828" y="7274"/>
                  </a:lnTo>
                  <a:lnTo>
                    <a:pt x="5316" y="7319"/>
                  </a:lnTo>
                  <a:lnTo>
                    <a:pt x="4804" y="7319"/>
                  </a:lnTo>
                  <a:lnTo>
                    <a:pt x="4560" y="7274"/>
                  </a:lnTo>
                  <a:lnTo>
                    <a:pt x="4293" y="7230"/>
                  </a:lnTo>
                  <a:lnTo>
                    <a:pt x="4070" y="7163"/>
                  </a:lnTo>
                  <a:lnTo>
                    <a:pt x="3826" y="7074"/>
                  </a:lnTo>
                  <a:lnTo>
                    <a:pt x="3603" y="6985"/>
                  </a:lnTo>
                  <a:lnTo>
                    <a:pt x="3425" y="6852"/>
                  </a:lnTo>
                  <a:lnTo>
                    <a:pt x="3247" y="6718"/>
                  </a:lnTo>
                  <a:lnTo>
                    <a:pt x="3092" y="6563"/>
                  </a:lnTo>
                  <a:lnTo>
                    <a:pt x="2958" y="6407"/>
                  </a:lnTo>
                  <a:lnTo>
                    <a:pt x="2847" y="6229"/>
                  </a:lnTo>
                  <a:lnTo>
                    <a:pt x="2758" y="6029"/>
                  </a:lnTo>
                  <a:lnTo>
                    <a:pt x="2669" y="5851"/>
                  </a:lnTo>
                  <a:lnTo>
                    <a:pt x="2625" y="5628"/>
                  </a:lnTo>
                  <a:lnTo>
                    <a:pt x="2580" y="5428"/>
                  </a:lnTo>
                  <a:lnTo>
                    <a:pt x="2558" y="5206"/>
                  </a:lnTo>
                  <a:lnTo>
                    <a:pt x="2558" y="5006"/>
                  </a:lnTo>
                  <a:lnTo>
                    <a:pt x="2580" y="4783"/>
                  </a:lnTo>
                  <a:lnTo>
                    <a:pt x="2602" y="4561"/>
                  </a:lnTo>
                  <a:lnTo>
                    <a:pt x="2647" y="4338"/>
                  </a:lnTo>
                  <a:lnTo>
                    <a:pt x="2714" y="4116"/>
                  </a:lnTo>
                  <a:lnTo>
                    <a:pt x="2780" y="3893"/>
                  </a:lnTo>
                  <a:lnTo>
                    <a:pt x="2869" y="3715"/>
                  </a:lnTo>
                  <a:lnTo>
                    <a:pt x="2958" y="3537"/>
                  </a:lnTo>
                  <a:lnTo>
                    <a:pt x="3092" y="3360"/>
                  </a:lnTo>
                  <a:lnTo>
                    <a:pt x="3203" y="3204"/>
                  </a:lnTo>
                  <a:lnTo>
                    <a:pt x="3336" y="3048"/>
                  </a:lnTo>
                  <a:lnTo>
                    <a:pt x="3492" y="2915"/>
                  </a:lnTo>
                  <a:lnTo>
                    <a:pt x="3648" y="2781"/>
                  </a:lnTo>
                  <a:lnTo>
                    <a:pt x="3981" y="2559"/>
                  </a:lnTo>
                  <a:lnTo>
                    <a:pt x="4337" y="2381"/>
                  </a:lnTo>
                  <a:lnTo>
                    <a:pt x="4715" y="2203"/>
                  </a:lnTo>
                  <a:lnTo>
                    <a:pt x="5116" y="2069"/>
                  </a:lnTo>
                  <a:lnTo>
                    <a:pt x="5143" y="2063"/>
                  </a:lnTo>
                  <a:close/>
                  <a:moveTo>
                    <a:pt x="4490" y="247"/>
                  </a:moveTo>
                  <a:lnTo>
                    <a:pt x="4693" y="1024"/>
                  </a:lnTo>
                  <a:lnTo>
                    <a:pt x="4916" y="1876"/>
                  </a:lnTo>
                  <a:lnTo>
                    <a:pt x="4916" y="1876"/>
                  </a:lnTo>
                  <a:lnTo>
                    <a:pt x="4604" y="1980"/>
                  </a:lnTo>
                  <a:lnTo>
                    <a:pt x="4204" y="2158"/>
                  </a:lnTo>
                  <a:lnTo>
                    <a:pt x="3848" y="2359"/>
                  </a:lnTo>
                  <a:lnTo>
                    <a:pt x="3492" y="2581"/>
                  </a:lnTo>
                  <a:lnTo>
                    <a:pt x="3336" y="2715"/>
                  </a:lnTo>
                  <a:lnTo>
                    <a:pt x="3181" y="2848"/>
                  </a:lnTo>
                  <a:lnTo>
                    <a:pt x="3047" y="3004"/>
                  </a:lnTo>
                  <a:lnTo>
                    <a:pt x="2914" y="3159"/>
                  </a:lnTo>
                  <a:lnTo>
                    <a:pt x="2803" y="3337"/>
                  </a:lnTo>
                  <a:lnTo>
                    <a:pt x="2691" y="3515"/>
                  </a:lnTo>
                  <a:lnTo>
                    <a:pt x="2602" y="3715"/>
                  </a:lnTo>
                  <a:lnTo>
                    <a:pt x="2513" y="3916"/>
                  </a:lnTo>
                  <a:lnTo>
                    <a:pt x="2402" y="4272"/>
                  </a:lnTo>
                  <a:lnTo>
                    <a:pt x="2336" y="4650"/>
                  </a:lnTo>
                  <a:lnTo>
                    <a:pt x="2313" y="5028"/>
                  </a:lnTo>
                  <a:lnTo>
                    <a:pt x="2336" y="5406"/>
                  </a:lnTo>
                  <a:lnTo>
                    <a:pt x="2358" y="5584"/>
                  </a:lnTo>
                  <a:lnTo>
                    <a:pt x="2402" y="5784"/>
                  </a:lnTo>
                  <a:lnTo>
                    <a:pt x="2469" y="5962"/>
                  </a:lnTo>
                  <a:lnTo>
                    <a:pt x="2536" y="6118"/>
                  </a:lnTo>
                  <a:lnTo>
                    <a:pt x="2625" y="6296"/>
                  </a:lnTo>
                  <a:lnTo>
                    <a:pt x="2714" y="6451"/>
                  </a:lnTo>
                  <a:lnTo>
                    <a:pt x="2825" y="6607"/>
                  </a:lnTo>
                  <a:lnTo>
                    <a:pt x="2958" y="6740"/>
                  </a:lnTo>
                  <a:lnTo>
                    <a:pt x="3225" y="6963"/>
                  </a:lnTo>
                  <a:lnTo>
                    <a:pt x="3492" y="7141"/>
                  </a:lnTo>
                  <a:lnTo>
                    <a:pt x="3781" y="7297"/>
                  </a:lnTo>
                  <a:lnTo>
                    <a:pt x="4070" y="7386"/>
                  </a:lnTo>
                  <a:lnTo>
                    <a:pt x="4382" y="7474"/>
                  </a:lnTo>
                  <a:lnTo>
                    <a:pt x="4715" y="7519"/>
                  </a:lnTo>
                  <a:lnTo>
                    <a:pt x="5027" y="7541"/>
                  </a:lnTo>
                  <a:lnTo>
                    <a:pt x="5361" y="7519"/>
                  </a:lnTo>
                  <a:lnTo>
                    <a:pt x="5694" y="7497"/>
                  </a:lnTo>
                  <a:lnTo>
                    <a:pt x="6028" y="7452"/>
                  </a:lnTo>
                  <a:lnTo>
                    <a:pt x="6340" y="7400"/>
                  </a:lnTo>
                  <a:lnTo>
                    <a:pt x="6340" y="7400"/>
                  </a:lnTo>
                  <a:lnTo>
                    <a:pt x="6539" y="8297"/>
                  </a:lnTo>
                  <a:lnTo>
                    <a:pt x="6651" y="8631"/>
                  </a:lnTo>
                  <a:lnTo>
                    <a:pt x="6695" y="8809"/>
                  </a:lnTo>
                  <a:lnTo>
                    <a:pt x="6717" y="8943"/>
                  </a:lnTo>
                  <a:lnTo>
                    <a:pt x="6695" y="9031"/>
                  </a:lnTo>
                  <a:lnTo>
                    <a:pt x="6673" y="9076"/>
                  </a:lnTo>
                  <a:lnTo>
                    <a:pt x="6517" y="9120"/>
                  </a:lnTo>
                  <a:lnTo>
                    <a:pt x="6272" y="9187"/>
                  </a:lnTo>
                  <a:lnTo>
                    <a:pt x="6006" y="9232"/>
                  </a:lnTo>
                  <a:lnTo>
                    <a:pt x="5716" y="9254"/>
                  </a:lnTo>
                  <a:lnTo>
                    <a:pt x="5450" y="9276"/>
                  </a:lnTo>
                  <a:lnTo>
                    <a:pt x="4871" y="9254"/>
                  </a:lnTo>
                  <a:lnTo>
                    <a:pt x="4360" y="9254"/>
                  </a:lnTo>
                  <a:lnTo>
                    <a:pt x="4048" y="9232"/>
                  </a:lnTo>
                  <a:lnTo>
                    <a:pt x="3759" y="9209"/>
                  </a:lnTo>
                  <a:lnTo>
                    <a:pt x="3448" y="9165"/>
                  </a:lnTo>
                  <a:lnTo>
                    <a:pt x="3159" y="9098"/>
                  </a:lnTo>
                  <a:lnTo>
                    <a:pt x="2869" y="9009"/>
                  </a:lnTo>
                  <a:lnTo>
                    <a:pt x="2580" y="8920"/>
                  </a:lnTo>
                  <a:lnTo>
                    <a:pt x="2291" y="8787"/>
                  </a:lnTo>
                  <a:lnTo>
                    <a:pt x="2024" y="8653"/>
                  </a:lnTo>
                  <a:lnTo>
                    <a:pt x="1779" y="8498"/>
                  </a:lnTo>
                  <a:lnTo>
                    <a:pt x="1535" y="8342"/>
                  </a:lnTo>
                  <a:lnTo>
                    <a:pt x="1312" y="8142"/>
                  </a:lnTo>
                  <a:lnTo>
                    <a:pt x="1090" y="7919"/>
                  </a:lnTo>
                  <a:lnTo>
                    <a:pt x="912" y="7697"/>
                  </a:lnTo>
                  <a:lnTo>
                    <a:pt x="734" y="7452"/>
                  </a:lnTo>
                  <a:lnTo>
                    <a:pt x="578" y="7185"/>
                  </a:lnTo>
                  <a:lnTo>
                    <a:pt x="467" y="6896"/>
                  </a:lnTo>
                  <a:lnTo>
                    <a:pt x="378" y="6629"/>
                  </a:lnTo>
                  <a:lnTo>
                    <a:pt x="311" y="6385"/>
                  </a:lnTo>
                  <a:lnTo>
                    <a:pt x="267" y="6118"/>
                  </a:lnTo>
                  <a:lnTo>
                    <a:pt x="245" y="5851"/>
                  </a:lnTo>
                  <a:lnTo>
                    <a:pt x="222" y="5584"/>
                  </a:lnTo>
                  <a:lnTo>
                    <a:pt x="222" y="5295"/>
                  </a:lnTo>
                  <a:lnTo>
                    <a:pt x="245" y="5028"/>
                  </a:lnTo>
                  <a:lnTo>
                    <a:pt x="267" y="4739"/>
                  </a:lnTo>
                  <a:lnTo>
                    <a:pt x="311" y="4472"/>
                  </a:lnTo>
                  <a:lnTo>
                    <a:pt x="378" y="4183"/>
                  </a:lnTo>
                  <a:lnTo>
                    <a:pt x="534" y="3649"/>
                  </a:lnTo>
                  <a:lnTo>
                    <a:pt x="623" y="3404"/>
                  </a:lnTo>
                  <a:lnTo>
                    <a:pt x="734" y="3159"/>
                  </a:lnTo>
                  <a:lnTo>
                    <a:pt x="845" y="2915"/>
                  </a:lnTo>
                  <a:lnTo>
                    <a:pt x="979" y="2692"/>
                  </a:lnTo>
                  <a:lnTo>
                    <a:pt x="1112" y="2448"/>
                  </a:lnTo>
                  <a:lnTo>
                    <a:pt x="1290" y="2225"/>
                  </a:lnTo>
                  <a:lnTo>
                    <a:pt x="1468" y="2003"/>
                  </a:lnTo>
                  <a:lnTo>
                    <a:pt x="1668" y="1803"/>
                  </a:lnTo>
                  <a:lnTo>
                    <a:pt x="1868" y="1625"/>
                  </a:lnTo>
                  <a:lnTo>
                    <a:pt x="2091" y="1447"/>
                  </a:lnTo>
                  <a:lnTo>
                    <a:pt x="2313" y="1269"/>
                  </a:lnTo>
                  <a:lnTo>
                    <a:pt x="2558" y="1113"/>
                  </a:lnTo>
                  <a:lnTo>
                    <a:pt x="3047" y="824"/>
                  </a:lnTo>
                  <a:lnTo>
                    <a:pt x="3559" y="601"/>
                  </a:lnTo>
                  <a:lnTo>
                    <a:pt x="4093" y="379"/>
                  </a:lnTo>
                  <a:lnTo>
                    <a:pt x="4490" y="247"/>
                  </a:lnTo>
                  <a:close/>
                  <a:moveTo>
                    <a:pt x="4515" y="1"/>
                  </a:moveTo>
                  <a:lnTo>
                    <a:pt x="3959" y="179"/>
                  </a:lnTo>
                  <a:lnTo>
                    <a:pt x="3425" y="379"/>
                  </a:lnTo>
                  <a:lnTo>
                    <a:pt x="2892" y="624"/>
                  </a:lnTo>
                  <a:lnTo>
                    <a:pt x="2402" y="913"/>
                  </a:lnTo>
                  <a:lnTo>
                    <a:pt x="2158" y="1091"/>
                  </a:lnTo>
                  <a:lnTo>
                    <a:pt x="1913" y="1246"/>
                  </a:lnTo>
                  <a:lnTo>
                    <a:pt x="1690" y="1447"/>
                  </a:lnTo>
                  <a:lnTo>
                    <a:pt x="1490" y="1625"/>
                  </a:lnTo>
                  <a:lnTo>
                    <a:pt x="1290" y="1847"/>
                  </a:lnTo>
                  <a:lnTo>
                    <a:pt x="1112" y="2047"/>
                  </a:lnTo>
                  <a:lnTo>
                    <a:pt x="934" y="2292"/>
                  </a:lnTo>
                  <a:lnTo>
                    <a:pt x="779" y="2537"/>
                  </a:lnTo>
                  <a:lnTo>
                    <a:pt x="534" y="2959"/>
                  </a:lnTo>
                  <a:lnTo>
                    <a:pt x="356" y="3449"/>
                  </a:lnTo>
                  <a:lnTo>
                    <a:pt x="200" y="3938"/>
                  </a:lnTo>
                  <a:lnTo>
                    <a:pt x="89" y="4449"/>
                  </a:lnTo>
                  <a:lnTo>
                    <a:pt x="22" y="4961"/>
                  </a:lnTo>
                  <a:lnTo>
                    <a:pt x="0" y="5473"/>
                  </a:lnTo>
                  <a:lnTo>
                    <a:pt x="22" y="5984"/>
                  </a:lnTo>
                  <a:lnTo>
                    <a:pt x="67" y="6229"/>
                  </a:lnTo>
                  <a:lnTo>
                    <a:pt x="111" y="6474"/>
                  </a:lnTo>
                  <a:lnTo>
                    <a:pt x="178" y="6740"/>
                  </a:lnTo>
                  <a:lnTo>
                    <a:pt x="267" y="7007"/>
                  </a:lnTo>
                  <a:lnTo>
                    <a:pt x="378" y="7252"/>
                  </a:lnTo>
                  <a:lnTo>
                    <a:pt x="489" y="7474"/>
                  </a:lnTo>
                  <a:lnTo>
                    <a:pt x="623" y="7697"/>
                  </a:lnTo>
                  <a:lnTo>
                    <a:pt x="779" y="7897"/>
                  </a:lnTo>
                  <a:lnTo>
                    <a:pt x="934" y="8075"/>
                  </a:lnTo>
                  <a:lnTo>
                    <a:pt x="1112" y="8253"/>
                  </a:lnTo>
                  <a:lnTo>
                    <a:pt x="1290" y="8409"/>
                  </a:lnTo>
                  <a:lnTo>
                    <a:pt x="1490" y="8564"/>
                  </a:lnTo>
                  <a:lnTo>
                    <a:pt x="1690" y="8698"/>
                  </a:lnTo>
                  <a:lnTo>
                    <a:pt x="1913" y="8831"/>
                  </a:lnTo>
                  <a:lnTo>
                    <a:pt x="2135" y="8943"/>
                  </a:lnTo>
                  <a:lnTo>
                    <a:pt x="2358" y="9031"/>
                  </a:lnTo>
                  <a:lnTo>
                    <a:pt x="2847" y="9209"/>
                  </a:lnTo>
                  <a:lnTo>
                    <a:pt x="3336" y="9343"/>
                  </a:lnTo>
                  <a:lnTo>
                    <a:pt x="3870" y="9432"/>
                  </a:lnTo>
                  <a:lnTo>
                    <a:pt x="4382" y="9476"/>
                  </a:lnTo>
                  <a:lnTo>
                    <a:pt x="4916" y="9499"/>
                  </a:lnTo>
                  <a:lnTo>
                    <a:pt x="5450" y="9499"/>
                  </a:lnTo>
                  <a:lnTo>
                    <a:pt x="5961" y="9432"/>
                  </a:lnTo>
                  <a:lnTo>
                    <a:pt x="6450" y="9365"/>
                  </a:lnTo>
                  <a:lnTo>
                    <a:pt x="6940" y="9276"/>
                  </a:lnTo>
                  <a:lnTo>
                    <a:pt x="6962" y="9254"/>
                  </a:lnTo>
                  <a:lnTo>
                    <a:pt x="6984" y="9232"/>
                  </a:lnTo>
                  <a:lnTo>
                    <a:pt x="6984" y="9165"/>
                  </a:lnTo>
                  <a:lnTo>
                    <a:pt x="6556" y="7364"/>
                  </a:lnTo>
                  <a:lnTo>
                    <a:pt x="6556" y="7364"/>
                  </a:lnTo>
                  <a:lnTo>
                    <a:pt x="6695" y="7341"/>
                  </a:lnTo>
                  <a:lnTo>
                    <a:pt x="7340" y="7208"/>
                  </a:lnTo>
                  <a:lnTo>
                    <a:pt x="7941" y="7052"/>
                  </a:lnTo>
                  <a:lnTo>
                    <a:pt x="7985" y="7030"/>
                  </a:lnTo>
                  <a:lnTo>
                    <a:pt x="8007" y="7007"/>
                  </a:lnTo>
                  <a:lnTo>
                    <a:pt x="8007" y="6963"/>
                  </a:lnTo>
                  <a:lnTo>
                    <a:pt x="8007" y="6941"/>
                  </a:lnTo>
                  <a:lnTo>
                    <a:pt x="7941" y="6852"/>
                  </a:lnTo>
                  <a:lnTo>
                    <a:pt x="7918" y="6852"/>
                  </a:lnTo>
                  <a:lnTo>
                    <a:pt x="7874" y="6829"/>
                  </a:lnTo>
                  <a:lnTo>
                    <a:pt x="7852" y="6830"/>
                  </a:lnTo>
                  <a:lnTo>
                    <a:pt x="7852" y="6830"/>
                  </a:lnTo>
                  <a:lnTo>
                    <a:pt x="7852" y="6829"/>
                  </a:lnTo>
                  <a:lnTo>
                    <a:pt x="7847" y="6830"/>
                  </a:lnTo>
                  <a:lnTo>
                    <a:pt x="7847" y="6830"/>
                  </a:lnTo>
                  <a:lnTo>
                    <a:pt x="7318" y="6852"/>
                  </a:lnTo>
                  <a:lnTo>
                    <a:pt x="6740" y="6874"/>
                  </a:lnTo>
                  <a:lnTo>
                    <a:pt x="6450" y="6874"/>
                  </a:lnTo>
                  <a:lnTo>
                    <a:pt x="6161" y="6852"/>
                  </a:lnTo>
                  <a:lnTo>
                    <a:pt x="5872" y="6807"/>
                  </a:lnTo>
                  <a:lnTo>
                    <a:pt x="5583" y="6740"/>
                  </a:lnTo>
                  <a:lnTo>
                    <a:pt x="5316" y="6674"/>
                  </a:lnTo>
                  <a:lnTo>
                    <a:pt x="5071" y="6563"/>
                  </a:lnTo>
                  <a:lnTo>
                    <a:pt x="4827" y="6429"/>
                  </a:lnTo>
                  <a:lnTo>
                    <a:pt x="4627" y="6273"/>
                  </a:lnTo>
                  <a:lnTo>
                    <a:pt x="4426" y="6095"/>
                  </a:lnTo>
                  <a:lnTo>
                    <a:pt x="4271" y="5851"/>
                  </a:lnTo>
                  <a:lnTo>
                    <a:pt x="4159" y="5584"/>
                  </a:lnTo>
                  <a:lnTo>
                    <a:pt x="4070" y="5272"/>
                  </a:lnTo>
                  <a:lnTo>
                    <a:pt x="4026" y="4983"/>
                  </a:lnTo>
                  <a:lnTo>
                    <a:pt x="4026" y="4694"/>
                  </a:lnTo>
                  <a:lnTo>
                    <a:pt x="4026" y="4427"/>
                  </a:lnTo>
                  <a:lnTo>
                    <a:pt x="4070" y="4160"/>
                  </a:lnTo>
                  <a:lnTo>
                    <a:pt x="4115" y="3893"/>
                  </a:lnTo>
                  <a:lnTo>
                    <a:pt x="4204" y="3649"/>
                  </a:lnTo>
                  <a:lnTo>
                    <a:pt x="4315" y="3404"/>
                  </a:lnTo>
                  <a:lnTo>
                    <a:pt x="4426" y="3182"/>
                  </a:lnTo>
                  <a:lnTo>
                    <a:pt x="4582" y="2981"/>
                  </a:lnTo>
                  <a:lnTo>
                    <a:pt x="4738" y="2781"/>
                  </a:lnTo>
                  <a:lnTo>
                    <a:pt x="4938" y="2581"/>
                  </a:lnTo>
                  <a:lnTo>
                    <a:pt x="5138" y="2403"/>
                  </a:lnTo>
                  <a:lnTo>
                    <a:pt x="5338" y="2247"/>
                  </a:lnTo>
                  <a:lnTo>
                    <a:pt x="5583" y="2092"/>
                  </a:lnTo>
                  <a:lnTo>
                    <a:pt x="5828" y="1958"/>
                  </a:lnTo>
                  <a:lnTo>
                    <a:pt x="6072" y="1847"/>
                  </a:lnTo>
                  <a:lnTo>
                    <a:pt x="6117" y="1825"/>
                  </a:lnTo>
                  <a:lnTo>
                    <a:pt x="6117" y="1780"/>
                  </a:lnTo>
                  <a:lnTo>
                    <a:pt x="6117" y="1736"/>
                  </a:lnTo>
                  <a:lnTo>
                    <a:pt x="6095" y="1714"/>
                  </a:lnTo>
                  <a:lnTo>
                    <a:pt x="6028" y="1647"/>
                  </a:lnTo>
                  <a:lnTo>
                    <a:pt x="5983" y="1625"/>
                  </a:lnTo>
                  <a:lnTo>
                    <a:pt x="5939" y="1625"/>
                  </a:lnTo>
                  <a:lnTo>
                    <a:pt x="5142" y="1814"/>
                  </a:lnTo>
                  <a:lnTo>
                    <a:pt x="5142" y="1814"/>
                  </a:lnTo>
                  <a:lnTo>
                    <a:pt x="4916" y="1024"/>
                  </a:lnTo>
                  <a:lnTo>
                    <a:pt x="4671" y="112"/>
                  </a:lnTo>
                  <a:lnTo>
                    <a:pt x="4649" y="45"/>
                  </a:lnTo>
                  <a:lnTo>
                    <a:pt x="4604" y="23"/>
                  </a:lnTo>
                  <a:lnTo>
                    <a:pt x="456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3"/>
            <p:cNvSpPr/>
            <p:nvPr/>
          </p:nvSpPr>
          <p:spPr>
            <a:xfrm>
              <a:off x="7828278" y="2833203"/>
              <a:ext cx="178549" cy="182271"/>
            </a:xfrm>
            <a:custGeom>
              <a:avLst/>
              <a:gdLst/>
              <a:ahLst/>
              <a:cxnLst/>
              <a:rect l="l" t="t" r="r" b="b"/>
              <a:pathLst>
                <a:path w="2159" h="2204" extrusionOk="0">
                  <a:moveTo>
                    <a:pt x="1580" y="1"/>
                  </a:moveTo>
                  <a:lnTo>
                    <a:pt x="67" y="357"/>
                  </a:lnTo>
                  <a:lnTo>
                    <a:pt x="23" y="379"/>
                  </a:lnTo>
                  <a:lnTo>
                    <a:pt x="1" y="401"/>
                  </a:lnTo>
                  <a:lnTo>
                    <a:pt x="1" y="446"/>
                  </a:lnTo>
                  <a:lnTo>
                    <a:pt x="23" y="490"/>
                  </a:lnTo>
                  <a:lnTo>
                    <a:pt x="90" y="557"/>
                  </a:lnTo>
                  <a:lnTo>
                    <a:pt x="179" y="557"/>
                  </a:lnTo>
                  <a:lnTo>
                    <a:pt x="1544" y="236"/>
                  </a:lnTo>
                  <a:lnTo>
                    <a:pt x="1894" y="1889"/>
                  </a:lnTo>
                  <a:lnTo>
                    <a:pt x="1894" y="1889"/>
                  </a:lnTo>
                  <a:lnTo>
                    <a:pt x="1491" y="1981"/>
                  </a:lnTo>
                  <a:lnTo>
                    <a:pt x="1469" y="2003"/>
                  </a:lnTo>
                  <a:lnTo>
                    <a:pt x="1446" y="2047"/>
                  </a:lnTo>
                  <a:lnTo>
                    <a:pt x="1446" y="2092"/>
                  </a:lnTo>
                  <a:lnTo>
                    <a:pt x="1446" y="2114"/>
                  </a:lnTo>
                  <a:lnTo>
                    <a:pt x="1513" y="2181"/>
                  </a:lnTo>
                  <a:lnTo>
                    <a:pt x="1558" y="2203"/>
                  </a:lnTo>
                  <a:lnTo>
                    <a:pt x="1602" y="2203"/>
                  </a:lnTo>
                  <a:lnTo>
                    <a:pt x="2091" y="2092"/>
                  </a:lnTo>
                  <a:lnTo>
                    <a:pt x="2114" y="2070"/>
                  </a:lnTo>
                  <a:lnTo>
                    <a:pt x="2136" y="2047"/>
                  </a:lnTo>
                  <a:lnTo>
                    <a:pt x="2158" y="1981"/>
                  </a:lnTo>
                  <a:lnTo>
                    <a:pt x="1736" y="112"/>
                  </a:lnTo>
                  <a:lnTo>
                    <a:pt x="1713" y="45"/>
                  </a:lnTo>
                  <a:lnTo>
                    <a:pt x="1691" y="23"/>
                  </a:lnTo>
                  <a:lnTo>
                    <a:pt x="16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3"/>
            <p:cNvSpPr/>
            <p:nvPr/>
          </p:nvSpPr>
          <p:spPr>
            <a:xfrm>
              <a:off x="8019563" y="3427403"/>
              <a:ext cx="139928" cy="202450"/>
            </a:xfrm>
            <a:custGeom>
              <a:avLst/>
              <a:gdLst/>
              <a:ahLst/>
              <a:cxnLst/>
              <a:rect l="l" t="t" r="r" b="b"/>
              <a:pathLst>
                <a:path w="1692" h="2448" extrusionOk="0">
                  <a:moveTo>
                    <a:pt x="1091" y="0"/>
                  </a:moveTo>
                  <a:lnTo>
                    <a:pt x="1046" y="23"/>
                  </a:lnTo>
                  <a:lnTo>
                    <a:pt x="1024" y="67"/>
                  </a:lnTo>
                  <a:lnTo>
                    <a:pt x="1024" y="112"/>
                  </a:lnTo>
                  <a:lnTo>
                    <a:pt x="1046" y="156"/>
                  </a:lnTo>
                  <a:lnTo>
                    <a:pt x="1088" y="197"/>
                  </a:lnTo>
                  <a:lnTo>
                    <a:pt x="1246" y="912"/>
                  </a:lnTo>
                  <a:lnTo>
                    <a:pt x="1358" y="1491"/>
                  </a:lnTo>
                  <a:lnTo>
                    <a:pt x="1402" y="1713"/>
                  </a:lnTo>
                  <a:lnTo>
                    <a:pt x="1424" y="1824"/>
                  </a:lnTo>
                  <a:lnTo>
                    <a:pt x="1441" y="1891"/>
                  </a:lnTo>
                  <a:lnTo>
                    <a:pt x="1424" y="1891"/>
                  </a:lnTo>
                  <a:lnTo>
                    <a:pt x="1335" y="1913"/>
                  </a:lnTo>
                  <a:lnTo>
                    <a:pt x="1202" y="1936"/>
                  </a:lnTo>
                  <a:lnTo>
                    <a:pt x="957" y="2002"/>
                  </a:lnTo>
                  <a:lnTo>
                    <a:pt x="68" y="2225"/>
                  </a:lnTo>
                  <a:lnTo>
                    <a:pt x="23" y="2247"/>
                  </a:lnTo>
                  <a:lnTo>
                    <a:pt x="1" y="2269"/>
                  </a:lnTo>
                  <a:lnTo>
                    <a:pt x="1" y="2314"/>
                  </a:lnTo>
                  <a:lnTo>
                    <a:pt x="23" y="2358"/>
                  </a:lnTo>
                  <a:lnTo>
                    <a:pt x="90" y="2425"/>
                  </a:lnTo>
                  <a:lnTo>
                    <a:pt x="134" y="2447"/>
                  </a:lnTo>
                  <a:lnTo>
                    <a:pt x="179" y="2447"/>
                  </a:lnTo>
                  <a:lnTo>
                    <a:pt x="1625" y="2091"/>
                  </a:lnTo>
                  <a:lnTo>
                    <a:pt x="1669" y="2091"/>
                  </a:lnTo>
                  <a:lnTo>
                    <a:pt x="1691" y="2047"/>
                  </a:lnTo>
                  <a:lnTo>
                    <a:pt x="1691" y="1980"/>
                  </a:lnTo>
                  <a:lnTo>
                    <a:pt x="1291" y="112"/>
                  </a:lnTo>
                  <a:lnTo>
                    <a:pt x="1269" y="67"/>
                  </a:lnTo>
                  <a:lnTo>
                    <a:pt x="1224" y="23"/>
                  </a:lnTo>
                  <a:lnTo>
                    <a:pt x="11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0" name="Google Shape;1180;p43"/>
          <p:cNvGrpSpPr/>
          <p:nvPr/>
        </p:nvGrpSpPr>
        <p:grpSpPr>
          <a:xfrm>
            <a:off x="5544216" y="3289702"/>
            <a:ext cx="794747" cy="734045"/>
            <a:chOff x="5504357" y="3177352"/>
            <a:chExt cx="794747" cy="734045"/>
          </a:xfrm>
        </p:grpSpPr>
        <p:sp>
          <p:nvSpPr>
            <p:cNvPr id="1181" name="Google Shape;1181;p43"/>
            <p:cNvSpPr/>
            <p:nvPr/>
          </p:nvSpPr>
          <p:spPr>
            <a:xfrm>
              <a:off x="5682741" y="3186532"/>
              <a:ext cx="607183" cy="715603"/>
            </a:xfrm>
            <a:custGeom>
              <a:avLst/>
              <a:gdLst/>
              <a:ahLst/>
              <a:cxnLst/>
              <a:rect l="l" t="t" r="r" b="b"/>
              <a:pathLst>
                <a:path w="7342" h="8653" extrusionOk="0">
                  <a:moveTo>
                    <a:pt x="1825" y="1980"/>
                  </a:moveTo>
                  <a:lnTo>
                    <a:pt x="1558" y="2692"/>
                  </a:lnTo>
                  <a:lnTo>
                    <a:pt x="1402" y="3203"/>
                  </a:lnTo>
                  <a:lnTo>
                    <a:pt x="1269" y="3782"/>
                  </a:lnTo>
                  <a:lnTo>
                    <a:pt x="2181" y="3804"/>
                  </a:lnTo>
                  <a:lnTo>
                    <a:pt x="2492" y="2736"/>
                  </a:lnTo>
                  <a:lnTo>
                    <a:pt x="2626" y="2314"/>
                  </a:lnTo>
                  <a:lnTo>
                    <a:pt x="2759" y="2024"/>
                  </a:lnTo>
                  <a:lnTo>
                    <a:pt x="1825" y="1980"/>
                  </a:lnTo>
                  <a:close/>
                  <a:moveTo>
                    <a:pt x="4094" y="0"/>
                  </a:moveTo>
                  <a:lnTo>
                    <a:pt x="4605" y="2047"/>
                  </a:lnTo>
                  <a:lnTo>
                    <a:pt x="5295" y="4605"/>
                  </a:lnTo>
                  <a:lnTo>
                    <a:pt x="5829" y="6740"/>
                  </a:lnTo>
                  <a:lnTo>
                    <a:pt x="6251" y="8430"/>
                  </a:lnTo>
                  <a:lnTo>
                    <a:pt x="6741" y="8430"/>
                  </a:lnTo>
                  <a:lnTo>
                    <a:pt x="7230" y="8386"/>
                  </a:lnTo>
                  <a:lnTo>
                    <a:pt x="7341" y="8341"/>
                  </a:lnTo>
                  <a:lnTo>
                    <a:pt x="6918" y="6651"/>
                  </a:lnTo>
                  <a:lnTo>
                    <a:pt x="6362" y="4538"/>
                  </a:lnTo>
                  <a:lnTo>
                    <a:pt x="5184" y="45"/>
                  </a:lnTo>
                  <a:lnTo>
                    <a:pt x="4094" y="0"/>
                  </a:lnTo>
                  <a:close/>
                  <a:moveTo>
                    <a:pt x="1536" y="5895"/>
                  </a:moveTo>
                  <a:lnTo>
                    <a:pt x="1046" y="5939"/>
                  </a:lnTo>
                  <a:lnTo>
                    <a:pt x="735" y="6673"/>
                  </a:lnTo>
                  <a:lnTo>
                    <a:pt x="1" y="8653"/>
                  </a:lnTo>
                  <a:lnTo>
                    <a:pt x="891" y="8631"/>
                  </a:lnTo>
                  <a:lnTo>
                    <a:pt x="1024" y="8608"/>
                  </a:lnTo>
                  <a:lnTo>
                    <a:pt x="1135" y="8186"/>
                  </a:lnTo>
                  <a:lnTo>
                    <a:pt x="1291" y="7719"/>
                  </a:lnTo>
                  <a:lnTo>
                    <a:pt x="1469" y="7229"/>
                  </a:lnTo>
                  <a:lnTo>
                    <a:pt x="1669" y="6718"/>
                  </a:lnTo>
                  <a:lnTo>
                    <a:pt x="1981" y="5895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3"/>
            <p:cNvSpPr/>
            <p:nvPr/>
          </p:nvSpPr>
          <p:spPr>
            <a:xfrm>
              <a:off x="5682741" y="3673965"/>
              <a:ext cx="163829" cy="228169"/>
            </a:xfrm>
            <a:custGeom>
              <a:avLst/>
              <a:gdLst/>
              <a:ahLst/>
              <a:cxnLst/>
              <a:rect l="l" t="t" r="r" b="b"/>
              <a:pathLst>
                <a:path w="1981" h="2759" fill="none" extrusionOk="0">
                  <a:moveTo>
                    <a:pt x="735" y="779"/>
                  </a:moveTo>
                  <a:lnTo>
                    <a:pt x="735" y="779"/>
                  </a:lnTo>
                  <a:lnTo>
                    <a:pt x="1" y="2759"/>
                  </a:lnTo>
                  <a:lnTo>
                    <a:pt x="1" y="2759"/>
                  </a:lnTo>
                  <a:lnTo>
                    <a:pt x="891" y="2737"/>
                  </a:lnTo>
                  <a:lnTo>
                    <a:pt x="891" y="2737"/>
                  </a:lnTo>
                  <a:lnTo>
                    <a:pt x="1024" y="2714"/>
                  </a:lnTo>
                  <a:lnTo>
                    <a:pt x="1024" y="2714"/>
                  </a:lnTo>
                  <a:lnTo>
                    <a:pt x="1135" y="2292"/>
                  </a:lnTo>
                  <a:lnTo>
                    <a:pt x="1291" y="1825"/>
                  </a:lnTo>
                  <a:lnTo>
                    <a:pt x="1469" y="1335"/>
                  </a:lnTo>
                  <a:lnTo>
                    <a:pt x="1669" y="824"/>
                  </a:lnTo>
                  <a:lnTo>
                    <a:pt x="1669" y="824"/>
                  </a:lnTo>
                  <a:lnTo>
                    <a:pt x="1981" y="1"/>
                  </a:lnTo>
                  <a:lnTo>
                    <a:pt x="1981" y="1"/>
                  </a:lnTo>
                  <a:lnTo>
                    <a:pt x="1536" y="1"/>
                  </a:lnTo>
                  <a:lnTo>
                    <a:pt x="1046" y="45"/>
                  </a:lnTo>
                  <a:lnTo>
                    <a:pt x="1046" y="45"/>
                  </a:lnTo>
                  <a:lnTo>
                    <a:pt x="735" y="77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3"/>
            <p:cNvSpPr/>
            <p:nvPr/>
          </p:nvSpPr>
          <p:spPr>
            <a:xfrm>
              <a:off x="5787605" y="3350195"/>
              <a:ext cx="123388" cy="150928"/>
            </a:xfrm>
            <a:custGeom>
              <a:avLst/>
              <a:gdLst/>
              <a:ahLst/>
              <a:cxnLst/>
              <a:rect l="l" t="t" r="r" b="b"/>
              <a:pathLst>
                <a:path w="1492" h="1825" fill="none" extrusionOk="0">
                  <a:moveTo>
                    <a:pt x="557" y="1"/>
                  </a:moveTo>
                  <a:lnTo>
                    <a:pt x="557" y="1"/>
                  </a:lnTo>
                  <a:lnTo>
                    <a:pt x="290" y="713"/>
                  </a:lnTo>
                  <a:lnTo>
                    <a:pt x="290" y="713"/>
                  </a:lnTo>
                  <a:lnTo>
                    <a:pt x="134" y="1224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913" y="1825"/>
                  </a:lnTo>
                  <a:lnTo>
                    <a:pt x="913" y="1825"/>
                  </a:lnTo>
                  <a:lnTo>
                    <a:pt x="1224" y="757"/>
                  </a:lnTo>
                  <a:lnTo>
                    <a:pt x="1224" y="757"/>
                  </a:lnTo>
                  <a:lnTo>
                    <a:pt x="1358" y="335"/>
                  </a:lnTo>
                  <a:lnTo>
                    <a:pt x="1491" y="45"/>
                  </a:lnTo>
                  <a:lnTo>
                    <a:pt x="55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43"/>
            <p:cNvSpPr/>
            <p:nvPr/>
          </p:nvSpPr>
          <p:spPr>
            <a:xfrm>
              <a:off x="5513537" y="3186532"/>
              <a:ext cx="686245" cy="715603"/>
            </a:xfrm>
            <a:custGeom>
              <a:avLst/>
              <a:gdLst/>
              <a:ahLst/>
              <a:cxnLst/>
              <a:rect l="l" t="t" r="r" b="b"/>
              <a:pathLst>
                <a:path w="8298" h="8653" extrusionOk="0">
                  <a:moveTo>
                    <a:pt x="3871" y="1980"/>
                  </a:moveTo>
                  <a:lnTo>
                    <a:pt x="4805" y="2024"/>
                  </a:lnTo>
                  <a:lnTo>
                    <a:pt x="5183" y="2047"/>
                  </a:lnTo>
                  <a:lnTo>
                    <a:pt x="5294" y="2914"/>
                  </a:lnTo>
                  <a:lnTo>
                    <a:pt x="5428" y="3826"/>
                  </a:lnTo>
                  <a:lnTo>
                    <a:pt x="4227" y="3804"/>
                  </a:lnTo>
                  <a:lnTo>
                    <a:pt x="3315" y="3782"/>
                  </a:lnTo>
                  <a:lnTo>
                    <a:pt x="3448" y="3203"/>
                  </a:lnTo>
                  <a:lnTo>
                    <a:pt x="3604" y="2692"/>
                  </a:lnTo>
                  <a:lnTo>
                    <a:pt x="3871" y="1980"/>
                  </a:lnTo>
                  <a:close/>
                  <a:moveTo>
                    <a:pt x="2714" y="0"/>
                  </a:moveTo>
                  <a:lnTo>
                    <a:pt x="2492" y="534"/>
                  </a:lnTo>
                  <a:lnTo>
                    <a:pt x="2225" y="1224"/>
                  </a:lnTo>
                  <a:lnTo>
                    <a:pt x="1936" y="2047"/>
                  </a:lnTo>
                  <a:lnTo>
                    <a:pt x="1624" y="3048"/>
                  </a:lnTo>
                  <a:lnTo>
                    <a:pt x="868" y="5494"/>
                  </a:lnTo>
                  <a:lnTo>
                    <a:pt x="1" y="8564"/>
                  </a:lnTo>
                  <a:lnTo>
                    <a:pt x="290" y="8586"/>
                  </a:lnTo>
                  <a:lnTo>
                    <a:pt x="557" y="8608"/>
                  </a:lnTo>
                  <a:lnTo>
                    <a:pt x="913" y="8631"/>
                  </a:lnTo>
                  <a:lnTo>
                    <a:pt x="1647" y="8631"/>
                  </a:lnTo>
                  <a:lnTo>
                    <a:pt x="2047" y="8653"/>
                  </a:lnTo>
                  <a:lnTo>
                    <a:pt x="2781" y="6673"/>
                  </a:lnTo>
                  <a:lnTo>
                    <a:pt x="3092" y="5939"/>
                  </a:lnTo>
                  <a:lnTo>
                    <a:pt x="3582" y="5895"/>
                  </a:lnTo>
                  <a:lnTo>
                    <a:pt x="5472" y="5895"/>
                  </a:lnTo>
                  <a:lnTo>
                    <a:pt x="5561" y="5917"/>
                  </a:lnTo>
                  <a:lnTo>
                    <a:pt x="5828" y="7318"/>
                  </a:lnTo>
                  <a:lnTo>
                    <a:pt x="6028" y="8586"/>
                  </a:lnTo>
                  <a:lnTo>
                    <a:pt x="7096" y="8519"/>
                  </a:lnTo>
                  <a:lnTo>
                    <a:pt x="7630" y="8497"/>
                  </a:lnTo>
                  <a:lnTo>
                    <a:pt x="8186" y="8453"/>
                  </a:lnTo>
                  <a:lnTo>
                    <a:pt x="8275" y="8430"/>
                  </a:lnTo>
                  <a:lnTo>
                    <a:pt x="8297" y="8430"/>
                  </a:lnTo>
                  <a:lnTo>
                    <a:pt x="7875" y="6740"/>
                  </a:lnTo>
                  <a:lnTo>
                    <a:pt x="7341" y="4605"/>
                  </a:lnTo>
                  <a:lnTo>
                    <a:pt x="6651" y="2047"/>
                  </a:lnTo>
                  <a:lnTo>
                    <a:pt x="6140" y="0"/>
                  </a:lnTo>
                  <a:close/>
                </a:path>
              </a:pathLst>
            </a:custGeom>
            <a:solidFill>
              <a:srgbClr val="467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3"/>
            <p:cNvSpPr/>
            <p:nvPr/>
          </p:nvSpPr>
          <p:spPr>
            <a:xfrm>
              <a:off x="5513537" y="3186532"/>
              <a:ext cx="686245" cy="715603"/>
            </a:xfrm>
            <a:custGeom>
              <a:avLst/>
              <a:gdLst/>
              <a:ahLst/>
              <a:cxnLst/>
              <a:rect l="l" t="t" r="r" b="b"/>
              <a:pathLst>
                <a:path w="8298" h="8653" fill="none" extrusionOk="0">
                  <a:moveTo>
                    <a:pt x="6140" y="0"/>
                  </a:moveTo>
                  <a:lnTo>
                    <a:pt x="6140" y="0"/>
                  </a:lnTo>
                  <a:lnTo>
                    <a:pt x="6051" y="0"/>
                  </a:lnTo>
                  <a:lnTo>
                    <a:pt x="6051" y="0"/>
                  </a:lnTo>
                  <a:lnTo>
                    <a:pt x="2714" y="0"/>
                  </a:lnTo>
                  <a:lnTo>
                    <a:pt x="2714" y="0"/>
                  </a:lnTo>
                  <a:lnTo>
                    <a:pt x="2492" y="534"/>
                  </a:lnTo>
                  <a:lnTo>
                    <a:pt x="2225" y="1224"/>
                  </a:lnTo>
                  <a:lnTo>
                    <a:pt x="1936" y="2047"/>
                  </a:lnTo>
                  <a:lnTo>
                    <a:pt x="1624" y="3048"/>
                  </a:lnTo>
                  <a:lnTo>
                    <a:pt x="868" y="5494"/>
                  </a:lnTo>
                  <a:lnTo>
                    <a:pt x="1" y="8564"/>
                  </a:lnTo>
                  <a:lnTo>
                    <a:pt x="1" y="8564"/>
                  </a:lnTo>
                  <a:lnTo>
                    <a:pt x="290" y="8586"/>
                  </a:lnTo>
                  <a:lnTo>
                    <a:pt x="557" y="8608"/>
                  </a:lnTo>
                  <a:lnTo>
                    <a:pt x="557" y="8608"/>
                  </a:lnTo>
                  <a:lnTo>
                    <a:pt x="913" y="8631"/>
                  </a:lnTo>
                  <a:lnTo>
                    <a:pt x="913" y="8631"/>
                  </a:lnTo>
                  <a:lnTo>
                    <a:pt x="1268" y="8631"/>
                  </a:lnTo>
                  <a:lnTo>
                    <a:pt x="1268" y="8631"/>
                  </a:lnTo>
                  <a:lnTo>
                    <a:pt x="1647" y="8631"/>
                  </a:lnTo>
                  <a:lnTo>
                    <a:pt x="2047" y="8653"/>
                  </a:lnTo>
                  <a:lnTo>
                    <a:pt x="2047" y="8653"/>
                  </a:lnTo>
                  <a:lnTo>
                    <a:pt x="2781" y="6673"/>
                  </a:lnTo>
                  <a:lnTo>
                    <a:pt x="2781" y="6673"/>
                  </a:lnTo>
                  <a:lnTo>
                    <a:pt x="3092" y="5939"/>
                  </a:lnTo>
                  <a:lnTo>
                    <a:pt x="3092" y="5939"/>
                  </a:lnTo>
                  <a:lnTo>
                    <a:pt x="3582" y="5895"/>
                  </a:lnTo>
                  <a:lnTo>
                    <a:pt x="4027" y="5895"/>
                  </a:lnTo>
                  <a:lnTo>
                    <a:pt x="4027" y="5895"/>
                  </a:lnTo>
                  <a:lnTo>
                    <a:pt x="5339" y="5895"/>
                  </a:lnTo>
                  <a:lnTo>
                    <a:pt x="5339" y="5895"/>
                  </a:lnTo>
                  <a:lnTo>
                    <a:pt x="5472" y="5895"/>
                  </a:lnTo>
                  <a:lnTo>
                    <a:pt x="5561" y="5917"/>
                  </a:lnTo>
                  <a:lnTo>
                    <a:pt x="5561" y="5917"/>
                  </a:lnTo>
                  <a:lnTo>
                    <a:pt x="5828" y="7318"/>
                  </a:lnTo>
                  <a:lnTo>
                    <a:pt x="6028" y="8586"/>
                  </a:lnTo>
                  <a:lnTo>
                    <a:pt x="7096" y="8519"/>
                  </a:lnTo>
                  <a:lnTo>
                    <a:pt x="7096" y="8519"/>
                  </a:lnTo>
                  <a:lnTo>
                    <a:pt x="7630" y="8497"/>
                  </a:lnTo>
                  <a:lnTo>
                    <a:pt x="8186" y="8453"/>
                  </a:lnTo>
                  <a:lnTo>
                    <a:pt x="8186" y="8453"/>
                  </a:lnTo>
                  <a:lnTo>
                    <a:pt x="8275" y="8430"/>
                  </a:lnTo>
                  <a:lnTo>
                    <a:pt x="8297" y="8430"/>
                  </a:lnTo>
                  <a:lnTo>
                    <a:pt x="8297" y="8430"/>
                  </a:lnTo>
                  <a:lnTo>
                    <a:pt x="7875" y="6740"/>
                  </a:lnTo>
                  <a:lnTo>
                    <a:pt x="7341" y="4605"/>
                  </a:lnTo>
                  <a:lnTo>
                    <a:pt x="7341" y="4605"/>
                  </a:lnTo>
                  <a:lnTo>
                    <a:pt x="6651" y="2047"/>
                  </a:lnTo>
                  <a:lnTo>
                    <a:pt x="614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3"/>
            <p:cNvSpPr/>
            <p:nvPr/>
          </p:nvSpPr>
          <p:spPr>
            <a:xfrm>
              <a:off x="5787605" y="3350195"/>
              <a:ext cx="174828" cy="152830"/>
            </a:xfrm>
            <a:custGeom>
              <a:avLst/>
              <a:gdLst/>
              <a:ahLst/>
              <a:cxnLst/>
              <a:rect l="l" t="t" r="r" b="b"/>
              <a:pathLst>
                <a:path w="2114" h="1848" fill="none" extrusionOk="0">
                  <a:moveTo>
                    <a:pt x="290" y="713"/>
                  </a:moveTo>
                  <a:lnTo>
                    <a:pt x="290" y="713"/>
                  </a:lnTo>
                  <a:lnTo>
                    <a:pt x="557" y="1"/>
                  </a:lnTo>
                  <a:lnTo>
                    <a:pt x="1491" y="45"/>
                  </a:lnTo>
                  <a:lnTo>
                    <a:pt x="1869" y="68"/>
                  </a:lnTo>
                  <a:lnTo>
                    <a:pt x="1869" y="68"/>
                  </a:lnTo>
                  <a:lnTo>
                    <a:pt x="1980" y="935"/>
                  </a:lnTo>
                  <a:lnTo>
                    <a:pt x="2114" y="1847"/>
                  </a:lnTo>
                  <a:lnTo>
                    <a:pt x="2114" y="1847"/>
                  </a:lnTo>
                  <a:lnTo>
                    <a:pt x="913" y="1825"/>
                  </a:lnTo>
                  <a:lnTo>
                    <a:pt x="913" y="1825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34" y="1224"/>
                  </a:lnTo>
                  <a:lnTo>
                    <a:pt x="290" y="713"/>
                  </a:lnTo>
                  <a:lnTo>
                    <a:pt x="290" y="71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43"/>
            <p:cNvSpPr/>
            <p:nvPr/>
          </p:nvSpPr>
          <p:spPr>
            <a:xfrm>
              <a:off x="5778425" y="3341015"/>
              <a:ext cx="193270" cy="171189"/>
            </a:xfrm>
            <a:custGeom>
              <a:avLst/>
              <a:gdLst/>
              <a:ahLst/>
              <a:cxnLst/>
              <a:rect l="l" t="t" r="r" b="b"/>
              <a:pathLst>
                <a:path w="2337" h="2070" extrusionOk="0">
                  <a:moveTo>
                    <a:pt x="824" y="223"/>
                  </a:moveTo>
                  <a:lnTo>
                    <a:pt x="890" y="245"/>
                  </a:lnTo>
                  <a:lnTo>
                    <a:pt x="1426" y="266"/>
                  </a:lnTo>
                  <a:lnTo>
                    <a:pt x="1426" y="266"/>
                  </a:lnTo>
                  <a:lnTo>
                    <a:pt x="1313" y="535"/>
                  </a:lnTo>
                  <a:lnTo>
                    <a:pt x="1157" y="979"/>
                  </a:lnTo>
                  <a:lnTo>
                    <a:pt x="926" y="1821"/>
                  </a:lnTo>
                  <a:lnTo>
                    <a:pt x="926" y="1821"/>
                  </a:lnTo>
                  <a:lnTo>
                    <a:pt x="264" y="1789"/>
                  </a:lnTo>
                  <a:lnTo>
                    <a:pt x="264" y="1789"/>
                  </a:lnTo>
                  <a:lnTo>
                    <a:pt x="379" y="1313"/>
                  </a:lnTo>
                  <a:lnTo>
                    <a:pt x="601" y="690"/>
                  </a:lnTo>
                  <a:lnTo>
                    <a:pt x="668" y="468"/>
                  </a:lnTo>
                  <a:lnTo>
                    <a:pt x="712" y="334"/>
                  </a:lnTo>
                  <a:lnTo>
                    <a:pt x="757" y="245"/>
                  </a:lnTo>
                  <a:lnTo>
                    <a:pt x="824" y="223"/>
                  </a:lnTo>
                  <a:close/>
                  <a:moveTo>
                    <a:pt x="1691" y="277"/>
                  </a:moveTo>
                  <a:lnTo>
                    <a:pt x="1882" y="284"/>
                  </a:lnTo>
                  <a:lnTo>
                    <a:pt x="1882" y="284"/>
                  </a:lnTo>
                  <a:lnTo>
                    <a:pt x="1980" y="1068"/>
                  </a:lnTo>
                  <a:lnTo>
                    <a:pt x="2097" y="1845"/>
                  </a:lnTo>
                  <a:lnTo>
                    <a:pt x="2097" y="1845"/>
                  </a:lnTo>
                  <a:lnTo>
                    <a:pt x="1177" y="1828"/>
                  </a:lnTo>
                  <a:lnTo>
                    <a:pt x="1177" y="1828"/>
                  </a:lnTo>
                  <a:lnTo>
                    <a:pt x="1380" y="1091"/>
                  </a:lnTo>
                  <a:lnTo>
                    <a:pt x="1535" y="646"/>
                  </a:lnTo>
                  <a:lnTo>
                    <a:pt x="1691" y="277"/>
                  </a:lnTo>
                  <a:close/>
                  <a:moveTo>
                    <a:pt x="646" y="1"/>
                  </a:moveTo>
                  <a:lnTo>
                    <a:pt x="579" y="23"/>
                  </a:lnTo>
                  <a:lnTo>
                    <a:pt x="557" y="68"/>
                  </a:lnTo>
                  <a:lnTo>
                    <a:pt x="245" y="957"/>
                  </a:lnTo>
                  <a:lnTo>
                    <a:pt x="112" y="1402"/>
                  </a:lnTo>
                  <a:lnTo>
                    <a:pt x="1" y="1847"/>
                  </a:lnTo>
                  <a:lnTo>
                    <a:pt x="1" y="1914"/>
                  </a:lnTo>
                  <a:lnTo>
                    <a:pt x="23" y="1958"/>
                  </a:lnTo>
                  <a:lnTo>
                    <a:pt x="67" y="2003"/>
                  </a:lnTo>
                  <a:lnTo>
                    <a:pt x="134" y="2025"/>
                  </a:lnTo>
                  <a:lnTo>
                    <a:pt x="1046" y="2047"/>
                  </a:lnTo>
                  <a:lnTo>
                    <a:pt x="2247" y="2069"/>
                  </a:lnTo>
                  <a:lnTo>
                    <a:pt x="2292" y="2069"/>
                  </a:lnTo>
                  <a:lnTo>
                    <a:pt x="2336" y="2047"/>
                  </a:lnTo>
                  <a:lnTo>
                    <a:pt x="2336" y="2003"/>
                  </a:lnTo>
                  <a:lnTo>
                    <a:pt x="2336" y="1958"/>
                  </a:lnTo>
                  <a:lnTo>
                    <a:pt x="2225" y="1068"/>
                  </a:lnTo>
                  <a:lnTo>
                    <a:pt x="2114" y="179"/>
                  </a:lnTo>
                  <a:lnTo>
                    <a:pt x="2091" y="134"/>
                  </a:lnTo>
                  <a:lnTo>
                    <a:pt x="2047" y="112"/>
                  </a:lnTo>
                  <a:lnTo>
                    <a:pt x="2002" y="90"/>
                  </a:lnTo>
                  <a:lnTo>
                    <a:pt x="1958" y="68"/>
                  </a:lnTo>
                  <a:lnTo>
                    <a:pt x="1611" y="50"/>
                  </a:lnTo>
                  <a:lnTo>
                    <a:pt x="1602" y="45"/>
                  </a:lnTo>
                  <a:lnTo>
                    <a:pt x="1558" y="45"/>
                  </a:lnTo>
                  <a:lnTo>
                    <a:pt x="1554" y="47"/>
                  </a:lnTo>
                  <a:lnTo>
                    <a:pt x="1554" y="47"/>
                  </a:lnTo>
                  <a:lnTo>
                    <a:pt x="64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3"/>
            <p:cNvSpPr/>
            <p:nvPr/>
          </p:nvSpPr>
          <p:spPr>
            <a:xfrm>
              <a:off x="5504357" y="3177352"/>
              <a:ext cx="794747" cy="734045"/>
            </a:xfrm>
            <a:custGeom>
              <a:avLst/>
              <a:gdLst/>
              <a:ahLst/>
              <a:cxnLst/>
              <a:rect l="l" t="t" r="r" b="b"/>
              <a:pathLst>
                <a:path w="9610" h="8876" extrusionOk="0">
                  <a:moveTo>
                    <a:pt x="7118" y="200"/>
                  </a:moveTo>
                  <a:lnTo>
                    <a:pt x="7252" y="223"/>
                  </a:lnTo>
                  <a:lnTo>
                    <a:pt x="7318" y="267"/>
                  </a:lnTo>
                  <a:lnTo>
                    <a:pt x="7296" y="312"/>
                  </a:lnTo>
                  <a:lnTo>
                    <a:pt x="7341" y="512"/>
                  </a:lnTo>
                  <a:lnTo>
                    <a:pt x="7430" y="890"/>
                  </a:lnTo>
                  <a:lnTo>
                    <a:pt x="7696" y="1913"/>
                  </a:lnTo>
                  <a:lnTo>
                    <a:pt x="8319" y="4293"/>
                  </a:lnTo>
                  <a:lnTo>
                    <a:pt x="8942" y="6673"/>
                  </a:lnTo>
                  <a:lnTo>
                    <a:pt x="9187" y="7674"/>
                  </a:lnTo>
                  <a:lnTo>
                    <a:pt x="9253" y="7919"/>
                  </a:lnTo>
                  <a:lnTo>
                    <a:pt x="9298" y="8052"/>
                  </a:lnTo>
                  <a:lnTo>
                    <a:pt x="9298" y="8163"/>
                  </a:lnTo>
                  <a:lnTo>
                    <a:pt x="9342" y="8319"/>
                  </a:lnTo>
                  <a:lnTo>
                    <a:pt x="9253" y="8363"/>
                  </a:lnTo>
                  <a:lnTo>
                    <a:pt x="9164" y="8386"/>
                  </a:lnTo>
                  <a:lnTo>
                    <a:pt x="9075" y="8408"/>
                  </a:lnTo>
                  <a:lnTo>
                    <a:pt x="8987" y="8408"/>
                  </a:lnTo>
                  <a:lnTo>
                    <a:pt x="8542" y="8475"/>
                  </a:lnTo>
                  <a:lnTo>
                    <a:pt x="8498" y="8477"/>
                  </a:lnTo>
                  <a:lnTo>
                    <a:pt x="8498" y="8477"/>
                  </a:lnTo>
                  <a:lnTo>
                    <a:pt x="7986" y="6428"/>
                  </a:lnTo>
                  <a:lnTo>
                    <a:pt x="7452" y="4338"/>
                  </a:lnTo>
                  <a:lnTo>
                    <a:pt x="6896" y="2224"/>
                  </a:lnTo>
                  <a:lnTo>
                    <a:pt x="6389" y="218"/>
                  </a:lnTo>
                  <a:lnTo>
                    <a:pt x="6389" y="218"/>
                  </a:lnTo>
                  <a:lnTo>
                    <a:pt x="6829" y="200"/>
                  </a:lnTo>
                  <a:close/>
                  <a:moveTo>
                    <a:pt x="6139" y="178"/>
                  </a:moveTo>
                  <a:lnTo>
                    <a:pt x="6184" y="223"/>
                  </a:lnTo>
                  <a:lnTo>
                    <a:pt x="6273" y="578"/>
                  </a:lnTo>
                  <a:lnTo>
                    <a:pt x="6429" y="1290"/>
                  </a:lnTo>
                  <a:lnTo>
                    <a:pt x="6784" y="2669"/>
                  </a:lnTo>
                  <a:lnTo>
                    <a:pt x="7563" y="5605"/>
                  </a:lnTo>
                  <a:lnTo>
                    <a:pt x="7941" y="7073"/>
                  </a:lnTo>
                  <a:lnTo>
                    <a:pt x="8284" y="8487"/>
                  </a:lnTo>
                  <a:lnTo>
                    <a:pt x="8284" y="8487"/>
                  </a:lnTo>
                  <a:lnTo>
                    <a:pt x="8075" y="8497"/>
                  </a:lnTo>
                  <a:lnTo>
                    <a:pt x="7163" y="8519"/>
                  </a:lnTo>
                  <a:lnTo>
                    <a:pt x="6629" y="8586"/>
                  </a:lnTo>
                  <a:lnTo>
                    <a:pt x="6317" y="8608"/>
                  </a:lnTo>
                  <a:lnTo>
                    <a:pt x="6206" y="8608"/>
                  </a:lnTo>
                  <a:lnTo>
                    <a:pt x="6139" y="8586"/>
                  </a:lnTo>
                  <a:lnTo>
                    <a:pt x="6162" y="8586"/>
                  </a:lnTo>
                  <a:lnTo>
                    <a:pt x="6184" y="8541"/>
                  </a:lnTo>
                  <a:lnTo>
                    <a:pt x="6184" y="8363"/>
                  </a:lnTo>
                  <a:lnTo>
                    <a:pt x="6162" y="8074"/>
                  </a:lnTo>
                  <a:lnTo>
                    <a:pt x="6050" y="7429"/>
                  </a:lnTo>
                  <a:lnTo>
                    <a:pt x="5784" y="6028"/>
                  </a:lnTo>
                  <a:lnTo>
                    <a:pt x="5739" y="5961"/>
                  </a:lnTo>
                  <a:lnTo>
                    <a:pt x="5672" y="5917"/>
                  </a:lnTo>
                  <a:lnTo>
                    <a:pt x="5494" y="5895"/>
                  </a:lnTo>
                  <a:lnTo>
                    <a:pt x="5294" y="5872"/>
                  </a:lnTo>
                  <a:lnTo>
                    <a:pt x="4894" y="5872"/>
                  </a:lnTo>
                  <a:lnTo>
                    <a:pt x="4115" y="5895"/>
                  </a:lnTo>
                  <a:lnTo>
                    <a:pt x="4049" y="5917"/>
                  </a:lnTo>
                  <a:lnTo>
                    <a:pt x="4026" y="5961"/>
                  </a:lnTo>
                  <a:lnTo>
                    <a:pt x="3715" y="6762"/>
                  </a:lnTo>
                  <a:lnTo>
                    <a:pt x="3404" y="7585"/>
                  </a:lnTo>
                  <a:lnTo>
                    <a:pt x="3315" y="7874"/>
                  </a:lnTo>
                  <a:lnTo>
                    <a:pt x="3226" y="8186"/>
                  </a:lnTo>
                  <a:lnTo>
                    <a:pt x="3181" y="8341"/>
                  </a:lnTo>
                  <a:lnTo>
                    <a:pt x="3092" y="8475"/>
                  </a:lnTo>
                  <a:lnTo>
                    <a:pt x="3003" y="8564"/>
                  </a:lnTo>
                  <a:lnTo>
                    <a:pt x="2914" y="8630"/>
                  </a:lnTo>
                  <a:lnTo>
                    <a:pt x="2759" y="8675"/>
                  </a:lnTo>
                  <a:lnTo>
                    <a:pt x="2225" y="8675"/>
                  </a:lnTo>
                  <a:lnTo>
                    <a:pt x="1869" y="8653"/>
                  </a:lnTo>
                  <a:lnTo>
                    <a:pt x="1557" y="8630"/>
                  </a:lnTo>
                  <a:lnTo>
                    <a:pt x="823" y="8608"/>
                  </a:lnTo>
                  <a:lnTo>
                    <a:pt x="270" y="8575"/>
                  </a:lnTo>
                  <a:lnTo>
                    <a:pt x="270" y="8575"/>
                  </a:lnTo>
                  <a:lnTo>
                    <a:pt x="1024" y="5895"/>
                  </a:lnTo>
                  <a:lnTo>
                    <a:pt x="1446" y="4471"/>
                  </a:lnTo>
                  <a:lnTo>
                    <a:pt x="1891" y="3070"/>
                  </a:lnTo>
                  <a:lnTo>
                    <a:pt x="2180" y="2158"/>
                  </a:lnTo>
                  <a:lnTo>
                    <a:pt x="2492" y="1268"/>
                  </a:lnTo>
                  <a:lnTo>
                    <a:pt x="2736" y="623"/>
                  </a:lnTo>
                  <a:lnTo>
                    <a:pt x="2825" y="423"/>
                  </a:lnTo>
                  <a:lnTo>
                    <a:pt x="2848" y="356"/>
                  </a:lnTo>
                  <a:lnTo>
                    <a:pt x="2892" y="312"/>
                  </a:lnTo>
                  <a:lnTo>
                    <a:pt x="2936" y="267"/>
                  </a:lnTo>
                  <a:lnTo>
                    <a:pt x="3025" y="245"/>
                  </a:lnTo>
                  <a:lnTo>
                    <a:pt x="3226" y="223"/>
                  </a:lnTo>
                  <a:lnTo>
                    <a:pt x="5227" y="223"/>
                  </a:lnTo>
                  <a:lnTo>
                    <a:pt x="5739" y="178"/>
                  </a:lnTo>
                  <a:close/>
                  <a:moveTo>
                    <a:pt x="2803" y="0"/>
                  </a:moveTo>
                  <a:lnTo>
                    <a:pt x="2736" y="22"/>
                  </a:lnTo>
                  <a:lnTo>
                    <a:pt x="2714" y="67"/>
                  </a:lnTo>
                  <a:lnTo>
                    <a:pt x="2492" y="578"/>
                  </a:lnTo>
                  <a:lnTo>
                    <a:pt x="2269" y="1090"/>
                  </a:lnTo>
                  <a:lnTo>
                    <a:pt x="1891" y="2135"/>
                  </a:lnTo>
                  <a:lnTo>
                    <a:pt x="1535" y="3203"/>
                  </a:lnTo>
                  <a:lnTo>
                    <a:pt x="1202" y="4293"/>
                  </a:lnTo>
                  <a:lnTo>
                    <a:pt x="890" y="5383"/>
                  </a:lnTo>
                  <a:lnTo>
                    <a:pt x="579" y="6473"/>
                  </a:lnTo>
                  <a:lnTo>
                    <a:pt x="0" y="8630"/>
                  </a:lnTo>
                  <a:lnTo>
                    <a:pt x="0" y="8675"/>
                  </a:lnTo>
                  <a:lnTo>
                    <a:pt x="23" y="8742"/>
                  </a:lnTo>
                  <a:lnTo>
                    <a:pt x="67" y="8786"/>
                  </a:lnTo>
                  <a:lnTo>
                    <a:pt x="134" y="8786"/>
                  </a:lnTo>
                  <a:lnTo>
                    <a:pt x="912" y="8831"/>
                  </a:lnTo>
                  <a:lnTo>
                    <a:pt x="1669" y="8875"/>
                  </a:lnTo>
                  <a:lnTo>
                    <a:pt x="2825" y="8875"/>
                  </a:lnTo>
                  <a:lnTo>
                    <a:pt x="3203" y="8853"/>
                  </a:lnTo>
                  <a:lnTo>
                    <a:pt x="3248" y="8831"/>
                  </a:lnTo>
                  <a:lnTo>
                    <a:pt x="3292" y="8786"/>
                  </a:lnTo>
                  <a:lnTo>
                    <a:pt x="3515" y="8030"/>
                  </a:lnTo>
                  <a:lnTo>
                    <a:pt x="3782" y="7296"/>
                  </a:lnTo>
                  <a:lnTo>
                    <a:pt x="3915" y="6873"/>
                  </a:lnTo>
                  <a:lnTo>
                    <a:pt x="4004" y="6651"/>
                  </a:lnTo>
                  <a:lnTo>
                    <a:pt x="4093" y="6451"/>
                  </a:lnTo>
                  <a:lnTo>
                    <a:pt x="4160" y="6339"/>
                  </a:lnTo>
                  <a:lnTo>
                    <a:pt x="4227" y="6250"/>
                  </a:lnTo>
                  <a:lnTo>
                    <a:pt x="4293" y="6184"/>
                  </a:lnTo>
                  <a:lnTo>
                    <a:pt x="4382" y="6161"/>
                  </a:lnTo>
                  <a:lnTo>
                    <a:pt x="4449" y="6139"/>
                  </a:lnTo>
                  <a:lnTo>
                    <a:pt x="4538" y="6117"/>
                  </a:lnTo>
                  <a:lnTo>
                    <a:pt x="4805" y="6117"/>
                  </a:lnTo>
                  <a:lnTo>
                    <a:pt x="5139" y="6095"/>
                  </a:lnTo>
                  <a:lnTo>
                    <a:pt x="5428" y="6095"/>
                  </a:lnTo>
                  <a:lnTo>
                    <a:pt x="5472" y="6117"/>
                  </a:lnTo>
                  <a:lnTo>
                    <a:pt x="5561" y="6184"/>
                  </a:lnTo>
                  <a:lnTo>
                    <a:pt x="5606" y="6273"/>
                  </a:lnTo>
                  <a:lnTo>
                    <a:pt x="5650" y="6384"/>
                  </a:lnTo>
                  <a:lnTo>
                    <a:pt x="5672" y="6517"/>
                  </a:lnTo>
                  <a:lnTo>
                    <a:pt x="5717" y="6762"/>
                  </a:lnTo>
                  <a:lnTo>
                    <a:pt x="5739" y="6984"/>
                  </a:lnTo>
                  <a:lnTo>
                    <a:pt x="5895" y="7830"/>
                  </a:lnTo>
                  <a:lnTo>
                    <a:pt x="6028" y="8697"/>
                  </a:lnTo>
                  <a:lnTo>
                    <a:pt x="6050" y="8742"/>
                  </a:lnTo>
                  <a:lnTo>
                    <a:pt x="6073" y="8764"/>
                  </a:lnTo>
                  <a:lnTo>
                    <a:pt x="6117" y="8786"/>
                  </a:lnTo>
                  <a:lnTo>
                    <a:pt x="6162" y="8808"/>
                  </a:lnTo>
                  <a:lnTo>
                    <a:pt x="6762" y="8764"/>
                  </a:lnTo>
                  <a:lnTo>
                    <a:pt x="7341" y="8742"/>
                  </a:lnTo>
                  <a:lnTo>
                    <a:pt x="7897" y="8742"/>
                  </a:lnTo>
                  <a:lnTo>
                    <a:pt x="8453" y="8719"/>
                  </a:lnTo>
                  <a:lnTo>
                    <a:pt x="9009" y="8675"/>
                  </a:lnTo>
                  <a:lnTo>
                    <a:pt x="9276" y="8630"/>
                  </a:lnTo>
                  <a:lnTo>
                    <a:pt x="9543" y="8564"/>
                  </a:lnTo>
                  <a:lnTo>
                    <a:pt x="9565" y="8564"/>
                  </a:lnTo>
                  <a:lnTo>
                    <a:pt x="9587" y="8541"/>
                  </a:lnTo>
                  <a:lnTo>
                    <a:pt x="9609" y="8475"/>
                  </a:lnTo>
                  <a:lnTo>
                    <a:pt x="9098" y="6384"/>
                  </a:lnTo>
                  <a:lnTo>
                    <a:pt x="8542" y="4315"/>
                  </a:lnTo>
                  <a:lnTo>
                    <a:pt x="7452" y="156"/>
                  </a:lnTo>
                  <a:lnTo>
                    <a:pt x="7430" y="111"/>
                  </a:lnTo>
                  <a:lnTo>
                    <a:pt x="7407" y="67"/>
                  </a:lnTo>
                  <a:lnTo>
                    <a:pt x="7363" y="45"/>
                  </a:lnTo>
                  <a:lnTo>
                    <a:pt x="7318" y="45"/>
                  </a:lnTo>
                  <a:lnTo>
                    <a:pt x="6277" y="2"/>
                  </a:lnTo>
                  <a:lnTo>
                    <a:pt x="6277" y="2"/>
                  </a:lnTo>
                  <a:lnTo>
                    <a:pt x="627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43"/>
            <p:cNvSpPr/>
            <p:nvPr/>
          </p:nvSpPr>
          <p:spPr>
            <a:xfrm>
              <a:off x="5671742" y="3664786"/>
              <a:ext cx="184007" cy="246611"/>
            </a:xfrm>
            <a:custGeom>
              <a:avLst/>
              <a:gdLst/>
              <a:ahLst/>
              <a:cxnLst/>
              <a:rect l="l" t="t" r="r" b="b"/>
              <a:pathLst>
                <a:path w="2225" h="2982" extrusionOk="0">
                  <a:moveTo>
                    <a:pt x="2091" y="1"/>
                  </a:moveTo>
                  <a:lnTo>
                    <a:pt x="1624" y="23"/>
                  </a:lnTo>
                  <a:lnTo>
                    <a:pt x="1157" y="45"/>
                  </a:lnTo>
                  <a:lnTo>
                    <a:pt x="1113" y="45"/>
                  </a:lnTo>
                  <a:lnTo>
                    <a:pt x="1068" y="89"/>
                  </a:lnTo>
                  <a:lnTo>
                    <a:pt x="779" y="757"/>
                  </a:lnTo>
                  <a:lnTo>
                    <a:pt x="512" y="1446"/>
                  </a:lnTo>
                  <a:lnTo>
                    <a:pt x="23" y="2803"/>
                  </a:lnTo>
                  <a:lnTo>
                    <a:pt x="1" y="2848"/>
                  </a:lnTo>
                  <a:lnTo>
                    <a:pt x="23" y="2892"/>
                  </a:lnTo>
                  <a:lnTo>
                    <a:pt x="90" y="2959"/>
                  </a:lnTo>
                  <a:lnTo>
                    <a:pt x="134" y="2981"/>
                  </a:lnTo>
                  <a:lnTo>
                    <a:pt x="178" y="2981"/>
                  </a:lnTo>
                  <a:lnTo>
                    <a:pt x="201" y="2959"/>
                  </a:lnTo>
                  <a:lnTo>
                    <a:pt x="245" y="2914"/>
                  </a:lnTo>
                  <a:lnTo>
                    <a:pt x="912" y="1135"/>
                  </a:lnTo>
                  <a:lnTo>
                    <a:pt x="1046" y="757"/>
                  </a:lnTo>
                  <a:lnTo>
                    <a:pt x="1113" y="557"/>
                  </a:lnTo>
                  <a:lnTo>
                    <a:pt x="1202" y="401"/>
                  </a:lnTo>
                  <a:lnTo>
                    <a:pt x="1291" y="312"/>
                  </a:lnTo>
                  <a:lnTo>
                    <a:pt x="1402" y="267"/>
                  </a:lnTo>
                  <a:lnTo>
                    <a:pt x="1513" y="245"/>
                  </a:lnTo>
                  <a:lnTo>
                    <a:pt x="1624" y="223"/>
                  </a:lnTo>
                  <a:lnTo>
                    <a:pt x="2180" y="223"/>
                  </a:lnTo>
                  <a:lnTo>
                    <a:pt x="2203" y="178"/>
                  </a:lnTo>
                  <a:lnTo>
                    <a:pt x="2225" y="156"/>
                  </a:lnTo>
                  <a:lnTo>
                    <a:pt x="2225" y="112"/>
                  </a:lnTo>
                  <a:lnTo>
                    <a:pt x="2158" y="45"/>
                  </a:lnTo>
                  <a:lnTo>
                    <a:pt x="21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0" name="Google Shape;1190;p43"/>
          <p:cNvGrpSpPr/>
          <p:nvPr/>
        </p:nvGrpSpPr>
        <p:grpSpPr>
          <a:xfrm>
            <a:off x="6516932" y="3476563"/>
            <a:ext cx="756126" cy="728504"/>
            <a:chOff x="6527795" y="3348368"/>
            <a:chExt cx="756126" cy="728504"/>
          </a:xfrm>
        </p:grpSpPr>
        <p:sp>
          <p:nvSpPr>
            <p:cNvPr id="1191" name="Google Shape;1191;p43"/>
            <p:cNvSpPr/>
            <p:nvPr/>
          </p:nvSpPr>
          <p:spPr>
            <a:xfrm>
              <a:off x="6682361" y="3359450"/>
              <a:ext cx="590561" cy="676982"/>
            </a:xfrm>
            <a:custGeom>
              <a:avLst/>
              <a:gdLst/>
              <a:ahLst/>
              <a:cxnLst/>
              <a:rect l="l" t="t" r="r" b="b"/>
              <a:pathLst>
                <a:path w="7141" h="8186" extrusionOk="0">
                  <a:moveTo>
                    <a:pt x="556" y="1402"/>
                  </a:moveTo>
                  <a:lnTo>
                    <a:pt x="289" y="1446"/>
                  </a:lnTo>
                  <a:lnTo>
                    <a:pt x="0" y="1491"/>
                  </a:lnTo>
                  <a:lnTo>
                    <a:pt x="200" y="2625"/>
                  </a:lnTo>
                  <a:lnTo>
                    <a:pt x="356" y="3715"/>
                  </a:lnTo>
                  <a:lnTo>
                    <a:pt x="601" y="3693"/>
                  </a:lnTo>
                  <a:lnTo>
                    <a:pt x="890" y="3670"/>
                  </a:lnTo>
                  <a:lnTo>
                    <a:pt x="1179" y="3604"/>
                  </a:lnTo>
                  <a:lnTo>
                    <a:pt x="1513" y="3515"/>
                  </a:lnTo>
                  <a:lnTo>
                    <a:pt x="1646" y="3448"/>
                  </a:lnTo>
                  <a:lnTo>
                    <a:pt x="1713" y="3448"/>
                  </a:lnTo>
                  <a:lnTo>
                    <a:pt x="1691" y="3314"/>
                  </a:lnTo>
                  <a:lnTo>
                    <a:pt x="1646" y="3181"/>
                  </a:lnTo>
                  <a:lnTo>
                    <a:pt x="1535" y="2314"/>
                  </a:lnTo>
                  <a:lnTo>
                    <a:pt x="1379" y="1424"/>
                  </a:lnTo>
                  <a:lnTo>
                    <a:pt x="1201" y="1424"/>
                  </a:lnTo>
                  <a:lnTo>
                    <a:pt x="1001" y="1402"/>
                  </a:lnTo>
                  <a:close/>
                  <a:moveTo>
                    <a:pt x="1357" y="5094"/>
                  </a:moveTo>
                  <a:lnTo>
                    <a:pt x="1112" y="5116"/>
                  </a:lnTo>
                  <a:lnTo>
                    <a:pt x="556" y="5183"/>
                  </a:lnTo>
                  <a:lnTo>
                    <a:pt x="756" y="6339"/>
                  </a:lnTo>
                  <a:lnTo>
                    <a:pt x="912" y="7407"/>
                  </a:lnTo>
                  <a:lnTo>
                    <a:pt x="1179" y="7407"/>
                  </a:lnTo>
                  <a:lnTo>
                    <a:pt x="1446" y="7363"/>
                  </a:lnTo>
                  <a:lnTo>
                    <a:pt x="1735" y="7296"/>
                  </a:lnTo>
                  <a:lnTo>
                    <a:pt x="2069" y="7207"/>
                  </a:lnTo>
                  <a:lnTo>
                    <a:pt x="2224" y="7140"/>
                  </a:lnTo>
                  <a:lnTo>
                    <a:pt x="2269" y="7140"/>
                  </a:lnTo>
                  <a:lnTo>
                    <a:pt x="2224" y="6896"/>
                  </a:lnTo>
                  <a:lnTo>
                    <a:pt x="2091" y="6028"/>
                  </a:lnTo>
                  <a:lnTo>
                    <a:pt x="1957" y="5138"/>
                  </a:lnTo>
                  <a:lnTo>
                    <a:pt x="1557" y="5094"/>
                  </a:lnTo>
                  <a:close/>
                  <a:moveTo>
                    <a:pt x="3804" y="0"/>
                  </a:moveTo>
                  <a:lnTo>
                    <a:pt x="2313" y="23"/>
                  </a:lnTo>
                  <a:lnTo>
                    <a:pt x="957" y="67"/>
                  </a:lnTo>
                  <a:lnTo>
                    <a:pt x="1535" y="89"/>
                  </a:lnTo>
                  <a:lnTo>
                    <a:pt x="1935" y="111"/>
                  </a:lnTo>
                  <a:lnTo>
                    <a:pt x="2313" y="178"/>
                  </a:lnTo>
                  <a:lnTo>
                    <a:pt x="2691" y="245"/>
                  </a:lnTo>
                  <a:lnTo>
                    <a:pt x="3025" y="356"/>
                  </a:lnTo>
                  <a:lnTo>
                    <a:pt x="3337" y="490"/>
                  </a:lnTo>
                  <a:lnTo>
                    <a:pt x="3626" y="645"/>
                  </a:lnTo>
                  <a:lnTo>
                    <a:pt x="3893" y="823"/>
                  </a:lnTo>
                  <a:lnTo>
                    <a:pt x="4137" y="1023"/>
                  </a:lnTo>
                  <a:lnTo>
                    <a:pt x="4293" y="1179"/>
                  </a:lnTo>
                  <a:lnTo>
                    <a:pt x="4426" y="1357"/>
                  </a:lnTo>
                  <a:lnTo>
                    <a:pt x="4560" y="1535"/>
                  </a:lnTo>
                  <a:lnTo>
                    <a:pt x="4649" y="1713"/>
                  </a:lnTo>
                  <a:lnTo>
                    <a:pt x="4738" y="1913"/>
                  </a:lnTo>
                  <a:lnTo>
                    <a:pt x="4782" y="2113"/>
                  </a:lnTo>
                  <a:lnTo>
                    <a:pt x="4805" y="2291"/>
                  </a:lnTo>
                  <a:lnTo>
                    <a:pt x="4827" y="2491"/>
                  </a:lnTo>
                  <a:lnTo>
                    <a:pt x="4805" y="2625"/>
                  </a:lnTo>
                  <a:lnTo>
                    <a:pt x="4782" y="2758"/>
                  </a:lnTo>
                  <a:lnTo>
                    <a:pt x="4760" y="2870"/>
                  </a:lnTo>
                  <a:lnTo>
                    <a:pt x="4693" y="2981"/>
                  </a:lnTo>
                  <a:lnTo>
                    <a:pt x="4627" y="3092"/>
                  </a:lnTo>
                  <a:lnTo>
                    <a:pt x="4538" y="3203"/>
                  </a:lnTo>
                  <a:lnTo>
                    <a:pt x="4315" y="3426"/>
                  </a:lnTo>
                  <a:lnTo>
                    <a:pt x="4026" y="3626"/>
                  </a:lnTo>
                  <a:lnTo>
                    <a:pt x="3670" y="3804"/>
                  </a:lnTo>
                  <a:lnTo>
                    <a:pt x="3248" y="3982"/>
                  </a:lnTo>
                  <a:lnTo>
                    <a:pt x="2758" y="4137"/>
                  </a:lnTo>
                  <a:lnTo>
                    <a:pt x="3025" y="4182"/>
                  </a:lnTo>
                  <a:lnTo>
                    <a:pt x="3270" y="4226"/>
                  </a:lnTo>
                  <a:lnTo>
                    <a:pt x="3492" y="4271"/>
                  </a:lnTo>
                  <a:lnTo>
                    <a:pt x="3715" y="4338"/>
                  </a:lnTo>
                  <a:lnTo>
                    <a:pt x="3893" y="4427"/>
                  </a:lnTo>
                  <a:lnTo>
                    <a:pt x="4071" y="4516"/>
                  </a:lnTo>
                  <a:lnTo>
                    <a:pt x="4226" y="4605"/>
                  </a:lnTo>
                  <a:lnTo>
                    <a:pt x="4382" y="4716"/>
                  </a:lnTo>
                  <a:lnTo>
                    <a:pt x="4493" y="4849"/>
                  </a:lnTo>
                  <a:lnTo>
                    <a:pt x="4604" y="5005"/>
                  </a:lnTo>
                  <a:lnTo>
                    <a:pt x="4693" y="5183"/>
                  </a:lnTo>
                  <a:lnTo>
                    <a:pt x="4782" y="5405"/>
                  </a:lnTo>
                  <a:lnTo>
                    <a:pt x="4849" y="5628"/>
                  </a:lnTo>
                  <a:lnTo>
                    <a:pt x="4894" y="5895"/>
                  </a:lnTo>
                  <a:lnTo>
                    <a:pt x="4916" y="6184"/>
                  </a:lnTo>
                  <a:lnTo>
                    <a:pt x="4938" y="6495"/>
                  </a:lnTo>
                  <a:lnTo>
                    <a:pt x="4916" y="6740"/>
                  </a:lnTo>
                  <a:lnTo>
                    <a:pt x="4871" y="6985"/>
                  </a:lnTo>
                  <a:lnTo>
                    <a:pt x="4760" y="7207"/>
                  </a:lnTo>
                  <a:lnTo>
                    <a:pt x="4627" y="7407"/>
                  </a:lnTo>
                  <a:lnTo>
                    <a:pt x="4449" y="7585"/>
                  </a:lnTo>
                  <a:lnTo>
                    <a:pt x="4248" y="7763"/>
                  </a:lnTo>
                  <a:lnTo>
                    <a:pt x="3982" y="7919"/>
                  </a:lnTo>
                  <a:lnTo>
                    <a:pt x="3692" y="8052"/>
                  </a:lnTo>
                  <a:lnTo>
                    <a:pt x="3492" y="8141"/>
                  </a:lnTo>
                  <a:lnTo>
                    <a:pt x="3314" y="8186"/>
                  </a:lnTo>
                  <a:lnTo>
                    <a:pt x="3314" y="8186"/>
                  </a:lnTo>
                  <a:lnTo>
                    <a:pt x="4204" y="8052"/>
                  </a:lnTo>
                  <a:lnTo>
                    <a:pt x="4960" y="7896"/>
                  </a:lnTo>
                  <a:lnTo>
                    <a:pt x="5316" y="7808"/>
                  </a:lnTo>
                  <a:lnTo>
                    <a:pt x="5628" y="7719"/>
                  </a:lnTo>
                  <a:lnTo>
                    <a:pt x="5917" y="7607"/>
                  </a:lnTo>
                  <a:lnTo>
                    <a:pt x="6161" y="7496"/>
                  </a:lnTo>
                  <a:lnTo>
                    <a:pt x="6384" y="7363"/>
                  </a:lnTo>
                  <a:lnTo>
                    <a:pt x="6584" y="7251"/>
                  </a:lnTo>
                  <a:lnTo>
                    <a:pt x="6740" y="7096"/>
                  </a:lnTo>
                  <a:lnTo>
                    <a:pt x="6895" y="6962"/>
                  </a:lnTo>
                  <a:lnTo>
                    <a:pt x="6984" y="6807"/>
                  </a:lnTo>
                  <a:lnTo>
                    <a:pt x="7073" y="6651"/>
                  </a:lnTo>
                  <a:lnTo>
                    <a:pt x="7118" y="6473"/>
                  </a:lnTo>
                  <a:lnTo>
                    <a:pt x="7140" y="6317"/>
                  </a:lnTo>
                  <a:lnTo>
                    <a:pt x="7140" y="5961"/>
                  </a:lnTo>
                  <a:lnTo>
                    <a:pt x="7118" y="5672"/>
                  </a:lnTo>
                  <a:lnTo>
                    <a:pt x="7073" y="5383"/>
                  </a:lnTo>
                  <a:lnTo>
                    <a:pt x="7029" y="5138"/>
                  </a:lnTo>
                  <a:lnTo>
                    <a:pt x="6940" y="4894"/>
                  </a:lnTo>
                  <a:lnTo>
                    <a:pt x="6851" y="4694"/>
                  </a:lnTo>
                  <a:lnTo>
                    <a:pt x="6762" y="4538"/>
                  </a:lnTo>
                  <a:lnTo>
                    <a:pt x="6628" y="4382"/>
                  </a:lnTo>
                  <a:lnTo>
                    <a:pt x="6495" y="4271"/>
                  </a:lnTo>
                  <a:lnTo>
                    <a:pt x="6339" y="4160"/>
                  </a:lnTo>
                  <a:lnTo>
                    <a:pt x="6161" y="4071"/>
                  </a:lnTo>
                  <a:lnTo>
                    <a:pt x="5961" y="4004"/>
                  </a:lnTo>
                  <a:lnTo>
                    <a:pt x="5761" y="3960"/>
                  </a:lnTo>
                  <a:lnTo>
                    <a:pt x="5516" y="3937"/>
                  </a:lnTo>
                  <a:lnTo>
                    <a:pt x="5005" y="3937"/>
                  </a:lnTo>
                  <a:lnTo>
                    <a:pt x="5494" y="3737"/>
                  </a:lnTo>
                  <a:lnTo>
                    <a:pt x="5917" y="3537"/>
                  </a:lnTo>
                  <a:lnTo>
                    <a:pt x="6273" y="3314"/>
                  </a:lnTo>
                  <a:lnTo>
                    <a:pt x="6584" y="3092"/>
                  </a:lnTo>
                  <a:lnTo>
                    <a:pt x="6806" y="2870"/>
                  </a:lnTo>
                  <a:lnTo>
                    <a:pt x="6895" y="2758"/>
                  </a:lnTo>
                  <a:lnTo>
                    <a:pt x="6962" y="2625"/>
                  </a:lnTo>
                  <a:lnTo>
                    <a:pt x="7029" y="2514"/>
                  </a:lnTo>
                  <a:lnTo>
                    <a:pt x="7073" y="2380"/>
                  </a:lnTo>
                  <a:lnTo>
                    <a:pt x="7096" y="2269"/>
                  </a:lnTo>
                  <a:lnTo>
                    <a:pt x="7096" y="2136"/>
                  </a:lnTo>
                  <a:lnTo>
                    <a:pt x="7096" y="1935"/>
                  </a:lnTo>
                  <a:lnTo>
                    <a:pt x="7051" y="1735"/>
                  </a:lnTo>
                  <a:lnTo>
                    <a:pt x="6984" y="1557"/>
                  </a:lnTo>
                  <a:lnTo>
                    <a:pt x="6895" y="1357"/>
                  </a:lnTo>
                  <a:lnTo>
                    <a:pt x="6784" y="1179"/>
                  </a:lnTo>
                  <a:lnTo>
                    <a:pt x="6651" y="1001"/>
                  </a:lnTo>
                  <a:lnTo>
                    <a:pt x="6495" y="846"/>
                  </a:lnTo>
                  <a:lnTo>
                    <a:pt x="6295" y="690"/>
                  </a:lnTo>
                  <a:lnTo>
                    <a:pt x="6072" y="534"/>
                  </a:lnTo>
                  <a:lnTo>
                    <a:pt x="5828" y="378"/>
                  </a:lnTo>
                  <a:lnTo>
                    <a:pt x="5561" y="267"/>
                  </a:lnTo>
                  <a:lnTo>
                    <a:pt x="5272" y="178"/>
                  </a:lnTo>
                  <a:lnTo>
                    <a:pt x="4938" y="111"/>
                  </a:lnTo>
                  <a:lnTo>
                    <a:pt x="4582" y="45"/>
                  </a:lnTo>
                  <a:lnTo>
                    <a:pt x="4204" y="23"/>
                  </a:lnTo>
                  <a:lnTo>
                    <a:pt x="3804" y="0"/>
                  </a:ln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43"/>
            <p:cNvSpPr/>
            <p:nvPr/>
          </p:nvSpPr>
          <p:spPr>
            <a:xfrm>
              <a:off x="6538877" y="3364991"/>
              <a:ext cx="551857" cy="702702"/>
            </a:xfrm>
            <a:custGeom>
              <a:avLst/>
              <a:gdLst/>
              <a:ahLst/>
              <a:cxnLst/>
              <a:rect l="l" t="t" r="r" b="b"/>
              <a:pathLst>
                <a:path w="6673" h="8497" extrusionOk="0">
                  <a:moveTo>
                    <a:pt x="2736" y="1335"/>
                  </a:moveTo>
                  <a:lnTo>
                    <a:pt x="2936" y="1357"/>
                  </a:lnTo>
                  <a:lnTo>
                    <a:pt x="3114" y="1357"/>
                  </a:lnTo>
                  <a:lnTo>
                    <a:pt x="3448" y="1424"/>
                  </a:lnTo>
                  <a:lnTo>
                    <a:pt x="3737" y="1513"/>
                  </a:lnTo>
                  <a:lnTo>
                    <a:pt x="3937" y="1646"/>
                  </a:lnTo>
                  <a:lnTo>
                    <a:pt x="4048" y="1713"/>
                  </a:lnTo>
                  <a:lnTo>
                    <a:pt x="4115" y="1779"/>
                  </a:lnTo>
                  <a:lnTo>
                    <a:pt x="4226" y="1913"/>
                  </a:lnTo>
                  <a:lnTo>
                    <a:pt x="4293" y="2069"/>
                  </a:lnTo>
                  <a:lnTo>
                    <a:pt x="4338" y="2247"/>
                  </a:lnTo>
                  <a:lnTo>
                    <a:pt x="4338" y="2424"/>
                  </a:lnTo>
                  <a:lnTo>
                    <a:pt x="4338" y="2580"/>
                  </a:lnTo>
                  <a:lnTo>
                    <a:pt x="4293" y="2714"/>
                  </a:lnTo>
                  <a:lnTo>
                    <a:pt x="4226" y="2847"/>
                  </a:lnTo>
                  <a:lnTo>
                    <a:pt x="4115" y="2958"/>
                  </a:lnTo>
                  <a:lnTo>
                    <a:pt x="3982" y="3070"/>
                  </a:lnTo>
                  <a:lnTo>
                    <a:pt x="3826" y="3181"/>
                  </a:lnTo>
                  <a:lnTo>
                    <a:pt x="3648" y="3292"/>
                  </a:lnTo>
                  <a:lnTo>
                    <a:pt x="3448" y="3381"/>
                  </a:lnTo>
                  <a:lnTo>
                    <a:pt x="3381" y="3381"/>
                  </a:lnTo>
                  <a:lnTo>
                    <a:pt x="3248" y="3448"/>
                  </a:lnTo>
                  <a:lnTo>
                    <a:pt x="2914" y="3537"/>
                  </a:lnTo>
                  <a:lnTo>
                    <a:pt x="2625" y="3603"/>
                  </a:lnTo>
                  <a:lnTo>
                    <a:pt x="2336" y="3626"/>
                  </a:lnTo>
                  <a:lnTo>
                    <a:pt x="2091" y="3648"/>
                  </a:lnTo>
                  <a:lnTo>
                    <a:pt x="1935" y="2558"/>
                  </a:lnTo>
                  <a:lnTo>
                    <a:pt x="1735" y="1424"/>
                  </a:lnTo>
                  <a:lnTo>
                    <a:pt x="2024" y="1379"/>
                  </a:lnTo>
                  <a:lnTo>
                    <a:pt x="2291" y="1335"/>
                  </a:lnTo>
                  <a:close/>
                  <a:moveTo>
                    <a:pt x="3292" y="5027"/>
                  </a:moveTo>
                  <a:lnTo>
                    <a:pt x="3692" y="5071"/>
                  </a:lnTo>
                  <a:lnTo>
                    <a:pt x="4004" y="5138"/>
                  </a:lnTo>
                  <a:lnTo>
                    <a:pt x="4293" y="5227"/>
                  </a:lnTo>
                  <a:lnTo>
                    <a:pt x="4515" y="5338"/>
                  </a:lnTo>
                  <a:lnTo>
                    <a:pt x="4604" y="5405"/>
                  </a:lnTo>
                  <a:lnTo>
                    <a:pt x="4693" y="5494"/>
                  </a:lnTo>
                  <a:lnTo>
                    <a:pt x="4782" y="5627"/>
                  </a:lnTo>
                  <a:lnTo>
                    <a:pt x="4849" y="5783"/>
                  </a:lnTo>
                  <a:lnTo>
                    <a:pt x="4894" y="5961"/>
                  </a:lnTo>
                  <a:lnTo>
                    <a:pt x="4916" y="6161"/>
                  </a:lnTo>
                  <a:lnTo>
                    <a:pt x="4894" y="6295"/>
                  </a:lnTo>
                  <a:lnTo>
                    <a:pt x="4871" y="6428"/>
                  </a:lnTo>
                  <a:lnTo>
                    <a:pt x="4782" y="6539"/>
                  </a:lnTo>
                  <a:lnTo>
                    <a:pt x="4693" y="6673"/>
                  </a:lnTo>
                  <a:lnTo>
                    <a:pt x="4560" y="6784"/>
                  </a:lnTo>
                  <a:lnTo>
                    <a:pt x="4404" y="6873"/>
                  </a:lnTo>
                  <a:lnTo>
                    <a:pt x="4226" y="6984"/>
                  </a:lnTo>
                  <a:lnTo>
                    <a:pt x="4004" y="7073"/>
                  </a:lnTo>
                  <a:lnTo>
                    <a:pt x="3959" y="7073"/>
                  </a:lnTo>
                  <a:lnTo>
                    <a:pt x="3804" y="7140"/>
                  </a:lnTo>
                  <a:lnTo>
                    <a:pt x="3470" y="7229"/>
                  </a:lnTo>
                  <a:lnTo>
                    <a:pt x="3181" y="7296"/>
                  </a:lnTo>
                  <a:lnTo>
                    <a:pt x="2914" y="7340"/>
                  </a:lnTo>
                  <a:lnTo>
                    <a:pt x="2647" y="7340"/>
                  </a:lnTo>
                  <a:lnTo>
                    <a:pt x="2491" y="6272"/>
                  </a:lnTo>
                  <a:lnTo>
                    <a:pt x="2291" y="5116"/>
                  </a:lnTo>
                  <a:lnTo>
                    <a:pt x="2847" y="5049"/>
                  </a:lnTo>
                  <a:lnTo>
                    <a:pt x="3092" y="5027"/>
                  </a:lnTo>
                  <a:close/>
                  <a:moveTo>
                    <a:pt x="2692" y="0"/>
                  </a:moveTo>
                  <a:lnTo>
                    <a:pt x="2558" y="22"/>
                  </a:lnTo>
                  <a:lnTo>
                    <a:pt x="2269" y="22"/>
                  </a:lnTo>
                  <a:lnTo>
                    <a:pt x="1668" y="67"/>
                  </a:lnTo>
                  <a:lnTo>
                    <a:pt x="1090" y="156"/>
                  </a:lnTo>
                  <a:lnTo>
                    <a:pt x="534" y="289"/>
                  </a:lnTo>
                  <a:lnTo>
                    <a:pt x="0" y="467"/>
                  </a:lnTo>
                  <a:lnTo>
                    <a:pt x="156" y="2069"/>
                  </a:lnTo>
                  <a:lnTo>
                    <a:pt x="378" y="4604"/>
                  </a:lnTo>
                  <a:lnTo>
                    <a:pt x="623" y="7007"/>
                  </a:lnTo>
                  <a:lnTo>
                    <a:pt x="801" y="8497"/>
                  </a:lnTo>
                  <a:lnTo>
                    <a:pt x="2336" y="8430"/>
                  </a:lnTo>
                  <a:lnTo>
                    <a:pt x="3492" y="8341"/>
                  </a:lnTo>
                  <a:lnTo>
                    <a:pt x="4293" y="8274"/>
                  </a:lnTo>
                  <a:lnTo>
                    <a:pt x="4738" y="8208"/>
                  </a:lnTo>
                  <a:lnTo>
                    <a:pt x="4805" y="8185"/>
                  </a:lnTo>
                  <a:lnTo>
                    <a:pt x="5049" y="8119"/>
                  </a:lnTo>
                  <a:lnTo>
                    <a:pt x="5227" y="8074"/>
                  </a:lnTo>
                  <a:lnTo>
                    <a:pt x="5427" y="7985"/>
                  </a:lnTo>
                  <a:lnTo>
                    <a:pt x="5717" y="7852"/>
                  </a:lnTo>
                  <a:lnTo>
                    <a:pt x="5983" y="7696"/>
                  </a:lnTo>
                  <a:lnTo>
                    <a:pt x="6184" y="7518"/>
                  </a:lnTo>
                  <a:lnTo>
                    <a:pt x="6362" y="7340"/>
                  </a:lnTo>
                  <a:lnTo>
                    <a:pt x="6495" y="7140"/>
                  </a:lnTo>
                  <a:lnTo>
                    <a:pt x="6606" y="6918"/>
                  </a:lnTo>
                  <a:lnTo>
                    <a:pt x="6651" y="6673"/>
                  </a:lnTo>
                  <a:lnTo>
                    <a:pt x="6673" y="6428"/>
                  </a:lnTo>
                  <a:lnTo>
                    <a:pt x="6651" y="6117"/>
                  </a:lnTo>
                  <a:lnTo>
                    <a:pt x="6629" y="5828"/>
                  </a:lnTo>
                  <a:lnTo>
                    <a:pt x="6584" y="5561"/>
                  </a:lnTo>
                  <a:lnTo>
                    <a:pt x="6517" y="5338"/>
                  </a:lnTo>
                  <a:lnTo>
                    <a:pt x="6428" y="5116"/>
                  </a:lnTo>
                  <a:lnTo>
                    <a:pt x="6339" y="4938"/>
                  </a:lnTo>
                  <a:lnTo>
                    <a:pt x="6228" y="4782"/>
                  </a:lnTo>
                  <a:lnTo>
                    <a:pt x="6117" y="4649"/>
                  </a:lnTo>
                  <a:lnTo>
                    <a:pt x="5961" y="4538"/>
                  </a:lnTo>
                  <a:lnTo>
                    <a:pt x="5806" y="4449"/>
                  </a:lnTo>
                  <a:lnTo>
                    <a:pt x="5628" y="4360"/>
                  </a:lnTo>
                  <a:lnTo>
                    <a:pt x="5450" y="4271"/>
                  </a:lnTo>
                  <a:lnTo>
                    <a:pt x="5227" y="4204"/>
                  </a:lnTo>
                  <a:lnTo>
                    <a:pt x="5005" y="4159"/>
                  </a:lnTo>
                  <a:lnTo>
                    <a:pt x="4760" y="4115"/>
                  </a:lnTo>
                  <a:lnTo>
                    <a:pt x="4493" y="4070"/>
                  </a:lnTo>
                  <a:lnTo>
                    <a:pt x="4983" y="3915"/>
                  </a:lnTo>
                  <a:lnTo>
                    <a:pt x="5405" y="3737"/>
                  </a:lnTo>
                  <a:lnTo>
                    <a:pt x="5761" y="3559"/>
                  </a:lnTo>
                  <a:lnTo>
                    <a:pt x="6050" y="3359"/>
                  </a:lnTo>
                  <a:lnTo>
                    <a:pt x="6273" y="3136"/>
                  </a:lnTo>
                  <a:lnTo>
                    <a:pt x="6362" y="3025"/>
                  </a:lnTo>
                  <a:lnTo>
                    <a:pt x="6428" y="2914"/>
                  </a:lnTo>
                  <a:lnTo>
                    <a:pt x="6495" y="2803"/>
                  </a:lnTo>
                  <a:lnTo>
                    <a:pt x="6517" y="2691"/>
                  </a:lnTo>
                  <a:lnTo>
                    <a:pt x="6540" y="2558"/>
                  </a:lnTo>
                  <a:lnTo>
                    <a:pt x="6562" y="2424"/>
                  </a:lnTo>
                  <a:lnTo>
                    <a:pt x="6540" y="2224"/>
                  </a:lnTo>
                  <a:lnTo>
                    <a:pt x="6517" y="2046"/>
                  </a:lnTo>
                  <a:lnTo>
                    <a:pt x="6473" y="1846"/>
                  </a:lnTo>
                  <a:lnTo>
                    <a:pt x="6384" y="1646"/>
                  </a:lnTo>
                  <a:lnTo>
                    <a:pt x="6295" y="1468"/>
                  </a:lnTo>
                  <a:lnTo>
                    <a:pt x="6161" y="1290"/>
                  </a:lnTo>
                  <a:lnTo>
                    <a:pt x="6028" y="1112"/>
                  </a:lnTo>
                  <a:lnTo>
                    <a:pt x="5872" y="956"/>
                  </a:lnTo>
                  <a:lnTo>
                    <a:pt x="5628" y="756"/>
                  </a:lnTo>
                  <a:lnTo>
                    <a:pt x="5361" y="578"/>
                  </a:lnTo>
                  <a:lnTo>
                    <a:pt x="5072" y="423"/>
                  </a:lnTo>
                  <a:lnTo>
                    <a:pt x="4760" y="289"/>
                  </a:lnTo>
                  <a:lnTo>
                    <a:pt x="4426" y="178"/>
                  </a:lnTo>
                  <a:lnTo>
                    <a:pt x="4048" y="111"/>
                  </a:lnTo>
                  <a:lnTo>
                    <a:pt x="3670" y="44"/>
                  </a:lnTo>
                  <a:lnTo>
                    <a:pt x="3270" y="22"/>
                  </a:lnTo>
                  <a:lnTo>
                    <a:pt x="2692" y="0"/>
                  </a:lnTo>
                  <a:close/>
                </a:path>
              </a:pathLst>
            </a:cu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3"/>
            <p:cNvSpPr/>
            <p:nvPr/>
          </p:nvSpPr>
          <p:spPr>
            <a:xfrm>
              <a:off x="6527795" y="3348368"/>
              <a:ext cx="756126" cy="728504"/>
            </a:xfrm>
            <a:custGeom>
              <a:avLst/>
              <a:gdLst/>
              <a:ahLst/>
              <a:cxnLst/>
              <a:rect l="l" t="t" r="r" b="b"/>
              <a:pathLst>
                <a:path w="9143" h="8809" extrusionOk="0">
                  <a:moveTo>
                    <a:pt x="5406" y="245"/>
                  </a:moveTo>
                  <a:lnTo>
                    <a:pt x="6140" y="268"/>
                  </a:lnTo>
                  <a:lnTo>
                    <a:pt x="6562" y="312"/>
                  </a:lnTo>
                  <a:lnTo>
                    <a:pt x="7029" y="401"/>
                  </a:lnTo>
                  <a:lnTo>
                    <a:pt x="7252" y="468"/>
                  </a:lnTo>
                  <a:lnTo>
                    <a:pt x="7474" y="557"/>
                  </a:lnTo>
                  <a:lnTo>
                    <a:pt x="7697" y="646"/>
                  </a:lnTo>
                  <a:lnTo>
                    <a:pt x="7919" y="757"/>
                  </a:lnTo>
                  <a:lnTo>
                    <a:pt x="8119" y="891"/>
                  </a:lnTo>
                  <a:lnTo>
                    <a:pt x="8297" y="1024"/>
                  </a:lnTo>
                  <a:lnTo>
                    <a:pt x="8453" y="1180"/>
                  </a:lnTo>
                  <a:lnTo>
                    <a:pt x="8609" y="1358"/>
                  </a:lnTo>
                  <a:lnTo>
                    <a:pt x="8720" y="1536"/>
                  </a:lnTo>
                  <a:lnTo>
                    <a:pt x="8787" y="1758"/>
                  </a:lnTo>
                  <a:lnTo>
                    <a:pt x="8831" y="1980"/>
                  </a:lnTo>
                  <a:lnTo>
                    <a:pt x="8853" y="2247"/>
                  </a:lnTo>
                  <a:lnTo>
                    <a:pt x="8831" y="2403"/>
                  </a:lnTo>
                  <a:lnTo>
                    <a:pt x="8787" y="2581"/>
                  </a:lnTo>
                  <a:lnTo>
                    <a:pt x="8720" y="2737"/>
                  </a:lnTo>
                  <a:lnTo>
                    <a:pt x="8631" y="2870"/>
                  </a:lnTo>
                  <a:lnTo>
                    <a:pt x="8520" y="3004"/>
                  </a:lnTo>
                  <a:lnTo>
                    <a:pt x="8386" y="3137"/>
                  </a:lnTo>
                  <a:lnTo>
                    <a:pt x="8253" y="3248"/>
                  </a:lnTo>
                  <a:lnTo>
                    <a:pt x="8097" y="3359"/>
                  </a:lnTo>
                  <a:lnTo>
                    <a:pt x="7786" y="3537"/>
                  </a:lnTo>
                  <a:lnTo>
                    <a:pt x="7452" y="3715"/>
                  </a:lnTo>
                  <a:lnTo>
                    <a:pt x="6807" y="3960"/>
                  </a:lnTo>
                  <a:lnTo>
                    <a:pt x="6785" y="3982"/>
                  </a:lnTo>
                  <a:lnTo>
                    <a:pt x="6763" y="4027"/>
                  </a:lnTo>
                  <a:lnTo>
                    <a:pt x="6763" y="4049"/>
                  </a:lnTo>
                  <a:lnTo>
                    <a:pt x="6763" y="4094"/>
                  </a:lnTo>
                  <a:lnTo>
                    <a:pt x="6807" y="4160"/>
                  </a:lnTo>
                  <a:lnTo>
                    <a:pt x="6851" y="4182"/>
                  </a:lnTo>
                  <a:lnTo>
                    <a:pt x="7252" y="4182"/>
                  </a:lnTo>
                  <a:lnTo>
                    <a:pt x="7563" y="4227"/>
                  </a:lnTo>
                  <a:lnTo>
                    <a:pt x="7875" y="4294"/>
                  </a:lnTo>
                  <a:lnTo>
                    <a:pt x="8008" y="4360"/>
                  </a:lnTo>
                  <a:lnTo>
                    <a:pt x="8142" y="4427"/>
                  </a:lnTo>
                  <a:lnTo>
                    <a:pt x="8253" y="4494"/>
                  </a:lnTo>
                  <a:lnTo>
                    <a:pt x="8364" y="4583"/>
                  </a:lnTo>
                  <a:lnTo>
                    <a:pt x="8453" y="4694"/>
                  </a:lnTo>
                  <a:lnTo>
                    <a:pt x="8564" y="4805"/>
                  </a:lnTo>
                  <a:lnTo>
                    <a:pt x="8631" y="4939"/>
                  </a:lnTo>
                  <a:lnTo>
                    <a:pt x="8698" y="5094"/>
                  </a:lnTo>
                  <a:lnTo>
                    <a:pt x="8764" y="5250"/>
                  </a:lnTo>
                  <a:lnTo>
                    <a:pt x="8809" y="5428"/>
                  </a:lnTo>
                  <a:lnTo>
                    <a:pt x="8876" y="5851"/>
                  </a:lnTo>
                  <a:lnTo>
                    <a:pt x="8898" y="6051"/>
                  </a:lnTo>
                  <a:lnTo>
                    <a:pt x="8898" y="6273"/>
                  </a:lnTo>
                  <a:lnTo>
                    <a:pt x="8876" y="6473"/>
                  </a:lnTo>
                  <a:lnTo>
                    <a:pt x="8831" y="6696"/>
                  </a:lnTo>
                  <a:lnTo>
                    <a:pt x="8742" y="6874"/>
                  </a:lnTo>
                  <a:lnTo>
                    <a:pt x="8631" y="7052"/>
                  </a:lnTo>
                  <a:lnTo>
                    <a:pt x="8475" y="7208"/>
                  </a:lnTo>
                  <a:lnTo>
                    <a:pt x="8297" y="7341"/>
                  </a:lnTo>
                  <a:lnTo>
                    <a:pt x="8097" y="7474"/>
                  </a:lnTo>
                  <a:lnTo>
                    <a:pt x="7897" y="7586"/>
                  </a:lnTo>
                  <a:lnTo>
                    <a:pt x="7697" y="7697"/>
                  </a:lnTo>
                  <a:lnTo>
                    <a:pt x="7452" y="7786"/>
                  </a:lnTo>
                  <a:lnTo>
                    <a:pt x="6985" y="7919"/>
                  </a:lnTo>
                  <a:lnTo>
                    <a:pt x="6496" y="8030"/>
                  </a:lnTo>
                  <a:lnTo>
                    <a:pt x="6029" y="8097"/>
                  </a:lnTo>
                  <a:lnTo>
                    <a:pt x="5983" y="8103"/>
                  </a:lnTo>
                  <a:lnTo>
                    <a:pt x="6073" y="8053"/>
                  </a:lnTo>
                  <a:lnTo>
                    <a:pt x="6229" y="7942"/>
                  </a:lnTo>
                  <a:lnTo>
                    <a:pt x="6384" y="7808"/>
                  </a:lnTo>
                  <a:lnTo>
                    <a:pt x="6496" y="7652"/>
                  </a:lnTo>
                  <a:lnTo>
                    <a:pt x="6607" y="7519"/>
                  </a:lnTo>
                  <a:lnTo>
                    <a:pt x="6718" y="7341"/>
                  </a:lnTo>
                  <a:lnTo>
                    <a:pt x="6785" y="7163"/>
                  </a:lnTo>
                  <a:lnTo>
                    <a:pt x="6851" y="6985"/>
                  </a:lnTo>
                  <a:lnTo>
                    <a:pt x="6874" y="6785"/>
                  </a:lnTo>
                  <a:lnTo>
                    <a:pt x="6896" y="6585"/>
                  </a:lnTo>
                  <a:lnTo>
                    <a:pt x="6896" y="6362"/>
                  </a:lnTo>
                  <a:lnTo>
                    <a:pt x="6896" y="6118"/>
                  </a:lnTo>
                  <a:lnTo>
                    <a:pt x="6851" y="5873"/>
                  </a:lnTo>
                  <a:lnTo>
                    <a:pt x="6807" y="5673"/>
                  </a:lnTo>
                  <a:lnTo>
                    <a:pt x="6740" y="5473"/>
                  </a:lnTo>
                  <a:lnTo>
                    <a:pt x="6651" y="5295"/>
                  </a:lnTo>
                  <a:lnTo>
                    <a:pt x="6562" y="5139"/>
                  </a:lnTo>
                  <a:lnTo>
                    <a:pt x="6451" y="4983"/>
                  </a:lnTo>
                  <a:lnTo>
                    <a:pt x="6340" y="4850"/>
                  </a:lnTo>
                  <a:lnTo>
                    <a:pt x="6206" y="4739"/>
                  </a:lnTo>
                  <a:lnTo>
                    <a:pt x="6073" y="4627"/>
                  </a:lnTo>
                  <a:lnTo>
                    <a:pt x="5917" y="4538"/>
                  </a:lnTo>
                  <a:lnTo>
                    <a:pt x="5739" y="4449"/>
                  </a:lnTo>
                  <a:lnTo>
                    <a:pt x="5406" y="4316"/>
                  </a:lnTo>
                  <a:lnTo>
                    <a:pt x="5075" y="4242"/>
                  </a:lnTo>
                  <a:lnTo>
                    <a:pt x="5075" y="4242"/>
                  </a:lnTo>
                  <a:lnTo>
                    <a:pt x="5117" y="4227"/>
                  </a:lnTo>
                  <a:lnTo>
                    <a:pt x="5561" y="4049"/>
                  </a:lnTo>
                  <a:lnTo>
                    <a:pt x="5762" y="3938"/>
                  </a:lnTo>
                  <a:lnTo>
                    <a:pt x="5962" y="3827"/>
                  </a:lnTo>
                  <a:lnTo>
                    <a:pt x="6162" y="3693"/>
                  </a:lnTo>
                  <a:lnTo>
                    <a:pt x="6318" y="3560"/>
                  </a:lnTo>
                  <a:lnTo>
                    <a:pt x="6473" y="3404"/>
                  </a:lnTo>
                  <a:lnTo>
                    <a:pt x="6607" y="3248"/>
                  </a:lnTo>
                  <a:lnTo>
                    <a:pt x="6696" y="3070"/>
                  </a:lnTo>
                  <a:lnTo>
                    <a:pt x="6763" y="2870"/>
                  </a:lnTo>
                  <a:lnTo>
                    <a:pt x="6807" y="2670"/>
                  </a:lnTo>
                  <a:lnTo>
                    <a:pt x="6785" y="2425"/>
                  </a:lnTo>
                  <a:lnTo>
                    <a:pt x="6763" y="2181"/>
                  </a:lnTo>
                  <a:lnTo>
                    <a:pt x="6674" y="1936"/>
                  </a:lnTo>
                  <a:lnTo>
                    <a:pt x="6540" y="1669"/>
                  </a:lnTo>
                  <a:lnTo>
                    <a:pt x="6384" y="1424"/>
                  </a:lnTo>
                  <a:lnTo>
                    <a:pt x="6206" y="1202"/>
                  </a:lnTo>
                  <a:lnTo>
                    <a:pt x="6006" y="1002"/>
                  </a:lnTo>
                  <a:lnTo>
                    <a:pt x="5784" y="846"/>
                  </a:lnTo>
                  <a:lnTo>
                    <a:pt x="5561" y="690"/>
                  </a:lnTo>
                  <a:lnTo>
                    <a:pt x="5317" y="557"/>
                  </a:lnTo>
                  <a:lnTo>
                    <a:pt x="5050" y="446"/>
                  </a:lnTo>
                  <a:lnTo>
                    <a:pt x="4783" y="357"/>
                  </a:lnTo>
                  <a:lnTo>
                    <a:pt x="4494" y="268"/>
                  </a:lnTo>
                  <a:lnTo>
                    <a:pt x="4433" y="254"/>
                  </a:lnTo>
                  <a:lnTo>
                    <a:pt x="4433" y="254"/>
                  </a:lnTo>
                  <a:lnTo>
                    <a:pt x="4694" y="245"/>
                  </a:lnTo>
                  <a:close/>
                  <a:moveTo>
                    <a:pt x="2814" y="318"/>
                  </a:moveTo>
                  <a:lnTo>
                    <a:pt x="2848" y="334"/>
                  </a:lnTo>
                  <a:lnTo>
                    <a:pt x="3359" y="334"/>
                  </a:lnTo>
                  <a:lnTo>
                    <a:pt x="3893" y="379"/>
                  </a:lnTo>
                  <a:lnTo>
                    <a:pt x="4160" y="401"/>
                  </a:lnTo>
                  <a:lnTo>
                    <a:pt x="4427" y="468"/>
                  </a:lnTo>
                  <a:lnTo>
                    <a:pt x="4672" y="535"/>
                  </a:lnTo>
                  <a:lnTo>
                    <a:pt x="4939" y="601"/>
                  </a:lnTo>
                  <a:lnTo>
                    <a:pt x="5161" y="713"/>
                  </a:lnTo>
                  <a:lnTo>
                    <a:pt x="5406" y="824"/>
                  </a:lnTo>
                  <a:lnTo>
                    <a:pt x="5628" y="957"/>
                  </a:lnTo>
                  <a:lnTo>
                    <a:pt x="5828" y="1113"/>
                  </a:lnTo>
                  <a:lnTo>
                    <a:pt x="6006" y="1291"/>
                  </a:lnTo>
                  <a:lnTo>
                    <a:pt x="6184" y="1491"/>
                  </a:lnTo>
                  <a:lnTo>
                    <a:pt x="6318" y="1714"/>
                  </a:lnTo>
                  <a:lnTo>
                    <a:pt x="6429" y="1958"/>
                  </a:lnTo>
                  <a:lnTo>
                    <a:pt x="6518" y="2203"/>
                  </a:lnTo>
                  <a:lnTo>
                    <a:pt x="6562" y="2425"/>
                  </a:lnTo>
                  <a:lnTo>
                    <a:pt x="6562" y="2625"/>
                  </a:lnTo>
                  <a:lnTo>
                    <a:pt x="6518" y="2803"/>
                  </a:lnTo>
                  <a:lnTo>
                    <a:pt x="6451" y="2981"/>
                  </a:lnTo>
                  <a:lnTo>
                    <a:pt x="6362" y="3159"/>
                  </a:lnTo>
                  <a:lnTo>
                    <a:pt x="6229" y="3293"/>
                  </a:lnTo>
                  <a:lnTo>
                    <a:pt x="6095" y="3426"/>
                  </a:lnTo>
                  <a:lnTo>
                    <a:pt x="5940" y="3560"/>
                  </a:lnTo>
                  <a:lnTo>
                    <a:pt x="5762" y="3671"/>
                  </a:lnTo>
                  <a:lnTo>
                    <a:pt x="5383" y="3871"/>
                  </a:lnTo>
                  <a:lnTo>
                    <a:pt x="4983" y="4027"/>
                  </a:lnTo>
                  <a:lnTo>
                    <a:pt x="4583" y="4160"/>
                  </a:lnTo>
                  <a:lnTo>
                    <a:pt x="4538" y="4182"/>
                  </a:lnTo>
                  <a:lnTo>
                    <a:pt x="4516" y="4227"/>
                  </a:lnTo>
                  <a:lnTo>
                    <a:pt x="4516" y="4249"/>
                  </a:lnTo>
                  <a:lnTo>
                    <a:pt x="4516" y="4294"/>
                  </a:lnTo>
                  <a:lnTo>
                    <a:pt x="4583" y="4360"/>
                  </a:lnTo>
                  <a:lnTo>
                    <a:pt x="4649" y="4383"/>
                  </a:lnTo>
                  <a:lnTo>
                    <a:pt x="5028" y="4449"/>
                  </a:lnTo>
                  <a:lnTo>
                    <a:pt x="5406" y="4516"/>
                  </a:lnTo>
                  <a:lnTo>
                    <a:pt x="5584" y="4583"/>
                  </a:lnTo>
                  <a:lnTo>
                    <a:pt x="5762" y="4650"/>
                  </a:lnTo>
                  <a:lnTo>
                    <a:pt x="5917" y="4739"/>
                  </a:lnTo>
                  <a:lnTo>
                    <a:pt x="6073" y="4828"/>
                  </a:lnTo>
                  <a:lnTo>
                    <a:pt x="6206" y="4961"/>
                  </a:lnTo>
                  <a:lnTo>
                    <a:pt x="6340" y="5117"/>
                  </a:lnTo>
                  <a:lnTo>
                    <a:pt x="6429" y="5272"/>
                  </a:lnTo>
                  <a:lnTo>
                    <a:pt x="6496" y="5428"/>
                  </a:lnTo>
                  <a:lnTo>
                    <a:pt x="6562" y="5606"/>
                  </a:lnTo>
                  <a:lnTo>
                    <a:pt x="6607" y="5784"/>
                  </a:lnTo>
                  <a:lnTo>
                    <a:pt x="6651" y="6162"/>
                  </a:lnTo>
                  <a:lnTo>
                    <a:pt x="6674" y="6362"/>
                  </a:lnTo>
                  <a:lnTo>
                    <a:pt x="6674" y="6562"/>
                  </a:lnTo>
                  <a:lnTo>
                    <a:pt x="6651" y="6740"/>
                  </a:lnTo>
                  <a:lnTo>
                    <a:pt x="6607" y="6918"/>
                  </a:lnTo>
                  <a:lnTo>
                    <a:pt x="6562" y="7074"/>
                  </a:lnTo>
                  <a:lnTo>
                    <a:pt x="6496" y="7230"/>
                  </a:lnTo>
                  <a:lnTo>
                    <a:pt x="6429" y="7363"/>
                  </a:lnTo>
                  <a:lnTo>
                    <a:pt x="6318" y="7497"/>
                  </a:lnTo>
                  <a:lnTo>
                    <a:pt x="6229" y="7608"/>
                  </a:lnTo>
                  <a:lnTo>
                    <a:pt x="6095" y="7719"/>
                  </a:lnTo>
                  <a:lnTo>
                    <a:pt x="5962" y="7830"/>
                  </a:lnTo>
                  <a:lnTo>
                    <a:pt x="5828" y="7919"/>
                  </a:lnTo>
                  <a:lnTo>
                    <a:pt x="5495" y="8075"/>
                  </a:lnTo>
                  <a:lnTo>
                    <a:pt x="5117" y="8208"/>
                  </a:lnTo>
                  <a:lnTo>
                    <a:pt x="4694" y="8320"/>
                  </a:lnTo>
                  <a:lnTo>
                    <a:pt x="4227" y="8386"/>
                  </a:lnTo>
                  <a:lnTo>
                    <a:pt x="3782" y="8453"/>
                  </a:lnTo>
                  <a:lnTo>
                    <a:pt x="3315" y="8475"/>
                  </a:lnTo>
                  <a:lnTo>
                    <a:pt x="2403" y="8520"/>
                  </a:lnTo>
                  <a:lnTo>
                    <a:pt x="1491" y="8564"/>
                  </a:lnTo>
                  <a:lnTo>
                    <a:pt x="1224" y="8587"/>
                  </a:lnTo>
                  <a:lnTo>
                    <a:pt x="1046" y="8587"/>
                  </a:lnTo>
                  <a:lnTo>
                    <a:pt x="1024" y="8564"/>
                  </a:lnTo>
                  <a:lnTo>
                    <a:pt x="1002" y="8498"/>
                  </a:lnTo>
                  <a:lnTo>
                    <a:pt x="979" y="8409"/>
                  </a:lnTo>
                  <a:lnTo>
                    <a:pt x="979" y="8231"/>
                  </a:lnTo>
                  <a:lnTo>
                    <a:pt x="868" y="7208"/>
                  </a:lnTo>
                  <a:lnTo>
                    <a:pt x="579" y="4227"/>
                  </a:lnTo>
                  <a:lnTo>
                    <a:pt x="357" y="1869"/>
                  </a:lnTo>
                  <a:lnTo>
                    <a:pt x="312" y="1424"/>
                  </a:lnTo>
                  <a:lnTo>
                    <a:pt x="290" y="1202"/>
                  </a:lnTo>
                  <a:lnTo>
                    <a:pt x="268" y="980"/>
                  </a:lnTo>
                  <a:lnTo>
                    <a:pt x="268" y="824"/>
                  </a:lnTo>
                  <a:lnTo>
                    <a:pt x="290" y="779"/>
                  </a:lnTo>
                  <a:lnTo>
                    <a:pt x="379" y="713"/>
                  </a:lnTo>
                  <a:lnTo>
                    <a:pt x="446" y="668"/>
                  </a:lnTo>
                  <a:lnTo>
                    <a:pt x="535" y="624"/>
                  </a:lnTo>
                  <a:lnTo>
                    <a:pt x="757" y="557"/>
                  </a:lnTo>
                  <a:lnTo>
                    <a:pt x="1157" y="490"/>
                  </a:lnTo>
                  <a:lnTo>
                    <a:pt x="1691" y="401"/>
                  </a:lnTo>
                  <a:lnTo>
                    <a:pt x="2203" y="357"/>
                  </a:lnTo>
                  <a:lnTo>
                    <a:pt x="2814" y="318"/>
                  </a:lnTo>
                  <a:close/>
                  <a:moveTo>
                    <a:pt x="5005" y="1"/>
                  </a:moveTo>
                  <a:lnTo>
                    <a:pt x="4516" y="23"/>
                  </a:lnTo>
                  <a:lnTo>
                    <a:pt x="3515" y="68"/>
                  </a:lnTo>
                  <a:lnTo>
                    <a:pt x="2960" y="96"/>
                  </a:lnTo>
                  <a:lnTo>
                    <a:pt x="2960" y="96"/>
                  </a:lnTo>
                  <a:lnTo>
                    <a:pt x="2803" y="90"/>
                  </a:lnTo>
                  <a:lnTo>
                    <a:pt x="2772" y="106"/>
                  </a:lnTo>
                  <a:lnTo>
                    <a:pt x="2772" y="106"/>
                  </a:lnTo>
                  <a:lnTo>
                    <a:pt x="2648" y="112"/>
                  </a:lnTo>
                  <a:lnTo>
                    <a:pt x="2203" y="134"/>
                  </a:lnTo>
                  <a:lnTo>
                    <a:pt x="1780" y="179"/>
                  </a:lnTo>
                  <a:lnTo>
                    <a:pt x="1358" y="245"/>
                  </a:lnTo>
                  <a:lnTo>
                    <a:pt x="913" y="312"/>
                  </a:lnTo>
                  <a:lnTo>
                    <a:pt x="490" y="423"/>
                  </a:lnTo>
                  <a:lnTo>
                    <a:pt x="67" y="557"/>
                  </a:lnTo>
                  <a:lnTo>
                    <a:pt x="45" y="579"/>
                  </a:lnTo>
                  <a:lnTo>
                    <a:pt x="23" y="601"/>
                  </a:lnTo>
                  <a:lnTo>
                    <a:pt x="1" y="668"/>
                  </a:lnTo>
                  <a:lnTo>
                    <a:pt x="223" y="2670"/>
                  </a:lnTo>
                  <a:lnTo>
                    <a:pt x="401" y="4694"/>
                  </a:lnTo>
                  <a:lnTo>
                    <a:pt x="579" y="6696"/>
                  </a:lnTo>
                  <a:lnTo>
                    <a:pt x="690" y="7697"/>
                  </a:lnTo>
                  <a:lnTo>
                    <a:pt x="824" y="8698"/>
                  </a:lnTo>
                  <a:lnTo>
                    <a:pt x="824" y="8742"/>
                  </a:lnTo>
                  <a:lnTo>
                    <a:pt x="868" y="8787"/>
                  </a:lnTo>
                  <a:lnTo>
                    <a:pt x="913" y="8809"/>
                  </a:lnTo>
                  <a:lnTo>
                    <a:pt x="957" y="8809"/>
                  </a:lnTo>
                  <a:lnTo>
                    <a:pt x="2025" y="8787"/>
                  </a:lnTo>
                  <a:lnTo>
                    <a:pt x="3115" y="8742"/>
                  </a:lnTo>
                  <a:lnTo>
                    <a:pt x="3649" y="8698"/>
                  </a:lnTo>
                  <a:lnTo>
                    <a:pt x="4182" y="8631"/>
                  </a:lnTo>
                  <a:lnTo>
                    <a:pt x="4716" y="8564"/>
                  </a:lnTo>
                  <a:lnTo>
                    <a:pt x="5228" y="8431"/>
                  </a:lnTo>
                  <a:lnTo>
                    <a:pt x="5695" y="8386"/>
                  </a:lnTo>
                  <a:lnTo>
                    <a:pt x="6251" y="8297"/>
                  </a:lnTo>
                  <a:lnTo>
                    <a:pt x="6829" y="8186"/>
                  </a:lnTo>
                  <a:lnTo>
                    <a:pt x="7141" y="8119"/>
                  </a:lnTo>
                  <a:lnTo>
                    <a:pt x="7430" y="8053"/>
                  </a:lnTo>
                  <a:lnTo>
                    <a:pt x="7719" y="7942"/>
                  </a:lnTo>
                  <a:lnTo>
                    <a:pt x="8008" y="7830"/>
                  </a:lnTo>
                  <a:lnTo>
                    <a:pt x="8253" y="7697"/>
                  </a:lnTo>
                  <a:lnTo>
                    <a:pt x="8497" y="7541"/>
                  </a:lnTo>
                  <a:lnTo>
                    <a:pt x="8698" y="7385"/>
                  </a:lnTo>
                  <a:lnTo>
                    <a:pt x="8876" y="7185"/>
                  </a:lnTo>
                  <a:lnTo>
                    <a:pt x="9009" y="6963"/>
                  </a:lnTo>
                  <a:lnTo>
                    <a:pt x="9098" y="6718"/>
                  </a:lnTo>
                  <a:lnTo>
                    <a:pt x="9142" y="6473"/>
                  </a:lnTo>
                  <a:lnTo>
                    <a:pt x="9142" y="6207"/>
                  </a:lnTo>
                  <a:lnTo>
                    <a:pt x="9142" y="5940"/>
                  </a:lnTo>
                  <a:lnTo>
                    <a:pt x="9098" y="5673"/>
                  </a:lnTo>
                  <a:lnTo>
                    <a:pt x="9054" y="5384"/>
                  </a:lnTo>
                  <a:lnTo>
                    <a:pt x="8965" y="5139"/>
                  </a:lnTo>
                  <a:lnTo>
                    <a:pt x="8876" y="4894"/>
                  </a:lnTo>
                  <a:lnTo>
                    <a:pt x="8764" y="4672"/>
                  </a:lnTo>
                  <a:lnTo>
                    <a:pt x="8675" y="4561"/>
                  </a:lnTo>
                  <a:lnTo>
                    <a:pt x="8586" y="4472"/>
                  </a:lnTo>
                  <a:lnTo>
                    <a:pt x="8386" y="4294"/>
                  </a:lnTo>
                  <a:lnTo>
                    <a:pt x="8142" y="4160"/>
                  </a:lnTo>
                  <a:lnTo>
                    <a:pt x="7897" y="4071"/>
                  </a:lnTo>
                  <a:lnTo>
                    <a:pt x="7652" y="4005"/>
                  </a:lnTo>
                  <a:lnTo>
                    <a:pt x="7399" y="3983"/>
                  </a:lnTo>
                  <a:lnTo>
                    <a:pt x="7399" y="3983"/>
                  </a:lnTo>
                  <a:lnTo>
                    <a:pt x="7563" y="3916"/>
                  </a:lnTo>
                  <a:lnTo>
                    <a:pt x="7897" y="3760"/>
                  </a:lnTo>
                  <a:lnTo>
                    <a:pt x="8208" y="3582"/>
                  </a:lnTo>
                  <a:lnTo>
                    <a:pt x="8497" y="3359"/>
                  </a:lnTo>
                  <a:lnTo>
                    <a:pt x="8631" y="3248"/>
                  </a:lnTo>
                  <a:lnTo>
                    <a:pt x="8764" y="3115"/>
                  </a:lnTo>
                  <a:lnTo>
                    <a:pt x="8853" y="2981"/>
                  </a:lnTo>
                  <a:lnTo>
                    <a:pt x="8942" y="2826"/>
                  </a:lnTo>
                  <a:lnTo>
                    <a:pt x="9009" y="2670"/>
                  </a:lnTo>
                  <a:lnTo>
                    <a:pt x="9054" y="2514"/>
                  </a:lnTo>
                  <a:lnTo>
                    <a:pt x="9098" y="2314"/>
                  </a:lnTo>
                  <a:lnTo>
                    <a:pt x="9098" y="2136"/>
                  </a:lnTo>
                  <a:lnTo>
                    <a:pt x="9076" y="1958"/>
                  </a:lnTo>
                  <a:lnTo>
                    <a:pt x="9031" y="1802"/>
                  </a:lnTo>
                  <a:lnTo>
                    <a:pt x="8965" y="1625"/>
                  </a:lnTo>
                  <a:lnTo>
                    <a:pt x="8876" y="1469"/>
                  </a:lnTo>
                  <a:lnTo>
                    <a:pt x="8787" y="1313"/>
                  </a:lnTo>
                  <a:lnTo>
                    <a:pt x="8675" y="1157"/>
                  </a:lnTo>
                  <a:lnTo>
                    <a:pt x="8542" y="1024"/>
                  </a:lnTo>
                  <a:lnTo>
                    <a:pt x="8408" y="891"/>
                  </a:lnTo>
                  <a:lnTo>
                    <a:pt x="8119" y="646"/>
                  </a:lnTo>
                  <a:lnTo>
                    <a:pt x="7808" y="468"/>
                  </a:lnTo>
                  <a:lnTo>
                    <a:pt x="7497" y="312"/>
                  </a:lnTo>
                  <a:lnTo>
                    <a:pt x="7252" y="245"/>
                  </a:lnTo>
                  <a:lnTo>
                    <a:pt x="7029" y="179"/>
                  </a:lnTo>
                  <a:lnTo>
                    <a:pt x="6540" y="68"/>
                  </a:lnTo>
                  <a:lnTo>
                    <a:pt x="6029" y="23"/>
                  </a:lnTo>
                  <a:lnTo>
                    <a:pt x="551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43"/>
            <p:cNvSpPr/>
            <p:nvPr/>
          </p:nvSpPr>
          <p:spPr>
            <a:xfrm>
              <a:off x="6673099" y="3466133"/>
              <a:ext cx="235530" cy="209810"/>
            </a:xfrm>
            <a:custGeom>
              <a:avLst/>
              <a:gdLst/>
              <a:ahLst/>
              <a:cxnLst/>
              <a:rect l="l" t="t" r="r" b="b"/>
              <a:pathLst>
                <a:path w="2848" h="2537" extrusionOk="0">
                  <a:moveTo>
                    <a:pt x="1642" y="267"/>
                  </a:moveTo>
                  <a:lnTo>
                    <a:pt x="1647" y="267"/>
                  </a:lnTo>
                  <a:lnTo>
                    <a:pt x="1847" y="334"/>
                  </a:lnTo>
                  <a:lnTo>
                    <a:pt x="2069" y="401"/>
                  </a:lnTo>
                  <a:lnTo>
                    <a:pt x="2247" y="512"/>
                  </a:lnTo>
                  <a:lnTo>
                    <a:pt x="2336" y="556"/>
                  </a:lnTo>
                  <a:lnTo>
                    <a:pt x="2403" y="645"/>
                  </a:lnTo>
                  <a:lnTo>
                    <a:pt x="2470" y="734"/>
                  </a:lnTo>
                  <a:lnTo>
                    <a:pt x="2514" y="823"/>
                  </a:lnTo>
                  <a:lnTo>
                    <a:pt x="2559" y="935"/>
                  </a:lnTo>
                  <a:lnTo>
                    <a:pt x="2581" y="1046"/>
                  </a:lnTo>
                  <a:lnTo>
                    <a:pt x="2603" y="1246"/>
                  </a:lnTo>
                  <a:lnTo>
                    <a:pt x="2559" y="1402"/>
                  </a:lnTo>
                  <a:lnTo>
                    <a:pt x="2470" y="1557"/>
                  </a:lnTo>
                  <a:lnTo>
                    <a:pt x="2359" y="1691"/>
                  </a:lnTo>
                  <a:lnTo>
                    <a:pt x="2225" y="1802"/>
                  </a:lnTo>
                  <a:lnTo>
                    <a:pt x="2069" y="1891"/>
                  </a:lnTo>
                  <a:lnTo>
                    <a:pt x="1906" y="1967"/>
                  </a:lnTo>
                  <a:lnTo>
                    <a:pt x="1906" y="1967"/>
                  </a:lnTo>
                  <a:lnTo>
                    <a:pt x="1780" y="1157"/>
                  </a:lnTo>
                  <a:lnTo>
                    <a:pt x="1642" y="267"/>
                  </a:lnTo>
                  <a:close/>
                  <a:moveTo>
                    <a:pt x="757" y="201"/>
                  </a:moveTo>
                  <a:lnTo>
                    <a:pt x="1202" y="223"/>
                  </a:lnTo>
                  <a:lnTo>
                    <a:pt x="1399" y="242"/>
                  </a:lnTo>
                  <a:lnTo>
                    <a:pt x="1399" y="242"/>
                  </a:lnTo>
                  <a:lnTo>
                    <a:pt x="1558" y="1157"/>
                  </a:lnTo>
                  <a:lnTo>
                    <a:pt x="1699" y="2062"/>
                  </a:lnTo>
                  <a:lnTo>
                    <a:pt x="1699" y="2062"/>
                  </a:lnTo>
                  <a:lnTo>
                    <a:pt x="1669" y="2069"/>
                  </a:lnTo>
                  <a:lnTo>
                    <a:pt x="1469" y="2136"/>
                  </a:lnTo>
                  <a:lnTo>
                    <a:pt x="1224" y="2202"/>
                  </a:lnTo>
                  <a:lnTo>
                    <a:pt x="957" y="2269"/>
                  </a:lnTo>
                  <a:lnTo>
                    <a:pt x="713" y="2291"/>
                  </a:lnTo>
                  <a:lnTo>
                    <a:pt x="561" y="2304"/>
                  </a:lnTo>
                  <a:lnTo>
                    <a:pt x="357" y="957"/>
                  </a:lnTo>
                  <a:lnTo>
                    <a:pt x="312" y="779"/>
                  </a:lnTo>
                  <a:lnTo>
                    <a:pt x="268" y="601"/>
                  </a:lnTo>
                  <a:lnTo>
                    <a:pt x="268" y="490"/>
                  </a:lnTo>
                  <a:lnTo>
                    <a:pt x="290" y="401"/>
                  </a:lnTo>
                  <a:lnTo>
                    <a:pt x="312" y="334"/>
                  </a:lnTo>
                  <a:lnTo>
                    <a:pt x="357" y="267"/>
                  </a:lnTo>
                  <a:lnTo>
                    <a:pt x="424" y="245"/>
                  </a:lnTo>
                  <a:lnTo>
                    <a:pt x="512" y="223"/>
                  </a:lnTo>
                  <a:lnTo>
                    <a:pt x="757" y="201"/>
                  </a:lnTo>
                  <a:close/>
                  <a:moveTo>
                    <a:pt x="690" y="0"/>
                  </a:moveTo>
                  <a:lnTo>
                    <a:pt x="357" y="45"/>
                  </a:lnTo>
                  <a:lnTo>
                    <a:pt x="68" y="89"/>
                  </a:lnTo>
                  <a:lnTo>
                    <a:pt x="23" y="89"/>
                  </a:lnTo>
                  <a:lnTo>
                    <a:pt x="1" y="134"/>
                  </a:lnTo>
                  <a:lnTo>
                    <a:pt x="1" y="201"/>
                  </a:lnTo>
                  <a:lnTo>
                    <a:pt x="179" y="1313"/>
                  </a:lnTo>
                  <a:lnTo>
                    <a:pt x="357" y="2425"/>
                  </a:lnTo>
                  <a:lnTo>
                    <a:pt x="379" y="2469"/>
                  </a:lnTo>
                  <a:lnTo>
                    <a:pt x="401" y="2492"/>
                  </a:lnTo>
                  <a:lnTo>
                    <a:pt x="446" y="2514"/>
                  </a:lnTo>
                  <a:lnTo>
                    <a:pt x="490" y="2536"/>
                  </a:lnTo>
                  <a:lnTo>
                    <a:pt x="846" y="2514"/>
                  </a:lnTo>
                  <a:lnTo>
                    <a:pt x="1224" y="2469"/>
                  </a:lnTo>
                  <a:lnTo>
                    <a:pt x="1580" y="2380"/>
                  </a:lnTo>
                  <a:lnTo>
                    <a:pt x="1736" y="2314"/>
                  </a:lnTo>
                  <a:lnTo>
                    <a:pt x="1843" y="2268"/>
                  </a:lnTo>
                  <a:lnTo>
                    <a:pt x="1843" y="2268"/>
                  </a:lnTo>
                  <a:lnTo>
                    <a:pt x="1847" y="2269"/>
                  </a:lnTo>
                  <a:lnTo>
                    <a:pt x="1892" y="2247"/>
                  </a:lnTo>
                  <a:lnTo>
                    <a:pt x="1892" y="2247"/>
                  </a:lnTo>
                  <a:lnTo>
                    <a:pt x="1892" y="2247"/>
                  </a:lnTo>
                  <a:lnTo>
                    <a:pt x="1936" y="2225"/>
                  </a:lnTo>
                  <a:lnTo>
                    <a:pt x="1936" y="2225"/>
                  </a:lnTo>
                  <a:lnTo>
                    <a:pt x="1936" y="2225"/>
                  </a:lnTo>
                  <a:lnTo>
                    <a:pt x="2158" y="2113"/>
                  </a:lnTo>
                  <a:lnTo>
                    <a:pt x="2381" y="1958"/>
                  </a:lnTo>
                  <a:lnTo>
                    <a:pt x="2581" y="1758"/>
                  </a:lnTo>
                  <a:lnTo>
                    <a:pt x="2670" y="1646"/>
                  </a:lnTo>
                  <a:lnTo>
                    <a:pt x="2737" y="1535"/>
                  </a:lnTo>
                  <a:lnTo>
                    <a:pt x="2803" y="1424"/>
                  </a:lnTo>
                  <a:lnTo>
                    <a:pt x="2826" y="1290"/>
                  </a:lnTo>
                  <a:lnTo>
                    <a:pt x="2848" y="1179"/>
                  </a:lnTo>
                  <a:lnTo>
                    <a:pt x="2848" y="1046"/>
                  </a:lnTo>
                  <a:lnTo>
                    <a:pt x="2826" y="912"/>
                  </a:lnTo>
                  <a:lnTo>
                    <a:pt x="2759" y="779"/>
                  </a:lnTo>
                  <a:lnTo>
                    <a:pt x="2692" y="645"/>
                  </a:lnTo>
                  <a:lnTo>
                    <a:pt x="2581" y="512"/>
                  </a:lnTo>
                  <a:lnTo>
                    <a:pt x="2470" y="401"/>
                  </a:lnTo>
                  <a:lnTo>
                    <a:pt x="2336" y="290"/>
                  </a:lnTo>
                  <a:lnTo>
                    <a:pt x="2203" y="223"/>
                  </a:lnTo>
                  <a:lnTo>
                    <a:pt x="2047" y="156"/>
                  </a:lnTo>
                  <a:lnTo>
                    <a:pt x="1892" y="89"/>
                  </a:lnTo>
                  <a:lnTo>
                    <a:pt x="1736" y="45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3"/>
            <p:cNvSpPr/>
            <p:nvPr/>
          </p:nvSpPr>
          <p:spPr>
            <a:xfrm>
              <a:off x="6901268" y="3675860"/>
              <a:ext cx="204186" cy="34982"/>
            </a:xfrm>
            <a:custGeom>
              <a:avLst/>
              <a:gdLst/>
              <a:ahLst/>
              <a:cxnLst/>
              <a:rect l="l" t="t" r="r" b="b"/>
              <a:pathLst>
                <a:path w="2469" h="423" extrusionOk="0">
                  <a:moveTo>
                    <a:pt x="2335" y="0"/>
                  </a:moveTo>
                  <a:lnTo>
                    <a:pt x="89" y="200"/>
                  </a:lnTo>
                  <a:lnTo>
                    <a:pt x="44" y="222"/>
                  </a:lnTo>
                  <a:lnTo>
                    <a:pt x="22" y="245"/>
                  </a:lnTo>
                  <a:lnTo>
                    <a:pt x="0" y="289"/>
                  </a:lnTo>
                  <a:lnTo>
                    <a:pt x="0" y="334"/>
                  </a:lnTo>
                  <a:lnTo>
                    <a:pt x="44" y="400"/>
                  </a:lnTo>
                  <a:lnTo>
                    <a:pt x="89" y="423"/>
                  </a:lnTo>
                  <a:lnTo>
                    <a:pt x="133" y="423"/>
                  </a:lnTo>
                  <a:lnTo>
                    <a:pt x="2380" y="222"/>
                  </a:lnTo>
                  <a:lnTo>
                    <a:pt x="2424" y="222"/>
                  </a:lnTo>
                  <a:lnTo>
                    <a:pt x="2447" y="178"/>
                  </a:lnTo>
                  <a:lnTo>
                    <a:pt x="2469" y="156"/>
                  </a:lnTo>
                  <a:lnTo>
                    <a:pt x="2469" y="111"/>
                  </a:lnTo>
                  <a:lnTo>
                    <a:pt x="2424" y="22"/>
                  </a:lnTo>
                  <a:lnTo>
                    <a:pt x="23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43"/>
            <p:cNvSpPr/>
            <p:nvPr/>
          </p:nvSpPr>
          <p:spPr>
            <a:xfrm>
              <a:off x="6719080" y="3773280"/>
              <a:ext cx="237432" cy="207990"/>
            </a:xfrm>
            <a:custGeom>
              <a:avLst/>
              <a:gdLst/>
              <a:ahLst/>
              <a:cxnLst/>
              <a:rect l="l" t="t" r="r" b="b"/>
              <a:pathLst>
                <a:path w="2871" h="2515" extrusionOk="0">
                  <a:moveTo>
                    <a:pt x="1647" y="277"/>
                  </a:moveTo>
                  <a:lnTo>
                    <a:pt x="1825" y="312"/>
                  </a:lnTo>
                  <a:lnTo>
                    <a:pt x="2003" y="357"/>
                  </a:lnTo>
                  <a:lnTo>
                    <a:pt x="2159" y="424"/>
                  </a:lnTo>
                  <a:lnTo>
                    <a:pt x="2292" y="490"/>
                  </a:lnTo>
                  <a:lnTo>
                    <a:pt x="2403" y="601"/>
                  </a:lnTo>
                  <a:lnTo>
                    <a:pt x="2514" y="735"/>
                  </a:lnTo>
                  <a:lnTo>
                    <a:pt x="2581" y="913"/>
                  </a:lnTo>
                  <a:lnTo>
                    <a:pt x="2626" y="1046"/>
                  </a:lnTo>
                  <a:lnTo>
                    <a:pt x="2626" y="1180"/>
                  </a:lnTo>
                  <a:lnTo>
                    <a:pt x="2603" y="1291"/>
                  </a:lnTo>
                  <a:lnTo>
                    <a:pt x="2559" y="1402"/>
                  </a:lnTo>
                  <a:lnTo>
                    <a:pt x="2514" y="1513"/>
                  </a:lnTo>
                  <a:lnTo>
                    <a:pt x="2425" y="1625"/>
                  </a:lnTo>
                  <a:lnTo>
                    <a:pt x="2336" y="1714"/>
                  </a:lnTo>
                  <a:lnTo>
                    <a:pt x="2247" y="1780"/>
                  </a:lnTo>
                  <a:lnTo>
                    <a:pt x="2047" y="1914"/>
                  </a:lnTo>
                  <a:lnTo>
                    <a:pt x="1923" y="1976"/>
                  </a:lnTo>
                  <a:lnTo>
                    <a:pt x="1847" y="1625"/>
                  </a:lnTo>
                  <a:lnTo>
                    <a:pt x="1780" y="1135"/>
                  </a:lnTo>
                  <a:lnTo>
                    <a:pt x="1647" y="277"/>
                  </a:lnTo>
                  <a:close/>
                  <a:moveTo>
                    <a:pt x="913" y="201"/>
                  </a:moveTo>
                  <a:lnTo>
                    <a:pt x="1113" y="223"/>
                  </a:lnTo>
                  <a:lnTo>
                    <a:pt x="1399" y="238"/>
                  </a:lnTo>
                  <a:lnTo>
                    <a:pt x="1399" y="238"/>
                  </a:lnTo>
                  <a:lnTo>
                    <a:pt x="1558" y="1135"/>
                  </a:lnTo>
                  <a:lnTo>
                    <a:pt x="1625" y="1625"/>
                  </a:lnTo>
                  <a:lnTo>
                    <a:pt x="1701" y="2062"/>
                  </a:lnTo>
                  <a:lnTo>
                    <a:pt x="1701" y="2062"/>
                  </a:lnTo>
                  <a:lnTo>
                    <a:pt x="1602" y="2092"/>
                  </a:lnTo>
                  <a:lnTo>
                    <a:pt x="1380" y="2181"/>
                  </a:lnTo>
                  <a:lnTo>
                    <a:pt x="1135" y="2225"/>
                  </a:lnTo>
                  <a:lnTo>
                    <a:pt x="913" y="2270"/>
                  </a:lnTo>
                  <a:lnTo>
                    <a:pt x="668" y="2292"/>
                  </a:lnTo>
                  <a:lnTo>
                    <a:pt x="564" y="2292"/>
                  </a:lnTo>
                  <a:lnTo>
                    <a:pt x="468" y="1580"/>
                  </a:lnTo>
                  <a:lnTo>
                    <a:pt x="335" y="757"/>
                  </a:lnTo>
                  <a:lnTo>
                    <a:pt x="290" y="513"/>
                  </a:lnTo>
                  <a:lnTo>
                    <a:pt x="290" y="424"/>
                  </a:lnTo>
                  <a:lnTo>
                    <a:pt x="312" y="357"/>
                  </a:lnTo>
                  <a:lnTo>
                    <a:pt x="357" y="312"/>
                  </a:lnTo>
                  <a:lnTo>
                    <a:pt x="446" y="268"/>
                  </a:lnTo>
                  <a:lnTo>
                    <a:pt x="535" y="246"/>
                  </a:lnTo>
                  <a:lnTo>
                    <a:pt x="691" y="223"/>
                  </a:lnTo>
                  <a:lnTo>
                    <a:pt x="913" y="201"/>
                  </a:lnTo>
                  <a:close/>
                  <a:moveTo>
                    <a:pt x="779" y="1"/>
                  </a:moveTo>
                  <a:lnTo>
                    <a:pt x="424" y="23"/>
                  </a:lnTo>
                  <a:lnTo>
                    <a:pt x="68" y="68"/>
                  </a:lnTo>
                  <a:lnTo>
                    <a:pt x="23" y="90"/>
                  </a:lnTo>
                  <a:lnTo>
                    <a:pt x="1" y="112"/>
                  </a:lnTo>
                  <a:lnTo>
                    <a:pt x="1" y="179"/>
                  </a:lnTo>
                  <a:lnTo>
                    <a:pt x="201" y="1291"/>
                  </a:lnTo>
                  <a:lnTo>
                    <a:pt x="357" y="2403"/>
                  </a:lnTo>
                  <a:lnTo>
                    <a:pt x="379" y="2448"/>
                  </a:lnTo>
                  <a:lnTo>
                    <a:pt x="401" y="2492"/>
                  </a:lnTo>
                  <a:lnTo>
                    <a:pt x="446" y="2514"/>
                  </a:lnTo>
                  <a:lnTo>
                    <a:pt x="779" y="2514"/>
                  </a:lnTo>
                  <a:lnTo>
                    <a:pt x="1113" y="2470"/>
                  </a:lnTo>
                  <a:lnTo>
                    <a:pt x="1447" y="2403"/>
                  </a:lnTo>
                  <a:lnTo>
                    <a:pt x="1803" y="2314"/>
                  </a:lnTo>
                  <a:lnTo>
                    <a:pt x="2136" y="2181"/>
                  </a:lnTo>
                  <a:lnTo>
                    <a:pt x="2270" y="2092"/>
                  </a:lnTo>
                  <a:lnTo>
                    <a:pt x="2403" y="2003"/>
                  </a:lnTo>
                  <a:lnTo>
                    <a:pt x="2537" y="1892"/>
                  </a:lnTo>
                  <a:lnTo>
                    <a:pt x="2648" y="1780"/>
                  </a:lnTo>
                  <a:lnTo>
                    <a:pt x="2737" y="1647"/>
                  </a:lnTo>
                  <a:lnTo>
                    <a:pt x="2804" y="1513"/>
                  </a:lnTo>
                  <a:lnTo>
                    <a:pt x="2848" y="1358"/>
                  </a:lnTo>
                  <a:lnTo>
                    <a:pt x="2870" y="1202"/>
                  </a:lnTo>
                  <a:lnTo>
                    <a:pt x="2870" y="1069"/>
                  </a:lnTo>
                  <a:lnTo>
                    <a:pt x="2848" y="935"/>
                  </a:lnTo>
                  <a:lnTo>
                    <a:pt x="2804" y="802"/>
                  </a:lnTo>
                  <a:lnTo>
                    <a:pt x="2737" y="690"/>
                  </a:lnTo>
                  <a:lnTo>
                    <a:pt x="2648" y="579"/>
                  </a:lnTo>
                  <a:lnTo>
                    <a:pt x="2559" y="490"/>
                  </a:lnTo>
                  <a:lnTo>
                    <a:pt x="2448" y="401"/>
                  </a:lnTo>
                  <a:lnTo>
                    <a:pt x="2314" y="312"/>
                  </a:lnTo>
                  <a:lnTo>
                    <a:pt x="2047" y="179"/>
                  </a:lnTo>
                  <a:lnTo>
                    <a:pt x="1780" y="90"/>
                  </a:lnTo>
                  <a:lnTo>
                    <a:pt x="1513" y="23"/>
                  </a:lnTo>
                  <a:lnTo>
                    <a:pt x="1469" y="23"/>
                  </a:lnTo>
                  <a:lnTo>
                    <a:pt x="111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7" name="Google Shape;1197;p43"/>
          <p:cNvGrpSpPr/>
          <p:nvPr/>
        </p:nvGrpSpPr>
        <p:grpSpPr>
          <a:xfrm rot="-1625686">
            <a:off x="5155710" y="917039"/>
            <a:ext cx="1519912" cy="1605143"/>
            <a:chOff x="5858316" y="1224583"/>
            <a:chExt cx="1671329" cy="1765051"/>
          </a:xfrm>
        </p:grpSpPr>
        <p:sp>
          <p:nvSpPr>
            <p:cNvPr id="1198" name="Google Shape;1198;p43"/>
            <p:cNvSpPr/>
            <p:nvPr/>
          </p:nvSpPr>
          <p:spPr>
            <a:xfrm rot="2192941">
              <a:off x="6585155" y="2147033"/>
              <a:ext cx="283299" cy="253415"/>
            </a:xfrm>
            <a:custGeom>
              <a:avLst/>
              <a:gdLst/>
              <a:ahLst/>
              <a:cxnLst/>
              <a:rect l="l" t="t" r="r" b="b"/>
              <a:pathLst>
                <a:path w="2114" h="1891" extrusionOk="0">
                  <a:moveTo>
                    <a:pt x="1713" y="0"/>
                  </a:moveTo>
                  <a:lnTo>
                    <a:pt x="1624" y="22"/>
                  </a:lnTo>
                  <a:lnTo>
                    <a:pt x="1557" y="45"/>
                  </a:lnTo>
                  <a:lnTo>
                    <a:pt x="1513" y="89"/>
                  </a:lnTo>
                  <a:lnTo>
                    <a:pt x="1446" y="134"/>
                  </a:lnTo>
                  <a:lnTo>
                    <a:pt x="1401" y="200"/>
                  </a:lnTo>
                  <a:lnTo>
                    <a:pt x="1379" y="289"/>
                  </a:lnTo>
                  <a:lnTo>
                    <a:pt x="1379" y="401"/>
                  </a:lnTo>
                  <a:lnTo>
                    <a:pt x="1379" y="534"/>
                  </a:lnTo>
                  <a:lnTo>
                    <a:pt x="1401" y="667"/>
                  </a:lnTo>
                  <a:lnTo>
                    <a:pt x="1468" y="823"/>
                  </a:lnTo>
                  <a:lnTo>
                    <a:pt x="1535" y="979"/>
                  </a:lnTo>
                  <a:lnTo>
                    <a:pt x="1624" y="1157"/>
                  </a:lnTo>
                  <a:lnTo>
                    <a:pt x="1668" y="1246"/>
                  </a:lnTo>
                  <a:lnTo>
                    <a:pt x="1757" y="1335"/>
                  </a:lnTo>
                  <a:lnTo>
                    <a:pt x="1846" y="1224"/>
                  </a:lnTo>
                  <a:lnTo>
                    <a:pt x="1935" y="1090"/>
                  </a:lnTo>
                  <a:lnTo>
                    <a:pt x="2024" y="934"/>
                  </a:lnTo>
                  <a:lnTo>
                    <a:pt x="2091" y="779"/>
                  </a:lnTo>
                  <a:lnTo>
                    <a:pt x="2113" y="601"/>
                  </a:lnTo>
                  <a:lnTo>
                    <a:pt x="2113" y="467"/>
                  </a:lnTo>
                  <a:lnTo>
                    <a:pt x="2091" y="312"/>
                  </a:lnTo>
                  <a:lnTo>
                    <a:pt x="2046" y="200"/>
                  </a:lnTo>
                  <a:lnTo>
                    <a:pt x="1957" y="89"/>
                  </a:lnTo>
                  <a:lnTo>
                    <a:pt x="1891" y="22"/>
                  </a:lnTo>
                  <a:lnTo>
                    <a:pt x="1802" y="0"/>
                  </a:lnTo>
                  <a:close/>
                  <a:moveTo>
                    <a:pt x="67" y="1135"/>
                  </a:moveTo>
                  <a:lnTo>
                    <a:pt x="22" y="1179"/>
                  </a:lnTo>
                  <a:lnTo>
                    <a:pt x="0" y="1224"/>
                  </a:lnTo>
                  <a:lnTo>
                    <a:pt x="0" y="1290"/>
                  </a:lnTo>
                  <a:lnTo>
                    <a:pt x="0" y="1379"/>
                  </a:lnTo>
                  <a:lnTo>
                    <a:pt x="22" y="1513"/>
                  </a:lnTo>
                  <a:lnTo>
                    <a:pt x="89" y="1646"/>
                  </a:lnTo>
                  <a:lnTo>
                    <a:pt x="178" y="1735"/>
                  </a:lnTo>
                  <a:lnTo>
                    <a:pt x="289" y="1824"/>
                  </a:lnTo>
                  <a:lnTo>
                    <a:pt x="445" y="1869"/>
                  </a:lnTo>
                  <a:lnTo>
                    <a:pt x="623" y="1891"/>
                  </a:lnTo>
                  <a:lnTo>
                    <a:pt x="801" y="1869"/>
                  </a:lnTo>
                  <a:lnTo>
                    <a:pt x="956" y="1846"/>
                  </a:lnTo>
                  <a:lnTo>
                    <a:pt x="845" y="1646"/>
                  </a:lnTo>
                  <a:lnTo>
                    <a:pt x="712" y="1490"/>
                  </a:lnTo>
                  <a:lnTo>
                    <a:pt x="556" y="1357"/>
                  </a:lnTo>
                  <a:lnTo>
                    <a:pt x="423" y="1246"/>
                  </a:lnTo>
                  <a:lnTo>
                    <a:pt x="289" y="1179"/>
                  </a:lnTo>
                  <a:lnTo>
                    <a:pt x="200" y="1135"/>
                  </a:lnTo>
                  <a:close/>
                </a:path>
              </a:pathLst>
            </a:custGeom>
            <a:solidFill>
              <a:srgbClr val="F7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43"/>
            <p:cNvSpPr/>
            <p:nvPr/>
          </p:nvSpPr>
          <p:spPr>
            <a:xfrm rot="2192941">
              <a:off x="6555151" y="2237892"/>
              <a:ext cx="128249" cy="101446"/>
            </a:xfrm>
            <a:custGeom>
              <a:avLst/>
              <a:gdLst/>
              <a:ahLst/>
              <a:cxnLst/>
              <a:rect l="l" t="t" r="r" b="b"/>
              <a:pathLst>
                <a:path w="957" h="757" fill="none" extrusionOk="0">
                  <a:moveTo>
                    <a:pt x="0" y="245"/>
                  </a:moveTo>
                  <a:lnTo>
                    <a:pt x="0" y="245"/>
                  </a:lnTo>
                  <a:lnTo>
                    <a:pt x="22" y="379"/>
                  </a:lnTo>
                  <a:lnTo>
                    <a:pt x="89" y="512"/>
                  </a:lnTo>
                  <a:lnTo>
                    <a:pt x="89" y="512"/>
                  </a:lnTo>
                  <a:lnTo>
                    <a:pt x="178" y="601"/>
                  </a:lnTo>
                  <a:lnTo>
                    <a:pt x="289" y="690"/>
                  </a:lnTo>
                  <a:lnTo>
                    <a:pt x="445" y="735"/>
                  </a:lnTo>
                  <a:lnTo>
                    <a:pt x="623" y="757"/>
                  </a:lnTo>
                  <a:lnTo>
                    <a:pt x="623" y="757"/>
                  </a:lnTo>
                  <a:lnTo>
                    <a:pt x="801" y="735"/>
                  </a:lnTo>
                  <a:lnTo>
                    <a:pt x="956" y="712"/>
                  </a:lnTo>
                  <a:lnTo>
                    <a:pt x="956" y="712"/>
                  </a:lnTo>
                  <a:lnTo>
                    <a:pt x="845" y="512"/>
                  </a:lnTo>
                  <a:lnTo>
                    <a:pt x="712" y="356"/>
                  </a:lnTo>
                  <a:lnTo>
                    <a:pt x="556" y="223"/>
                  </a:lnTo>
                  <a:lnTo>
                    <a:pt x="423" y="112"/>
                  </a:lnTo>
                  <a:lnTo>
                    <a:pt x="423" y="112"/>
                  </a:lnTo>
                  <a:lnTo>
                    <a:pt x="289" y="45"/>
                  </a:lnTo>
                  <a:lnTo>
                    <a:pt x="200" y="1"/>
                  </a:lnTo>
                  <a:lnTo>
                    <a:pt x="134" y="1"/>
                  </a:lnTo>
                  <a:lnTo>
                    <a:pt x="67" y="1"/>
                  </a:lnTo>
                  <a:lnTo>
                    <a:pt x="67" y="1"/>
                  </a:lnTo>
                  <a:lnTo>
                    <a:pt x="22" y="45"/>
                  </a:lnTo>
                  <a:lnTo>
                    <a:pt x="0" y="90"/>
                  </a:lnTo>
                  <a:lnTo>
                    <a:pt x="0" y="156"/>
                  </a:lnTo>
                  <a:lnTo>
                    <a:pt x="0" y="24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43"/>
            <p:cNvSpPr/>
            <p:nvPr/>
          </p:nvSpPr>
          <p:spPr>
            <a:xfrm rot="2192941">
              <a:off x="6773971" y="2209385"/>
              <a:ext cx="98498" cy="178905"/>
            </a:xfrm>
            <a:custGeom>
              <a:avLst/>
              <a:gdLst/>
              <a:ahLst/>
              <a:cxnLst/>
              <a:rect l="l" t="t" r="r" b="b"/>
              <a:pathLst>
                <a:path w="735" h="1335" fill="none" extrusionOk="0">
                  <a:moveTo>
                    <a:pt x="667" y="200"/>
                  </a:moveTo>
                  <a:lnTo>
                    <a:pt x="667" y="200"/>
                  </a:lnTo>
                  <a:lnTo>
                    <a:pt x="578" y="89"/>
                  </a:lnTo>
                  <a:lnTo>
                    <a:pt x="512" y="22"/>
                  </a:lnTo>
                  <a:lnTo>
                    <a:pt x="423" y="0"/>
                  </a:lnTo>
                  <a:lnTo>
                    <a:pt x="334" y="0"/>
                  </a:lnTo>
                  <a:lnTo>
                    <a:pt x="334" y="0"/>
                  </a:lnTo>
                  <a:lnTo>
                    <a:pt x="245" y="22"/>
                  </a:lnTo>
                  <a:lnTo>
                    <a:pt x="178" y="45"/>
                  </a:lnTo>
                  <a:lnTo>
                    <a:pt x="134" y="89"/>
                  </a:lnTo>
                  <a:lnTo>
                    <a:pt x="67" y="134"/>
                  </a:lnTo>
                  <a:lnTo>
                    <a:pt x="67" y="134"/>
                  </a:lnTo>
                  <a:lnTo>
                    <a:pt x="22" y="200"/>
                  </a:lnTo>
                  <a:lnTo>
                    <a:pt x="0" y="289"/>
                  </a:lnTo>
                  <a:lnTo>
                    <a:pt x="0" y="401"/>
                  </a:lnTo>
                  <a:lnTo>
                    <a:pt x="0" y="534"/>
                  </a:lnTo>
                  <a:lnTo>
                    <a:pt x="0" y="534"/>
                  </a:lnTo>
                  <a:lnTo>
                    <a:pt x="22" y="667"/>
                  </a:lnTo>
                  <a:lnTo>
                    <a:pt x="89" y="823"/>
                  </a:lnTo>
                  <a:lnTo>
                    <a:pt x="156" y="979"/>
                  </a:lnTo>
                  <a:lnTo>
                    <a:pt x="245" y="1157"/>
                  </a:lnTo>
                  <a:lnTo>
                    <a:pt x="245" y="1157"/>
                  </a:lnTo>
                  <a:lnTo>
                    <a:pt x="289" y="1246"/>
                  </a:lnTo>
                  <a:lnTo>
                    <a:pt x="378" y="1335"/>
                  </a:lnTo>
                  <a:lnTo>
                    <a:pt x="378" y="1335"/>
                  </a:lnTo>
                  <a:lnTo>
                    <a:pt x="467" y="1224"/>
                  </a:lnTo>
                  <a:lnTo>
                    <a:pt x="556" y="1090"/>
                  </a:lnTo>
                  <a:lnTo>
                    <a:pt x="645" y="934"/>
                  </a:lnTo>
                  <a:lnTo>
                    <a:pt x="712" y="779"/>
                  </a:lnTo>
                  <a:lnTo>
                    <a:pt x="712" y="779"/>
                  </a:lnTo>
                  <a:lnTo>
                    <a:pt x="734" y="601"/>
                  </a:lnTo>
                  <a:lnTo>
                    <a:pt x="734" y="467"/>
                  </a:lnTo>
                  <a:lnTo>
                    <a:pt x="712" y="312"/>
                  </a:lnTo>
                  <a:lnTo>
                    <a:pt x="667" y="200"/>
                  </a:lnTo>
                  <a:lnTo>
                    <a:pt x="667" y="20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43"/>
            <p:cNvSpPr/>
            <p:nvPr/>
          </p:nvSpPr>
          <p:spPr>
            <a:xfrm rot="2192941">
              <a:off x="6591195" y="2839941"/>
              <a:ext cx="86571" cy="77592"/>
            </a:xfrm>
            <a:custGeom>
              <a:avLst/>
              <a:gdLst/>
              <a:ahLst/>
              <a:cxnLst/>
              <a:rect l="l" t="t" r="r" b="b"/>
              <a:pathLst>
                <a:path w="646" h="579" extrusionOk="0">
                  <a:moveTo>
                    <a:pt x="579" y="0"/>
                  </a:moveTo>
                  <a:lnTo>
                    <a:pt x="290" y="178"/>
                  </a:lnTo>
                  <a:lnTo>
                    <a:pt x="0" y="312"/>
                  </a:lnTo>
                  <a:lnTo>
                    <a:pt x="45" y="401"/>
                  </a:lnTo>
                  <a:lnTo>
                    <a:pt x="89" y="468"/>
                  </a:lnTo>
                  <a:lnTo>
                    <a:pt x="134" y="534"/>
                  </a:lnTo>
                  <a:lnTo>
                    <a:pt x="201" y="556"/>
                  </a:lnTo>
                  <a:lnTo>
                    <a:pt x="290" y="579"/>
                  </a:lnTo>
                  <a:lnTo>
                    <a:pt x="356" y="579"/>
                  </a:lnTo>
                  <a:lnTo>
                    <a:pt x="423" y="556"/>
                  </a:lnTo>
                  <a:lnTo>
                    <a:pt x="512" y="512"/>
                  </a:lnTo>
                  <a:lnTo>
                    <a:pt x="579" y="468"/>
                  </a:lnTo>
                  <a:lnTo>
                    <a:pt x="623" y="379"/>
                  </a:lnTo>
                  <a:lnTo>
                    <a:pt x="645" y="290"/>
                  </a:lnTo>
                  <a:lnTo>
                    <a:pt x="623" y="156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9588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43"/>
            <p:cNvSpPr/>
            <p:nvPr/>
          </p:nvSpPr>
          <p:spPr>
            <a:xfrm rot="2192941">
              <a:off x="6218846" y="1507590"/>
              <a:ext cx="998651" cy="1114972"/>
            </a:xfrm>
            <a:custGeom>
              <a:avLst/>
              <a:gdLst/>
              <a:ahLst/>
              <a:cxnLst/>
              <a:rect l="l" t="t" r="r" b="b"/>
              <a:pathLst>
                <a:path w="7452" h="8320" extrusionOk="0">
                  <a:moveTo>
                    <a:pt x="4315" y="601"/>
                  </a:moveTo>
                  <a:lnTo>
                    <a:pt x="4493" y="624"/>
                  </a:lnTo>
                  <a:lnTo>
                    <a:pt x="4649" y="646"/>
                  </a:lnTo>
                  <a:lnTo>
                    <a:pt x="4805" y="690"/>
                  </a:lnTo>
                  <a:lnTo>
                    <a:pt x="4938" y="757"/>
                  </a:lnTo>
                  <a:lnTo>
                    <a:pt x="5049" y="846"/>
                  </a:lnTo>
                  <a:lnTo>
                    <a:pt x="5161" y="935"/>
                  </a:lnTo>
                  <a:lnTo>
                    <a:pt x="5250" y="1024"/>
                  </a:lnTo>
                  <a:lnTo>
                    <a:pt x="5338" y="1157"/>
                  </a:lnTo>
                  <a:lnTo>
                    <a:pt x="5383" y="1313"/>
                  </a:lnTo>
                  <a:lnTo>
                    <a:pt x="5405" y="1469"/>
                  </a:lnTo>
                  <a:lnTo>
                    <a:pt x="5383" y="1536"/>
                  </a:lnTo>
                  <a:lnTo>
                    <a:pt x="5361" y="1625"/>
                  </a:lnTo>
                  <a:lnTo>
                    <a:pt x="5294" y="1669"/>
                  </a:lnTo>
                  <a:lnTo>
                    <a:pt x="5227" y="1736"/>
                  </a:lnTo>
                  <a:lnTo>
                    <a:pt x="5138" y="1691"/>
                  </a:lnTo>
                  <a:lnTo>
                    <a:pt x="4871" y="1580"/>
                  </a:lnTo>
                  <a:lnTo>
                    <a:pt x="3893" y="1135"/>
                  </a:lnTo>
                  <a:lnTo>
                    <a:pt x="3826" y="1002"/>
                  </a:lnTo>
                  <a:lnTo>
                    <a:pt x="3804" y="891"/>
                  </a:lnTo>
                  <a:lnTo>
                    <a:pt x="3804" y="779"/>
                  </a:lnTo>
                  <a:lnTo>
                    <a:pt x="3848" y="713"/>
                  </a:lnTo>
                  <a:lnTo>
                    <a:pt x="3915" y="646"/>
                  </a:lnTo>
                  <a:lnTo>
                    <a:pt x="4004" y="624"/>
                  </a:lnTo>
                  <a:lnTo>
                    <a:pt x="4160" y="601"/>
                  </a:lnTo>
                  <a:close/>
                  <a:moveTo>
                    <a:pt x="5984" y="1647"/>
                  </a:moveTo>
                  <a:lnTo>
                    <a:pt x="6050" y="1691"/>
                  </a:lnTo>
                  <a:lnTo>
                    <a:pt x="6139" y="1803"/>
                  </a:lnTo>
                  <a:lnTo>
                    <a:pt x="6161" y="1869"/>
                  </a:lnTo>
                  <a:lnTo>
                    <a:pt x="6139" y="1958"/>
                  </a:lnTo>
                  <a:lnTo>
                    <a:pt x="6117" y="2025"/>
                  </a:lnTo>
                  <a:lnTo>
                    <a:pt x="6095" y="2069"/>
                  </a:lnTo>
                  <a:lnTo>
                    <a:pt x="6006" y="2158"/>
                  </a:lnTo>
                  <a:lnTo>
                    <a:pt x="5872" y="2203"/>
                  </a:lnTo>
                  <a:lnTo>
                    <a:pt x="5783" y="2203"/>
                  </a:lnTo>
                  <a:lnTo>
                    <a:pt x="5694" y="2158"/>
                  </a:lnTo>
                  <a:lnTo>
                    <a:pt x="5628" y="2069"/>
                  </a:lnTo>
                  <a:lnTo>
                    <a:pt x="5583" y="1958"/>
                  </a:lnTo>
                  <a:lnTo>
                    <a:pt x="5605" y="1847"/>
                  </a:lnTo>
                  <a:lnTo>
                    <a:pt x="5650" y="1758"/>
                  </a:lnTo>
                  <a:lnTo>
                    <a:pt x="5761" y="1691"/>
                  </a:lnTo>
                  <a:lnTo>
                    <a:pt x="5872" y="1647"/>
                  </a:lnTo>
                  <a:close/>
                  <a:moveTo>
                    <a:pt x="5450" y="4427"/>
                  </a:moveTo>
                  <a:lnTo>
                    <a:pt x="5539" y="4449"/>
                  </a:lnTo>
                  <a:lnTo>
                    <a:pt x="5605" y="4516"/>
                  </a:lnTo>
                  <a:lnTo>
                    <a:pt x="5694" y="4627"/>
                  </a:lnTo>
                  <a:lnTo>
                    <a:pt x="5739" y="4739"/>
                  </a:lnTo>
                  <a:lnTo>
                    <a:pt x="5761" y="4894"/>
                  </a:lnTo>
                  <a:lnTo>
                    <a:pt x="5761" y="5028"/>
                  </a:lnTo>
                  <a:lnTo>
                    <a:pt x="5739" y="5206"/>
                  </a:lnTo>
                  <a:lnTo>
                    <a:pt x="5672" y="5361"/>
                  </a:lnTo>
                  <a:lnTo>
                    <a:pt x="5583" y="5517"/>
                  </a:lnTo>
                  <a:lnTo>
                    <a:pt x="5494" y="5651"/>
                  </a:lnTo>
                  <a:lnTo>
                    <a:pt x="5405" y="5762"/>
                  </a:lnTo>
                  <a:lnTo>
                    <a:pt x="5316" y="5673"/>
                  </a:lnTo>
                  <a:lnTo>
                    <a:pt x="5272" y="5584"/>
                  </a:lnTo>
                  <a:lnTo>
                    <a:pt x="5183" y="5406"/>
                  </a:lnTo>
                  <a:lnTo>
                    <a:pt x="5116" y="5250"/>
                  </a:lnTo>
                  <a:lnTo>
                    <a:pt x="5049" y="5094"/>
                  </a:lnTo>
                  <a:lnTo>
                    <a:pt x="5027" y="4961"/>
                  </a:lnTo>
                  <a:lnTo>
                    <a:pt x="5027" y="4828"/>
                  </a:lnTo>
                  <a:lnTo>
                    <a:pt x="5027" y="4716"/>
                  </a:lnTo>
                  <a:lnTo>
                    <a:pt x="5049" y="4627"/>
                  </a:lnTo>
                  <a:lnTo>
                    <a:pt x="5094" y="4561"/>
                  </a:lnTo>
                  <a:lnTo>
                    <a:pt x="5161" y="4516"/>
                  </a:lnTo>
                  <a:lnTo>
                    <a:pt x="5205" y="4472"/>
                  </a:lnTo>
                  <a:lnTo>
                    <a:pt x="5272" y="4449"/>
                  </a:lnTo>
                  <a:lnTo>
                    <a:pt x="5361" y="4427"/>
                  </a:lnTo>
                  <a:close/>
                  <a:moveTo>
                    <a:pt x="3848" y="5562"/>
                  </a:moveTo>
                  <a:lnTo>
                    <a:pt x="3937" y="5606"/>
                  </a:lnTo>
                  <a:lnTo>
                    <a:pt x="4071" y="5673"/>
                  </a:lnTo>
                  <a:lnTo>
                    <a:pt x="4204" y="5784"/>
                  </a:lnTo>
                  <a:lnTo>
                    <a:pt x="4360" y="5917"/>
                  </a:lnTo>
                  <a:lnTo>
                    <a:pt x="4493" y="6073"/>
                  </a:lnTo>
                  <a:lnTo>
                    <a:pt x="4604" y="6273"/>
                  </a:lnTo>
                  <a:lnTo>
                    <a:pt x="4449" y="6296"/>
                  </a:lnTo>
                  <a:lnTo>
                    <a:pt x="4271" y="6318"/>
                  </a:lnTo>
                  <a:lnTo>
                    <a:pt x="4093" y="6296"/>
                  </a:lnTo>
                  <a:lnTo>
                    <a:pt x="3937" y="6251"/>
                  </a:lnTo>
                  <a:lnTo>
                    <a:pt x="3826" y="6162"/>
                  </a:lnTo>
                  <a:lnTo>
                    <a:pt x="3737" y="6073"/>
                  </a:lnTo>
                  <a:lnTo>
                    <a:pt x="3670" y="5940"/>
                  </a:lnTo>
                  <a:lnTo>
                    <a:pt x="3648" y="5806"/>
                  </a:lnTo>
                  <a:lnTo>
                    <a:pt x="3648" y="5717"/>
                  </a:lnTo>
                  <a:lnTo>
                    <a:pt x="3648" y="5651"/>
                  </a:lnTo>
                  <a:lnTo>
                    <a:pt x="3670" y="5606"/>
                  </a:lnTo>
                  <a:lnTo>
                    <a:pt x="3715" y="5562"/>
                  </a:lnTo>
                  <a:close/>
                  <a:moveTo>
                    <a:pt x="1958" y="6029"/>
                  </a:moveTo>
                  <a:lnTo>
                    <a:pt x="2158" y="6051"/>
                  </a:lnTo>
                  <a:lnTo>
                    <a:pt x="2313" y="6095"/>
                  </a:lnTo>
                  <a:lnTo>
                    <a:pt x="2425" y="6162"/>
                  </a:lnTo>
                  <a:lnTo>
                    <a:pt x="2491" y="6251"/>
                  </a:lnTo>
                  <a:lnTo>
                    <a:pt x="2536" y="6340"/>
                  </a:lnTo>
                  <a:lnTo>
                    <a:pt x="2536" y="6429"/>
                  </a:lnTo>
                  <a:lnTo>
                    <a:pt x="2514" y="6496"/>
                  </a:lnTo>
                  <a:lnTo>
                    <a:pt x="2491" y="6540"/>
                  </a:lnTo>
                  <a:lnTo>
                    <a:pt x="2447" y="6585"/>
                  </a:lnTo>
                  <a:lnTo>
                    <a:pt x="2380" y="6629"/>
                  </a:lnTo>
                  <a:lnTo>
                    <a:pt x="2269" y="6674"/>
                  </a:lnTo>
                  <a:lnTo>
                    <a:pt x="2158" y="6696"/>
                  </a:lnTo>
                  <a:lnTo>
                    <a:pt x="2047" y="6674"/>
                  </a:lnTo>
                  <a:lnTo>
                    <a:pt x="1935" y="6629"/>
                  </a:lnTo>
                  <a:lnTo>
                    <a:pt x="1824" y="6540"/>
                  </a:lnTo>
                  <a:lnTo>
                    <a:pt x="1757" y="6429"/>
                  </a:lnTo>
                  <a:lnTo>
                    <a:pt x="1713" y="6340"/>
                  </a:lnTo>
                  <a:lnTo>
                    <a:pt x="1691" y="6251"/>
                  </a:lnTo>
                  <a:lnTo>
                    <a:pt x="1668" y="6162"/>
                  </a:lnTo>
                  <a:lnTo>
                    <a:pt x="1691" y="6118"/>
                  </a:lnTo>
                  <a:lnTo>
                    <a:pt x="1713" y="6073"/>
                  </a:lnTo>
                  <a:lnTo>
                    <a:pt x="1780" y="6029"/>
                  </a:lnTo>
                  <a:close/>
                  <a:moveTo>
                    <a:pt x="3737" y="1"/>
                  </a:moveTo>
                  <a:lnTo>
                    <a:pt x="3381" y="23"/>
                  </a:lnTo>
                  <a:lnTo>
                    <a:pt x="3047" y="90"/>
                  </a:lnTo>
                  <a:lnTo>
                    <a:pt x="2692" y="179"/>
                  </a:lnTo>
                  <a:lnTo>
                    <a:pt x="2358" y="312"/>
                  </a:lnTo>
                  <a:lnTo>
                    <a:pt x="2024" y="468"/>
                  </a:lnTo>
                  <a:lnTo>
                    <a:pt x="1958" y="512"/>
                  </a:lnTo>
                  <a:lnTo>
                    <a:pt x="1891" y="535"/>
                  </a:lnTo>
                  <a:lnTo>
                    <a:pt x="1579" y="735"/>
                  </a:lnTo>
                  <a:lnTo>
                    <a:pt x="1290" y="957"/>
                  </a:lnTo>
                  <a:lnTo>
                    <a:pt x="1023" y="1202"/>
                  </a:lnTo>
                  <a:lnTo>
                    <a:pt x="801" y="1447"/>
                  </a:lnTo>
                  <a:lnTo>
                    <a:pt x="601" y="1736"/>
                  </a:lnTo>
                  <a:lnTo>
                    <a:pt x="423" y="2047"/>
                  </a:lnTo>
                  <a:lnTo>
                    <a:pt x="267" y="2381"/>
                  </a:lnTo>
                  <a:lnTo>
                    <a:pt x="156" y="2714"/>
                  </a:lnTo>
                  <a:lnTo>
                    <a:pt x="67" y="3093"/>
                  </a:lnTo>
                  <a:lnTo>
                    <a:pt x="22" y="3448"/>
                  </a:lnTo>
                  <a:lnTo>
                    <a:pt x="0" y="3804"/>
                  </a:lnTo>
                  <a:lnTo>
                    <a:pt x="22" y="4138"/>
                  </a:lnTo>
                  <a:lnTo>
                    <a:pt x="89" y="4494"/>
                  </a:lnTo>
                  <a:lnTo>
                    <a:pt x="178" y="4828"/>
                  </a:lnTo>
                  <a:lnTo>
                    <a:pt x="312" y="5161"/>
                  </a:lnTo>
                  <a:lnTo>
                    <a:pt x="467" y="5495"/>
                  </a:lnTo>
                  <a:lnTo>
                    <a:pt x="668" y="5828"/>
                  </a:lnTo>
                  <a:lnTo>
                    <a:pt x="868" y="6095"/>
                  </a:lnTo>
                  <a:lnTo>
                    <a:pt x="1112" y="6362"/>
                  </a:lnTo>
                  <a:lnTo>
                    <a:pt x="1379" y="6585"/>
                  </a:lnTo>
                  <a:lnTo>
                    <a:pt x="1668" y="6785"/>
                  </a:lnTo>
                  <a:lnTo>
                    <a:pt x="1958" y="6963"/>
                  </a:lnTo>
                  <a:lnTo>
                    <a:pt x="2291" y="7119"/>
                  </a:lnTo>
                  <a:lnTo>
                    <a:pt x="2647" y="7230"/>
                  </a:lnTo>
                  <a:lnTo>
                    <a:pt x="2736" y="7274"/>
                  </a:lnTo>
                  <a:lnTo>
                    <a:pt x="3337" y="7474"/>
                  </a:lnTo>
                  <a:lnTo>
                    <a:pt x="3848" y="7652"/>
                  </a:lnTo>
                  <a:lnTo>
                    <a:pt x="4315" y="7830"/>
                  </a:lnTo>
                  <a:lnTo>
                    <a:pt x="4671" y="7986"/>
                  </a:lnTo>
                  <a:lnTo>
                    <a:pt x="4960" y="8142"/>
                  </a:lnTo>
                  <a:lnTo>
                    <a:pt x="5183" y="8320"/>
                  </a:lnTo>
                  <a:lnTo>
                    <a:pt x="5494" y="8253"/>
                  </a:lnTo>
                  <a:lnTo>
                    <a:pt x="5806" y="8119"/>
                  </a:lnTo>
                  <a:lnTo>
                    <a:pt x="6095" y="7964"/>
                  </a:lnTo>
                  <a:lnTo>
                    <a:pt x="6384" y="7786"/>
                  </a:lnTo>
                  <a:lnTo>
                    <a:pt x="6651" y="7586"/>
                  </a:lnTo>
                  <a:lnTo>
                    <a:pt x="6895" y="7385"/>
                  </a:lnTo>
                  <a:lnTo>
                    <a:pt x="6873" y="7230"/>
                  </a:lnTo>
                  <a:lnTo>
                    <a:pt x="6851" y="7096"/>
                  </a:lnTo>
                  <a:lnTo>
                    <a:pt x="6851" y="6941"/>
                  </a:lnTo>
                  <a:lnTo>
                    <a:pt x="6873" y="6785"/>
                  </a:lnTo>
                  <a:lnTo>
                    <a:pt x="6918" y="6385"/>
                  </a:lnTo>
                  <a:lnTo>
                    <a:pt x="7007" y="5895"/>
                  </a:lnTo>
                  <a:lnTo>
                    <a:pt x="7118" y="5361"/>
                  </a:lnTo>
                  <a:lnTo>
                    <a:pt x="7274" y="4761"/>
                  </a:lnTo>
                  <a:lnTo>
                    <a:pt x="7296" y="4672"/>
                  </a:lnTo>
                  <a:lnTo>
                    <a:pt x="7385" y="4294"/>
                  </a:lnTo>
                  <a:lnTo>
                    <a:pt x="7452" y="3938"/>
                  </a:lnTo>
                  <a:lnTo>
                    <a:pt x="7452" y="3582"/>
                  </a:lnTo>
                  <a:lnTo>
                    <a:pt x="7429" y="3248"/>
                  </a:lnTo>
                  <a:lnTo>
                    <a:pt x="7385" y="2892"/>
                  </a:lnTo>
                  <a:lnTo>
                    <a:pt x="7296" y="2559"/>
                  </a:lnTo>
                  <a:lnTo>
                    <a:pt x="7162" y="2225"/>
                  </a:lnTo>
                  <a:lnTo>
                    <a:pt x="6984" y="1891"/>
                  </a:lnTo>
                  <a:lnTo>
                    <a:pt x="6807" y="1580"/>
                  </a:lnTo>
                  <a:lnTo>
                    <a:pt x="6584" y="1291"/>
                  </a:lnTo>
                  <a:lnTo>
                    <a:pt x="6339" y="1024"/>
                  </a:lnTo>
                  <a:lnTo>
                    <a:pt x="6073" y="802"/>
                  </a:lnTo>
                  <a:lnTo>
                    <a:pt x="5806" y="601"/>
                  </a:lnTo>
                  <a:lnTo>
                    <a:pt x="5494" y="423"/>
                  </a:lnTo>
                  <a:lnTo>
                    <a:pt x="5161" y="268"/>
                  </a:lnTo>
                  <a:lnTo>
                    <a:pt x="4805" y="157"/>
                  </a:lnTo>
                  <a:lnTo>
                    <a:pt x="4449" y="68"/>
                  </a:lnTo>
                  <a:lnTo>
                    <a:pt x="4093" y="23"/>
                  </a:lnTo>
                  <a:lnTo>
                    <a:pt x="373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43"/>
            <p:cNvSpPr/>
            <p:nvPr/>
          </p:nvSpPr>
          <p:spPr>
            <a:xfrm rot="2192941">
              <a:off x="6558517" y="2356349"/>
              <a:ext cx="274321" cy="333956"/>
            </a:xfrm>
            <a:custGeom>
              <a:avLst/>
              <a:gdLst/>
              <a:ahLst/>
              <a:cxnLst/>
              <a:rect l="l" t="t" r="r" b="b"/>
              <a:pathLst>
                <a:path w="2047" h="2492" fill="none" extrusionOk="0">
                  <a:moveTo>
                    <a:pt x="2047" y="1825"/>
                  </a:moveTo>
                  <a:lnTo>
                    <a:pt x="801" y="1"/>
                  </a:lnTo>
                  <a:lnTo>
                    <a:pt x="801" y="1"/>
                  </a:lnTo>
                  <a:lnTo>
                    <a:pt x="557" y="223"/>
                  </a:lnTo>
                  <a:lnTo>
                    <a:pt x="290" y="401"/>
                  </a:lnTo>
                  <a:lnTo>
                    <a:pt x="290" y="401"/>
                  </a:lnTo>
                  <a:lnTo>
                    <a:pt x="134" y="468"/>
                  </a:lnTo>
                  <a:lnTo>
                    <a:pt x="0" y="512"/>
                  </a:lnTo>
                  <a:lnTo>
                    <a:pt x="0" y="512"/>
                  </a:lnTo>
                  <a:lnTo>
                    <a:pt x="156" y="757"/>
                  </a:lnTo>
                  <a:lnTo>
                    <a:pt x="156" y="757"/>
                  </a:lnTo>
                  <a:lnTo>
                    <a:pt x="312" y="1068"/>
                  </a:lnTo>
                  <a:lnTo>
                    <a:pt x="512" y="1513"/>
                  </a:lnTo>
                  <a:lnTo>
                    <a:pt x="512" y="1513"/>
                  </a:lnTo>
                  <a:lnTo>
                    <a:pt x="712" y="2003"/>
                  </a:lnTo>
                  <a:lnTo>
                    <a:pt x="890" y="2492"/>
                  </a:lnTo>
                  <a:lnTo>
                    <a:pt x="890" y="2492"/>
                  </a:lnTo>
                  <a:lnTo>
                    <a:pt x="1202" y="2358"/>
                  </a:lnTo>
                  <a:lnTo>
                    <a:pt x="1491" y="2203"/>
                  </a:lnTo>
                  <a:lnTo>
                    <a:pt x="1780" y="2025"/>
                  </a:lnTo>
                  <a:lnTo>
                    <a:pt x="2047" y="182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43"/>
            <p:cNvSpPr/>
            <p:nvPr/>
          </p:nvSpPr>
          <p:spPr>
            <a:xfrm rot="2192941">
              <a:off x="6218846" y="1507590"/>
              <a:ext cx="998651" cy="1114972"/>
            </a:xfrm>
            <a:custGeom>
              <a:avLst/>
              <a:gdLst/>
              <a:ahLst/>
              <a:cxnLst/>
              <a:rect l="l" t="t" r="r" b="b"/>
              <a:pathLst>
                <a:path w="7452" h="8320" fill="none" extrusionOk="0">
                  <a:moveTo>
                    <a:pt x="6984" y="1891"/>
                  </a:moveTo>
                  <a:lnTo>
                    <a:pt x="6984" y="1891"/>
                  </a:lnTo>
                  <a:lnTo>
                    <a:pt x="6807" y="1580"/>
                  </a:lnTo>
                  <a:lnTo>
                    <a:pt x="6584" y="1291"/>
                  </a:lnTo>
                  <a:lnTo>
                    <a:pt x="6339" y="1024"/>
                  </a:lnTo>
                  <a:lnTo>
                    <a:pt x="6073" y="802"/>
                  </a:lnTo>
                  <a:lnTo>
                    <a:pt x="5806" y="601"/>
                  </a:lnTo>
                  <a:lnTo>
                    <a:pt x="5494" y="423"/>
                  </a:lnTo>
                  <a:lnTo>
                    <a:pt x="5161" y="268"/>
                  </a:lnTo>
                  <a:lnTo>
                    <a:pt x="4805" y="157"/>
                  </a:lnTo>
                  <a:lnTo>
                    <a:pt x="4805" y="157"/>
                  </a:lnTo>
                  <a:lnTo>
                    <a:pt x="4449" y="68"/>
                  </a:lnTo>
                  <a:lnTo>
                    <a:pt x="4093" y="23"/>
                  </a:lnTo>
                  <a:lnTo>
                    <a:pt x="3737" y="1"/>
                  </a:lnTo>
                  <a:lnTo>
                    <a:pt x="3381" y="23"/>
                  </a:lnTo>
                  <a:lnTo>
                    <a:pt x="3047" y="90"/>
                  </a:lnTo>
                  <a:lnTo>
                    <a:pt x="2692" y="179"/>
                  </a:lnTo>
                  <a:lnTo>
                    <a:pt x="2358" y="312"/>
                  </a:lnTo>
                  <a:lnTo>
                    <a:pt x="2024" y="468"/>
                  </a:lnTo>
                  <a:lnTo>
                    <a:pt x="2024" y="468"/>
                  </a:lnTo>
                  <a:lnTo>
                    <a:pt x="1958" y="512"/>
                  </a:lnTo>
                  <a:lnTo>
                    <a:pt x="1958" y="512"/>
                  </a:lnTo>
                  <a:lnTo>
                    <a:pt x="1891" y="535"/>
                  </a:lnTo>
                  <a:lnTo>
                    <a:pt x="1891" y="535"/>
                  </a:lnTo>
                  <a:lnTo>
                    <a:pt x="1579" y="735"/>
                  </a:lnTo>
                  <a:lnTo>
                    <a:pt x="1290" y="957"/>
                  </a:lnTo>
                  <a:lnTo>
                    <a:pt x="1023" y="1202"/>
                  </a:lnTo>
                  <a:lnTo>
                    <a:pt x="801" y="1447"/>
                  </a:lnTo>
                  <a:lnTo>
                    <a:pt x="601" y="1736"/>
                  </a:lnTo>
                  <a:lnTo>
                    <a:pt x="423" y="2047"/>
                  </a:lnTo>
                  <a:lnTo>
                    <a:pt x="267" y="2381"/>
                  </a:lnTo>
                  <a:lnTo>
                    <a:pt x="156" y="2714"/>
                  </a:lnTo>
                  <a:lnTo>
                    <a:pt x="156" y="2714"/>
                  </a:lnTo>
                  <a:lnTo>
                    <a:pt x="67" y="3093"/>
                  </a:lnTo>
                  <a:lnTo>
                    <a:pt x="22" y="3448"/>
                  </a:lnTo>
                  <a:lnTo>
                    <a:pt x="0" y="3804"/>
                  </a:lnTo>
                  <a:lnTo>
                    <a:pt x="22" y="4138"/>
                  </a:lnTo>
                  <a:lnTo>
                    <a:pt x="89" y="4494"/>
                  </a:lnTo>
                  <a:lnTo>
                    <a:pt x="178" y="4828"/>
                  </a:lnTo>
                  <a:lnTo>
                    <a:pt x="312" y="5161"/>
                  </a:lnTo>
                  <a:lnTo>
                    <a:pt x="467" y="5495"/>
                  </a:lnTo>
                  <a:lnTo>
                    <a:pt x="467" y="5495"/>
                  </a:lnTo>
                  <a:lnTo>
                    <a:pt x="668" y="5828"/>
                  </a:lnTo>
                  <a:lnTo>
                    <a:pt x="868" y="6095"/>
                  </a:lnTo>
                  <a:lnTo>
                    <a:pt x="1112" y="6362"/>
                  </a:lnTo>
                  <a:lnTo>
                    <a:pt x="1379" y="6585"/>
                  </a:lnTo>
                  <a:lnTo>
                    <a:pt x="1668" y="6785"/>
                  </a:lnTo>
                  <a:lnTo>
                    <a:pt x="1958" y="6963"/>
                  </a:lnTo>
                  <a:lnTo>
                    <a:pt x="2291" y="7119"/>
                  </a:lnTo>
                  <a:lnTo>
                    <a:pt x="2647" y="7230"/>
                  </a:lnTo>
                  <a:lnTo>
                    <a:pt x="2647" y="7230"/>
                  </a:lnTo>
                  <a:lnTo>
                    <a:pt x="2736" y="7274"/>
                  </a:lnTo>
                  <a:lnTo>
                    <a:pt x="2736" y="7274"/>
                  </a:lnTo>
                  <a:lnTo>
                    <a:pt x="3337" y="7474"/>
                  </a:lnTo>
                  <a:lnTo>
                    <a:pt x="3848" y="7652"/>
                  </a:lnTo>
                  <a:lnTo>
                    <a:pt x="4315" y="7830"/>
                  </a:lnTo>
                  <a:lnTo>
                    <a:pt x="4671" y="7986"/>
                  </a:lnTo>
                  <a:lnTo>
                    <a:pt x="4671" y="7986"/>
                  </a:lnTo>
                  <a:lnTo>
                    <a:pt x="4960" y="8142"/>
                  </a:lnTo>
                  <a:lnTo>
                    <a:pt x="5183" y="8320"/>
                  </a:lnTo>
                  <a:lnTo>
                    <a:pt x="5183" y="8320"/>
                  </a:lnTo>
                  <a:lnTo>
                    <a:pt x="5494" y="8253"/>
                  </a:lnTo>
                  <a:lnTo>
                    <a:pt x="5494" y="8253"/>
                  </a:lnTo>
                  <a:lnTo>
                    <a:pt x="5316" y="7764"/>
                  </a:lnTo>
                  <a:lnTo>
                    <a:pt x="5116" y="7274"/>
                  </a:lnTo>
                  <a:lnTo>
                    <a:pt x="5116" y="7274"/>
                  </a:lnTo>
                  <a:lnTo>
                    <a:pt x="4916" y="6829"/>
                  </a:lnTo>
                  <a:lnTo>
                    <a:pt x="4760" y="6518"/>
                  </a:lnTo>
                  <a:lnTo>
                    <a:pt x="4760" y="6518"/>
                  </a:lnTo>
                  <a:lnTo>
                    <a:pt x="4604" y="6273"/>
                  </a:lnTo>
                  <a:lnTo>
                    <a:pt x="4604" y="6273"/>
                  </a:lnTo>
                  <a:lnTo>
                    <a:pt x="4449" y="6296"/>
                  </a:lnTo>
                  <a:lnTo>
                    <a:pt x="4271" y="6318"/>
                  </a:lnTo>
                  <a:lnTo>
                    <a:pt x="4271" y="6318"/>
                  </a:lnTo>
                  <a:lnTo>
                    <a:pt x="4093" y="6296"/>
                  </a:lnTo>
                  <a:lnTo>
                    <a:pt x="3937" y="6251"/>
                  </a:lnTo>
                  <a:lnTo>
                    <a:pt x="3826" y="6162"/>
                  </a:lnTo>
                  <a:lnTo>
                    <a:pt x="3737" y="6073"/>
                  </a:lnTo>
                  <a:lnTo>
                    <a:pt x="3737" y="6073"/>
                  </a:lnTo>
                  <a:lnTo>
                    <a:pt x="3670" y="5940"/>
                  </a:lnTo>
                  <a:lnTo>
                    <a:pt x="3648" y="5806"/>
                  </a:lnTo>
                  <a:lnTo>
                    <a:pt x="3648" y="5806"/>
                  </a:lnTo>
                  <a:lnTo>
                    <a:pt x="3648" y="5717"/>
                  </a:lnTo>
                  <a:lnTo>
                    <a:pt x="3648" y="5651"/>
                  </a:lnTo>
                  <a:lnTo>
                    <a:pt x="3670" y="5606"/>
                  </a:lnTo>
                  <a:lnTo>
                    <a:pt x="3715" y="5562"/>
                  </a:lnTo>
                  <a:lnTo>
                    <a:pt x="3715" y="5562"/>
                  </a:lnTo>
                  <a:lnTo>
                    <a:pt x="3782" y="5562"/>
                  </a:lnTo>
                  <a:lnTo>
                    <a:pt x="3848" y="5562"/>
                  </a:lnTo>
                  <a:lnTo>
                    <a:pt x="3937" y="5606"/>
                  </a:lnTo>
                  <a:lnTo>
                    <a:pt x="4071" y="5673"/>
                  </a:lnTo>
                  <a:lnTo>
                    <a:pt x="4071" y="5673"/>
                  </a:lnTo>
                  <a:lnTo>
                    <a:pt x="4204" y="5784"/>
                  </a:lnTo>
                  <a:lnTo>
                    <a:pt x="4360" y="5917"/>
                  </a:lnTo>
                  <a:lnTo>
                    <a:pt x="4493" y="6073"/>
                  </a:lnTo>
                  <a:lnTo>
                    <a:pt x="4604" y="6273"/>
                  </a:lnTo>
                  <a:lnTo>
                    <a:pt x="4604" y="6273"/>
                  </a:lnTo>
                  <a:lnTo>
                    <a:pt x="4738" y="6229"/>
                  </a:lnTo>
                  <a:lnTo>
                    <a:pt x="4894" y="6162"/>
                  </a:lnTo>
                  <a:lnTo>
                    <a:pt x="4894" y="6162"/>
                  </a:lnTo>
                  <a:lnTo>
                    <a:pt x="5161" y="5984"/>
                  </a:lnTo>
                  <a:lnTo>
                    <a:pt x="5405" y="5762"/>
                  </a:lnTo>
                  <a:lnTo>
                    <a:pt x="5405" y="5762"/>
                  </a:lnTo>
                  <a:lnTo>
                    <a:pt x="5316" y="5673"/>
                  </a:lnTo>
                  <a:lnTo>
                    <a:pt x="5272" y="5584"/>
                  </a:lnTo>
                  <a:lnTo>
                    <a:pt x="5272" y="5584"/>
                  </a:lnTo>
                  <a:lnTo>
                    <a:pt x="5183" y="5406"/>
                  </a:lnTo>
                  <a:lnTo>
                    <a:pt x="5116" y="5250"/>
                  </a:lnTo>
                  <a:lnTo>
                    <a:pt x="5049" y="5094"/>
                  </a:lnTo>
                  <a:lnTo>
                    <a:pt x="5027" y="4961"/>
                  </a:lnTo>
                  <a:lnTo>
                    <a:pt x="5027" y="4961"/>
                  </a:lnTo>
                  <a:lnTo>
                    <a:pt x="5027" y="4828"/>
                  </a:lnTo>
                  <a:lnTo>
                    <a:pt x="5027" y="4716"/>
                  </a:lnTo>
                  <a:lnTo>
                    <a:pt x="5049" y="4627"/>
                  </a:lnTo>
                  <a:lnTo>
                    <a:pt x="5094" y="4561"/>
                  </a:lnTo>
                  <a:lnTo>
                    <a:pt x="5094" y="4561"/>
                  </a:lnTo>
                  <a:lnTo>
                    <a:pt x="5161" y="4516"/>
                  </a:lnTo>
                  <a:lnTo>
                    <a:pt x="5205" y="4472"/>
                  </a:lnTo>
                  <a:lnTo>
                    <a:pt x="5272" y="4449"/>
                  </a:lnTo>
                  <a:lnTo>
                    <a:pt x="5361" y="4427"/>
                  </a:lnTo>
                  <a:lnTo>
                    <a:pt x="5361" y="4427"/>
                  </a:lnTo>
                  <a:lnTo>
                    <a:pt x="5450" y="4427"/>
                  </a:lnTo>
                  <a:lnTo>
                    <a:pt x="5539" y="4449"/>
                  </a:lnTo>
                  <a:lnTo>
                    <a:pt x="5605" y="4516"/>
                  </a:lnTo>
                  <a:lnTo>
                    <a:pt x="5694" y="4627"/>
                  </a:lnTo>
                  <a:lnTo>
                    <a:pt x="5694" y="4627"/>
                  </a:lnTo>
                  <a:lnTo>
                    <a:pt x="5739" y="4739"/>
                  </a:lnTo>
                  <a:lnTo>
                    <a:pt x="5761" y="4894"/>
                  </a:lnTo>
                  <a:lnTo>
                    <a:pt x="5761" y="5028"/>
                  </a:lnTo>
                  <a:lnTo>
                    <a:pt x="5739" y="5206"/>
                  </a:lnTo>
                  <a:lnTo>
                    <a:pt x="5739" y="5206"/>
                  </a:lnTo>
                  <a:lnTo>
                    <a:pt x="5672" y="5361"/>
                  </a:lnTo>
                  <a:lnTo>
                    <a:pt x="5583" y="5517"/>
                  </a:lnTo>
                  <a:lnTo>
                    <a:pt x="5494" y="5651"/>
                  </a:lnTo>
                  <a:lnTo>
                    <a:pt x="5405" y="5762"/>
                  </a:lnTo>
                  <a:lnTo>
                    <a:pt x="6651" y="7586"/>
                  </a:lnTo>
                  <a:lnTo>
                    <a:pt x="6651" y="7586"/>
                  </a:lnTo>
                  <a:lnTo>
                    <a:pt x="6895" y="7385"/>
                  </a:lnTo>
                  <a:lnTo>
                    <a:pt x="6895" y="7385"/>
                  </a:lnTo>
                  <a:lnTo>
                    <a:pt x="6873" y="7230"/>
                  </a:lnTo>
                  <a:lnTo>
                    <a:pt x="6851" y="7096"/>
                  </a:lnTo>
                  <a:lnTo>
                    <a:pt x="6851" y="6941"/>
                  </a:lnTo>
                  <a:lnTo>
                    <a:pt x="6873" y="6785"/>
                  </a:lnTo>
                  <a:lnTo>
                    <a:pt x="6873" y="6785"/>
                  </a:lnTo>
                  <a:lnTo>
                    <a:pt x="6918" y="6385"/>
                  </a:lnTo>
                  <a:lnTo>
                    <a:pt x="7007" y="5895"/>
                  </a:lnTo>
                  <a:lnTo>
                    <a:pt x="7118" y="5361"/>
                  </a:lnTo>
                  <a:lnTo>
                    <a:pt x="7274" y="4761"/>
                  </a:lnTo>
                  <a:lnTo>
                    <a:pt x="7274" y="4761"/>
                  </a:lnTo>
                  <a:lnTo>
                    <a:pt x="7296" y="4672"/>
                  </a:lnTo>
                  <a:lnTo>
                    <a:pt x="7296" y="4672"/>
                  </a:lnTo>
                  <a:lnTo>
                    <a:pt x="7385" y="4294"/>
                  </a:lnTo>
                  <a:lnTo>
                    <a:pt x="7452" y="3938"/>
                  </a:lnTo>
                  <a:lnTo>
                    <a:pt x="7452" y="3582"/>
                  </a:lnTo>
                  <a:lnTo>
                    <a:pt x="7429" y="3248"/>
                  </a:lnTo>
                  <a:lnTo>
                    <a:pt x="7385" y="2892"/>
                  </a:lnTo>
                  <a:lnTo>
                    <a:pt x="7296" y="2559"/>
                  </a:lnTo>
                  <a:lnTo>
                    <a:pt x="7162" y="2225"/>
                  </a:lnTo>
                  <a:lnTo>
                    <a:pt x="6984" y="189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43"/>
            <p:cNvSpPr/>
            <p:nvPr/>
          </p:nvSpPr>
          <p:spPr>
            <a:xfrm rot="2192941">
              <a:off x="6944075" y="1737077"/>
              <a:ext cx="214820" cy="152103"/>
            </a:xfrm>
            <a:custGeom>
              <a:avLst/>
              <a:gdLst/>
              <a:ahLst/>
              <a:cxnLst/>
              <a:rect l="l" t="t" r="r" b="b"/>
              <a:pathLst>
                <a:path w="1603" h="1135" fill="none" extrusionOk="0">
                  <a:moveTo>
                    <a:pt x="1424" y="1135"/>
                  </a:moveTo>
                  <a:lnTo>
                    <a:pt x="1424" y="1135"/>
                  </a:lnTo>
                  <a:lnTo>
                    <a:pt x="1335" y="1090"/>
                  </a:lnTo>
                  <a:lnTo>
                    <a:pt x="1068" y="979"/>
                  </a:lnTo>
                  <a:lnTo>
                    <a:pt x="90" y="534"/>
                  </a:lnTo>
                  <a:lnTo>
                    <a:pt x="90" y="534"/>
                  </a:lnTo>
                  <a:lnTo>
                    <a:pt x="23" y="401"/>
                  </a:lnTo>
                  <a:lnTo>
                    <a:pt x="1" y="290"/>
                  </a:lnTo>
                  <a:lnTo>
                    <a:pt x="1" y="178"/>
                  </a:lnTo>
                  <a:lnTo>
                    <a:pt x="45" y="112"/>
                  </a:lnTo>
                  <a:lnTo>
                    <a:pt x="112" y="45"/>
                  </a:lnTo>
                  <a:lnTo>
                    <a:pt x="201" y="23"/>
                  </a:lnTo>
                  <a:lnTo>
                    <a:pt x="357" y="0"/>
                  </a:lnTo>
                  <a:lnTo>
                    <a:pt x="512" y="0"/>
                  </a:lnTo>
                  <a:lnTo>
                    <a:pt x="512" y="0"/>
                  </a:lnTo>
                  <a:lnTo>
                    <a:pt x="690" y="23"/>
                  </a:lnTo>
                  <a:lnTo>
                    <a:pt x="846" y="45"/>
                  </a:lnTo>
                  <a:lnTo>
                    <a:pt x="1002" y="89"/>
                  </a:lnTo>
                  <a:lnTo>
                    <a:pt x="1135" y="156"/>
                  </a:lnTo>
                  <a:lnTo>
                    <a:pt x="1246" y="245"/>
                  </a:lnTo>
                  <a:lnTo>
                    <a:pt x="1358" y="334"/>
                  </a:lnTo>
                  <a:lnTo>
                    <a:pt x="1447" y="423"/>
                  </a:lnTo>
                  <a:lnTo>
                    <a:pt x="1535" y="556"/>
                  </a:lnTo>
                  <a:lnTo>
                    <a:pt x="1535" y="556"/>
                  </a:lnTo>
                  <a:lnTo>
                    <a:pt x="1580" y="712"/>
                  </a:lnTo>
                  <a:lnTo>
                    <a:pt x="1602" y="868"/>
                  </a:lnTo>
                  <a:lnTo>
                    <a:pt x="1602" y="868"/>
                  </a:lnTo>
                  <a:lnTo>
                    <a:pt x="1580" y="935"/>
                  </a:lnTo>
                  <a:lnTo>
                    <a:pt x="1558" y="1024"/>
                  </a:lnTo>
                  <a:lnTo>
                    <a:pt x="1491" y="1068"/>
                  </a:lnTo>
                  <a:lnTo>
                    <a:pt x="1424" y="113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43"/>
            <p:cNvSpPr/>
            <p:nvPr/>
          </p:nvSpPr>
          <p:spPr>
            <a:xfrm rot="2192941">
              <a:off x="7088866" y="1958388"/>
              <a:ext cx="77592" cy="74644"/>
            </a:xfrm>
            <a:custGeom>
              <a:avLst/>
              <a:gdLst/>
              <a:ahLst/>
              <a:cxnLst/>
              <a:rect l="l" t="t" r="r" b="b"/>
              <a:pathLst>
                <a:path w="579" h="557" fill="none" extrusionOk="0">
                  <a:moveTo>
                    <a:pt x="45" y="423"/>
                  </a:moveTo>
                  <a:lnTo>
                    <a:pt x="45" y="423"/>
                  </a:lnTo>
                  <a:lnTo>
                    <a:pt x="0" y="312"/>
                  </a:lnTo>
                  <a:lnTo>
                    <a:pt x="22" y="201"/>
                  </a:lnTo>
                  <a:lnTo>
                    <a:pt x="67" y="112"/>
                  </a:lnTo>
                  <a:lnTo>
                    <a:pt x="178" y="45"/>
                  </a:lnTo>
                  <a:lnTo>
                    <a:pt x="178" y="45"/>
                  </a:lnTo>
                  <a:lnTo>
                    <a:pt x="289" y="1"/>
                  </a:lnTo>
                  <a:lnTo>
                    <a:pt x="401" y="1"/>
                  </a:lnTo>
                  <a:lnTo>
                    <a:pt x="467" y="45"/>
                  </a:lnTo>
                  <a:lnTo>
                    <a:pt x="556" y="157"/>
                  </a:lnTo>
                  <a:lnTo>
                    <a:pt x="556" y="157"/>
                  </a:lnTo>
                  <a:lnTo>
                    <a:pt x="578" y="223"/>
                  </a:lnTo>
                  <a:lnTo>
                    <a:pt x="556" y="312"/>
                  </a:lnTo>
                  <a:lnTo>
                    <a:pt x="556" y="312"/>
                  </a:lnTo>
                  <a:lnTo>
                    <a:pt x="534" y="379"/>
                  </a:lnTo>
                  <a:lnTo>
                    <a:pt x="512" y="423"/>
                  </a:lnTo>
                  <a:lnTo>
                    <a:pt x="423" y="512"/>
                  </a:lnTo>
                  <a:lnTo>
                    <a:pt x="423" y="512"/>
                  </a:lnTo>
                  <a:lnTo>
                    <a:pt x="289" y="557"/>
                  </a:lnTo>
                  <a:lnTo>
                    <a:pt x="200" y="557"/>
                  </a:lnTo>
                  <a:lnTo>
                    <a:pt x="111" y="512"/>
                  </a:lnTo>
                  <a:lnTo>
                    <a:pt x="45" y="42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43"/>
            <p:cNvSpPr/>
            <p:nvPr/>
          </p:nvSpPr>
          <p:spPr>
            <a:xfrm rot="2192941">
              <a:off x="6309444" y="2127775"/>
              <a:ext cx="116322" cy="89519"/>
            </a:xfrm>
            <a:custGeom>
              <a:avLst/>
              <a:gdLst/>
              <a:ahLst/>
              <a:cxnLst/>
              <a:rect l="l" t="t" r="r" b="b"/>
              <a:pathLst>
                <a:path w="868" h="668" fill="none" extrusionOk="0">
                  <a:moveTo>
                    <a:pt x="712" y="601"/>
                  </a:moveTo>
                  <a:lnTo>
                    <a:pt x="712" y="601"/>
                  </a:lnTo>
                  <a:lnTo>
                    <a:pt x="601" y="646"/>
                  </a:lnTo>
                  <a:lnTo>
                    <a:pt x="490" y="668"/>
                  </a:lnTo>
                  <a:lnTo>
                    <a:pt x="379" y="646"/>
                  </a:lnTo>
                  <a:lnTo>
                    <a:pt x="267" y="601"/>
                  </a:lnTo>
                  <a:lnTo>
                    <a:pt x="267" y="601"/>
                  </a:lnTo>
                  <a:lnTo>
                    <a:pt x="156" y="512"/>
                  </a:lnTo>
                  <a:lnTo>
                    <a:pt x="89" y="401"/>
                  </a:lnTo>
                  <a:lnTo>
                    <a:pt x="89" y="401"/>
                  </a:lnTo>
                  <a:lnTo>
                    <a:pt x="45" y="312"/>
                  </a:lnTo>
                  <a:lnTo>
                    <a:pt x="23" y="223"/>
                  </a:lnTo>
                  <a:lnTo>
                    <a:pt x="0" y="134"/>
                  </a:lnTo>
                  <a:lnTo>
                    <a:pt x="23" y="90"/>
                  </a:lnTo>
                  <a:lnTo>
                    <a:pt x="45" y="45"/>
                  </a:lnTo>
                  <a:lnTo>
                    <a:pt x="112" y="1"/>
                  </a:lnTo>
                  <a:lnTo>
                    <a:pt x="178" y="1"/>
                  </a:lnTo>
                  <a:lnTo>
                    <a:pt x="290" y="1"/>
                  </a:lnTo>
                  <a:lnTo>
                    <a:pt x="290" y="1"/>
                  </a:lnTo>
                  <a:lnTo>
                    <a:pt x="490" y="23"/>
                  </a:lnTo>
                  <a:lnTo>
                    <a:pt x="645" y="67"/>
                  </a:lnTo>
                  <a:lnTo>
                    <a:pt x="757" y="134"/>
                  </a:lnTo>
                  <a:lnTo>
                    <a:pt x="823" y="223"/>
                  </a:lnTo>
                  <a:lnTo>
                    <a:pt x="823" y="223"/>
                  </a:lnTo>
                  <a:lnTo>
                    <a:pt x="868" y="312"/>
                  </a:lnTo>
                  <a:lnTo>
                    <a:pt x="868" y="401"/>
                  </a:lnTo>
                  <a:lnTo>
                    <a:pt x="868" y="401"/>
                  </a:lnTo>
                  <a:lnTo>
                    <a:pt x="846" y="468"/>
                  </a:lnTo>
                  <a:lnTo>
                    <a:pt x="823" y="512"/>
                  </a:lnTo>
                  <a:lnTo>
                    <a:pt x="779" y="557"/>
                  </a:lnTo>
                  <a:lnTo>
                    <a:pt x="712" y="601"/>
                  </a:lnTo>
                  <a:lnTo>
                    <a:pt x="712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43"/>
            <p:cNvSpPr/>
            <p:nvPr/>
          </p:nvSpPr>
          <p:spPr>
            <a:xfrm rot="2192941">
              <a:off x="6495592" y="2596528"/>
              <a:ext cx="328059" cy="301257"/>
            </a:xfrm>
            <a:custGeom>
              <a:avLst/>
              <a:gdLst/>
              <a:ahLst/>
              <a:cxnLst/>
              <a:rect l="l" t="t" r="r" b="b"/>
              <a:pathLst>
                <a:path w="2448" h="2248" extrusionOk="0">
                  <a:moveTo>
                    <a:pt x="1713" y="0"/>
                  </a:moveTo>
                  <a:lnTo>
                    <a:pt x="1469" y="201"/>
                  </a:lnTo>
                  <a:lnTo>
                    <a:pt x="1202" y="401"/>
                  </a:lnTo>
                  <a:lnTo>
                    <a:pt x="913" y="579"/>
                  </a:lnTo>
                  <a:lnTo>
                    <a:pt x="624" y="734"/>
                  </a:lnTo>
                  <a:lnTo>
                    <a:pt x="312" y="868"/>
                  </a:lnTo>
                  <a:lnTo>
                    <a:pt x="1" y="935"/>
                  </a:lnTo>
                  <a:lnTo>
                    <a:pt x="1" y="1090"/>
                  </a:lnTo>
                  <a:lnTo>
                    <a:pt x="45" y="1202"/>
                  </a:lnTo>
                  <a:lnTo>
                    <a:pt x="112" y="1313"/>
                  </a:lnTo>
                  <a:lnTo>
                    <a:pt x="223" y="1402"/>
                  </a:lnTo>
                  <a:lnTo>
                    <a:pt x="245" y="1557"/>
                  </a:lnTo>
                  <a:lnTo>
                    <a:pt x="290" y="1691"/>
                  </a:lnTo>
                  <a:lnTo>
                    <a:pt x="379" y="1802"/>
                  </a:lnTo>
                  <a:lnTo>
                    <a:pt x="490" y="1891"/>
                  </a:lnTo>
                  <a:lnTo>
                    <a:pt x="512" y="2025"/>
                  </a:lnTo>
                  <a:lnTo>
                    <a:pt x="557" y="2114"/>
                  </a:lnTo>
                  <a:lnTo>
                    <a:pt x="646" y="2203"/>
                  </a:lnTo>
                  <a:lnTo>
                    <a:pt x="735" y="2247"/>
                  </a:lnTo>
                  <a:lnTo>
                    <a:pt x="1046" y="2158"/>
                  </a:lnTo>
                  <a:lnTo>
                    <a:pt x="1335" y="2047"/>
                  </a:lnTo>
                  <a:lnTo>
                    <a:pt x="1625" y="1913"/>
                  </a:lnTo>
                  <a:lnTo>
                    <a:pt x="1914" y="1735"/>
                  </a:lnTo>
                  <a:lnTo>
                    <a:pt x="2181" y="1535"/>
                  </a:lnTo>
                  <a:lnTo>
                    <a:pt x="2425" y="1313"/>
                  </a:lnTo>
                  <a:lnTo>
                    <a:pt x="2447" y="1179"/>
                  </a:lnTo>
                  <a:lnTo>
                    <a:pt x="2425" y="1068"/>
                  </a:lnTo>
                  <a:lnTo>
                    <a:pt x="2359" y="979"/>
                  </a:lnTo>
                  <a:lnTo>
                    <a:pt x="2247" y="935"/>
                  </a:lnTo>
                  <a:lnTo>
                    <a:pt x="2247" y="779"/>
                  </a:lnTo>
                  <a:lnTo>
                    <a:pt x="2203" y="646"/>
                  </a:lnTo>
                  <a:lnTo>
                    <a:pt x="2114" y="534"/>
                  </a:lnTo>
                  <a:lnTo>
                    <a:pt x="2003" y="445"/>
                  </a:lnTo>
                  <a:lnTo>
                    <a:pt x="1980" y="290"/>
                  </a:lnTo>
                  <a:lnTo>
                    <a:pt x="1914" y="178"/>
                  </a:lnTo>
                  <a:lnTo>
                    <a:pt x="1825" y="89"/>
                  </a:lnTo>
                  <a:lnTo>
                    <a:pt x="1713" y="0"/>
                  </a:lnTo>
                  <a:close/>
                </a:path>
              </a:pathLst>
            </a:custGeom>
            <a:solidFill>
              <a:srgbClr val="DB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43"/>
            <p:cNvSpPr/>
            <p:nvPr/>
          </p:nvSpPr>
          <p:spPr>
            <a:xfrm rot="2192941">
              <a:off x="6495592" y="2596528"/>
              <a:ext cx="328059" cy="301257"/>
            </a:xfrm>
            <a:custGeom>
              <a:avLst/>
              <a:gdLst/>
              <a:ahLst/>
              <a:cxnLst/>
              <a:rect l="l" t="t" r="r" b="b"/>
              <a:pathLst>
                <a:path w="2448" h="2248" fill="none" extrusionOk="0">
                  <a:moveTo>
                    <a:pt x="1713" y="0"/>
                  </a:moveTo>
                  <a:lnTo>
                    <a:pt x="1713" y="0"/>
                  </a:lnTo>
                  <a:lnTo>
                    <a:pt x="1469" y="201"/>
                  </a:lnTo>
                  <a:lnTo>
                    <a:pt x="1469" y="201"/>
                  </a:lnTo>
                  <a:lnTo>
                    <a:pt x="1202" y="401"/>
                  </a:lnTo>
                  <a:lnTo>
                    <a:pt x="913" y="579"/>
                  </a:lnTo>
                  <a:lnTo>
                    <a:pt x="624" y="734"/>
                  </a:lnTo>
                  <a:lnTo>
                    <a:pt x="312" y="868"/>
                  </a:lnTo>
                  <a:lnTo>
                    <a:pt x="312" y="868"/>
                  </a:lnTo>
                  <a:lnTo>
                    <a:pt x="1" y="935"/>
                  </a:lnTo>
                  <a:lnTo>
                    <a:pt x="1" y="935"/>
                  </a:lnTo>
                  <a:lnTo>
                    <a:pt x="1" y="1090"/>
                  </a:lnTo>
                  <a:lnTo>
                    <a:pt x="45" y="1202"/>
                  </a:lnTo>
                  <a:lnTo>
                    <a:pt x="112" y="1313"/>
                  </a:lnTo>
                  <a:lnTo>
                    <a:pt x="223" y="1402"/>
                  </a:lnTo>
                  <a:lnTo>
                    <a:pt x="223" y="1402"/>
                  </a:lnTo>
                  <a:lnTo>
                    <a:pt x="646" y="1246"/>
                  </a:lnTo>
                  <a:lnTo>
                    <a:pt x="646" y="1246"/>
                  </a:lnTo>
                  <a:lnTo>
                    <a:pt x="223" y="1402"/>
                  </a:lnTo>
                  <a:lnTo>
                    <a:pt x="223" y="1402"/>
                  </a:lnTo>
                  <a:lnTo>
                    <a:pt x="245" y="1557"/>
                  </a:lnTo>
                  <a:lnTo>
                    <a:pt x="290" y="1691"/>
                  </a:lnTo>
                  <a:lnTo>
                    <a:pt x="379" y="1802"/>
                  </a:lnTo>
                  <a:lnTo>
                    <a:pt x="490" y="1891"/>
                  </a:lnTo>
                  <a:lnTo>
                    <a:pt x="490" y="1891"/>
                  </a:lnTo>
                  <a:lnTo>
                    <a:pt x="824" y="1758"/>
                  </a:lnTo>
                  <a:lnTo>
                    <a:pt x="1224" y="1557"/>
                  </a:lnTo>
                  <a:lnTo>
                    <a:pt x="1224" y="1557"/>
                  </a:lnTo>
                  <a:lnTo>
                    <a:pt x="824" y="1758"/>
                  </a:lnTo>
                  <a:lnTo>
                    <a:pt x="490" y="1891"/>
                  </a:lnTo>
                  <a:lnTo>
                    <a:pt x="490" y="1891"/>
                  </a:lnTo>
                  <a:lnTo>
                    <a:pt x="512" y="2025"/>
                  </a:lnTo>
                  <a:lnTo>
                    <a:pt x="557" y="2114"/>
                  </a:lnTo>
                  <a:lnTo>
                    <a:pt x="646" y="2203"/>
                  </a:lnTo>
                  <a:lnTo>
                    <a:pt x="735" y="2247"/>
                  </a:lnTo>
                  <a:lnTo>
                    <a:pt x="735" y="2247"/>
                  </a:lnTo>
                  <a:lnTo>
                    <a:pt x="1046" y="2158"/>
                  </a:lnTo>
                  <a:lnTo>
                    <a:pt x="1335" y="2047"/>
                  </a:lnTo>
                  <a:lnTo>
                    <a:pt x="1335" y="2047"/>
                  </a:lnTo>
                  <a:lnTo>
                    <a:pt x="1625" y="1913"/>
                  </a:lnTo>
                  <a:lnTo>
                    <a:pt x="1914" y="1735"/>
                  </a:lnTo>
                  <a:lnTo>
                    <a:pt x="1914" y="1735"/>
                  </a:lnTo>
                  <a:lnTo>
                    <a:pt x="2181" y="1535"/>
                  </a:lnTo>
                  <a:lnTo>
                    <a:pt x="2425" y="1313"/>
                  </a:lnTo>
                  <a:lnTo>
                    <a:pt x="2425" y="1313"/>
                  </a:lnTo>
                  <a:lnTo>
                    <a:pt x="2447" y="1179"/>
                  </a:lnTo>
                  <a:lnTo>
                    <a:pt x="2425" y="1068"/>
                  </a:lnTo>
                  <a:lnTo>
                    <a:pt x="2359" y="979"/>
                  </a:lnTo>
                  <a:lnTo>
                    <a:pt x="2247" y="935"/>
                  </a:lnTo>
                  <a:lnTo>
                    <a:pt x="2247" y="935"/>
                  </a:lnTo>
                  <a:lnTo>
                    <a:pt x="1980" y="1090"/>
                  </a:lnTo>
                  <a:lnTo>
                    <a:pt x="1980" y="1090"/>
                  </a:lnTo>
                  <a:lnTo>
                    <a:pt x="2247" y="935"/>
                  </a:lnTo>
                  <a:lnTo>
                    <a:pt x="2247" y="935"/>
                  </a:lnTo>
                  <a:lnTo>
                    <a:pt x="2247" y="779"/>
                  </a:lnTo>
                  <a:lnTo>
                    <a:pt x="2203" y="646"/>
                  </a:lnTo>
                  <a:lnTo>
                    <a:pt x="2114" y="534"/>
                  </a:lnTo>
                  <a:lnTo>
                    <a:pt x="2003" y="445"/>
                  </a:lnTo>
                  <a:lnTo>
                    <a:pt x="2003" y="445"/>
                  </a:lnTo>
                  <a:lnTo>
                    <a:pt x="1558" y="734"/>
                  </a:lnTo>
                  <a:lnTo>
                    <a:pt x="1157" y="979"/>
                  </a:lnTo>
                  <a:lnTo>
                    <a:pt x="1157" y="979"/>
                  </a:lnTo>
                  <a:lnTo>
                    <a:pt x="1558" y="734"/>
                  </a:lnTo>
                  <a:lnTo>
                    <a:pt x="2003" y="445"/>
                  </a:lnTo>
                  <a:lnTo>
                    <a:pt x="2003" y="445"/>
                  </a:lnTo>
                  <a:lnTo>
                    <a:pt x="1980" y="290"/>
                  </a:lnTo>
                  <a:lnTo>
                    <a:pt x="1914" y="178"/>
                  </a:lnTo>
                  <a:lnTo>
                    <a:pt x="1825" y="89"/>
                  </a:lnTo>
                  <a:lnTo>
                    <a:pt x="1713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43"/>
            <p:cNvSpPr/>
            <p:nvPr/>
          </p:nvSpPr>
          <p:spPr>
            <a:xfrm rot="2192941">
              <a:off x="6680511" y="2797011"/>
              <a:ext cx="15009" cy="9113"/>
            </a:xfrm>
            <a:custGeom>
              <a:avLst/>
              <a:gdLst/>
              <a:ahLst/>
              <a:cxnLst/>
              <a:rect l="l" t="t" r="r" b="b"/>
              <a:pathLst>
                <a:path w="112" h="68" fill="none" extrusionOk="0">
                  <a:moveTo>
                    <a:pt x="0" y="67"/>
                  </a:moveTo>
                  <a:lnTo>
                    <a:pt x="0" y="67"/>
                  </a:lnTo>
                  <a:lnTo>
                    <a:pt x="111" y="1"/>
                  </a:lnTo>
                  <a:lnTo>
                    <a:pt x="111" y="1"/>
                  </a:lnTo>
                  <a:lnTo>
                    <a:pt x="0" y="67"/>
                  </a:lnTo>
                  <a:lnTo>
                    <a:pt x="0" y="6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43"/>
            <p:cNvSpPr/>
            <p:nvPr/>
          </p:nvSpPr>
          <p:spPr>
            <a:xfrm rot="2192941">
              <a:off x="6478216" y="1616694"/>
              <a:ext cx="602246" cy="816798"/>
            </a:xfrm>
            <a:custGeom>
              <a:avLst/>
              <a:gdLst/>
              <a:ahLst/>
              <a:cxnLst/>
              <a:rect l="l" t="t" r="r" b="b"/>
              <a:pathLst>
                <a:path w="4494" h="6095" extrusionOk="0">
                  <a:moveTo>
                    <a:pt x="2492" y="0"/>
                  </a:moveTo>
                  <a:lnTo>
                    <a:pt x="2336" y="23"/>
                  </a:lnTo>
                  <a:lnTo>
                    <a:pt x="2247" y="45"/>
                  </a:lnTo>
                  <a:lnTo>
                    <a:pt x="2180" y="112"/>
                  </a:lnTo>
                  <a:lnTo>
                    <a:pt x="2136" y="178"/>
                  </a:lnTo>
                  <a:lnTo>
                    <a:pt x="2136" y="290"/>
                  </a:lnTo>
                  <a:lnTo>
                    <a:pt x="2158" y="401"/>
                  </a:lnTo>
                  <a:lnTo>
                    <a:pt x="2225" y="534"/>
                  </a:lnTo>
                  <a:lnTo>
                    <a:pt x="3203" y="979"/>
                  </a:lnTo>
                  <a:lnTo>
                    <a:pt x="3470" y="1090"/>
                  </a:lnTo>
                  <a:lnTo>
                    <a:pt x="3559" y="1135"/>
                  </a:lnTo>
                  <a:lnTo>
                    <a:pt x="3626" y="1068"/>
                  </a:lnTo>
                  <a:lnTo>
                    <a:pt x="3693" y="1024"/>
                  </a:lnTo>
                  <a:lnTo>
                    <a:pt x="3715" y="935"/>
                  </a:lnTo>
                  <a:lnTo>
                    <a:pt x="3737" y="868"/>
                  </a:lnTo>
                  <a:lnTo>
                    <a:pt x="3715" y="712"/>
                  </a:lnTo>
                  <a:lnTo>
                    <a:pt x="3670" y="556"/>
                  </a:lnTo>
                  <a:lnTo>
                    <a:pt x="3582" y="423"/>
                  </a:lnTo>
                  <a:lnTo>
                    <a:pt x="3493" y="334"/>
                  </a:lnTo>
                  <a:lnTo>
                    <a:pt x="3381" y="245"/>
                  </a:lnTo>
                  <a:lnTo>
                    <a:pt x="3270" y="156"/>
                  </a:lnTo>
                  <a:lnTo>
                    <a:pt x="3137" y="89"/>
                  </a:lnTo>
                  <a:lnTo>
                    <a:pt x="2981" y="45"/>
                  </a:lnTo>
                  <a:lnTo>
                    <a:pt x="2825" y="23"/>
                  </a:lnTo>
                  <a:lnTo>
                    <a:pt x="2647" y="0"/>
                  </a:lnTo>
                  <a:close/>
                  <a:moveTo>
                    <a:pt x="4204" y="1046"/>
                  </a:moveTo>
                  <a:lnTo>
                    <a:pt x="4093" y="1090"/>
                  </a:lnTo>
                  <a:lnTo>
                    <a:pt x="3982" y="1157"/>
                  </a:lnTo>
                  <a:lnTo>
                    <a:pt x="3937" y="1246"/>
                  </a:lnTo>
                  <a:lnTo>
                    <a:pt x="3915" y="1357"/>
                  </a:lnTo>
                  <a:lnTo>
                    <a:pt x="3960" y="1468"/>
                  </a:lnTo>
                  <a:lnTo>
                    <a:pt x="4026" y="1557"/>
                  </a:lnTo>
                  <a:lnTo>
                    <a:pt x="4115" y="1602"/>
                  </a:lnTo>
                  <a:lnTo>
                    <a:pt x="4204" y="1602"/>
                  </a:lnTo>
                  <a:lnTo>
                    <a:pt x="4338" y="1557"/>
                  </a:lnTo>
                  <a:lnTo>
                    <a:pt x="4427" y="1468"/>
                  </a:lnTo>
                  <a:lnTo>
                    <a:pt x="4449" y="1424"/>
                  </a:lnTo>
                  <a:lnTo>
                    <a:pt x="4471" y="1357"/>
                  </a:lnTo>
                  <a:lnTo>
                    <a:pt x="4493" y="1268"/>
                  </a:lnTo>
                  <a:lnTo>
                    <a:pt x="4471" y="1202"/>
                  </a:lnTo>
                  <a:lnTo>
                    <a:pt x="4382" y="1090"/>
                  </a:lnTo>
                  <a:lnTo>
                    <a:pt x="4316" y="1046"/>
                  </a:lnTo>
                  <a:close/>
                  <a:moveTo>
                    <a:pt x="112" y="5428"/>
                  </a:moveTo>
                  <a:lnTo>
                    <a:pt x="45" y="5472"/>
                  </a:lnTo>
                  <a:lnTo>
                    <a:pt x="23" y="5517"/>
                  </a:lnTo>
                  <a:lnTo>
                    <a:pt x="0" y="5561"/>
                  </a:lnTo>
                  <a:lnTo>
                    <a:pt x="23" y="5650"/>
                  </a:lnTo>
                  <a:lnTo>
                    <a:pt x="45" y="5739"/>
                  </a:lnTo>
                  <a:lnTo>
                    <a:pt x="89" y="5828"/>
                  </a:lnTo>
                  <a:lnTo>
                    <a:pt x="156" y="5939"/>
                  </a:lnTo>
                  <a:lnTo>
                    <a:pt x="267" y="6028"/>
                  </a:lnTo>
                  <a:lnTo>
                    <a:pt x="379" y="6073"/>
                  </a:lnTo>
                  <a:lnTo>
                    <a:pt x="490" y="6095"/>
                  </a:lnTo>
                  <a:lnTo>
                    <a:pt x="601" y="6073"/>
                  </a:lnTo>
                  <a:lnTo>
                    <a:pt x="712" y="6028"/>
                  </a:lnTo>
                  <a:lnTo>
                    <a:pt x="779" y="5984"/>
                  </a:lnTo>
                  <a:lnTo>
                    <a:pt x="823" y="5939"/>
                  </a:lnTo>
                  <a:lnTo>
                    <a:pt x="846" y="5895"/>
                  </a:lnTo>
                  <a:lnTo>
                    <a:pt x="868" y="5828"/>
                  </a:lnTo>
                  <a:lnTo>
                    <a:pt x="868" y="5739"/>
                  </a:lnTo>
                  <a:lnTo>
                    <a:pt x="823" y="5650"/>
                  </a:lnTo>
                  <a:lnTo>
                    <a:pt x="757" y="5561"/>
                  </a:lnTo>
                  <a:lnTo>
                    <a:pt x="645" y="5494"/>
                  </a:lnTo>
                  <a:lnTo>
                    <a:pt x="490" y="5450"/>
                  </a:lnTo>
                  <a:lnTo>
                    <a:pt x="290" y="542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43"/>
            <p:cNvSpPr/>
            <p:nvPr/>
          </p:nvSpPr>
          <p:spPr>
            <a:xfrm rot="2192941">
              <a:off x="6309444" y="2127775"/>
              <a:ext cx="116322" cy="89519"/>
            </a:xfrm>
            <a:custGeom>
              <a:avLst/>
              <a:gdLst/>
              <a:ahLst/>
              <a:cxnLst/>
              <a:rect l="l" t="t" r="r" b="b"/>
              <a:pathLst>
                <a:path w="868" h="668" fill="none" extrusionOk="0">
                  <a:moveTo>
                    <a:pt x="267" y="601"/>
                  </a:moveTo>
                  <a:lnTo>
                    <a:pt x="267" y="601"/>
                  </a:lnTo>
                  <a:lnTo>
                    <a:pt x="379" y="646"/>
                  </a:lnTo>
                  <a:lnTo>
                    <a:pt x="490" y="668"/>
                  </a:lnTo>
                  <a:lnTo>
                    <a:pt x="601" y="646"/>
                  </a:lnTo>
                  <a:lnTo>
                    <a:pt x="712" y="601"/>
                  </a:lnTo>
                  <a:lnTo>
                    <a:pt x="712" y="601"/>
                  </a:lnTo>
                  <a:lnTo>
                    <a:pt x="779" y="557"/>
                  </a:lnTo>
                  <a:lnTo>
                    <a:pt x="823" y="512"/>
                  </a:lnTo>
                  <a:lnTo>
                    <a:pt x="846" y="468"/>
                  </a:lnTo>
                  <a:lnTo>
                    <a:pt x="868" y="401"/>
                  </a:lnTo>
                  <a:lnTo>
                    <a:pt x="868" y="401"/>
                  </a:lnTo>
                  <a:lnTo>
                    <a:pt x="868" y="312"/>
                  </a:lnTo>
                  <a:lnTo>
                    <a:pt x="823" y="223"/>
                  </a:lnTo>
                  <a:lnTo>
                    <a:pt x="823" y="223"/>
                  </a:lnTo>
                  <a:lnTo>
                    <a:pt x="757" y="134"/>
                  </a:lnTo>
                  <a:lnTo>
                    <a:pt x="645" y="67"/>
                  </a:lnTo>
                  <a:lnTo>
                    <a:pt x="490" y="23"/>
                  </a:lnTo>
                  <a:lnTo>
                    <a:pt x="290" y="1"/>
                  </a:lnTo>
                  <a:lnTo>
                    <a:pt x="290" y="1"/>
                  </a:lnTo>
                  <a:lnTo>
                    <a:pt x="178" y="1"/>
                  </a:lnTo>
                  <a:lnTo>
                    <a:pt x="112" y="1"/>
                  </a:lnTo>
                  <a:lnTo>
                    <a:pt x="45" y="45"/>
                  </a:lnTo>
                  <a:lnTo>
                    <a:pt x="23" y="90"/>
                  </a:lnTo>
                  <a:lnTo>
                    <a:pt x="0" y="134"/>
                  </a:lnTo>
                  <a:lnTo>
                    <a:pt x="23" y="223"/>
                  </a:lnTo>
                  <a:lnTo>
                    <a:pt x="45" y="312"/>
                  </a:lnTo>
                  <a:lnTo>
                    <a:pt x="89" y="401"/>
                  </a:lnTo>
                  <a:lnTo>
                    <a:pt x="89" y="401"/>
                  </a:lnTo>
                  <a:lnTo>
                    <a:pt x="156" y="512"/>
                  </a:lnTo>
                  <a:lnTo>
                    <a:pt x="267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43"/>
            <p:cNvSpPr/>
            <p:nvPr/>
          </p:nvSpPr>
          <p:spPr>
            <a:xfrm rot="2192941">
              <a:off x="7088866" y="1958388"/>
              <a:ext cx="77592" cy="74644"/>
            </a:xfrm>
            <a:custGeom>
              <a:avLst/>
              <a:gdLst/>
              <a:ahLst/>
              <a:cxnLst/>
              <a:rect l="l" t="t" r="r" b="b"/>
              <a:pathLst>
                <a:path w="579" h="557" fill="none" extrusionOk="0">
                  <a:moveTo>
                    <a:pt x="178" y="45"/>
                  </a:moveTo>
                  <a:lnTo>
                    <a:pt x="178" y="45"/>
                  </a:lnTo>
                  <a:lnTo>
                    <a:pt x="67" y="112"/>
                  </a:lnTo>
                  <a:lnTo>
                    <a:pt x="22" y="201"/>
                  </a:lnTo>
                  <a:lnTo>
                    <a:pt x="0" y="312"/>
                  </a:lnTo>
                  <a:lnTo>
                    <a:pt x="45" y="423"/>
                  </a:lnTo>
                  <a:lnTo>
                    <a:pt x="45" y="423"/>
                  </a:lnTo>
                  <a:lnTo>
                    <a:pt x="111" y="512"/>
                  </a:lnTo>
                  <a:lnTo>
                    <a:pt x="200" y="557"/>
                  </a:lnTo>
                  <a:lnTo>
                    <a:pt x="289" y="557"/>
                  </a:lnTo>
                  <a:lnTo>
                    <a:pt x="423" y="512"/>
                  </a:lnTo>
                  <a:lnTo>
                    <a:pt x="423" y="512"/>
                  </a:lnTo>
                  <a:lnTo>
                    <a:pt x="512" y="423"/>
                  </a:lnTo>
                  <a:lnTo>
                    <a:pt x="534" y="379"/>
                  </a:lnTo>
                  <a:lnTo>
                    <a:pt x="556" y="312"/>
                  </a:lnTo>
                  <a:lnTo>
                    <a:pt x="556" y="312"/>
                  </a:lnTo>
                  <a:lnTo>
                    <a:pt x="578" y="223"/>
                  </a:lnTo>
                  <a:lnTo>
                    <a:pt x="556" y="157"/>
                  </a:lnTo>
                  <a:lnTo>
                    <a:pt x="556" y="157"/>
                  </a:lnTo>
                  <a:lnTo>
                    <a:pt x="467" y="45"/>
                  </a:lnTo>
                  <a:lnTo>
                    <a:pt x="401" y="1"/>
                  </a:lnTo>
                  <a:lnTo>
                    <a:pt x="289" y="1"/>
                  </a:lnTo>
                  <a:lnTo>
                    <a:pt x="178" y="4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43"/>
            <p:cNvSpPr/>
            <p:nvPr/>
          </p:nvSpPr>
          <p:spPr>
            <a:xfrm rot="2192941">
              <a:off x="6944075" y="1737077"/>
              <a:ext cx="214820" cy="152103"/>
            </a:xfrm>
            <a:custGeom>
              <a:avLst/>
              <a:gdLst/>
              <a:ahLst/>
              <a:cxnLst/>
              <a:rect l="l" t="t" r="r" b="b"/>
              <a:pathLst>
                <a:path w="1603" h="1135" fill="none" extrusionOk="0">
                  <a:moveTo>
                    <a:pt x="90" y="534"/>
                  </a:moveTo>
                  <a:lnTo>
                    <a:pt x="90" y="534"/>
                  </a:lnTo>
                  <a:lnTo>
                    <a:pt x="1068" y="979"/>
                  </a:lnTo>
                  <a:lnTo>
                    <a:pt x="1335" y="1090"/>
                  </a:lnTo>
                  <a:lnTo>
                    <a:pt x="1424" y="1135"/>
                  </a:lnTo>
                  <a:lnTo>
                    <a:pt x="1424" y="1135"/>
                  </a:lnTo>
                  <a:lnTo>
                    <a:pt x="1491" y="1068"/>
                  </a:lnTo>
                  <a:lnTo>
                    <a:pt x="1558" y="1024"/>
                  </a:lnTo>
                  <a:lnTo>
                    <a:pt x="1580" y="935"/>
                  </a:lnTo>
                  <a:lnTo>
                    <a:pt x="1602" y="868"/>
                  </a:lnTo>
                  <a:lnTo>
                    <a:pt x="1602" y="868"/>
                  </a:lnTo>
                  <a:lnTo>
                    <a:pt x="1580" y="712"/>
                  </a:lnTo>
                  <a:lnTo>
                    <a:pt x="1535" y="556"/>
                  </a:lnTo>
                  <a:lnTo>
                    <a:pt x="1535" y="556"/>
                  </a:lnTo>
                  <a:lnTo>
                    <a:pt x="1447" y="423"/>
                  </a:lnTo>
                  <a:lnTo>
                    <a:pt x="1358" y="334"/>
                  </a:lnTo>
                  <a:lnTo>
                    <a:pt x="1246" y="245"/>
                  </a:lnTo>
                  <a:lnTo>
                    <a:pt x="1135" y="156"/>
                  </a:lnTo>
                  <a:lnTo>
                    <a:pt x="1002" y="89"/>
                  </a:lnTo>
                  <a:lnTo>
                    <a:pt x="846" y="45"/>
                  </a:lnTo>
                  <a:lnTo>
                    <a:pt x="690" y="23"/>
                  </a:lnTo>
                  <a:lnTo>
                    <a:pt x="512" y="0"/>
                  </a:lnTo>
                  <a:lnTo>
                    <a:pt x="512" y="0"/>
                  </a:lnTo>
                  <a:lnTo>
                    <a:pt x="357" y="0"/>
                  </a:lnTo>
                  <a:lnTo>
                    <a:pt x="201" y="23"/>
                  </a:lnTo>
                  <a:lnTo>
                    <a:pt x="112" y="45"/>
                  </a:lnTo>
                  <a:lnTo>
                    <a:pt x="45" y="112"/>
                  </a:lnTo>
                  <a:lnTo>
                    <a:pt x="1" y="178"/>
                  </a:lnTo>
                  <a:lnTo>
                    <a:pt x="1" y="290"/>
                  </a:lnTo>
                  <a:lnTo>
                    <a:pt x="23" y="401"/>
                  </a:lnTo>
                  <a:lnTo>
                    <a:pt x="90" y="534"/>
                  </a:lnTo>
                  <a:lnTo>
                    <a:pt x="90" y="53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43"/>
            <p:cNvSpPr/>
            <p:nvPr/>
          </p:nvSpPr>
          <p:spPr>
            <a:xfrm rot="2192941">
              <a:off x="7240189" y="1540964"/>
              <a:ext cx="32967" cy="65665"/>
            </a:xfrm>
            <a:custGeom>
              <a:avLst/>
              <a:gdLst/>
              <a:ahLst/>
              <a:cxnLst/>
              <a:rect l="l" t="t" r="r" b="b"/>
              <a:pathLst>
                <a:path w="246" h="490" extrusionOk="0">
                  <a:moveTo>
                    <a:pt x="179" y="0"/>
                  </a:moveTo>
                  <a:lnTo>
                    <a:pt x="112" y="23"/>
                  </a:lnTo>
                  <a:lnTo>
                    <a:pt x="68" y="45"/>
                  </a:lnTo>
                  <a:lnTo>
                    <a:pt x="68" y="89"/>
                  </a:lnTo>
                  <a:lnTo>
                    <a:pt x="23" y="245"/>
                  </a:lnTo>
                  <a:lnTo>
                    <a:pt x="1" y="423"/>
                  </a:lnTo>
                  <a:lnTo>
                    <a:pt x="23" y="445"/>
                  </a:lnTo>
                  <a:lnTo>
                    <a:pt x="45" y="490"/>
                  </a:lnTo>
                  <a:lnTo>
                    <a:pt x="90" y="490"/>
                  </a:lnTo>
                  <a:lnTo>
                    <a:pt x="157" y="467"/>
                  </a:lnTo>
                  <a:lnTo>
                    <a:pt x="179" y="445"/>
                  </a:lnTo>
                  <a:lnTo>
                    <a:pt x="201" y="401"/>
                  </a:lnTo>
                  <a:lnTo>
                    <a:pt x="223" y="267"/>
                  </a:lnTo>
                  <a:lnTo>
                    <a:pt x="246" y="112"/>
                  </a:lnTo>
                  <a:lnTo>
                    <a:pt x="246" y="67"/>
                  </a:lnTo>
                  <a:lnTo>
                    <a:pt x="223" y="45"/>
                  </a:lnTo>
                  <a:lnTo>
                    <a:pt x="201" y="23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3"/>
            <p:cNvSpPr/>
            <p:nvPr/>
          </p:nvSpPr>
          <p:spPr>
            <a:xfrm rot="2192941">
              <a:off x="7326533" y="1447148"/>
              <a:ext cx="44894" cy="104395"/>
            </a:xfrm>
            <a:custGeom>
              <a:avLst/>
              <a:gdLst/>
              <a:ahLst/>
              <a:cxnLst/>
              <a:rect l="l" t="t" r="r" b="b"/>
              <a:pathLst>
                <a:path w="335" h="779" extrusionOk="0">
                  <a:moveTo>
                    <a:pt x="246" y="0"/>
                  </a:moveTo>
                  <a:lnTo>
                    <a:pt x="179" y="23"/>
                  </a:lnTo>
                  <a:lnTo>
                    <a:pt x="157" y="45"/>
                  </a:lnTo>
                  <a:lnTo>
                    <a:pt x="157" y="89"/>
                  </a:lnTo>
                  <a:lnTo>
                    <a:pt x="134" y="223"/>
                  </a:lnTo>
                  <a:lnTo>
                    <a:pt x="90" y="379"/>
                  </a:lnTo>
                  <a:lnTo>
                    <a:pt x="1" y="668"/>
                  </a:lnTo>
                  <a:lnTo>
                    <a:pt x="1" y="712"/>
                  </a:lnTo>
                  <a:lnTo>
                    <a:pt x="23" y="734"/>
                  </a:lnTo>
                  <a:lnTo>
                    <a:pt x="45" y="757"/>
                  </a:lnTo>
                  <a:lnTo>
                    <a:pt x="68" y="779"/>
                  </a:lnTo>
                  <a:lnTo>
                    <a:pt x="134" y="757"/>
                  </a:lnTo>
                  <a:lnTo>
                    <a:pt x="157" y="734"/>
                  </a:lnTo>
                  <a:lnTo>
                    <a:pt x="179" y="690"/>
                  </a:lnTo>
                  <a:lnTo>
                    <a:pt x="268" y="401"/>
                  </a:lnTo>
                  <a:lnTo>
                    <a:pt x="312" y="223"/>
                  </a:lnTo>
                  <a:lnTo>
                    <a:pt x="335" y="67"/>
                  </a:lnTo>
                  <a:lnTo>
                    <a:pt x="335" y="45"/>
                  </a:lnTo>
                  <a:lnTo>
                    <a:pt x="3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3"/>
            <p:cNvSpPr/>
            <p:nvPr/>
          </p:nvSpPr>
          <p:spPr>
            <a:xfrm rot="2192941">
              <a:off x="6149548" y="1484595"/>
              <a:ext cx="1046359" cy="1323628"/>
            </a:xfrm>
            <a:custGeom>
              <a:avLst/>
              <a:gdLst/>
              <a:ahLst/>
              <a:cxnLst/>
              <a:rect l="l" t="t" r="r" b="b"/>
              <a:pathLst>
                <a:path w="7808" h="9877" extrusionOk="0">
                  <a:moveTo>
                    <a:pt x="3959" y="201"/>
                  </a:moveTo>
                  <a:lnTo>
                    <a:pt x="4293" y="223"/>
                  </a:lnTo>
                  <a:lnTo>
                    <a:pt x="4605" y="268"/>
                  </a:lnTo>
                  <a:lnTo>
                    <a:pt x="4916" y="357"/>
                  </a:lnTo>
                  <a:lnTo>
                    <a:pt x="5227" y="446"/>
                  </a:lnTo>
                  <a:lnTo>
                    <a:pt x="5516" y="579"/>
                  </a:lnTo>
                  <a:lnTo>
                    <a:pt x="5806" y="735"/>
                  </a:lnTo>
                  <a:lnTo>
                    <a:pt x="6050" y="913"/>
                  </a:lnTo>
                  <a:lnTo>
                    <a:pt x="6295" y="1113"/>
                  </a:lnTo>
                  <a:lnTo>
                    <a:pt x="6517" y="1335"/>
                  </a:lnTo>
                  <a:lnTo>
                    <a:pt x="6695" y="1580"/>
                  </a:lnTo>
                  <a:lnTo>
                    <a:pt x="6873" y="1847"/>
                  </a:lnTo>
                  <a:lnTo>
                    <a:pt x="7029" y="2114"/>
                  </a:lnTo>
                  <a:lnTo>
                    <a:pt x="7162" y="2403"/>
                  </a:lnTo>
                  <a:lnTo>
                    <a:pt x="7296" y="2737"/>
                  </a:lnTo>
                  <a:lnTo>
                    <a:pt x="7363" y="3070"/>
                  </a:lnTo>
                  <a:lnTo>
                    <a:pt x="7407" y="3404"/>
                  </a:lnTo>
                  <a:lnTo>
                    <a:pt x="7407" y="3738"/>
                  </a:lnTo>
                  <a:lnTo>
                    <a:pt x="7385" y="4071"/>
                  </a:lnTo>
                  <a:lnTo>
                    <a:pt x="7340" y="4405"/>
                  </a:lnTo>
                  <a:lnTo>
                    <a:pt x="7274" y="4739"/>
                  </a:lnTo>
                  <a:lnTo>
                    <a:pt x="7185" y="5094"/>
                  </a:lnTo>
                  <a:lnTo>
                    <a:pt x="7051" y="5628"/>
                  </a:lnTo>
                  <a:lnTo>
                    <a:pt x="6918" y="6207"/>
                  </a:lnTo>
                  <a:lnTo>
                    <a:pt x="6873" y="6496"/>
                  </a:lnTo>
                  <a:lnTo>
                    <a:pt x="6851" y="6785"/>
                  </a:lnTo>
                  <a:lnTo>
                    <a:pt x="6829" y="7074"/>
                  </a:lnTo>
                  <a:lnTo>
                    <a:pt x="6851" y="7341"/>
                  </a:lnTo>
                  <a:lnTo>
                    <a:pt x="6873" y="7474"/>
                  </a:lnTo>
                  <a:lnTo>
                    <a:pt x="6918" y="7563"/>
                  </a:lnTo>
                  <a:lnTo>
                    <a:pt x="7051" y="7719"/>
                  </a:lnTo>
                  <a:lnTo>
                    <a:pt x="7162" y="7897"/>
                  </a:lnTo>
                  <a:lnTo>
                    <a:pt x="7207" y="7986"/>
                  </a:lnTo>
                  <a:lnTo>
                    <a:pt x="7318" y="8208"/>
                  </a:lnTo>
                  <a:lnTo>
                    <a:pt x="7385" y="8320"/>
                  </a:lnTo>
                  <a:lnTo>
                    <a:pt x="7429" y="8453"/>
                  </a:lnTo>
                  <a:lnTo>
                    <a:pt x="7474" y="8475"/>
                  </a:lnTo>
                  <a:lnTo>
                    <a:pt x="7496" y="8609"/>
                  </a:lnTo>
                  <a:lnTo>
                    <a:pt x="7496" y="8720"/>
                  </a:lnTo>
                  <a:lnTo>
                    <a:pt x="7474" y="8787"/>
                  </a:lnTo>
                  <a:lnTo>
                    <a:pt x="7452" y="8876"/>
                  </a:lnTo>
                  <a:lnTo>
                    <a:pt x="7385" y="8943"/>
                  </a:lnTo>
                  <a:lnTo>
                    <a:pt x="7318" y="9009"/>
                  </a:lnTo>
                  <a:lnTo>
                    <a:pt x="7140" y="9143"/>
                  </a:lnTo>
                  <a:lnTo>
                    <a:pt x="7096" y="9187"/>
                  </a:lnTo>
                  <a:lnTo>
                    <a:pt x="7073" y="9209"/>
                  </a:lnTo>
                  <a:lnTo>
                    <a:pt x="7073" y="9254"/>
                  </a:lnTo>
                  <a:lnTo>
                    <a:pt x="7118" y="9321"/>
                  </a:lnTo>
                  <a:lnTo>
                    <a:pt x="7118" y="9365"/>
                  </a:lnTo>
                  <a:lnTo>
                    <a:pt x="7118" y="9410"/>
                  </a:lnTo>
                  <a:lnTo>
                    <a:pt x="7096" y="9454"/>
                  </a:lnTo>
                  <a:lnTo>
                    <a:pt x="7051" y="9476"/>
                  </a:lnTo>
                  <a:lnTo>
                    <a:pt x="6896" y="9499"/>
                  </a:lnTo>
                  <a:lnTo>
                    <a:pt x="6673" y="9476"/>
                  </a:lnTo>
                  <a:lnTo>
                    <a:pt x="6629" y="9432"/>
                  </a:lnTo>
                  <a:lnTo>
                    <a:pt x="6584" y="9432"/>
                  </a:lnTo>
                  <a:lnTo>
                    <a:pt x="6339" y="9543"/>
                  </a:lnTo>
                  <a:lnTo>
                    <a:pt x="6250" y="9565"/>
                  </a:lnTo>
                  <a:lnTo>
                    <a:pt x="6162" y="9565"/>
                  </a:lnTo>
                  <a:lnTo>
                    <a:pt x="6095" y="9543"/>
                  </a:lnTo>
                  <a:lnTo>
                    <a:pt x="6006" y="9499"/>
                  </a:lnTo>
                  <a:lnTo>
                    <a:pt x="5917" y="9410"/>
                  </a:lnTo>
                  <a:lnTo>
                    <a:pt x="5806" y="9298"/>
                  </a:lnTo>
                  <a:lnTo>
                    <a:pt x="5717" y="9143"/>
                  </a:lnTo>
                  <a:lnTo>
                    <a:pt x="5561" y="8876"/>
                  </a:lnTo>
                  <a:lnTo>
                    <a:pt x="5427" y="8587"/>
                  </a:lnTo>
                  <a:lnTo>
                    <a:pt x="5383" y="8475"/>
                  </a:lnTo>
                  <a:lnTo>
                    <a:pt x="5368" y="8431"/>
                  </a:lnTo>
                  <a:lnTo>
                    <a:pt x="5383" y="8409"/>
                  </a:lnTo>
                  <a:lnTo>
                    <a:pt x="5361" y="8364"/>
                  </a:lnTo>
                  <a:lnTo>
                    <a:pt x="5339" y="8342"/>
                  </a:lnTo>
                  <a:lnTo>
                    <a:pt x="5316" y="8320"/>
                  </a:lnTo>
                  <a:lnTo>
                    <a:pt x="5311" y="8320"/>
                  </a:lnTo>
                  <a:lnTo>
                    <a:pt x="5116" y="8164"/>
                  </a:lnTo>
                  <a:lnTo>
                    <a:pt x="4894" y="8031"/>
                  </a:lnTo>
                  <a:lnTo>
                    <a:pt x="4649" y="7897"/>
                  </a:lnTo>
                  <a:lnTo>
                    <a:pt x="4404" y="7786"/>
                  </a:lnTo>
                  <a:lnTo>
                    <a:pt x="3871" y="7586"/>
                  </a:lnTo>
                  <a:lnTo>
                    <a:pt x="3359" y="7430"/>
                  </a:lnTo>
                  <a:lnTo>
                    <a:pt x="2825" y="7252"/>
                  </a:lnTo>
                  <a:lnTo>
                    <a:pt x="2314" y="7052"/>
                  </a:lnTo>
                  <a:lnTo>
                    <a:pt x="2047" y="6941"/>
                  </a:lnTo>
                  <a:lnTo>
                    <a:pt x="1824" y="6807"/>
                  </a:lnTo>
                  <a:lnTo>
                    <a:pt x="1580" y="6651"/>
                  </a:lnTo>
                  <a:lnTo>
                    <a:pt x="1379" y="6474"/>
                  </a:lnTo>
                  <a:lnTo>
                    <a:pt x="1135" y="6229"/>
                  </a:lnTo>
                  <a:lnTo>
                    <a:pt x="912" y="5984"/>
                  </a:lnTo>
                  <a:lnTo>
                    <a:pt x="734" y="5717"/>
                  </a:lnTo>
                  <a:lnTo>
                    <a:pt x="579" y="5428"/>
                  </a:lnTo>
                  <a:lnTo>
                    <a:pt x="445" y="5117"/>
                  </a:lnTo>
                  <a:lnTo>
                    <a:pt x="334" y="4805"/>
                  </a:lnTo>
                  <a:lnTo>
                    <a:pt x="267" y="4494"/>
                  </a:lnTo>
                  <a:lnTo>
                    <a:pt x="223" y="4183"/>
                  </a:lnTo>
                  <a:lnTo>
                    <a:pt x="200" y="3849"/>
                  </a:lnTo>
                  <a:lnTo>
                    <a:pt x="200" y="3537"/>
                  </a:lnTo>
                  <a:lnTo>
                    <a:pt x="245" y="3204"/>
                  </a:lnTo>
                  <a:lnTo>
                    <a:pt x="312" y="2892"/>
                  </a:lnTo>
                  <a:lnTo>
                    <a:pt x="401" y="2581"/>
                  </a:lnTo>
                  <a:lnTo>
                    <a:pt x="534" y="2270"/>
                  </a:lnTo>
                  <a:lnTo>
                    <a:pt x="690" y="1980"/>
                  </a:lnTo>
                  <a:lnTo>
                    <a:pt x="868" y="1691"/>
                  </a:lnTo>
                  <a:lnTo>
                    <a:pt x="1090" y="1424"/>
                  </a:lnTo>
                  <a:lnTo>
                    <a:pt x="1313" y="1202"/>
                  </a:lnTo>
                  <a:lnTo>
                    <a:pt x="1557" y="1002"/>
                  </a:lnTo>
                  <a:lnTo>
                    <a:pt x="1824" y="802"/>
                  </a:lnTo>
                  <a:lnTo>
                    <a:pt x="2113" y="646"/>
                  </a:lnTo>
                  <a:lnTo>
                    <a:pt x="2402" y="512"/>
                  </a:lnTo>
                  <a:lnTo>
                    <a:pt x="2692" y="401"/>
                  </a:lnTo>
                  <a:lnTo>
                    <a:pt x="3003" y="312"/>
                  </a:lnTo>
                  <a:lnTo>
                    <a:pt x="3314" y="246"/>
                  </a:lnTo>
                  <a:lnTo>
                    <a:pt x="3648" y="201"/>
                  </a:lnTo>
                  <a:close/>
                  <a:moveTo>
                    <a:pt x="3715" y="1"/>
                  </a:moveTo>
                  <a:lnTo>
                    <a:pt x="3337" y="23"/>
                  </a:lnTo>
                  <a:lnTo>
                    <a:pt x="2959" y="112"/>
                  </a:lnTo>
                  <a:lnTo>
                    <a:pt x="2580" y="223"/>
                  </a:lnTo>
                  <a:lnTo>
                    <a:pt x="2225" y="379"/>
                  </a:lnTo>
                  <a:lnTo>
                    <a:pt x="1891" y="557"/>
                  </a:lnTo>
                  <a:lnTo>
                    <a:pt x="1557" y="779"/>
                  </a:lnTo>
                  <a:lnTo>
                    <a:pt x="1268" y="1024"/>
                  </a:lnTo>
                  <a:lnTo>
                    <a:pt x="1001" y="1291"/>
                  </a:lnTo>
                  <a:lnTo>
                    <a:pt x="757" y="1602"/>
                  </a:lnTo>
                  <a:lnTo>
                    <a:pt x="534" y="1914"/>
                  </a:lnTo>
                  <a:lnTo>
                    <a:pt x="356" y="2270"/>
                  </a:lnTo>
                  <a:lnTo>
                    <a:pt x="200" y="2626"/>
                  </a:lnTo>
                  <a:lnTo>
                    <a:pt x="89" y="2981"/>
                  </a:lnTo>
                  <a:lnTo>
                    <a:pt x="23" y="3382"/>
                  </a:lnTo>
                  <a:lnTo>
                    <a:pt x="0" y="3782"/>
                  </a:lnTo>
                  <a:lnTo>
                    <a:pt x="0" y="4005"/>
                  </a:lnTo>
                  <a:lnTo>
                    <a:pt x="0" y="4227"/>
                  </a:lnTo>
                  <a:lnTo>
                    <a:pt x="45" y="4427"/>
                  </a:lnTo>
                  <a:lnTo>
                    <a:pt x="89" y="4650"/>
                  </a:lnTo>
                  <a:lnTo>
                    <a:pt x="200" y="5094"/>
                  </a:lnTo>
                  <a:lnTo>
                    <a:pt x="378" y="5495"/>
                  </a:lnTo>
                  <a:lnTo>
                    <a:pt x="601" y="5873"/>
                  </a:lnTo>
                  <a:lnTo>
                    <a:pt x="868" y="6251"/>
                  </a:lnTo>
                  <a:lnTo>
                    <a:pt x="1023" y="6407"/>
                  </a:lnTo>
                  <a:lnTo>
                    <a:pt x="1179" y="6563"/>
                  </a:lnTo>
                  <a:lnTo>
                    <a:pt x="1335" y="6718"/>
                  </a:lnTo>
                  <a:lnTo>
                    <a:pt x="1513" y="6852"/>
                  </a:lnTo>
                  <a:lnTo>
                    <a:pt x="1735" y="6985"/>
                  </a:lnTo>
                  <a:lnTo>
                    <a:pt x="1958" y="7119"/>
                  </a:lnTo>
                  <a:lnTo>
                    <a:pt x="2180" y="7230"/>
                  </a:lnTo>
                  <a:lnTo>
                    <a:pt x="2402" y="7319"/>
                  </a:lnTo>
                  <a:lnTo>
                    <a:pt x="2892" y="7474"/>
                  </a:lnTo>
                  <a:lnTo>
                    <a:pt x="3381" y="7630"/>
                  </a:lnTo>
                  <a:lnTo>
                    <a:pt x="3871" y="7786"/>
                  </a:lnTo>
                  <a:lnTo>
                    <a:pt x="4338" y="7964"/>
                  </a:lnTo>
                  <a:lnTo>
                    <a:pt x="4560" y="8075"/>
                  </a:lnTo>
                  <a:lnTo>
                    <a:pt x="4782" y="8186"/>
                  </a:lnTo>
                  <a:lnTo>
                    <a:pt x="5005" y="8320"/>
                  </a:lnTo>
                  <a:lnTo>
                    <a:pt x="5183" y="8458"/>
                  </a:lnTo>
                  <a:lnTo>
                    <a:pt x="5183" y="8542"/>
                  </a:lnTo>
                  <a:lnTo>
                    <a:pt x="5205" y="8653"/>
                  </a:lnTo>
                  <a:lnTo>
                    <a:pt x="5294" y="8876"/>
                  </a:lnTo>
                  <a:lnTo>
                    <a:pt x="5405" y="9076"/>
                  </a:lnTo>
                  <a:lnTo>
                    <a:pt x="5516" y="9276"/>
                  </a:lnTo>
                  <a:lnTo>
                    <a:pt x="5605" y="9454"/>
                  </a:lnTo>
                  <a:lnTo>
                    <a:pt x="5717" y="9610"/>
                  </a:lnTo>
                  <a:lnTo>
                    <a:pt x="5783" y="9699"/>
                  </a:lnTo>
                  <a:lnTo>
                    <a:pt x="5850" y="9743"/>
                  </a:lnTo>
                  <a:lnTo>
                    <a:pt x="5939" y="9788"/>
                  </a:lnTo>
                  <a:lnTo>
                    <a:pt x="6028" y="9810"/>
                  </a:lnTo>
                  <a:lnTo>
                    <a:pt x="6073" y="9810"/>
                  </a:lnTo>
                  <a:lnTo>
                    <a:pt x="6139" y="9788"/>
                  </a:lnTo>
                  <a:lnTo>
                    <a:pt x="6250" y="9743"/>
                  </a:lnTo>
                  <a:lnTo>
                    <a:pt x="6362" y="9699"/>
                  </a:lnTo>
                  <a:lnTo>
                    <a:pt x="6428" y="9677"/>
                  </a:lnTo>
                  <a:lnTo>
                    <a:pt x="6473" y="9677"/>
                  </a:lnTo>
                  <a:lnTo>
                    <a:pt x="6562" y="9699"/>
                  </a:lnTo>
                  <a:lnTo>
                    <a:pt x="6562" y="9721"/>
                  </a:lnTo>
                  <a:lnTo>
                    <a:pt x="6651" y="9788"/>
                  </a:lnTo>
                  <a:lnTo>
                    <a:pt x="6807" y="9854"/>
                  </a:lnTo>
                  <a:lnTo>
                    <a:pt x="6873" y="9877"/>
                  </a:lnTo>
                  <a:lnTo>
                    <a:pt x="6984" y="9877"/>
                  </a:lnTo>
                  <a:lnTo>
                    <a:pt x="7051" y="9854"/>
                  </a:lnTo>
                  <a:lnTo>
                    <a:pt x="7140" y="9810"/>
                  </a:lnTo>
                  <a:lnTo>
                    <a:pt x="7207" y="9765"/>
                  </a:lnTo>
                  <a:lnTo>
                    <a:pt x="7274" y="9699"/>
                  </a:lnTo>
                  <a:lnTo>
                    <a:pt x="7296" y="9654"/>
                  </a:lnTo>
                  <a:lnTo>
                    <a:pt x="7318" y="9610"/>
                  </a:lnTo>
                  <a:lnTo>
                    <a:pt x="7318" y="9499"/>
                  </a:lnTo>
                  <a:lnTo>
                    <a:pt x="7296" y="9410"/>
                  </a:lnTo>
                  <a:lnTo>
                    <a:pt x="7318" y="9321"/>
                  </a:lnTo>
                  <a:lnTo>
                    <a:pt x="7385" y="9187"/>
                  </a:lnTo>
                  <a:lnTo>
                    <a:pt x="7452" y="9098"/>
                  </a:lnTo>
                  <a:lnTo>
                    <a:pt x="7652" y="8943"/>
                  </a:lnTo>
                  <a:lnTo>
                    <a:pt x="7741" y="8854"/>
                  </a:lnTo>
                  <a:lnTo>
                    <a:pt x="7785" y="8765"/>
                  </a:lnTo>
                  <a:lnTo>
                    <a:pt x="7807" y="8653"/>
                  </a:lnTo>
                  <a:lnTo>
                    <a:pt x="7763" y="8498"/>
                  </a:lnTo>
                  <a:lnTo>
                    <a:pt x="7696" y="8364"/>
                  </a:lnTo>
                  <a:lnTo>
                    <a:pt x="7607" y="8253"/>
                  </a:lnTo>
                  <a:lnTo>
                    <a:pt x="7474" y="7942"/>
                  </a:lnTo>
                  <a:lnTo>
                    <a:pt x="7318" y="7675"/>
                  </a:lnTo>
                  <a:lnTo>
                    <a:pt x="7229" y="7541"/>
                  </a:lnTo>
                  <a:lnTo>
                    <a:pt x="7140" y="7452"/>
                  </a:lnTo>
                  <a:lnTo>
                    <a:pt x="7073" y="7319"/>
                  </a:lnTo>
                  <a:lnTo>
                    <a:pt x="7029" y="7163"/>
                  </a:lnTo>
                  <a:lnTo>
                    <a:pt x="7029" y="7007"/>
                  </a:lnTo>
                  <a:lnTo>
                    <a:pt x="7051" y="6852"/>
                  </a:lnTo>
                  <a:lnTo>
                    <a:pt x="7096" y="6518"/>
                  </a:lnTo>
                  <a:lnTo>
                    <a:pt x="7185" y="5984"/>
                  </a:lnTo>
                  <a:lnTo>
                    <a:pt x="7318" y="5473"/>
                  </a:lnTo>
                  <a:lnTo>
                    <a:pt x="7429" y="4961"/>
                  </a:lnTo>
                  <a:lnTo>
                    <a:pt x="7563" y="4449"/>
                  </a:lnTo>
                  <a:lnTo>
                    <a:pt x="7607" y="4027"/>
                  </a:lnTo>
                  <a:lnTo>
                    <a:pt x="7630" y="3626"/>
                  </a:lnTo>
                  <a:lnTo>
                    <a:pt x="7585" y="3226"/>
                  </a:lnTo>
                  <a:lnTo>
                    <a:pt x="7518" y="2848"/>
                  </a:lnTo>
                  <a:lnTo>
                    <a:pt x="7407" y="2470"/>
                  </a:lnTo>
                  <a:lnTo>
                    <a:pt x="7251" y="2114"/>
                  </a:lnTo>
                  <a:lnTo>
                    <a:pt x="7051" y="1780"/>
                  </a:lnTo>
                  <a:lnTo>
                    <a:pt x="6829" y="1447"/>
                  </a:lnTo>
                  <a:lnTo>
                    <a:pt x="6584" y="1158"/>
                  </a:lnTo>
                  <a:lnTo>
                    <a:pt x="6295" y="891"/>
                  </a:lnTo>
                  <a:lnTo>
                    <a:pt x="5984" y="668"/>
                  </a:lnTo>
                  <a:lnTo>
                    <a:pt x="5650" y="446"/>
                  </a:lnTo>
                  <a:lnTo>
                    <a:pt x="5294" y="290"/>
                  </a:lnTo>
                  <a:lnTo>
                    <a:pt x="4916" y="157"/>
                  </a:lnTo>
                  <a:lnTo>
                    <a:pt x="4538" y="45"/>
                  </a:lnTo>
                  <a:lnTo>
                    <a:pt x="411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3"/>
            <p:cNvSpPr/>
            <p:nvPr/>
          </p:nvSpPr>
          <p:spPr>
            <a:xfrm rot="2192941">
              <a:off x="6479318" y="2151196"/>
              <a:ext cx="459122" cy="548641"/>
            </a:xfrm>
            <a:custGeom>
              <a:avLst/>
              <a:gdLst/>
              <a:ahLst/>
              <a:cxnLst/>
              <a:rect l="l" t="t" r="r" b="b"/>
              <a:pathLst>
                <a:path w="3426" h="4094" extrusionOk="0">
                  <a:moveTo>
                    <a:pt x="1646" y="646"/>
                  </a:moveTo>
                  <a:lnTo>
                    <a:pt x="1713" y="668"/>
                  </a:lnTo>
                  <a:lnTo>
                    <a:pt x="1802" y="713"/>
                  </a:lnTo>
                  <a:lnTo>
                    <a:pt x="2069" y="868"/>
                  </a:lnTo>
                  <a:lnTo>
                    <a:pt x="2024" y="1002"/>
                  </a:lnTo>
                  <a:lnTo>
                    <a:pt x="1957" y="1135"/>
                  </a:lnTo>
                  <a:lnTo>
                    <a:pt x="1868" y="1269"/>
                  </a:lnTo>
                  <a:lnTo>
                    <a:pt x="1846" y="1297"/>
                  </a:lnTo>
                  <a:lnTo>
                    <a:pt x="1846" y="1297"/>
                  </a:lnTo>
                  <a:lnTo>
                    <a:pt x="1824" y="1269"/>
                  </a:lnTo>
                  <a:lnTo>
                    <a:pt x="1735" y="1113"/>
                  </a:lnTo>
                  <a:lnTo>
                    <a:pt x="1646" y="980"/>
                  </a:lnTo>
                  <a:lnTo>
                    <a:pt x="1624" y="824"/>
                  </a:lnTo>
                  <a:lnTo>
                    <a:pt x="1579" y="757"/>
                  </a:lnTo>
                  <a:lnTo>
                    <a:pt x="1579" y="690"/>
                  </a:lnTo>
                  <a:lnTo>
                    <a:pt x="1602" y="668"/>
                  </a:lnTo>
                  <a:lnTo>
                    <a:pt x="1646" y="646"/>
                  </a:lnTo>
                  <a:close/>
                  <a:moveTo>
                    <a:pt x="423" y="1425"/>
                  </a:moveTo>
                  <a:lnTo>
                    <a:pt x="445" y="1447"/>
                  </a:lnTo>
                  <a:lnTo>
                    <a:pt x="489" y="1469"/>
                  </a:lnTo>
                  <a:lnTo>
                    <a:pt x="534" y="1513"/>
                  </a:lnTo>
                  <a:lnTo>
                    <a:pt x="601" y="1536"/>
                  </a:lnTo>
                  <a:lnTo>
                    <a:pt x="667" y="1602"/>
                  </a:lnTo>
                  <a:lnTo>
                    <a:pt x="779" y="1736"/>
                  </a:lnTo>
                  <a:lnTo>
                    <a:pt x="887" y="1898"/>
                  </a:lnTo>
                  <a:lnTo>
                    <a:pt x="887" y="1898"/>
                  </a:lnTo>
                  <a:lnTo>
                    <a:pt x="823" y="1914"/>
                  </a:lnTo>
                  <a:lnTo>
                    <a:pt x="712" y="1914"/>
                  </a:lnTo>
                  <a:lnTo>
                    <a:pt x="601" y="1892"/>
                  </a:lnTo>
                  <a:lnTo>
                    <a:pt x="512" y="1869"/>
                  </a:lnTo>
                  <a:lnTo>
                    <a:pt x="423" y="1825"/>
                  </a:lnTo>
                  <a:lnTo>
                    <a:pt x="334" y="1758"/>
                  </a:lnTo>
                  <a:lnTo>
                    <a:pt x="245" y="1691"/>
                  </a:lnTo>
                  <a:lnTo>
                    <a:pt x="311" y="1536"/>
                  </a:lnTo>
                  <a:lnTo>
                    <a:pt x="334" y="1491"/>
                  </a:lnTo>
                  <a:lnTo>
                    <a:pt x="378" y="1447"/>
                  </a:lnTo>
                  <a:lnTo>
                    <a:pt x="423" y="1425"/>
                  </a:lnTo>
                  <a:close/>
                  <a:moveTo>
                    <a:pt x="1868" y="1"/>
                  </a:moveTo>
                  <a:lnTo>
                    <a:pt x="1757" y="23"/>
                  </a:lnTo>
                  <a:lnTo>
                    <a:pt x="1646" y="68"/>
                  </a:lnTo>
                  <a:lnTo>
                    <a:pt x="1557" y="112"/>
                  </a:lnTo>
                  <a:lnTo>
                    <a:pt x="1468" y="179"/>
                  </a:lnTo>
                  <a:lnTo>
                    <a:pt x="1424" y="268"/>
                  </a:lnTo>
                  <a:lnTo>
                    <a:pt x="1379" y="357"/>
                  </a:lnTo>
                  <a:lnTo>
                    <a:pt x="1357" y="446"/>
                  </a:lnTo>
                  <a:lnTo>
                    <a:pt x="1357" y="557"/>
                  </a:lnTo>
                  <a:lnTo>
                    <a:pt x="1379" y="757"/>
                  </a:lnTo>
                  <a:lnTo>
                    <a:pt x="1468" y="980"/>
                  </a:lnTo>
                  <a:lnTo>
                    <a:pt x="1557" y="1202"/>
                  </a:lnTo>
                  <a:lnTo>
                    <a:pt x="1668" y="1380"/>
                  </a:lnTo>
                  <a:lnTo>
                    <a:pt x="1713" y="1447"/>
                  </a:lnTo>
                  <a:lnTo>
                    <a:pt x="1624" y="1536"/>
                  </a:lnTo>
                  <a:lnTo>
                    <a:pt x="1446" y="1669"/>
                  </a:lnTo>
                  <a:lnTo>
                    <a:pt x="1357" y="1736"/>
                  </a:lnTo>
                  <a:lnTo>
                    <a:pt x="1246" y="1780"/>
                  </a:lnTo>
                  <a:lnTo>
                    <a:pt x="1045" y="1780"/>
                  </a:lnTo>
                  <a:lnTo>
                    <a:pt x="957" y="1647"/>
                  </a:lnTo>
                  <a:lnTo>
                    <a:pt x="868" y="1536"/>
                  </a:lnTo>
                  <a:lnTo>
                    <a:pt x="734" y="1402"/>
                  </a:lnTo>
                  <a:lnTo>
                    <a:pt x="601" y="1291"/>
                  </a:lnTo>
                  <a:lnTo>
                    <a:pt x="423" y="1180"/>
                  </a:lnTo>
                  <a:lnTo>
                    <a:pt x="334" y="1158"/>
                  </a:lnTo>
                  <a:lnTo>
                    <a:pt x="156" y="1158"/>
                  </a:lnTo>
                  <a:lnTo>
                    <a:pt x="89" y="1202"/>
                  </a:lnTo>
                  <a:lnTo>
                    <a:pt x="45" y="1269"/>
                  </a:lnTo>
                  <a:lnTo>
                    <a:pt x="0" y="1336"/>
                  </a:lnTo>
                  <a:lnTo>
                    <a:pt x="0" y="1402"/>
                  </a:lnTo>
                  <a:lnTo>
                    <a:pt x="0" y="1491"/>
                  </a:lnTo>
                  <a:lnTo>
                    <a:pt x="22" y="1669"/>
                  </a:lnTo>
                  <a:lnTo>
                    <a:pt x="89" y="1803"/>
                  </a:lnTo>
                  <a:lnTo>
                    <a:pt x="156" y="1892"/>
                  </a:lnTo>
                  <a:lnTo>
                    <a:pt x="267" y="1981"/>
                  </a:lnTo>
                  <a:lnTo>
                    <a:pt x="378" y="2047"/>
                  </a:lnTo>
                  <a:lnTo>
                    <a:pt x="534" y="2092"/>
                  </a:lnTo>
                  <a:lnTo>
                    <a:pt x="801" y="2092"/>
                  </a:lnTo>
                  <a:lnTo>
                    <a:pt x="957" y="2070"/>
                  </a:lnTo>
                  <a:lnTo>
                    <a:pt x="979" y="2047"/>
                  </a:lnTo>
                  <a:lnTo>
                    <a:pt x="1045" y="2092"/>
                  </a:lnTo>
                  <a:lnTo>
                    <a:pt x="1090" y="2181"/>
                  </a:lnTo>
                  <a:lnTo>
                    <a:pt x="1223" y="2425"/>
                  </a:lnTo>
                  <a:lnTo>
                    <a:pt x="1401" y="2848"/>
                  </a:lnTo>
                  <a:lnTo>
                    <a:pt x="1602" y="3337"/>
                  </a:lnTo>
                  <a:lnTo>
                    <a:pt x="1691" y="3515"/>
                  </a:lnTo>
                  <a:lnTo>
                    <a:pt x="1757" y="3671"/>
                  </a:lnTo>
                  <a:lnTo>
                    <a:pt x="1779" y="3760"/>
                  </a:lnTo>
                  <a:lnTo>
                    <a:pt x="1757" y="3827"/>
                  </a:lnTo>
                  <a:lnTo>
                    <a:pt x="1713" y="3871"/>
                  </a:lnTo>
                  <a:lnTo>
                    <a:pt x="1602" y="3916"/>
                  </a:lnTo>
                  <a:lnTo>
                    <a:pt x="1579" y="3938"/>
                  </a:lnTo>
                  <a:lnTo>
                    <a:pt x="1557" y="3960"/>
                  </a:lnTo>
                  <a:lnTo>
                    <a:pt x="1535" y="4027"/>
                  </a:lnTo>
                  <a:lnTo>
                    <a:pt x="1557" y="4071"/>
                  </a:lnTo>
                  <a:lnTo>
                    <a:pt x="1579" y="4094"/>
                  </a:lnTo>
                  <a:lnTo>
                    <a:pt x="1646" y="4094"/>
                  </a:lnTo>
                  <a:lnTo>
                    <a:pt x="1935" y="4027"/>
                  </a:lnTo>
                  <a:lnTo>
                    <a:pt x="2002" y="3982"/>
                  </a:lnTo>
                  <a:lnTo>
                    <a:pt x="2024" y="3938"/>
                  </a:lnTo>
                  <a:lnTo>
                    <a:pt x="2024" y="3893"/>
                  </a:lnTo>
                  <a:lnTo>
                    <a:pt x="1824" y="3382"/>
                  </a:lnTo>
                  <a:lnTo>
                    <a:pt x="1624" y="2870"/>
                  </a:lnTo>
                  <a:lnTo>
                    <a:pt x="1379" y="2381"/>
                  </a:lnTo>
                  <a:lnTo>
                    <a:pt x="1183" y="1989"/>
                  </a:lnTo>
                  <a:lnTo>
                    <a:pt x="1183" y="1989"/>
                  </a:lnTo>
                  <a:lnTo>
                    <a:pt x="1290" y="1936"/>
                  </a:lnTo>
                  <a:lnTo>
                    <a:pt x="1513" y="1825"/>
                  </a:lnTo>
                  <a:lnTo>
                    <a:pt x="1713" y="1691"/>
                  </a:lnTo>
                  <a:lnTo>
                    <a:pt x="1811" y="1593"/>
                  </a:lnTo>
                  <a:lnTo>
                    <a:pt x="3003" y="3337"/>
                  </a:lnTo>
                  <a:lnTo>
                    <a:pt x="3047" y="3360"/>
                  </a:lnTo>
                  <a:lnTo>
                    <a:pt x="3114" y="3360"/>
                  </a:lnTo>
                  <a:lnTo>
                    <a:pt x="3159" y="3337"/>
                  </a:lnTo>
                  <a:lnTo>
                    <a:pt x="3381" y="3137"/>
                  </a:lnTo>
                  <a:lnTo>
                    <a:pt x="3403" y="3093"/>
                  </a:lnTo>
                  <a:lnTo>
                    <a:pt x="3425" y="3070"/>
                  </a:lnTo>
                  <a:lnTo>
                    <a:pt x="3403" y="3026"/>
                  </a:lnTo>
                  <a:lnTo>
                    <a:pt x="3403" y="3004"/>
                  </a:lnTo>
                  <a:lnTo>
                    <a:pt x="3336" y="2982"/>
                  </a:lnTo>
                  <a:lnTo>
                    <a:pt x="3292" y="2982"/>
                  </a:lnTo>
                  <a:lnTo>
                    <a:pt x="3270" y="3004"/>
                  </a:lnTo>
                  <a:lnTo>
                    <a:pt x="3115" y="3130"/>
                  </a:lnTo>
                  <a:lnTo>
                    <a:pt x="3115" y="3130"/>
                  </a:lnTo>
                  <a:lnTo>
                    <a:pt x="2469" y="2181"/>
                  </a:lnTo>
                  <a:lnTo>
                    <a:pt x="2224" y="1869"/>
                  </a:lnTo>
                  <a:lnTo>
                    <a:pt x="2113" y="1714"/>
                  </a:lnTo>
                  <a:lnTo>
                    <a:pt x="2024" y="1558"/>
                  </a:lnTo>
                  <a:lnTo>
                    <a:pt x="1980" y="1491"/>
                  </a:lnTo>
                  <a:lnTo>
                    <a:pt x="1935" y="1447"/>
                  </a:lnTo>
                  <a:lnTo>
                    <a:pt x="1935" y="1402"/>
                  </a:lnTo>
                  <a:lnTo>
                    <a:pt x="1980" y="1380"/>
                  </a:lnTo>
                  <a:lnTo>
                    <a:pt x="2069" y="1269"/>
                  </a:lnTo>
                  <a:lnTo>
                    <a:pt x="2180" y="1069"/>
                  </a:lnTo>
                  <a:lnTo>
                    <a:pt x="2247" y="913"/>
                  </a:lnTo>
                  <a:lnTo>
                    <a:pt x="2269" y="713"/>
                  </a:lnTo>
                  <a:lnTo>
                    <a:pt x="2247" y="513"/>
                  </a:lnTo>
                  <a:lnTo>
                    <a:pt x="2224" y="312"/>
                  </a:lnTo>
                  <a:lnTo>
                    <a:pt x="2180" y="246"/>
                  </a:lnTo>
                  <a:lnTo>
                    <a:pt x="2135" y="157"/>
                  </a:lnTo>
                  <a:lnTo>
                    <a:pt x="2091" y="90"/>
                  </a:lnTo>
                  <a:lnTo>
                    <a:pt x="2024" y="45"/>
                  </a:lnTo>
                  <a:lnTo>
                    <a:pt x="1957" y="23"/>
                  </a:lnTo>
                  <a:lnTo>
                    <a:pt x="18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3"/>
            <p:cNvSpPr/>
            <p:nvPr/>
          </p:nvSpPr>
          <p:spPr>
            <a:xfrm rot="2192941">
              <a:off x="7448105" y="2042316"/>
              <a:ext cx="68748" cy="65665"/>
            </a:xfrm>
            <a:custGeom>
              <a:avLst/>
              <a:gdLst/>
              <a:ahLst/>
              <a:cxnLst/>
              <a:rect l="l" t="t" r="r" b="b"/>
              <a:pathLst>
                <a:path w="513" h="490" extrusionOk="0">
                  <a:moveTo>
                    <a:pt x="379" y="0"/>
                  </a:moveTo>
                  <a:lnTo>
                    <a:pt x="356" y="22"/>
                  </a:lnTo>
                  <a:lnTo>
                    <a:pt x="201" y="178"/>
                  </a:lnTo>
                  <a:lnTo>
                    <a:pt x="23" y="312"/>
                  </a:lnTo>
                  <a:lnTo>
                    <a:pt x="1" y="356"/>
                  </a:lnTo>
                  <a:lnTo>
                    <a:pt x="1" y="401"/>
                  </a:lnTo>
                  <a:lnTo>
                    <a:pt x="23" y="445"/>
                  </a:lnTo>
                  <a:lnTo>
                    <a:pt x="90" y="490"/>
                  </a:lnTo>
                  <a:lnTo>
                    <a:pt x="134" y="467"/>
                  </a:lnTo>
                  <a:lnTo>
                    <a:pt x="156" y="445"/>
                  </a:lnTo>
                  <a:lnTo>
                    <a:pt x="312" y="312"/>
                  </a:lnTo>
                  <a:lnTo>
                    <a:pt x="468" y="156"/>
                  </a:lnTo>
                  <a:lnTo>
                    <a:pt x="490" y="111"/>
                  </a:lnTo>
                  <a:lnTo>
                    <a:pt x="512" y="67"/>
                  </a:lnTo>
                  <a:lnTo>
                    <a:pt x="468" y="22"/>
                  </a:lnTo>
                  <a:lnTo>
                    <a:pt x="4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3"/>
            <p:cNvSpPr/>
            <p:nvPr/>
          </p:nvSpPr>
          <p:spPr>
            <a:xfrm rot="2192941">
              <a:off x="7315888" y="2043486"/>
              <a:ext cx="92468" cy="77726"/>
            </a:xfrm>
            <a:custGeom>
              <a:avLst/>
              <a:gdLst/>
              <a:ahLst/>
              <a:cxnLst/>
              <a:rect l="l" t="t" r="r" b="b"/>
              <a:pathLst>
                <a:path w="690" h="580" extrusionOk="0">
                  <a:moveTo>
                    <a:pt x="601" y="1"/>
                  </a:moveTo>
                  <a:lnTo>
                    <a:pt x="556" y="23"/>
                  </a:lnTo>
                  <a:lnTo>
                    <a:pt x="45" y="401"/>
                  </a:lnTo>
                  <a:lnTo>
                    <a:pt x="0" y="446"/>
                  </a:lnTo>
                  <a:lnTo>
                    <a:pt x="0" y="468"/>
                  </a:lnTo>
                  <a:lnTo>
                    <a:pt x="0" y="535"/>
                  </a:lnTo>
                  <a:lnTo>
                    <a:pt x="22" y="579"/>
                  </a:lnTo>
                  <a:lnTo>
                    <a:pt x="89" y="579"/>
                  </a:lnTo>
                  <a:lnTo>
                    <a:pt x="134" y="557"/>
                  </a:lnTo>
                  <a:lnTo>
                    <a:pt x="645" y="179"/>
                  </a:lnTo>
                  <a:lnTo>
                    <a:pt x="667" y="157"/>
                  </a:lnTo>
                  <a:lnTo>
                    <a:pt x="690" y="112"/>
                  </a:lnTo>
                  <a:lnTo>
                    <a:pt x="667" y="45"/>
                  </a:lnTo>
                  <a:lnTo>
                    <a:pt x="645" y="23"/>
                  </a:lnTo>
                  <a:lnTo>
                    <a:pt x="6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43"/>
            <p:cNvSpPr/>
            <p:nvPr/>
          </p:nvSpPr>
          <p:spPr>
            <a:xfrm rot="2192941">
              <a:off x="6992895" y="2627234"/>
              <a:ext cx="92468" cy="41811"/>
            </a:xfrm>
            <a:custGeom>
              <a:avLst/>
              <a:gdLst/>
              <a:ahLst/>
              <a:cxnLst/>
              <a:rect l="l" t="t" r="r" b="b"/>
              <a:pathLst>
                <a:path w="690" h="312" extrusionOk="0">
                  <a:moveTo>
                    <a:pt x="45" y="0"/>
                  </a:moveTo>
                  <a:lnTo>
                    <a:pt x="0" y="67"/>
                  </a:lnTo>
                  <a:lnTo>
                    <a:pt x="0" y="134"/>
                  </a:lnTo>
                  <a:lnTo>
                    <a:pt x="23" y="156"/>
                  </a:lnTo>
                  <a:lnTo>
                    <a:pt x="45" y="178"/>
                  </a:lnTo>
                  <a:lnTo>
                    <a:pt x="556" y="312"/>
                  </a:lnTo>
                  <a:lnTo>
                    <a:pt x="645" y="312"/>
                  </a:lnTo>
                  <a:lnTo>
                    <a:pt x="690" y="245"/>
                  </a:lnTo>
                  <a:lnTo>
                    <a:pt x="690" y="178"/>
                  </a:lnTo>
                  <a:lnTo>
                    <a:pt x="668" y="156"/>
                  </a:lnTo>
                  <a:lnTo>
                    <a:pt x="623" y="134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3"/>
            <p:cNvSpPr/>
            <p:nvPr/>
          </p:nvSpPr>
          <p:spPr>
            <a:xfrm rot="2192941">
              <a:off x="7101740" y="2749180"/>
              <a:ext cx="53872" cy="41945"/>
            </a:xfrm>
            <a:custGeom>
              <a:avLst/>
              <a:gdLst/>
              <a:ahLst/>
              <a:cxnLst/>
              <a:rect l="l" t="t" r="r" b="b"/>
              <a:pathLst>
                <a:path w="402" h="313" extrusionOk="0">
                  <a:moveTo>
                    <a:pt x="67" y="1"/>
                  </a:moveTo>
                  <a:lnTo>
                    <a:pt x="45" y="23"/>
                  </a:lnTo>
                  <a:lnTo>
                    <a:pt x="1" y="68"/>
                  </a:lnTo>
                  <a:lnTo>
                    <a:pt x="1" y="156"/>
                  </a:lnTo>
                  <a:lnTo>
                    <a:pt x="23" y="179"/>
                  </a:lnTo>
                  <a:lnTo>
                    <a:pt x="45" y="201"/>
                  </a:lnTo>
                  <a:lnTo>
                    <a:pt x="156" y="245"/>
                  </a:lnTo>
                  <a:lnTo>
                    <a:pt x="268" y="290"/>
                  </a:lnTo>
                  <a:lnTo>
                    <a:pt x="290" y="312"/>
                  </a:lnTo>
                  <a:lnTo>
                    <a:pt x="334" y="312"/>
                  </a:lnTo>
                  <a:lnTo>
                    <a:pt x="379" y="245"/>
                  </a:lnTo>
                  <a:lnTo>
                    <a:pt x="401" y="179"/>
                  </a:lnTo>
                  <a:lnTo>
                    <a:pt x="401" y="156"/>
                  </a:lnTo>
                  <a:lnTo>
                    <a:pt x="357" y="134"/>
                  </a:lnTo>
                  <a:lnTo>
                    <a:pt x="245" y="68"/>
                  </a:lnTo>
                  <a:lnTo>
                    <a:pt x="112" y="23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3"/>
            <p:cNvSpPr/>
            <p:nvPr/>
          </p:nvSpPr>
          <p:spPr>
            <a:xfrm rot="2192941">
              <a:off x="6666108" y="2783249"/>
              <a:ext cx="38863" cy="32967"/>
            </a:xfrm>
            <a:custGeom>
              <a:avLst/>
              <a:gdLst/>
              <a:ahLst/>
              <a:cxnLst/>
              <a:rect l="l" t="t" r="r" b="b"/>
              <a:pathLst>
                <a:path w="290" h="246" extrusionOk="0">
                  <a:moveTo>
                    <a:pt x="157" y="1"/>
                  </a:moveTo>
                  <a:lnTo>
                    <a:pt x="45" y="90"/>
                  </a:lnTo>
                  <a:lnTo>
                    <a:pt x="23" y="112"/>
                  </a:lnTo>
                  <a:lnTo>
                    <a:pt x="1" y="156"/>
                  </a:lnTo>
                  <a:lnTo>
                    <a:pt x="23" y="179"/>
                  </a:lnTo>
                  <a:lnTo>
                    <a:pt x="23" y="223"/>
                  </a:lnTo>
                  <a:lnTo>
                    <a:pt x="90" y="245"/>
                  </a:lnTo>
                  <a:lnTo>
                    <a:pt x="134" y="245"/>
                  </a:lnTo>
                  <a:lnTo>
                    <a:pt x="179" y="223"/>
                  </a:lnTo>
                  <a:lnTo>
                    <a:pt x="245" y="156"/>
                  </a:lnTo>
                  <a:lnTo>
                    <a:pt x="290" y="134"/>
                  </a:lnTo>
                  <a:lnTo>
                    <a:pt x="290" y="112"/>
                  </a:lnTo>
                  <a:lnTo>
                    <a:pt x="290" y="45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3"/>
            <p:cNvSpPr/>
            <p:nvPr/>
          </p:nvSpPr>
          <p:spPr>
            <a:xfrm rot="2192941">
              <a:off x="6659516" y="2679665"/>
              <a:ext cx="140176" cy="101446"/>
            </a:xfrm>
            <a:custGeom>
              <a:avLst/>
              <a:gdLst/>
              <a:ahLst/>
              <a:cxnLst/>
              <a:rect l="l" t="t" r="r" b="b"/>
              <a:pathLst>
                <a:path w="1046" h="757" extrusionOk="0">
                  <a:moveTo>
                    <a:pt x="957" y="0"/>
                  </a:moveTo>
                  <a:lnTo>
                    <a:pt x="912" y="22"/>
                  </a:lnTo>
                  <a:lnTo>
                    <a:pt x="490" y="312"/>
                  </a:lnTo>
                  <a:lnTo>
                    <a:pt x="45" y="578"/>
                  </a:lnTo>
                  <a:lnTo>
                    <a:pt x="22" y="601"/>
                  </a:lnTo>
                  <a:lnTo>
                    <a:pt x="0" y="623"/>
                  </a:lnTo>
                  <a:lnTo>
                    <a:pt x="22" y="690"/>
                  </a:lnTo>
                  <a:lnTo>
                    <a:pt x="22" y="734"/>
                  </a:lnTo>
                  <a:lnTo>
                    <a:pt x="67" y="734"/>
                  </a:lnTo>
                  <a:lnTo>
                    <a:pt x="89" y="756"/>
                  </a:lnTo>
                  <a:lnTo>
                    <a:pt x="134" y="734"/>
                  </a:lnTo>
                  <a:lnTo>
                    <a:pt x="579" y="467"/>
                  </a:lnTo>
                  <a:lnTo>
                    <a:pt x="1001" y="178"/>
                  </a:lnTo>
                  <a:lnTo>
                    <a:pt x="1023" y="156"/>
                  </a:lnTo>
                  <a:lnTo>
                    <a:pt x="1046" y="134"/>
                  </a:lnTo>
                  <a:lnTo>
                    <a:pt x="1023" y="45"/>
                  </a:lnTo>
                  <a:lnTo>
                    <a:pt x="1001" y="22"/>
                  </a:lnTo>
                  <a:lnTo>
                    <a:pt x="979" y="22"/>
                  </a:lnTo>
                  <a:lnTo>
                    <a:pt x="95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43"/>
            <p:cNvSpPr/>
            <p:nvPr/>
          </p:nvSpPr>
          <p:spPr>
            <a:xfrm rot="2192941">
              <a:off x="6735329" y="2781074"/>
              <a:ext cx="59769" cy="47842"/>
            </a:xfrm>
            <a:custGeom>
              <a:avLst/>
              <a:gdLst/>
              <a:ahLst/>
              <a:cxnLst/>
              <a:rect l="l" t="t" r="r" b="b"/>
              <a:pathLst>
                <a:path w="446" h="357" extrusionOk="0">
                  <a:moveTo>
                    <a:pt x="356" y="0"/>
                  </a:moveTo>
                  <a:lnTo>
                    <a:pt x="312" y="23"/>
                  </a:lnTo>
                  <a:lnTo>
                    <a:pt x="45" y="178"/>
                  </a:lnTo>
                  <a:lnTo>
                    <a:pt x="23" y="223"/>
                  </a:lnTo>
                  <a:lnTo>
                    <a:pt x="0" y="245"/>
                  </a:lnTo>
                  <a:lnTo>
                    <a:pt x="0" y="312"/>
                  </a:lnTo>
                  <a:lnTo>
                    <a:pt x="23" y="334"/>
                  </a:lnTo>
                  <a:lnTo>
                    <a:pt x="67" y="356"/>
                  </a:lnTo>
                  <a:lnTo>
                    <a:pt x="134" y="356"/>
                  </a:lnTo>
                  <a:lnTo>
                    <a:pt x="401" y="178"/>
                  </a:lnTo>
                  <a:lnTo>
                    <a:pt x="423" y="156"/>
                  </a:lnTo>
                  <a:lnTo>
                    <a:pt x="445" y="112"/>
                  </a:lnTo>
                  <a:lnTo>
                    <a:pt x="445" y="45"/>
                  </a:lnTo>
                  <a:lnTo>
                    <a:pt x="423" y="23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43"/>
            <p:cNvSpPr/>
            <p:nvPr/>
          </p:nvSpPr>
          <p:spPr>
            <a:xfrm rot="2192941">
              <a:off x="6711424" y="1232078"/>
              <a:ext cx="41945" cy="50790"/>
            </a:xfrm>
            <a:custGeom>
              <a:avLst/>
              <a:gdLst/>
              <a:ahLst/>
              <a:cxnLst/>
              <a:rect l="l" t="t" r="r" b="b"/>
              <a:pathLst>
                <a:path w="313" h="379" extrusionOk="0">
                  <a:moveTo>
                    <a:pt x="90" y="1"/>
                  </a:moveTo>
                  <a:lnTo>
                    <a:pt x="23" y="45"/>
                  </a:lnTo>
                  <a:lnTo>
                    <a:pt x="1" y="112"/>
                  </a:lnTo>
                  <a:lnTo>
                    <a:pt x="1" y="156"/>
                  </a:lnTo>
                  <a:lnTo>
                    <a:pt x="1" y="179"/>
                  </a:lnTo>
                  <a:lnTo>
                    <a:pt x="134" y="334"/>
                  </a:lnTo>
                  <a:lnTo>
                    <a:pt x="157" y="357"/>
                  </a:lnTo>
                  <a:lnTo>
                    <a:pt x="201" y="379"/>
                  </a:lnTo>
                  <a:lnTo>
                    <a:pt x="268" y="357"/>
                  </a:lnTo>
                  <a:lnTo>
                    <a:pt x="312" y="290"/>
                  </a:lnTo>
                  <a:lnTo>
                    <a:pt x="312" y="268"/>
                  </a:lnTo>
                  <a:lnTo>
                    <a:pt x="290" y="223"/>
                  </a:lnTo>
                  <a:lnTo>
                    <a:pt x="157" y="45"/>
                  </a:lnTo>
                  <a:lnTo>
                    <a:pt x="112" y="23"/>
                  </a:lnTo>
                  <a:lnTo>
                    <a:pt x="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43"/>
            <p:cNvSpPr/>
            <p:nvPr/>
          </p:nvSpPr>
          <p:spPr>
            <a:xfrm rot="2192941">
              <a:off x="6037870" y="1623620"/>
              <a:ext cx="50790" cy="27070"/>
            </a:xfrm>
            <a:custGeom>
              <a:avLst/>
              <a:gdLst/>
              <a:ahLst/>
              <a:cxnLst/>
              <a:rect l="l" t="t" r="r" b="b"/>
              <a:pathLst>
                <a:path w="379" h="202" extrusionOk="0">
                  <a:moveTo>
                    <a:pt x="89" y="1"/>
                  </a:moveTo>
                  <a:lnTo>
                    <a:pt x="45" y="23"/>
                  </a:lnTo>
                  <a:lnTo>
                    <a:pt x="0" y="68"/>
                  </a:lnTo>
                  <a:lnTo>
                    <a:pt x="0" y="112"/>
                  </a:lnTo>
                  <a:lnTo>
                    <a:pt x="0" y="134"/>
                  </a:lnTo>
                  <a:lnTo>
                    <a:pt x="22" y="157"/>
                  </a:lnTo>
                  <a:lnTo>
                    <a:pt x="67" y="179"/>
                  </a:lnTo>
                  <a:lnTo>
                    <a:pt x="267" y="201"/>
                  </a:lnTo>
                  <a:lnTo>
                    <a:pt x="312" y="201"/>
                  </a:lnTo>
                  <a:lnTo>
                    <a:pt x="334" y="179"/>
                  </a:lnTo>
                  <a:lnTo>
                    <a:pt x="378" y="112"/>
                  </a:lnTo>
                  <a:lnTo>
                    <a:pt x="378" y="90"/>
                  </a:lnTo>
                  <a:lnTo>
                    <a:pt x="378" y="45"/>
                  </a:lnTo>
                  <a:lnTo>
                    <a:pt x="356" y="23"/>
                  </a:lnTo>
                  <a:lnTo>
                    <a:pt x="312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43"/>
            <p:cNvSpPr/>
            <p:nvPr/>
          </p:nvSpPr>
          <p:spPr>
            <a:xfrm rot="2192941">
              <a:off x="6109261" y="1705384"/>
              <a:ext cx="98498" cy="26936"/>
            </a:xfrm>
            <a:custGeom>
              <a:avLst/>
              <a:gdLst/>
              <a:ahLst/>
              <a:cxnLst/>
              <a:rect l="l" t="t" r="r" b="b"/>
              <a:pathLst>
                <a:path w="735" h="201" extrusionOk="0">
                  <a:moveTo>
                    <a:pt x="67" y="1"/>
                  </a:moveTo>
                  <a:lnTo>
                    <a:pt x="45" y="23"/>
                  </a:lnTo>
                  <a:lnTo>
                    <a:pt x="0" y="90"/>
                  </a:lnTo>
                  <a:lnTo>
                    <a:pt x="23" y="156"/>
                  </a:lnTo>
                  <a:lnTo>
                    <a:pt x="45" y="179"/>
                  </a:lnTo>
                  <a:lnTo>
                    <a:pt x="89" y="179"/>
                  </a:lnTo>
                  <a:lnTo>
                    <a:pt x="312" y="201"/>
                  </a:lnTo>
                  <a:lnTo>
                    <a:pt x="468" y="179"/>
                  </a:lnTo>
                  <a:lnTo>
                    <a:pt x="668" y="179"/>
                  </a:lnTo>
                  <a:lnTo>
                    <a:pt x="712" y="112"/>
                  </a:lnTo>
                  <a:lnTo>
                    <a:pt x="734" y="67"/>
                  </a:lnTo>
                  <a:lnTo>
                    <a:pt x="712" y="45"/>
                  </a:lnTo>
                  <a:lnTo>
                    <a:pt x="690" y="23"/>
                  </a:lnTo>
                  <a:lnTo>
                    <a:pt x="6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43"/>
            <p:cNvSpPr/>
            <p:nvPr/>
          </p:nvSpPr>
          <p:spPr>
            <a:xfrm rot="2192941">
              <a:off x="6701766" y="1361710"/>
              <a:ext cx="65799" cy="65799"/>
            </a:xfrm>
            <a:custGeom>
              <a:avLst/>
              <a:gdLst/>
              <a:ahLst/>
              <a:cxnLst/>
              <a:rect l="l" t="t" r="r" b="b"/>
              <a:pathLst>
                <a:path w="491" h="491" extrusionOk="0">
                  <a:moveTo>
                    <a:pt x="112" y="1"/>
                  </a:moveTo>
                  <a:lnTo>
                    <a:pt x="45" y="23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23" y="134"/>
                  </a:lnTo>
                  <a:lnTo>
                    <a:pt x="156" y="312"/>
                  </a:lnTo>
                  <a:lnTo>
                    <a:pt x="312" y="468"/>
                  </a:lnTo>
                  <a:lnTo>
                    <a:pt x="357" y="490"/>
                  </a:lnTo>
                  <a:lnTo>
                    <a:pt x="379" y="490"/>
                  </a:lnTo>
                  <a:lnTo>
                    <a:pt x="446" y="468"/>
                  </a:lnTo>
                  <a:lnTo>
                    <a:pt x="490" y="401"/>
                  </a:lnTo>
                  <a:lnTo>
                    <a:pt x="490" y="357"/>
                  </a:lnTo>
                  <a:lnTo>
                    <a:pt x="468" y="335"/>
                  </a:lnTo>
                  <a:lnTo>
                    <a:pt x="312" y="201"/>
                  </a:lnTo>
                  <a:lnTo>
                    <a:pt x="179" y="23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43"/>
            <p:cNvSpPr/>
            <p:nvPr/>
          </p:nvSpPr>
          <p:spPr>
            <a:xfrm rot="2192941">
              <a:off x="6301375" y="2519096"/>
              <a:ext cx="35915" cy="62717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179" y="1"/>
                  </a:moveTo>
                  <a:lnTo>
                    <a:pt x="112" y="23"/>
                  </a:lnTo>
                  <a:lnTo>
                    <a:pt x="90" y="45"/>
                  </a:lnTo>
                  <a:lnTo>
                    <a:pt x="68" y="68"/>
                  </a:lnTo>
                  <a:lnTo>
                    <a:pt x="23" y="357"/>
                  </a:lnTo>
                  <a:lnTo>
                    <a:pt x="1" y="401"/>
                  </a:lnTo>
                  <a:lnTo>
                    <a:pt x="23" y="423"/>
                  </a:lnTo>
                  <a:lnTo>
                    <a:pt x="45" y="446"/>
                  </a:lnTo>
                  <a:lnTo>
                    <a:pt x="90" y="468"/>
                  </a:lnTo>
                  <a:lnTo>
                    <a:pt x="157" y="446"/>
                  </a:lnTo>
                  <a:lnTo>
                    <a:pt x="179" y="423"/>
                  </a:lnTo>
                  <a:lnTo>
                    <a:pt x="201" y="379"/>
                  </a:lnTo>
                  <a:lnTo>
                    <a:pt x="268" y="112"/>
                  </a:lnTo>
                  <a:lnTo>
                    <a:pt x="268" y="68"/>
                  </a:lnTo>
                  <a:lnTo>
                    <a:pt x="246" y="45"/>
                  </a:lnTo>
                  <a:lnTo>
                    <a:pt x="223" y="23"/>
                  </a:lnTo>
                  <a:lnTo>
                    <a:pt x="17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43"/>
            <p:cNvSpPr/>
            <p:nvPr/>
          </p:nvSpPr>
          <p:spPr>
            <a:xfrm rot="2192941">
              <a:off x="5942464" y="2179552"/>
              <a:ext cx="62717" cy="77592"/>
            </a:xfrm>
            <a:custGeom>
              <a:avLst/>
              <a:gdLst/>
              <a:ahLst/>
              <a:cxnLst/>
              <a:rect l="l" t="t" r="r" b="b"/>
              <a:pathLst>
                <a:path w="468" h="579" extrusionOk="0">
                  <a:moveTo>
                    <a:pt x="356" y="0"/>
                  </a:moveTo>
                  <a:lnTo>
                    <a:pt x="311" y="45"/>
                  </a:lnTo>
                  <a:lnTo>
                    <a:pt x="22" y="423"/>
                  </a:lnTo>
                  <a:lnTo>
                    <a:pt x="0" y="445"/>
                  </a:lnTo>
                  <a:lnTo>
                    <a:pt x="0" y="490"/>
                  </a:lnTo>
                  <a:lnTo>
                    <a:pt x="22" y="556"/>
                  </a:lnTo>
                  <a:lnTo>
                    <a:pt x="67" y="579"/>
                  </a:lnTo>
                  <a:lnTo>
                    <a:pt x="89" y="579"/>
                  </a:lnTo>
                  <a:lnTo>
                    <a:pt x="134" y="556"/>
                  </a:lnTo>
                  <a:lnTo>
                    <a:pt x="156" y="534"/>
                  </a:lnTo>
                  <a:lnTo>
                    <a:pt x="445" y="156"/>
                  </a:lnTo>
                  <a:lnTo>
                    <a:pt x="467" y="134"/>
                  </a:lnTo>
                  <a:lnTo>
                    <a:pt x="467" y="89"/>
                  </a:lnTo>
                  <a:lnTo>
                    <a:pt x="445" y="22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43"/>
            <p:cNvSpPr/>
            <p:nvPr/>
          </p:nvSpPr>
          <p:spPr>
            <a:xfrm rot="2192941">
              <a:off x="6073776" y="2151002"/>
              <a:ext cx="74644" cy="74644"/>
            </a:xfrm>
            <a:custGeom>
              <a:avLst/>
              <a:gdLst/>
              <a:ahLst/>
              <a:cxnLst/>
              <a:rect l="l" t="t" r="r" b="b"/>
              <a:pathLst>
                <a:path w="557" h="557" extrusionOk="0">
                  <a:moveTo>
                    <a:pt x="467" y="1"/>
                  </a:moveTo>
                  <a:lnTo>
                    <a:pt x="445" y="23"/>
                  </a:lnTo>
                  <a:lnTo>
                    <a:pt x="312" y="112"/>
                  </a:lnTo>
                  <a:lnTo>
                    <a:pt x="223" y="201"/>
                  </a:lnTo>
                  <a:lnTo>
                    <a:pt x="22" y="401"/>
                  </a:lnTo>
                  <a:lnTo>
                    <a:pt x="0" y="446"/>
                  </a:lnTo>
                  <a:lnTo>
                    <a:pt x="0" y="468"/>
                  </a:lnTo>
                  <a:lnTo>
                    <a:pt x="22" y="535"/>
                  </a:lnTo>
                  <a:lnTo>
                    <a:pt x="45" y="557"/>
                  </a:lnTo>
                  <a:lnTo>
                    <a:pt x="111" y="557"/>
                  </a:lnTo>
                  <a:lnTo>
                    <a:pt x="156" y="535"/>
                  </a:lnTo>
                  <a:lnTo>
                    <a:pt x="334" y="334"/>
                  </a:lnTo>
                  <a:lnTo>
                    <a:pt x="423" y="268"/>
                  </a:lnTo>
                  <a:lnTo>
                    <a:pt x="512" y="179"/>
                  </a:lnTo>
                  <a:lnTo>
                    <a:pt x="556" y="156"/>
                  </a:lnTo>
                  <a:lnTo>
                    <a:pt x="556" y="112"/>
                  </a:lnTo>
                  <a:lnTo>
                    <a:pt x="556" y="45"/>
                  </a:lnTo>
                  <a:lnTo>
                    <a:pt x="534" y="23"/>
                  </a:lnTo>
                  <a:lnTo>
                    <a:pt x="5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43"/>
            <p:cNvSpPr/>
            <p:nvPr/>
          </p:nvSpPr>
          <p:spPr>
            <a:xfrm rot="2192941">
              <a:off x="6192148" y="2571583"/>
              <a:ext cx="50924" cy="137227"/>
            </a:xfrm>
            <a:custGeom>
              <a:avLst/>
              <a:gdLst/>
              <a:ahLst/>
              <a:cxnLst/>
              <a:rect l="l" t="t" r="r" b="b"/>
              <a:pathLst>
                <a:path w="380" h="1024" extrusionOk="0">
                  <a:moveTo>
                    <a:pt x="312" y="1"/>
                  </a:moveTo>
                  <a:lnTo>
                    <a:pt x="246" y="23"/>
                  </a:lnTo>
                  <a:lnTo>
                    <a:pt x="201" y="45"/>
                  </a:lnTo>
                  <a:lnTo>
                    <a:pt x="201" y="67"/>
                  </a:lnTo>
                  <a:lnTo>
                    <a:pt x="1" y="913"/>
                  </a:lnTo>
                  <a:lnTo>
                    <a:pt x="1" y="957"/>
                  </a:lnTo>
                  <a:lnTo>
                    <a:pt x="23" y="1002"/>
                  </a:lnTo>
                  <a:lnTo>
                    <a:pt x="45" y="1024"/>
                  </a:lnTo>
                  <a:lnTo>
                    <a:pt x="134" y="1024"/>
                  </a:lnTo>
                  <a:lnTo>
                    <a:pt x="157" y="1002"/>
                  </a:lnTo>
                  <a:lnTo>
                    <a:pt x="179" y="957"/>
                  </a:lnTo>
                  <a:lnTo>
                    <a:pt x="268" y="534"/>
                  </a:lnTo>
                  <a:lnTo>
                    <a:pt x="379" y="112"/>
                  </a:lnTo>
                  <a:lnTo>
                    <a:pt x="379" y="67"/>
                  </a:lnTo>
                  <a:lnTo>
                    <a:pt x="357" y="45"/>
                  </a:lnTo>
                  <a:lnTo>
                    <a:pt x="335" y="23"/>
                  </a:lnTo>
                  <a:lnTo>
                    <a:pt x="3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43"/>
            <p:cNvSpPr/>
            <p:nvPr/>
          </p:nvSpPr>
          <p:spPr>
            <a:xfrm rot="2192941">
              <a:off x="6515736" y="2682424"/>
              <a:ext cx="83489" cy="44760"/>
            </a:xfrm>
            <a:custGeom>
              <a:avLst/>
              <a:gdLst/>
              <a:ahLst/>
              <a:cxnLst/>
              <a:rect l="l" t="t" r="r" b="b"/>
              <a:pathLst>
                <a:path w="623" h="334" extrusionOk="0">
                  <a:moveTo>
                    <a:pt x="512" y="0"/>
                  </a:moveTo>
                  <a:lnTo>
                    <a:pt x="89" y="156"/>
                  </a:lnTo>
                  <a:lnTo>
                    <a:pt x="44" y="178"/>
                  </a:lnTo>
                  <a:lnTo>
                    <a:pt x="22" y="200"/>
                  </a:lnTo>
                  <a:lnTo>
                    <a:pt x="0" y="267"/>
                  </a:lnTo>
                  <a:lnTo>
                    <a:pt x="22" y="289"/>
                  </a:lnTo>
                  <a:lnTo>
                    <a:pt x="44" y="312"/>
                  </a:lnTo>
                  <a:lnTo>
                    <a:pt x="89" y="334"/>
                  </a:lnTo>
                  <a:lnTo>
                    <a:pt x="111" y="334"/>
                  </a:lnTo>
                  <a:lnTo>
                    <a:pt x="556" y="178"/>
                  </a:lnTo>
                  <a:lnTo>
                    <a:pt x="578" y="156"/>
                  </a:lnTo>
                  <a:lnTo>
                    <a:pt x="601" y="134"/>
                  </a:lnTo>
                  <a:lnTo>
                    <a:pt x="623" y="45"/>
                  </a:lnTo>
                  <a:lnTo>
                    <a:pt x="601" y="22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43"/>
            <p:cNvSpPr/>
            <p:nvPr/>
          </p:nvSpPr>
          <p:spPr>
            <a:xfrm rot="2192941">
              <a:off x="6589887" y="2828556"/>
              <a:ext cx="101446" cy="68748"/>
            </a:xfrm>
            <a:custGeom>
              <a:avLst/>
              <a:gdLst/>
              <a:ahLst/>
              <a:cxnLst/>
              <a:rect l="l" t="t" r="r" b="b"/>
              <a:pathLst>
                <a:path w="757" h="513" extrusionOk="0">
                  <a:moveTo>
                    <a:pt x="645" y="0"/>
                  </a:moveTo>
                  <a:lnTo>
                    <a:pt x="623" y="23"/>
                  </a:lnTo>
                  <a:lnTo>
                    <a:pt x="334" y="178"/>
                  </a:lnTo>
                  <a:lnTo>
                    <a:pt x="67" y="312"/>
                  </a:lnTo>
                  <a:lnTo>
                    <a:pt x="23" y="334"/>
                  </a:lnTo>
                  <a:lnTo>
                    <a:pt x="0" y="379"/>
                  </a:lnTo>
                  <a:lnTo>
                    <a:pt x="0" y="445"/>
                  </a:lnTo>
                  <a:lnTo>
                    <a:pt x="0" y="468"/>
                  </a:lnTo>
                  <a:lnTo>
                    <a:pt x="23" y="490"/>
                  </a:lnTo>
                  <a:lnTo>
                    <a:pt x="67" y="512"/>
                  </a:lnTo>
                  <a:lnTo>
                    <a:pt x="89" y="490"/>
                  </a:lnTo>
                  <a:lnTo>
                    <a:pt x="401" y="356"/>
                  </a:lnTo>
                  <a:lnTo>
                    <a:pt x="712" y="178"/>
                  </a:lnTo>
                  <a:lnTo>
                    <a:pt x="734" y="156"/>
                  </a:lnTo>
                  <a:lnTo>
                    <a:pt x="757" y="112"/>
                  </a:lnTo>
                  <a:lnTo>
                    <a:pt x="734" y="45"/>
                  </a:lnTo>
                  <a:lnTo>
                    <a:pt x="712" y="23"/>
                  </a:lnTo>
                  <a:lnTo>
                    <a:pt x="6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43"/>
            <p:cNvSpPr/>
            <p:nvPr/>
          </p:nvSpPr>
          <p:spPr>
            <a:xfrm rot="2192941">
              <a:off x="6581351" y="2600337"/>
              <a:ext cx="178905" cy="113373"/>
            </a:xfrm>
            <a:custGeom>
              <a:avLst/>
              <a:gdLst/>
              <a:ahLst/>
              <a:cxnLst/>
              <a:rect l="l" t="t" r="r" b="b"/>
              <a:pathLst>
                <a:path w="1335" h="846" extrusionOk="0">
                  <a:moveTo>
                    <a:pt x="1246" y="1"/>
                  </a:moveTo>
                  <a:lnTo>
                    <a:pt x="1201" y="23"/>
                  </a:lnTo>
                  <a:lnTo>
                    <a:pt x="934" y="201"/>
                  </a:lnTo>
                  <a:lnTo>
                    <a:pt x="668" y="379"/>
                  </a:lnTo>
                  <a:lnTo>
                    <a:pt x="356" y="535"/>
                  </a:lnTo>
                  <a:lnTo>
                    <a:pt x="67" y="668"/>
                  </a:lnTo>
                  <a:lnTo>
                    <a:pt x="22" y="690"/>
                  </a:lnTo>
                  <a:lnTo>
                    <a:pt x="0" y="712"/>
                  </a:lnTo>
                  <a:lnTo>
                    <a:pt x="0" y="779"/>
                  </a:lnTo>
                  <a:lnTo>
                    <a:pt x="0" y="801"/>
                  </a:lnTo>
                  <a:lnTo>
                    <a:pt x="22" y="846"/>
                  </a:lnTo>
                  <a:lnTo>
                    <a:pt x="89" y="846"/>
                  </a:lnTo>
                  <a:lnTo>
                    <a:pt x="423" y="712"/>
                  </a:lnTo>
                  <a:lnTo>
                    <a:pt x="712" y="557"/>
                  </a:lnTo>
                  <a:lnTo>
                    <a:pt x="1023" y="379"/>
                  </a:lnTo>
                  <a:lnTo>
                    <a:pt x="1290" y="179"/>
                  </a:lnTo>
                  <a:lnTo>
                    <a:pt x="1313" y="134"/>
                  </a:lnTo>
                  <a:lnTo>
                    <a:pt x="1335" y="112"/>
                  </a:lnTo>
                  <a:lnTo>
                    <a:pt x="1313" y="45"/>
                  </a:lnTo>
                  <a:lnTo>
                    <a:pt x="131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43"/>
            <p:cNvSpPr/>
            <p:nvPr/>
          </p:nvSpPr>
          <p:spPr>
            <a:xfrm rot="2192941">
              <a:off x="6511944" y="2745524"/>
              <a:ext cx="122352" cy="71696"/>
            </a:xfrm>
            <a:custGeom>
              <a:avLst/>
              <a:gdLst/>
              <a:ahLst/>
              <a:cxnLst/>
              <a:rect l="l" t="t" r="r" b="b"/>
              <a:pathLst>
                <a:path w="913" h="535" extrusionOk="0">
                  <a:moveTo>
                    <a:pt x="823" y="0"/>
                  </a:moveTo>
                  <a:lnTo>
                    <a:pt x="779" y="23"/>
                  </a:lnTo>
                  <a:lnTo>
                    <a:pt x="423" y="200"/>
                  </a:lnTo>
                  <a:lnTo>
                    <a:pt x="67" y="356"/>
                  </a:lnTo>
                  <a:lnTo>
                    <a:pt x="22" y="378"/>
                  </a:lnTo>
                  <a:lnTo>
                    <a:pt x="0" y="401"/>
                  </a:lnTo>
                  <a:lnTo>
                    <a:pt x="0" y="467"/>
                  </a:lnTo>
                  <a:lnTo>
                    <a:pt x="0" y="512"/>
                  </a:lnTo>
                  <a:lnTo>
                    <a:pt x="22" y="534"/>
                  </a:lnTo>
                  <a:lnTo>
                    <a:pt x="111" y="534"/>
                  </a:lnTo>
                  <a:lnTo>
                    <a:pt x="490" y="378"/>
                  </a:lnTo>
                  <a:lnTo>
                    <a:pt x="868" y="178"/>
                  </a:lnTo>
                  <a:lnTo>
                    <a:pt x="890" y="156"/>
                  </a:lnTo>
                  <a:lnTo>
                    <a:pt x="912" y="111"/>
                  </a:lnTo>
                  <a:lnTo>
                    <a:pt x="912" y="45"/>
                  </a:lnTo>
                  <a:lnTo>
                    <a:pt x="890" y="23"/>
                  </a:lnTo>
                  <a:lnTo>
                    <a:pt x="8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Google Shape;1242;p44"/>
          <p:cNvSpPr txBox="1">
            <a:spLocks noGrp="1"/>
          </p:cNvSpPr>
          <p:nvPr>
            <p:ph type="title"/>
          </p:nvPr>
        </p:nvSpPr>
        <p:spPr>
          <a:xfrm>
            <a:off x="720000" y="530352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Aprendamos a contar (oral y escrita)</a:t>
            </a:r>
            <a:endParaRPr dirty="0"/>
          </a:p>
        </p:txBody>
      </p:sp>
      <p:sp>
        <p:nvSpPr>
          <p:cNvPr id="1243" name="Google Shape;1243;p44"/>
          <p:cNvSpPr txBox="1">
            <a:spLocks noGrp="1"/>
          </p:cNvSpPr>
          <p:nvPr>
            <p:ph type="body" idx="1"/>
          </p:nvPr>
        </p:nvSpPr>
        <p:spPr>
          <a:xfrm>
            <a:off x="4944143" y="1384300"/>
            <a:ext cx="2822223" cy="27163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rPr lang="es-MX" b="1" dirty="0"/>
              <a:t>Nivel</a:t>
            </a:r>
            <a:r>
              <a:rPr lang="es-MX" dirty="0"/>
              <a:t>: preescolar</a:t>
            </a:r>
          </a:p>
          <a:p>
            <a:pPr marL="1270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rPr lang="es-MX" b="1" dirty="0"/>
              <a:t>Grado:3ero</a:t>
            </a:r>
            <a:endParaRPr lang="es-MX" dirty="0"/>
          </a:p>
          <a:p>
            <a:pPr marL="1270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rPr lang="es-MX" b="1" dirty="0"/>
              <a:t>Materia: </a:t>
            </a:r>
            <a:r>
              <a:rPr lang="es-MX" dirty="0"/>
              <a:t>Pensamiento matemático</a:t>
            </a:r>
          </a:p>
          <a:p>
            <a:pPr marL="1270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rPr lang="es-MX" b="1" dirty="0"/>
              <a:t>Materiales:</a:t>
            </a:r>
            <a:r>
              <a:rPr lang="es-MX" dirty="0"/>
              <a:t> Video, laptop, bocinas, internet, imágenes </a:t>
            </a:r>
          </a:p>
          <a:p>
            <a:pPr marL="1270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rPr lang="es-MX" b="1" dirty="0"/>
              <a:t>Actividad</a:t>
            </a:r>
            <a:r>
              <a:rPr lang="es-MX" dirty="0"/>
              <a:t>: Números </a:t>
            </a:r>
          </a:p>
          <a:p>
            <a:pPr marL="127000" lvl="0" indent="0">
              <a:buClr>
                <a:schemeClr val="dk1"/>
              </a:buClr>
              <a:buSzPts val="800"/>
              <a:buNone/>
            </a:pPr>
            <a:r>
              <a:rPr lang="es-MX" b="1" dirty="0"/>
              <a:t>Duración:50 </a:t>
            </a:r>
            <a:r>
              <a:rPr lang="es-MX" dirty="0"/>
              <a:t>minutos </a:t>
            </a:r>
          </a:p>
          <a:p>
            <a:pPr marL="1270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rPr lang="es-MX" b="1" dirty="0"/>
              <a:t>Diagnóstico</a:t>
            </a:r>
            <a:r>
              <a:rPr lang="es-MX" dirty="0"/>
              <a:t>: Cuestionar al alumnado, hasta donde sabe contar, ¿conoces los números?, ¿alguna canción que reconozca de los números?</a:t>
            </a:r>
          </a:p>
          <a:p>
            <a:pPr marL="1270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endParaRPr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6C8899E-50ED-46ED-AF0F-DF0DCC68E5CD}"/>
              </a:ext>
            </a:extLst>
          </p:cNvPr>
          <p:cNvSpPr txBox="1"/>
          <p:nvPr/>
        </p:nvSpPr>
        <p:spPr>
          <a:xfrm>
            <a:off x="1377634" y="1372152"/>
            <a:ext cx="3081866" cy="31085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/>
              <a:t>Aprendizaje esperado</a:t>
            </a:r>
            <a:r>
              <a:rPr lang="es-MX" dirty="0"/>
              <a:t>:</a:t>
            </a:r>
          </a:p>
          <a:p>
            <a:r>
              <a:rPr lang="es-MX" dirty="0"/>
              <a:t>Que el alumno comunique de manera oral y escrita los números 1 al 10 en diversas situaciones y de diferentes manera incluida la convencional.</a:t>
            </a:r>
          </a:p>
          <a:p>
            <a:r>
              <a:rPr lang="es-MX" b="1" dirty="0"/>
              <a:t>Propósito de la herramienta digital:</a:t>
            </a:r>
          </a:p>
          <a:p>
            <a:r>
              <a:rPr lang="es-MX" dirty="0"/>
              <a:t>Por medio de videos interactivo(canto e imágenes), lograr que el alumno preste atención para posteriormente realizar las actividades planteadas por la docente.</a:t>
            </a:r>
          </a:p>
        </p:txBody>
      </p:sp>
      <p:pic>
        <p:nvPicPr>
          <p:cNvPr id="1026" name="Picture 2" descr="Números De Dibujos Animados Ilustraciones Vectoriales, Clip Art Vectorizado  Libre De Derechos. Image 11659547.">
            <a:extLst>
              <a:ext uri="{FF2B5EF4-FFF2-40B4-BE49-F238E27FC236}">
                <a16:creationId xmlns:a16="http://schemas.microsoft.com/office/drawing/2014/main" id="{C7C357BF-155A-4FE3-9639-6C4310FD1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139" y="3759200"/>
            <a:ext cx="2506372" cy="133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p45"/>
          <p:cNvSpPr txBox="1">
            <a:spLocks noGrp="1"/>
          </p:cNvSpPr>
          <p:nvPr>
            <p:ph type="title"/>
          </p:nvPr>
        </p:nvSpPr>
        <p:spPr>
          <a:xfrm>
            <a:off x="2969832" y="702733"/>
            <a:ext cx="3543000" cy="9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Inicio </a:t>
            </a:r>
            <a:endParaRPr dirty="0"/>
          </a:p>
        </p:txBody>
      </p:sp>
      <p:sp>
        <p:nvSpPr>
          <p:cNvPr id="1249" name="Google Shape;1249;p45"/>
          <p:cNvSpPr txBox="1">
            <a:spLocks noGrp="1"/>
          </p:cNvSpPr>
          <p:nvPr>
            <p:ph type="body" idx="1"/>
          </p:nvPr>
        </p:nvSpPr>
        <p:spPr>
          <a:xfrm>
            <a:off x="3252445" y="1847863"/>
            <a:ext cx="3543000" cy="28187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0" dirty="0">
                <a:latin typeface="Comfortaa" panose="020B0604020202020204" charset="0"/>
              </a:rPr>
              <a:t>Los educandos observaran y cantaran la canción sobre los números, en el cual se les estará cuestionando, levanta 3 deditos al pasar el número tres, toca 5 objetos cuando el video lo marque, ¿Qué número sigue del 6?, pasar al frente y escribe de manera ordenada del 1 al 10.</a:t>
            </a:r>
          </a:p>
          <a:p>
            <a:pPr marL="0" lvl="0" indent="0">
              <a:buNone/>
            </a:pPr>
            <a:r>
              <a:rPr lang="es-MX" b="0" dirty="0">
                <a:latin typeface="Comfortaa" panose="020B0604020202020204" charset="0"/>
                <a:hlinkClick r:id="rId3"/>
              </a:rPr>
              <a:t>https://www.youtube.com/watch?v=9BX6c0vhUSE</a:t>
            </a:r>
            <a:endParaRPr lang="es-MX" b="0" dirty="0">
              <a:latin typeface="Comfortaa" panose="020B0604020202020204" charset="0"/>
            </a:endParaRPr>
          </a:p>
          <a:p>
            <a:pPr marL="0" lvl="0" indent="0">
              <a:buNone/>
            </a:pPr>
            <a:endParaRPr lang="es-MX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28" name="Picture 4" descr="Aprender a contar: habilidades necesarias y fases - Reseteo Matemático">
            <a:extLst>
              <a:ext uri="{FF2B5EF4-FFF2-40B4-BE49-F238E27FC236}">
                <a16:creationId xmlns:a16="http://schemas.microsoft.com/office/drawing/2014/main" id="{5B979172-16D1-4D53-92DF-7E9F66936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526" y="40858"/>
            <a:ext cx="28670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anciones para aprender los números con los niños">
            <a:extLst>
              <a:ext uri="{FF2B5EF4-FFF2-40B4-BE49-F238E27FC236}">
                <a16:creationId xmlns:a16="http://schemas.microsoft.com/office/drawing/2014/main" id="{5982AD6D-03A6-494A-9C74-E91407781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36" y="83619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Google Shape;1254;p46"/>
          <p:cNvSpPr txBox="1">
            <a:spLocks noGrp="1"/>
          </p:cNvSpPr>
          <p:nvPr>
            <p:ph type="title" idx="9"/>
          </p:nvPr>
        </p:nvSpPr>
        <p:spPr>
          <a:xfrm>
            <a:off x="-872984" y="441749"/>
            <a:ext cx="7568700" cy="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Desarrollo</a:t>
            </a:r>
            <a:endParaRPr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5A2B8DF-8987-4D24-9585-783994854BDD}"/>
              </a:ext>
            </a:extLst>
          </p:cNvPr>
          <p:cNvSpPr txBox="1"/>
          <p:nvPr/>
        </p:nvSpPr>
        <p:spPr>
          <a:xfrm>
            <a:off x="1251397" y="1418801"/>
            <a:ext cx="2963251" cy="3282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-MX" u="sng" dirty="0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3"/>
              </a:rPr>
              <a:t>Ya observando el vídeo de los números, el alumno realizará una actividad (material hoja) en la cual deberá  contar cada objeto y al final colocar el número.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-MX" u="sng" dirty="0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3"/>
              </a:rPr>
              <a:t>Para seguir haciendo uso de las herramientas digitales y capten de manera más correcta, como docente les volveré a colocar un nuevo vídeo.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-MX" dirty="0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3"/>
              </a:rPr>
              <a:t>https://www.youtube.com/watch?v=m2rNL3Z56PE</a:t>
            </a:r>
          </a:p>
        </p:txBody>
      </p:sp>
      <p:pic>
        <p:nvPicPr>
          <p:cNvPr id="2052" name="Picture 4" descr="35 ideas de Aprender los números | fichas, aprendiendo los numeros,  aprender a contar">
            <a:extLst>
              <a:ext uri="{FF2B5EF4-FFF2-40B4-BE49-F238E27FC236}">
                <a16:creationId xmlns:a16="http://schemas.microsoft.com/office/drawing/2014/main" id="{4DFE0CA7-4E46-460C-A0B5-7A292DFC6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103" y="136635"/>
            <a:ext cx="36195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47"/>
          <p:cNvSpPr txBox="1">
            <a:spLocks noGrp="1"/>
          </p:cNvSpPr>
          <p:nvPr>
            <p:ph type="title"/>
          </p:nvPr>
        </p:nvSpPr>
        <p:spPr>
          <a:xfrm>
            <a:off x="1157900" y="1041472"/>
            <a:ext cx="675239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/>
              <a:t>Cierre </a:t>
            </a:r>
            <a:endParaRPr sz="3600" dirty="0"/>
          </a:p>
        </p:txBody>
      </p:sp>
      <p:sp>
        <p:nvSpPr>
          <p:cNvPr id="1272" name="Google Shape;1272;p47"/>
          <p:cNvSpPr txBox="1">
            <a:spLocks noGrp="1"/>
          </p:cNvSpPr>
          <p:nvPr>
            <p:ph type="body" idx="1"/>
          </p:nvPr>
        </p:nvSpPr>
        <p:spPr>
          <a:xfrm>
            <a:off x="2049668" y="2092674"/>
            <a:ext cx="2380051" cy="19014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0" dirty="0">
                <a:latin typeface="Comfortaa" panose="020B0604020202020204" charset="0"/>
              </a:rPr>
              <a:t>Evaluaré a cada alumno por individual para saber cuanto fue lo aprendido, prestare al alumno el magistral y pasará al pizarrón a trazar los números.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>
              <a:latin typeface="Comfortaa" panose="020B0604020202020204" charset="0"/>
            </a:endParaRPr>
          </a:p>
        </p:txBody>
      </p:sp>
      <p:grpSp>
        <p:nvGrpSpPr>
          <p:cNvPr id="69" name="Google Shape;1553;p52">
            <a:extLst>
              <a:ext uri="{FF2B5EF4-FFF2-40B4-BE49-F238E27FC236}">
                <a16:creationId xmlns:a16="http://schemas.microsoft.com/office/drawing/2014/main" id="{4CAF4400-9727-4B83-B735-DCC5184F2EEE}"/>
              </a:ext>
            </a:extLst>
          </p:cNvPr>
          <p:cNvGrpSpPr/>
          <p:nvPr/>
        </p:nvGrpSpPr>
        <p:grpSpPr>
          <a:xfrm>
            <a:off x="7752252" y="2428080"/>
            <a:ext cx="1239244" cy="1530063"/>
            <a:chOff x="8368772" y="2409603"/>
            <a:chExt cx="2260915" cy="2573457"/>
          </a:xfrm>
        </p:grpSpPr>
        <p:sp>
          <p:nvSpPr>
            <p:cNvPr id="70" name="Google Shape;1554;p52">
              <a:extLst>
                <a:ext uri="{FF2B5EF4-FFF2-40B4-BE49-F238E27FC236}">
                  <a16:creationId xmlns:a16="http://schemas.microsoft.com/office/drawing/2014/main" id="{1865BF59-610D-4C74-B78E-92807D024BBA}"/>
                </a:ext>
              </a:extLst>
            </p:cNvPr>
            <p:cNvSpPr/>
            <p:nvPr/>
          </p:nvSpPr>
          <p:spPr>
            <a:xfrm>
              <a:off x="8398608" y="3801377"/>
              <a:ext cx="2216054" cy="1164505"/>
            </a:xfrm>
            <a:custGeom>
              <a:avLst/>
              <a:gdLst/>
              <a:ahLst/>
              <a:cxnLst/>
              <a:rect l="l" t="t" r="r" b="b"/>
              <a:pathLst>
                <a:path w="2216054" h="1164505" extrusionOk="0">
                  <a:moveTo>
                    <a:pt x="2201703" y="12213"/>
                  </a:moveTo>
                  <a:cubicBezTo>
                    <a:pt x="2115936" y="0"/>
                    <a:pt x="1984607" y="67669"/>
                    <a:pt x="1807707" y="215148"/>
                  </a:cubicBezTo>
                  <a:cubicBezTo>
                    <a:pt x="1629230" y="361695"/>
                    <a:pt x="1389062" y="467296"/>
                    <a:pt x="1087183" y="531939"/>
                  </a:cubicBezTo>
                  <a:cubicBezTo>
                    <a:pt x="782436" y="596021"/>
                    <a:pt x="527462" y="583194"/>
                    <a:pt x="322156" y="493479"/>
                  </a:cubicBezTo>
                  <a:cubicBezTo>
                    <a:pt x="196035" y="436636"/>
                    <a:pt x="88635" y="363992"/>
                    <a:pt x="0" y="275462"/>
                  </a:cubicBezTo>
                  <a:cubicBezTo>
                    <a:pt x="21769" y="402187"/>
                    <a:pt x="63193" y="526362"/>
                    <a:pt x="124153" y="647953"/>
                  </a:cubicBezTo>
                  <a:cubicBezTo>
                    <a:pt x="220725" y="831754"/>
                    <a:pt x="316949" y="956108"/>
                    <a:pt x="412792" y="1021016"/>
                  </a:cubicBezTo>
                  <a:cubicBezTo>
                    <a:pt x="538786" y="1107630"/>
                    <a:pt x="642397" y="1153604"/>
                    <a:pt x="723614" y="1158885"/>
                  </a:cubicBezTo>
                  <a:cubicBezTo>
                    <a:pt x="803571" y="1164505"/>
                    <a:pt x="919046" y="1143730"/>
                    <a:pt x="1070038" y="1096496"/>
                  </a:cubicBezTo>
                  <a:cubicBezTo>
                    <a:pt x="1218205" y="1048691"/>
                    <a:pt x="1392046" y="1013586"/>
                    <a:pt x="1591648" y="991234"/>
                  </a:cubicBezTo>
                  <a:cubicBezTo>
                    <a:pt x="1790901" y="967581"/>
                    <a:pt x="1925891" y="911129"/>
                    <a:pt x="1996662" y="821838"/>
                  </a:cubicBezTo>
                  <a:cubicBezTo>
                    <a:pt x="2064871" y="733223"/>
                    <a:pt x="2122360" y="609642"/>
                    <a:pt x="2169128" y="451029"/>
                  </a:cubicBezTo>
                  <a:cubicBezTo>
                    <a:pt x="2205185" y="333184"/>
                    <a:pt x="2216054" y="186901"/>
                    <a:pt x="2201703" y="12213"/>
                  </a:cubicBezTo>
                  <a:close/>
                </a:path>
              </a:pathLst>
            </a:custGeom>
            <a:solidFill>
              <a:srgbClr val="CB363C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71" name="Google Shape;1555;p52">
              <a:extLst>
                <a:ext uri="{FF2B5EF4-FFF2-40B4-BE49-F238E27FC236}">
                  <a16:creationId xmlns:a16="http://schemas.microsoft.com/office/drawing/2014/main" id="{BA4A98EA-D574-4991-B025-AEA0E39CFCD7}"/>
                </a:ext>
              </a:extLst>
            </p:cNvPr>
            <p:cNvSpPr/>
            <p:nvPr/>
          </p:nvSpPr>
          <p:spPr>
            <a:xfrm>
              <a:off x="9039469" y="3155880"/>
              <a:ext cx="594370" cy="181387"/>
            </a:xfrm>
            <a:custGeom>
              <a:avLst/>
              <a:gdLst/>
              <a:ahLst/>
              <a:cxnLst/>
              <a:rect l="l" t="t" r="r" b="b"/>
              <a:pathLst>
                <a:path w="594370" h="181387" extrusionOk="0">
                  <a:moveTo>
                    <a:pt x="262911" y="23537"/>
                  </a:moveTo>
                  <a:cubicBezTo>
                    <a:pt x="246189" y="26680"/>
                    <a:pt x="230568" y="31538"/>
                    <a:pt x="216101" y="38121"/>
                  </a:cubicBezTo>
                  <a:cubicBezTo>
                    <a:pt x="200977" y="42174"/>
                    <a:pt x="172963" y="53742"/>
                    <a:pt x="132090" y="72792"/>
                  </a:cubicBezTo>
                  <a:cubicBezTo>
                    <a:pt x="89259" y="89683"/>
                    <a:pt x="59287" y="106478"/>
                    <a:pt x="42142" y="123285"/>
                  </a:cubicBezTo>
                  <a:cubicBezTo>
                    <a:pt x="25907" y="138440"/>
                    <a:pt x="11874" y="151637"/>
                    <a:pt x="0" y="162930"/>
                  </a:cubicBezTo>
                  <a:cubicBezTo>
                    <a:pt x="57605" y="175905"/>
                    <a:pt x="110468" y="181387"/>
                    <a:pt x="158580" y="179313"/>
                  </a:cubicBezTo>
                  <a:cubicBezTo>
                    <a:pt x="213391" y="176783"/>
                    <a:pt x="254529" y="173884"/>
                    <a:pt x="282056" y="170550"/>
                  </a:cubicBezTo>
                  <a:cubicBezTo>
                    <a:pt x="286141" y="170825"/>
                    <a:pt x="290131" y="170433"/>
                    <a:pt x="293909" y="169407"/>
                  </a:cubicBezTo>
                  <a:cubicBezTo>
                    <a:pt x="279526" y="125920"/>
                    <a:pt x="269229" y="77321"/>
                    <a:pt x="262911" y="23537"/>
                  </a:cubicBezTo>
                  <a:close/>
                  <a:moveTo>
                    <a:pt x="380915" y="2063"/>
                  </a:moveTo>
                  <a:cubicBezTo>
                    <a:pt x="371771" y="3174"/>
                    <a:pt x="362775" y="4900"/>
                    <a:pt x="353927" y="7270"/>
                  </a:cubicBezTo>
                  <a:cubicBezTo>
                    <a:pt x="358711" y="65489"/>
                    <a:pt x="362500" y="102340"/>
                    <a:pt x="365294" y="117845"/>
                  </a:cubicBezTo>
                  <a:cubicBezTo>
                    <a:pt x="368670" y="130439"/>
                    <a:pt x="372035" y="143065"/>
                    <a:pt x="375443" y="155701"/>
                  </a:cubicBezTo>
                  <a:cubicBezTo>
                    <a:pt x="398674" y="106171"/>
                    <a:pt x="417967" y="64494"/>
                    <a:pt x="433228" y="30659"/>
                  </a:cubicBezTo>
                  <a:cubicBezTo>
                    <a:pt x="427989" y="21240"/>
                    <a:pt x="423238" y="11017"/>
                    <a:pt x="418920" y="0"/>
                  </a:cubicBezTo>
                  <a:cubicBezTo>
                    <a:pt x="405637" y="836"/>
                    <a:pt x="392969" y="1534"/>
                    <a:pt x="380915" y="2063"/>
                  </a:cubicBezTo>
                  <a:close/>
                  <a:moveTo>
                    <a:pt x="435609" y="32035"/>
                  </a:moveTo>
                  <a:lnTo>
                    <a:pt x="433736" y="32533"/>
                  </a:lnTo>
                  <a:lnTo>
                    <a:pt x="433228" y="30659"/>
                  </a:lnTo>
                  <a:cubicBezTo>
                    <a:pt x="417967" y="64494"/>
                    <a:pt x="398674" y="106171"/>
                    <a:pt x="375443" y="155701"/>
                  </a:cubicBezTo>
                  <a:cubicBezTo>
                    <a:pt x="421523" y="146060"/>
                    <a:pt x="471857" y="131889"/>
                    <a:pt x="526362" y="113220"/>
                  </a:cubicBezTo>
                  <a:cubicBezTo>
                    <a:pt x="552195" y="103600"/>
                    <a:pt x="574854" y="94805"/>
                    <a:pt x="594370" y="86878"/>
                  </a:cubicBezTo>
                  <a:cubicBezTo>
                    <a:pt x="571796" y="63193"/>
                    <a:pt x="550735" y="45159"/>
                    <a:pt x="531188" y="32797"/>
                  </a:cubicBezTo>
                  <a:cubicBezTo>
                    <a:pt x="488198" y="38925"/>
                    <a:pt x="456310" y="38660"/>
                    <a:pt x="435609" y="32035"/>
                  </a:cubicBezTo>
                  <a:close/>
                </a:path>
              </a:pathLst>
            </a:custGeom>
            <a:solidFill>
              <a:srgbClr val="A2242C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72" name="Google Shape;1556;p52">
              <a:extLst>
                <a:ext uri="{FF2B5EF4-FFF2-40B4-BE49-F238E27FC236}">
                  <a16:creationId xmlns:a16="http://schemas.microsoft.com/office/drawing/2014/main" id="{C96A2AD0-BB8C-4671-8AE4-FCC839B469C8}"/>
                </a:ext>
              </a:extLst>
            </p:cNvPr>
            <p:cNvSpPr/>
            <p:nvPr/>
          </p:nvSpPr>
          <p:spPr>
            <a:xfrm>
              <a:off x="8376939" y="2961480"/>
              <a:ext cx="2231940" cy="1419722"/>
            </a:xfrm>
            <a:custGeom>
              <a:avLst/>
              <a:gdLst/>
              <a:ahLst/>
              <a:cxnLst/>
              <a:rect l="l" t="t" r="r" b="b"/>
              <a:pathLst>
                <a:path w="2231940" h="1419722" extrusionOk="0">
                  <a:moveTo>
                    <a:pt x="753861" y="1419722"/>
                  </a:moveTo>
                  <a:cubicBezTo>
                    <a:pt x="599916" y="1419722"/>
                    <a:pt x="460904" y="1393084"/>
                    <a:pt x="340677" y="1340569"/>
                  </a:cubicBezTo>
                  <a:cubicBezTo>
                    <a:pt x="214143" y="1283546"/>
                    <a:pt x="104986" y="1209632"/>
                    <a:pt x="16118" y="1120912"/>
                  </a:cubicBezTo>
                  <a:lnTo>
                    <a:pt x="14276" y="1119071"/>
                  </a:lnTo>
                  <a:lnTo>
                    <a:pt x="13895" y="1116478"/>
                  </a:lnTo>
                  <a:cubicBezTo>
                    <a:pt x="4243" y="1049908"/>
                    <a:pt x="0" y="980334"/>
                    <a:pt x="1344" y="909595"/>
                  </a:cubicBezTo>
                  <a:cubicBezTo>
                    <a:pt x="4360" y="707580"/>
                    <a:pt x="78655" y="527081"/>
                    <a:pt x="222218" y="373062"/>
                  </a:cubicBezTo>
                  <a:cubicBezTo>
                    <a:pt x="364024" y="222228"/>
                    <a:pt x="598466" y="134503"/>
                    <a:pt x="919014" y="112299"/>
                  </a:cubicBezTo>
                  <a:lnTo>
                    <a:pt x="927353" y="111728"/>
                  </a:lnTo>
                  <a:lnTo>
                    <a:pt x="927396" y="120067"/>
                  </a:lnTo>
                  <a:cubicBezTo>
                    <a:pt x="927512" y="145213"/>
                    <a:pt x="928846" y="170518"/>
                    <a:pt x="931449" y="195283"/>
                  </a:cubicBezTo>
                  <a:cubicBezTo>
                    <a:pt x="932254" y="203316"/>
                    <a:pt x="932825" y="210703"/>
                    <a:pt x="933248" y="217445"/>
                  </a:cubicBezTo>
                  <a:lnTo>
                    <a:pt x="933703" y="224366"/>
                  </a:lnTo>
                  <a:lnTo>
                    <a:pt x="926898" y="225636"/>
                  </a:lnTo>
                  <a:cubicBezTo>
                    <a:pt x="910822" y="228652"/>
                    <a:pt x="895699" y="233362"/>
                    <a:pt x="881887" y="239638"/>
                  </a:cubicBezTo>
                  <a:cubicBezTo>
                    <a:pt x="866034" y="243998"/>
                    <a:pt x="838178" y="255523"/>
                    <a:pt x="797951" y="274319"/>
                  </a:cubicBezTo>
                  <a:cubicBezTo>
                    <a:pt x="755808" y="290925"/>
                    <a:pt x="726450" y="307350"/>
                    <a:pt x="710152" y="323267"/>
                  </a:cubicBezTo>
                  <a:cubicBezTo>
                    <a:pt x="698510" y="334136"/>
                    <a:pt x="688064" y="343979"/>
                    <a:pt x="678719" y="352816"/>
                  </a:cubicBezTo>
                  <a:cubicBezTo>
                    <a:pt x="722280" y="361770"/>
                    <a:pt x="763354" y="366289"/>
                    <a:pt x="801052" y="366289"/>
                  </a:cubicBezTo>
                  <a:cubicBezTo>
                    <a:pt x="807709" y="366289"/>
                    <a:pt x="814292" y="366172"/>
                    <a:pt x="820758" y="365876"/>
                  </a:cubicBezTo>
                  <a:cubicBezTo>
                    <a:pt x="875262" y="363378"/>
                    <a:pt x="916601" y="360436"/>
                    <a:pt x="943620" y="357176"/>
                  </a:cubicBezTo>
                  <a:lnTo>
                    <a:pt x="944276" y="357176"/>
                  </a:lnTo>
                  <a:cubicBezTo>
                    <a:pt x="949790" y="357176"/>
                    <a:pt x="952161" y="356838"/>
                    <a:pt x="954383" y="356224"/>
                  </a:cubicBezTo>
                  <a:cubicBezTo>
                    <a:pt x="980715" y="354615"/>
                    <a:pt x="1007617" y="350107"/>
                    <a:pt x="1035949" y="342518"/>
                  </a:cubicBezTo>
                  <a:cubicBezTo>
                    <a:pt x="1081987" y="332877"/>
                    <a:pt x="1132427" y="318674"/>
                    <a:pt x="1186359" y="300185"/>
                  </a:cubicBezTo>
                  <a:cubicBezTo>
                    <a:pt x="1207293" y="292428"/>
                    <a:pt x="1226248" y="285104"/>
                    <a:pt x="1243118" y="278373"/>
                  </a:cubicBezTo>
                  <a:cubicBezTo>
                    <a:pt x="1224100" y="259281"/>
                    <a:pt x="1206076" y="244305"/>
                    <a:pt x="1189534" y="233817"/>
                  </a:cubicBezTo>
                  <a:lnTo>
                    <a:pt x="1169056" y="220884"/>
                  </a:lnTo>
                  <a:lnTo>
                    <a:pt x="1193207" y="219392"/>
                  </a:lnTo>
                  <a:cubicBezTo>
                    <a:pt x="1199335" y="218969"/>
                    <a:pt x="1205304" y="218016"/>
                    <a:pt x="1211124" y="216439"/>
                  </a:cubicBezTo>
                  <a:cubicBezTo>
                    <a:pt x="1264210" y="207486"/>
                    <a:pt x="1306660" y="186245"/>
                    <a:pt x="1338008" y="153214"/>
                  </a:cubicBezTo>
                  <a:cubicBezTo>
                    <a:pt x="1371039" y="117813"/>
                    <a:pt x="1394883" y="88571"/>
                    <a:pt x="1408779" y="66293"/>
                  </a:cubicBezTo>
                  <a:cubicBezTo>
                    <a:pt x="1422283" y="42904"/>
                    <a:pt x="1433004" y="22468"/>
                    <a:pt x="1440539" y="5820"/>
                  </a:cubicBezTo>
                  <a:lnTo>
                    <a:pt x="1442540" y="1449"/>
                  </a:lnTo>
                  <a:lnTo>
                    <a:pt x="1447323" y="1195"/>
                  </a:lnTo>
                  <a:cubicBezTo>
                    <a:pt x="1463960" y="380"/>
                    <a:pt x="1480311" y="0"/>
                    <a:pt x="1496345" y="0"/>
                  </a:cubicBezTo>
                  <a:cubicBezTo>
                    <a:pt x="1635939" y="0"/>
                    <a:pt x="1755351" y="30998"/>
                    <a:pt x="1851268" y="92212"/>
                  </a:cubicBezTo>
                  <a:cubicBezTo>
                    <a:pt x="2050023" y="219815"/>
                    <a:pt x="2171202" y="414750"/>
                    <a:pt x="2211429" y="671533"/>
                  </a:cubicBezTo>
                  <a:cubicBezTo>
                    <a:pt x="2220118" y="733911"/>
                    <a:pt x="2226743" y="794437"/>
                    <a:pt x="2231188" y="851492"/>
                  </a:cubicBezTo>
                  <a:lnTo>
                    <a:pt x="2231940" y="861261"/>
                  </a:lnTo>
                  <a:lnTo>
                    <a:pt x="2222256" y="859885"/>
                  </a:lnTo>
                  <a:cubicBezTo>
                    <a:pt x="2216065" y="858996"/>
                    <a:pt x="2209630" y="858541"/>
                    <a:pt x="2202899" y="858541"/>
                  </a:cubicBezTo>
                  <a:cubicBezTo>
                    <a:pt x="2119577" y="858541"/>
                    <a:pt x="1995603" y="926666"/>
                    <a:pt x="1834387" y="1061053"/>
                  </a:cubicBezTo>
                  <a:cubicBezTo>
                    <a:pt x="1655720" y="1207759"/>
                    <a:pt x="1412176" y="1314883"/>
                    <a:pt x="1110498" y="1379495"/>
                  </a:cubicBezTo>
                  <a:cubicBezTo>
                    <a:pt x="983583" y="1406175"/>
                    <a:pt x="863589" y="1419722"/>
                    <a:pt x="753861" y="1419722"/>
                  </a:cubicBezTo>
                  <a:close/>
                  <a:moveTo>
                    <a:pt x="1516475" y="204046"/>
                  </a:moveTo>
                  <a:cubicBezTo>
                    <a:pt x="1493086" y="204046"/>
                    <a:pt x="1456351" y="221763"/>
                    <a:pt x="1407318" y="256709"/>
                  </a:cubicBezTo>
                  <a:cubicBezTo>
                    <a:pt x="1277990" y="345387"/>
                    <a:pt x="1267004" y="367019"/>
                    <a:pt x="1266697" y="371538"/>
                  </a:cubicBezTo>
                  <a:lnTo>
                    <a:pt x="1274201" y="384428"/>
                  </a:lnTo>
                  <a:cubicBezTo>
                    <a:pt x="1279016" y="388334"/>
                    <a:pt x="1287060" y="391244"/>
                    <a:pt x="1297209" y="391244"/>
                  </a:cubicBezTo>
                  <a:cubicBezTo>
                    <a:pt x="1298733" y="391244"/>
                    <a:pt x="1300310" y="391170"/>
                    <a:pt x="1301951" y="391054"/>
                  </a:cubicBezTo>
                  <a:cubicBezTo>
                    <a:pt x="1332261" y="388111"/>
                    <a:pt x="1380066" y="369199"/>
                    <a:pt x="1443873" y="334909"/>
                  </a:cubicBezTo>
                  <a:cubicBezTo>
                    <a:pt x="1530032" y="284458"/>
                    <a:pt x="1546637" y="253798"/>
                    <a:pt x="1545410" y="236960"/>
                  </a:cubicBezTo>
                  <a:cubicBezTo>
                    <a:pt x="1542351" y="207793"/>
                    <a:pt x="1528339" y="204046"/>
                    <a:pt x="1516475" y="204046"/>
                  </a:cubicBezTo>
                  <a:close/>
                  <a:moveTo>
                    <a:pt x="1201515" y="375136"/>
                  </a:moveTo>
                  <a:cubicBezTo>
                    <a:pt x="1191799" y="375972"/>
                    <a:pt x="1185132" y="378576"/>
                    <a:pt x="1181692" y="382862"/>
                  </a:cubicBezTo>
                  <a:cubicBezTo>
                    <a:pt x="1178782" y="386503"/>
                    <a:pt x="1177787" y="391625"/>
                    <a:pt x="1178697" y="398674"/>
                  </a:cubicBezTo>
                  <a:cubicBezTo>
                    <a:pt x="1180623" y="420369"/>
                    <a:pt x="1191334" y="423238"/>
                    <a:pt x="1201557" y="423238"/>
                  </a:cubicBezTo>
                  <a:cubicBezTo>
                    <a:pt x="1215252" y="422126"/>
                    <a:pt x="1222374" y="419258"/>
                    <a:pt x="1226047" y="414559"/>
                  </a:cubicBezTo>
                  <a:cubicBezTo>
                    <a:pt x="1229222" y="410569"/>
                    <a:pt x="1230259" y="404907"/>
                    <a:pt x="1229190" y="397255"/>
                  </a:cubicBezTo>
                  <a:cubicBezTo>
                    <a:pt x="1227962" y="381444"/>
                    <a:pt x="1221115" y="374903"/>
                    <a:pt x="1206298" y="374903"/>
                  </a:cubicBezTo>
                  <a:cubicBezTo>
                    <a:pt x="1204774" y="374903"/>
                    <a:pt x="1203166" y="374978"/>
                    <a:pt x="1201515" y="375136"/>
                  </a:cubicBezTo>
                  <a:close/>
                  <a:moveTo>
                    <a:pt x="742262" y="449421"/>
                  </a:moveTo>
                  <a:cubicBezTo>
                    <a:pt x="739203" y="449960"/>
                    <a:pt x="736441" y="451294"/>
                    <a:pt x="735065" y="453252"/>
                  </a:cubicBezTo>
                  <a:cubicBezTo>
                    <a:pt x="732959" y="456162"/>
                    <a:pt x="733266" y="461094"/>
                    <a:pt x="733922" y="464735"/>
                  </a:cubicBezTo>
                  <a:lnTo>
                    <a:pt x="735795" y="471625"/>
                  </a:lnTo>
                  <a:cubicBezTo>
                    <a:pt x="735710" y="470968"/>
                    <a:pt x="736250" y="470778"/>
                    <a:pt x="737245" y="470778"/>
                  </a:cubicBezTo>
                  <a:cubicBezTo>
                    <a:pt x="738430" y="470778"/>
                    <a:pt x="740314" y="471053"/>
                    <a:pt x="742526" y="471053"/>
                  </a:cubicBezTo>
                  <a:cubicBezTo>
                    <a:pt x="743860" y="471053"/>
                    <a:pt x="751331" y="470365"/>
                    <a:pt x="752443" y="470164"/>
                  </a:cubicBezTo>
                  <a:lnTo>
                    <a:pt x="755575" y="458268"/>
                  </a:lnTo>
                  <a:cubicBezTo>
                    <a:pt x="753776" y="451453"/>
                    <a:pt x="749416" y="449389"/>
                    <a:pt x="743330" y="449389"/>
                  </a:cubicBezTo>
                  <a:lnTo>
                    <a:pt x="743330" y="441536"/>
                  </a:lnTo>
                  <a:close/>
                  <a:moveTo>
                    <a:pt x="534500" y="374861"/>
                  </a:moveTo>
                  <a:cubicBezTo>
                    <a:pt x="520922" y="374861"/>
                    <a:pt x="511196" y="378004"/>
                    <a:pt x="505534" y="384122"/>
                  </a:cubicBezTo>
                  <a:cubicBezTo>
                    <a:pt x="499946" y="390175"/>
                    <a:pt x="497691" y="399817"/>
                    <a:pt x="498760" y="412834"/>
                  </a:cubicBezTo>
                  <a:cubicBezTo>
                    <a:pt x="498982" y="418380"/>
                    <a:pt x="503734" y="430053"/>
                    <a:pt x="533050" y="449537"/>
                  </a:cubicBezTo>
                  <a:cubicBezTo>
                    <a:pt x="556513" y="464809"/>
                    <a:pt x="583416" y="472545"/>
                    <a:pt x="613007" y="472545"/>
                  </a:cubicBezTo>
                  <a:cubicBezTo>
                    <a:pt x="618437" y="472545"/>
                    <a:pt x="624035" y="472270"/>
                    <a:pt x="629655" y="471773"/>
                  </a:cubicBezTo>
                  <a:cubicBezTo>
                    <a:pt x="674285" y="467719"/>
                    <a:pt x="677989" y="447770"/>
                    <a:pt x="676920" y="433122"/>
                  </a:cubicBezTo>
                  <a:cubicBezTo>
                    <a:pt x="676126" y="426762"/>
                    <a:pt x="665024" y="408273"/>
                    <a:pt x="579744" y="382365"/>
                  </a:cubicBezTo>
                  <a:cubicBezTo>
                    <a:pt x="561985" y="377391"/>
                    <a:pt x="546713" y="374861"/>
                    <a:pt x="534500" y="374861"/>
                  </a:cubicBezTo>
                  <a:close/>
                  <a:moveTo>
                    <a:pt x="1008655" y="202512"/>
                  </a:moveTo>
                  <a:cubicBezTo>
                    <a:pt x="1006771" y="185324"/>
                    <a:pt x="1005353" y="167258"/>
                    <a:pt x="1004368" y="148399"/>
                  </a:cubicBezTo>
                  <a:cubicBezTo>
                    <a:pt x="1002527" y="131709"/>
                    <a:pt x="1001606" y="115252"/>
                    <a:pt x="1001680" y="100012"/>
                  </a:cubicBezTo>
                  <a:lnTo>
                    <a:pt x="1001723" y="94498"/>
                  </a:lnTo>
                  <a:lnTo>
                    <a:pt x="1006930" y="92667"/>
                  </a:lnTo>
                  <a:cubicBezTo>
                    <a:pt x="1022815" y="87037"/>
                    <a:pt x="1039198" y="80687"/>
                    <a:pt x="1055994" y="73490"/>
                  </a:cubicBezTo>
                  <a:lnTo>
                    <a:pt x="1067318" y="68632"/>
                  </a:lnTo>
                  <a:lnTo>
                    <a:pt x="1066948" y="80920"/>
                  </a:lnTo>
                  <a:cubicBezTo>
                    <a:pt x="1066524" y="93884"/>
                    <a:pt x="1067360" y="106785"/>
                    <a:pt x="1069392" y="119305"/>
                  </a:cubicBezTo>
                  <a:lnTo>
                    <a:pt x="1069847" y="122057"/>
                  </a:lnTo>
                  <a:lnTo>
                    <a:pt x="1068472" y="124470"/>
                  </a:lnTo>
                  <a:cubicBezTo>
                    <a:pt x="1070504" y="145668"/>
                    <a:pt x="1077203" y="168105"/>
                    <a:pt x="1088495" y="190912"/>
                  </a:cubicBezTo>
                  <a:lnTo>
                    <a:pt x="1093702" y="201485"/>
                  </a:lnTo>
                  <a:lnTo>
                    <a:pt x="1081944" y="202205"/>
                  </a:lnTo>
                  <a:cubicBezTo>
                    <a:pt x="1068630" y="203051"/>
                    <a:pt x="1055877" y="203782"/>
                    <a:pt x="1043791" y="204311"/>
                  </a:cubicBezTo>
                  <a:cubicBezTo>
                    <a:pt x="1035600" y="205306"/>
                    <a:pt x="1026985" y="206946"/>
                    <a:pt x="1018487" y="209253"/>
                  </a:cubicBezTo>
                  <a:lnTo>
                    <a:pt x="1009681" y="211624"/>
                  </a:lnTo>
                  <a:close/>
                </a:path>
              </a:pathLst>
            </a:custGeom>
            <a:solidFill>
              <a:srgbClr val="D24548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73" name="Google Shape;1557;p52">
              <a:extLst>
                <a:ext uri="{FF2B5EF4-FFF2-40B4-BE49-F238E27FC236}">
                  <a16:creationId xmlns:a16="http://schemas.microsoft.com/office/drawing/2014/main" id="{B9D98870-D171-485D-BD48-28A25F0CD28C}"/>
                </a:ext>
              </a:extLst>
            </p:cNvPr>
            <p:cNvSpPr/>
            <p:nvPr/>
          </p:nvSpPr>
          <p:spPr>
            <a:xfrm>
              <a:off x="8384786" y="2962744"/>
              <a:ext cx="2215525" cy="1434655"/>
            </a:xfrm>
            <a:custGeom>
              <a:avLst/>
              <a:gdLst/>
              <a:ahLst/>
              <a:cxnLst/>
              <a:rect l="l" t="t" r="r" b="b"/>
              <a:pathLst>
                <a:path w="2215525" h="1434655" extrusionOk="0">
                  <a:moveTo>
                    <a:pt x="1439851" y="7768"/>
                  </a:moveTo>
                  <a:cubicBezTo>
                    <a:pt x="1432200" y="24680"/>
                    <a:pt x="1421447" y="45159"/>
                    <a:pt x="1407593" y="69162"/>
                  </a:cubicBezTo>
                  <a:cubicBezTo>
                    <a:pt x="1393391" y="91895"/>
                    <a:pt x="1369504" y="121295"/>
                    <a:pt x="1335860" y="157352"/>
                  </a:cubicBezTo>
                  <a:cubicBezTo>
                    <a:pt x="1303168" y="191791"/>
                    <a:pt x="1259660" y="213613"/>
                    <a:pt x="1205304" y="222757"/>
                  </a:cubicBezTo>
                  <a:cubicBezTo>
                    <a:pt x="1198996" y="224440"/>
                    <a:pt x="1192519" y="225509"/>
                    <a:pt x="1185862" y="225943"/>
                  </a:cubicBezTo>
                  <a:cubicBezTo>
                    <a:pt x="1205420" y="238304"/>
                    <a:pt x="1226470" y="256328"/>
                    <a:pt x="1249055" y="280013"/>
                  </a:cubicBezTo>
                  <a:cubicBezTo>
                    <a:pt x="1296553" y="260540"/>
                    <a:pt x="1326366" y="243088"/>
                    <a:pt x="1338463" y="227658"/>
                  </a:cubicBezTo>
                  <a:cubicBezTo>
                    <a:pt x="1326366" y="243088"/>
                    <a:pt x="1296553" y="260540"/>
                    <a:pt x="1249055" y="280013"/>
                  </a:cubicBezTo>
                  <a:cubicBezTo>
                    <a:pt x="1229529" y="287940"/>
                    <a:pt x="1206880" y="296735"/>
                    <a:pt x="1181036" y="306355"/>
                  </a:cubicBezTo>
                  <a:cubicBezTo>
                    <a:pt x="1126542" y="325024"/>
                    <a:pt x="1076208" y="339195"/>
                    <a:pt x="1030128" y="348837"/>
                  </a:cubicBezTo>
                  <a:cubicBezTo>
                    <a:pt x="1001077" y="356605"/>
                    <a:pt x="973899" y="361156"/>
                    <a:pt x="948594" y="362542"/>
                  </a:cubicBezTo>
                  <a:cubicBezTo>
                    <a:pt x="944816" y="363569"/>
                    <a:pt x="940826" y="363960"/>
                    <a:pt x="936730" y="363685"/>
                  </a:cubicBezTo>
                  <a:cubicBezTo>
                    <a:pt x="909214" y="367019"/>
                    <a:pt x="868076" y="369929"/>
                    <a:pt x="813255" y="372448"/>
                  </a:cubicBezTo>
                  <a:cubicBezTo>
                    <a:pt x="765153" y="374522"/>
                    <a:pt x="712290" y="369051"/>
                    <a:pt x="654684" y="356065"/>
                  </a:cubicBezTo>
                  <a:cubicBezTo>
                    <a:pt x="643244" y="353737"/>
                    <a:pt x="630999" y="350943"/>
                    <a:pt x="617939" y="347683"/>
                  </a:cubicBezTo>
                  <a:cubicBezTo>
                    <a:pt x="630999" y="350943"/>
                    <a:pt x="643244" y="353737"/>
                    <a:pt x="654684" y="356065"/>
                  </a:cubicBezTo>
                  <a:cubicBezTo>
                    <a:pt x="666559" y="344783"/>
                    <a:pt x="680592" y="331575"/>
                    <a:pt x="696827" y="316420"/>
                  </a:cubicBezTo>
                  <a:cubicBezTo>
                    <a:pt x="713972" y="299614"/>
                    <a:pt x="743944" y="282818"/>
                    <a:pt x="786775" y="265927"/>
                  </a:cubicBezTo>
                  <a:cubicBezTo>
                    <a:pt x="827648" y="246877"/>
                    <a:pt x="855662" y="235309"/>
                    <a:pt x="870786" y="231256"/>
                  </a:cubicBezTo>
                  <a:cubicBezTo>
                    <a:pt x="885253" y="224673"/>
                    <a:pt x="900874" y="219815"/>
                    <a:pt x="917596" y="216672"/>
                  </a:cubicBezTo>
                  <a:cubicBezTo>
                    <a:pt x="917172" y="210015"/>
                    <a:pt x="916601" y="202744"/>
                    <a:pt x="915796" y="194817"/>
                  </a:cubicBezTo>
                  <a:cubicBezTo>
                    <a:pt x="913193" y="169830"/>
                    <a:pt x="911817" y="144525"/>
                    <a:pt x="911701" y="118840"/>
                  </a:cubicBezTo>
                  <a:cubicBezTo>
                    <a:pt x="591682" y="141001"/>
                    <a:pt x="361166" y="227118"/>
                    <a:pt x="220122" y="377158"/>
                  </a:cubicBezTo>
                  <a:cubicBezTo>
                    <a:pt x="77237" y="530415"/>
                    <a:pt x="4328" y="707548"/>
                    <a:pt x="1344" y="908483"/>
                  </a:cubicBezTo>
                  <a:cubicBezTo>
                    <a:pt x="0" y="979180"/>
                    <a:pt x="4169" y="1047728"/>
                    <a:pt x="13821" y="1114096"/>
                  </a:cubicBezTo>
                  <a:cubicBezTo>
                    <a:pt x="102457" y="1202626"/>
                    <a:pt x="209856" y="1275270"/>
                    <a:pt x="335978" y="1332113"/>
                  </a:cubicBezTo>
                  <a:cubicBezTo>
                    <a:pt x="541284" y="1421828"/>
                    <a:pt x="796268" y="1434655"/>
                    <a:pt x="1101005" y="1370573"/>
                  </a:cubicBezTo>
                  <a:cubicBezTo>
                    <a:pt x="1402884" y="1305930"/>
                    <a:pt x="1643051" y="1200329"/>
                    <a:pt x="1821529" y="1053782"/>
                  </a:cubicBezTo>
                  <a:cubicBezTo>
                    <a:pt x="1998429" y="906303"/>
                    <a:pt x="2129758" y="838633"/>
                    <a:pt x="2215525" y="850847"/>
                  </a:cubicBezTo>
                  <a:cubicBezTo>
                    <a:pt x="2211091" y="793855"/>
                    <a:pt x="2204540" y="734070"/>
                    <a:pt x="2195851" y="671491"/>
                  </a:cubicBezTo>
                  <a:cubicBezTo>
                    <a:pt x="2155782" y="415787"/>
                    <a:pt x="2036900" y="224483"/>
                    <a:pt x="1839213" y="97567"/>
                  </a:cubicBezTo>
                  <a:cubicBezTo>
                    <a:pt x="1733190" y="29929"/>
                    <a:pt x="1600072" y="0"/>
                    <a:pt x="1439851" y="7768"/>
                  </a:cubicBezTo>
                  <a:close/>
                  <a:moveTo>
                    <a:pt x="720365" y="472387"/>
                  </a:moveTo>
                  <a:lnTo>
                    <a:pt x="718333" y="464809"/>
                  </a:lnTo>
                  <a:cubicBezTo>
                    <a:pt x="715888" y="450606"/>
                    <a:pt x="721127" y="442415"/>
                    <a:pt x="734070" y="440308"/>
                  </a:cubicBezTo>
                  <a:cubicBezTo>
                    <a:pt x="746124" y="439779"/>
                    <a:pt x="753205" y="446013"/>
                    <a:pt x="755311" y="458988"/>
                  </a:cubicBezTo>
                  <a:lnTo>
                    <a:pt x="751289" y="474260"/>
                  </a:lnTo>
                  <a:cubicBezTo>
                    <a:pt x="750379" y="475868"/>
                    <a:pt x="746580" y="476863"/>
                    <a:pt x="739923" y="477287"/>
                  </a:cubicBezTo>
                  <a:cubicBezTo>
                    <a:pt x="730736" y="478398"/>
                    <a:pt x="724228" y="476747"/>
                    <a:pt x="720365" y="472387"/>
                  </a:cubicBezTo>
                  <a:close/>
                  <a:moveTo>
                    <a:pt x="1163087" y="398398"/>
                  </a:moveTo>
                  <a:cubicBezTo>
                    <a:pt x="1160557" y="378798"/>
                    <a:pt x="1170516" y="368014"/>
                    <a:pt x="1192985" y="366056"/>
                  </a:cubicBezTo>
                  <a:cubicBezTo>
                    <a:pt x="1215442" y="364108"/>
                    <a:pt x="1227465" y="373708"/>
                    <a:pt x="1229116" y="394917"/>
                  </a:cubicBezTo>
                  <a:cubicBezTo>
                    <a:pt x="1231984" y="415787"/>
                    <a:pt x="1221581" y="427376"/>
                    <a:pt x="1197842" y="429672"/>
                  </a:cubicBezTo>
                  <a:cubicBezTo>
                    <a:pt x="1176633" y="431281"/>
                    <a:pt x="1165045" y="420867"/>
                    <a:pt x="1163087" y="398398"/>
                  </a:cubicBezTo>
                  <a:close/>
                  <a:moveTo>
                    <a:pt x="1294754" y="397594"/>
                  </a:moveTo>
                  <a:cubicBezTo>
                    <a:pt x="1280212" y="398822"/>
                    <a:pt x="1268423" y="395223"/>
                    <a:pt x="1259384" y="386799"/>
                  </a:cubicBezTo>
                  <a:lnTo>
                    <a:pt x="1251045" y="370765"/>
                  </a:lnTo>
                  <a:cubicBezTo>
                    <a:pt x="1249859" y="356224"/>
                    <a:pt x="1297812" y="315658"/>
                    <a:pt x="1394915" y="249057"/>
                  </a:cubicBezTo>
                  <a:cubicBezTo>
                    <a:pt x="1489191" y="181885"/>
                    <a:pt x="1539324" y="177217"/>
                    <a:pt x="1545378" y="235119"/>
                  </a:cubicBezTo>
                  <a:cubicBezTo>
                    <a:pt x="1547442" y="262942"/>
                    <a:pt x="1512231" y="298079"/>
                    <a:pt x="1439735" y="340529"/>
                  </a:cubicBezTo>
                  <a:cubicBezTo>
                    <a:pt x="1374711" y="375507"/>
                    <a:pt x="1326409" y="394536"/>
                    <a:pt x="1294754" y="397594"/>
                  </a:cubicBezTo>
                  <a:close/>
                  <a:moveTo>
                    <a:pt x="520879" y="454818"/>
                  </a:moveTo>
                  <a:cubicBezTo>
                    <a:pt x="496231" y="438435"/>
                    <a:pt x="483605" y="424232"/>
                    <a:pt x="483107" y="412220"/>
                  </a:cubicBezTo>
                  <a:cubicBezTo>
                    <a:pt x="479509" y="368553"/>
                    <a:pt x="509852" y="355652"/>
                    <a:pt x="574198" y="373602"/>
                  </a:cubicBezTo>
                  <a:cubicBezTo>
                    <a:pt x="640450" y="393731"/>
                    <a:pt x="674666" y="412940"/>
                    <a:pt x="676888" y="431281"/>
                  </a:cubicBezTo>
                  <a:cubicBezTo>
                    <a:pt x="678963" y="459147"/>
                    <a:pt x="660812" y="474842"/>
                    <a:pt x="622532" y="478324"/>
                  </a:cubicBezTo>
                  <a:cubicBezTo>
                    <a:pt x="584263" y="481795"/>
                    <a:pt x="550354" y="473995"/>
                    <a:pt x="520879" y="454818"/>
                  </a:cubicBezTo>
                  <a:close/>
                  <a:moveTo>
                    <a:pt x="1053814" y="119305"/>
                  </a:moveTo>
                  <a:cubicBezTo>
                    <a:pt x="1051708" y="106362"/>
                    <a:pt x="1050829" y="93048"/>
                    <a:pt x="1051253" y="79417"/>
                  </a:cubicBezTo>
                  <a:cubicBezTo>
                    <a:pt x="1034256" y="86698"/>
                    <a:pt x="1017725" y="93122"/>
                    <a:pt x="1001680" y="98784"/>
                  </a:cubicBezTo>
                  <a:cubicBezTo>
                    <a:pt x="1001606" y="113675"/>
                    <a:pt x="1002485" y="129677"/>
                    <a:pt x="1004368" y="146748"/>
                  </a:cubicBezTo>
                  <a:cubicBezTo>
                    <a:pt x="1005321" y="165428"/>
                    <a:pt x="1006739" y="183335"/>
                    <a:pt x="1008612" y="200405"/>
                  </a:cubicBezTo>
                  <a:cubicBezTo>
                    <a:pt x="1017449" y="198035"/>
                    <a:pt x="1026456" y="196310"/>
                    <a:pt x="1035600" y="195198"/>
                  </a:cubicBezTo>
                  <a:cubicBezTo>
                    <a:pt x="1047654" y="194669"/>
                    <a:pt x="1060322" y="193981"/>
                    <a:pt x="1073605" y="193135"/>
                  </a:cubicBezTo>
                  <a:cubicBezTo>
                    <a:pt x="1061772" y="169248"/>
                    <a:pt x="1054925" y="146060"/>
                    <a:pt x="1052935" y="123592"/>
                  </a:cubicBezTo>
                  <a:cubicBezTo>
                    <a:pt x="1052597" y="122322"/>
                    <a:pt x="1052904" y="120914"/>
                    <a:pt x="1053814" y="119305"/>
                  </a:cubicBezTo>
                  <a:close/>
                </a:path>
              </a:pathLst>
            </a:custGeom>
            <a:solidFill>
              <a:srgbClr val="D24548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74" name="Google Shape;1558;p52">
              <a:extLst>
                <a:ext uri="{FF2B5EF4-FFF2-40B4-BE49-F238E27FC236}">
                  <a16:creationId xmlns:a16="http://schemas.microsoft.com/office/drawing/2014/main" id="{E9EC10BE-1A88-4F71-8095-B6913B62C7B8}"/>
                </a:ext>
              </a:extLst>
            </p:cNvPr>
            <p:cNvSpPr/>
            <p:nvPr/>
          </p:nvSpPr>
          <p:spPr>
            <a:xfrm>
              <a:off x="9291473" y="2424372"/>
              <a:ext cx="221530" cy="900916"/>
            </a:xfrm>
            <a:custGeom>
              <a:avLst/>
              <a:gdLst/>
              <a:ahLst/>
              <a:cxnLst/>
              <a:rect l="l" t="t" r="r" b="b"/>
              <a:pathLst>
                <a:path w="221530" h="900916" extrusionOk="0">
                  <a:moveTo>
                    <a:pt x="221530" y="49413"/>
                  </a:moveTo>
                  <a:cubicBezTo>
                    <a:pt x="199104" y="16192"/>
                    <a:pt x="153521" y="0"/>
                    <a:pt x="84740" y="846"/>
                  </a:cubicBezTo>
                  <a:cubicBezTo>
                    <a:pt x="32300" y="178551"/>
                    <a:pt x="4984" y="316378"/>
                    <a:pt x="2836" y="414358"/>
                  </a:cubicBezTo>
                  <a:cubicBezTo>
                    <a:pt x="0" y="509788"/>
                    <a:pt x="730" y="590729"/>
                    <a:pt x="5016" y="657214"/>
                  </a:cubicBezTo>
                  <a:cubicBezTo>
                    <a:pt x="5132" y="682900"/>
                    <a:pt x="6508" y="708204"/>
                    <a:pt x="9112" y="733192"/>
                  </a:cubicBezTo>
                  <a:cubicBezTo>
                    <a:pt x="9916" y="741108"/>
                    <a:pt x="10488" y="748389"/>
                    <a:pt x="10911" y="755046"/>
                  </a:cubicBezTo>
                  <a:cubicBezTo>
                    <a:pt x="17229" y="808820"/>
                    <a:pt x="27516" y="857429"/>
                    <a:pt x="41909" y="900916"/>
                  </a:cubicBezTo>
                  <a:cubicBezTo>
                    <a:pt x="67204" y="899530"/>
                    <a:pt x="94382" y="894979"/>
                    <a:pt x="123433" y="887211"/>
                  </a:cubicBezTo>
                  <a:cubicBezTo>
                    <a:pt x="120036" y="874574"/>
                    <a:pt x="116660" y="861948"/>
                    <a:pt x="113294" y="849354"/>
                  </a:cubicBezTo>
                  <a:cubicBezTo>
                    <a:pt x="110500" y="833850"/>
                    <a:pt x="106711" y="796999"/>
                    <a:pt x="101928" y="738780"/>
                  </a:cubicBezTo>
                  <a:cubicBezTo>
                    <a:pt x="100044" y="721709"/>
                    <a:pt x="98636" y="703802"/>
                    <a:pt x="97673" y="685112"/>
                  </a:cubicBezTo>
                  <a:cubicBezTo>
                    <a:pt x="95800" y="668051"/>
                    <a:pt x="94921" y="652049"/>
                    <a:pt x="94995" y="637158"/>
                  </a:cubicBezTo>
                  <a:cubicBezTo>
                    <a:pt x="93588" y="536077"/>
                    <a:pt x="101663" y="439927"/>
                    <a:pt x="119115" y="348678"/>
                  </a:cubicBezTo>
                  <a:cubicBezTo>
                    <a:pt x="139477" y="258042"/>
                    <a:pt x="173619" y="158263"/>
                    <a:pt x="221530" y="49413"/>
                  </a:cubicBezTo>
                  <a:close/>
                </a:path>
              </a:pathLst>
            </a:custGeom>
            <a:solidFill>
              <a:srgbClr val="B5683D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75" name="Google Shape;1559;p52">
              <a:extLst>
                <a:ext uri="{FF2B5EF4-FFF2-40B4-BE49-F238E27FC236}">
                  <a16:creationId xmlns:a16="http://schemas.microsoft.com/office/drawing/2014/main" id="{22DB8BC6-7263-4D3D-8029-3E84BAD62BD6}"/>
                </a:ext>
              </a:extLst>
            </p:cNvPr>
            <p:cNvSpPr/>
            <p:nvPr/>
          </p:nvSpPr>
          <p:spPr>
            <a:xfrm>
              <a:off x="8864299" y="3139954"/>
              <a:ext cx="1067932" cy="304588"/>
            </a:xfrm>
            <a:custGeom>
              <a:avLst/>
              <a:gdLst/>
              <a:ahLst/>
              <a:cxnLst/>
              <a:rect l="l" t="t" r="r" b="b"/>
              <a:pathLst>
                <a:path w="1067932" h="304588" extrusionOk="0">
                  <a:moveTo>
                    <a:pt x="779875" y="209592"/>
                  </a:moveTo>
                  <a:cubicBezTo>
                    <a:pt x="788913" y="218016"/>
                    <a:pt x="800703" y="221614"/>
                    <a:pt x="815244" y="220387"/>
                  </a:cubicBezTo>
                  <a:cubicBezTo>
                    <a:pt x="846899" y="217328"/>
                    <a:pt x="895191" y="198299"/>
                    <a:pt x="960225" y="163321"/>
                  </a:cubicBezTo>
                  <a:cubicBezTo>
                    <a:pt x="1032721" y="120872"/>
                    <a:pt x="1067932" y="85735"/>
                    <a:pt x="1065858" y="57911"/>
                  </a:cubicBezTo>
                  <a:cubicBezTo>
                    <a:pt x="1059814" y="0"/>
                    <a:pt x="1009671" y="4677"/>
                    <a:pt x="915405" y="71850"/>
                  </a:cubicBezTo>
                  <a:cubicBezTo>
                    <a:pt x="818303" y="138440"/>
                    <a:pt x="770350" y="179006"/>
                    <a:pt x="771524" y="193558"/>
                  </a:cubicBezTo>
                  <a:close/>
                  <a:moveTo>
                    <a:pt x="713475" y="188848"/>
                  </a:moveTo>
                  <a:cubicBezTo>
                    <a:pt x="691006" y="190806"/>
                    <a:pt x="681048" y="201591"/>
                    <a:pt x="683577" y="221191"/>
                  </a:cubicBezTo>
                  <a:cubicBezTo>
                    <a:pt x="685524" y="243660"/>
                    <a:pt x="697124" y="254074"/>
                    <a:pt x="718333" y="252465"/>
                  </a:cubicBezTo>
                  <a:cubicBezTo>
                    <a:pt x="742060" y="250168"/>
                    <a:pt x="752474" y="238569"/>
                    <a:pt x="749606" y="217709"/>
                  </a:cubicBezTo>
                  <a:cubicBezTo>
                    <a:pt x="747955" y="196500"/>
                    <a:pt x="735933" y="186891"/>
                    <a:pt x="713475" y="188848"/>
                  </a:cubicBezTo>
                  <a:close/>
                  <a:moveTo>
                    <a:pt x="238823" y="287602"/>
                  </a:moveTo>
                  <a:lnTo>
                    <a:pt x="240855" y="295179"/>
                  </a:lnTo>
                  <a:cubicBezTo>
                    <a:pt x="244718" y="299540"/>
                    <a:pt x="251227" y="301180"/>
                    <a:pt x="260413" y="300079"/>
                  </a:cubicBezTo>
                  <a:cubicBezTo>
                    <a:pt x="267070" y="299656"/>
                    <a:pt x="270859" y="298661"/>
                    <a:pt x="271779" y="297052"/>
                  </a:cubicBezTo>
                  <a:lnTo>
                    <a:pt x="275801" y="281781"/>
                  </a:lnTo>
                  <a:cubicBezTo>
                    <a:pt x="273695" y="268806"/>
                    <a:pt x="266615" y="262561"/>
                    <a:pt x="254560" y="263101"/>
                  </a:cubicBezTo>
                  <a:cubicBezTo>
                    <a:pt x="241617" y="265207"/>
                    <a:pt x="236378" y="273399"/>
                    <a:pt x="238823" y="287602"/>
                  </a:cubicBezTo>
                  <a:close/>
                  <a:moveTo>
                    <a:pt x="3587" y="235002"/>
                  </a:moveTo>
                  <a:cubicBezTo>
                    <a:pt x="4085" y="247025"/>
                    <a:pt x="16721" y="261228"/>
                    <a:pt x="41370" y="277611"/>
                  </a:cubicBezTo>
                  <a:cubicBezTo>
                    <a:pt x="70834" y="296788"/>
                    <a:pt x="104743" y="304588"/>
                    <a:pt x="143023" y="301106"/>
                  </a:cubicBezTo>
                  <a:cubicBezTo>
                    <a:pt x="181303" y="297624"/>
                    <a:pt x="199442" y="281929"/>
                    <a:pt x="197368" y="254074"/>
                  </a:cubicBezTo>
                  <a:cubicBezTo>
                    <a:pt x="195156" y="235733"/>
                    <a:pt x="160940" y="216524"/>
                    <a:pt x="94678" y="196384"/>
                  </a:cubicBezTo>
                  <a:cubicBezTo>
                    <a:pt x="30342" y="178445"/>
                    <a:pt x="0" y="191336"/>
                    <a:pt x="3587" y="235002"/>
                  </a:cubicBezTo>
                  <a:close/>
                </a:path>
              </a:pathLst>
            </a:custGeom>
            <a:solidFill>
              <a:srgbClr val="E07476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76" name="Google Shape;1560;p52">
              <a:extLst>
                <a:ext uri="{FF2B5EF4-FFF2-40B4-BE49-F238E27FC236}">
                  <a16:creationId xmlns:a16="http://schemas.microsoft.com/office/drawing/2014/main" id="{7FB32BE9-1527-4071-877C-CE40FEF0C91C}"/>
                </a:ext>
              </a:extLst>
            </p:cNvPr>
            <p:cNvSpPr/>
            <p:nvPr/>
          </p:nvSpPr>
          <p:spPr>
            <a:xfrm>
              <a:off x="9430035" y="2572390"/>
              <a:ext cx="438626" cy="622416"/>
            </a:xfrm>
            <a:custGeom>
              <a:avLst/>
              <a:gdLst/>
              <a:ahLst/>
              <a:cxnLst/>
              <a:rect l="l" t="t" r="r" b="b"/>
              <a:pathLst>
                <a:path w="438626" h="622416" extrusionOk="0">
                  <a:moveTo>
                    <a:pt x="362341" y="459517"/>
                  </a:moveTo>
                  <a:cubicBezTo>
                    <a:pt x="376195" y="435514"/>
                    <a:pt x="386947" y="415035"/>
                    <a:pt x="394599" y="398123"/>
                  </a:cubicBezTo>
                  <a:cubicBezTo>
                    <a:pt x="426413" y="330072"/>
                    <a:pt x="438626" y="254444"/>
                    <a:pt x="431196" y="171227"/>
                  </a:cubicBezTo>
                  <a:cubicBezTo>
                    <a:pt x="424762" y="91810"/>
                    <a:pt x="409109" y="35824"/>
                    <a:pt x="384153" y="3291"/>
                  </a:cubicBezTo>
                  <a:cubicBezTo>
                    <a:pt x="383804" y="2021"/>
                    <a:pt x="382852" y="910"/>
                    <a:pt x="381243" y="0"/>
                  </a:cubicBezTo>
                  <a:cubicBezTo>
                    <a:pt x="312155" y="19854"/>
                    <a:pt x="249427" y="48185"/>
                    <a:pt x="193008" y="84920"/>
                  </a:cubicBezTo>
                  <a:cubicBezTo>
                    <a:pt x="62346" y="172688"/>
                    <a:pt x="0" y="300989"/>
                    <a:pt x="6000" y="469772"/>
                  </a:cubicBezTo>
                  <a:cubicBezTo>
                    <a:pt x="5577" y="483404"/>
                    <a:pt x="6466" y="496718"/>
                    <a:pt x="8561" y="509661"/>
                  </a:cubicBezTo>
                  <a:cubicBezTo>
                    <a:pt x="7651" y="511270"/>
                    <a:pt x="7344" y="512677"/>
                    <a:pt x="7683" y="513947"/>
                  </a:cubicBezTo>
                  <a:cubicBezTo>
                    <a:pt x="9673" y="536416"/>
                    <a:pt x="16531" y="559604"/>
                    <a:pt x="28352" y="583490"/>
                  </a:cubicBezTo>
                  <a:cubicBezTo>
                    <a:pt x="32681" y="594508"/>
                    <a:pt x="37422" y="604731"/>
                    <a:pt x="42661" y="614150"/>
                  </a:cubicBezTo>
                  <a:cubicBezTo>
                    <a:pt x="46958" y="604879"/>
                    <a:pt x="51858" y="595428"/>
                    <a:pt x="57403" y="585861"/>
                  </a:cubicBezTo>
                  <a:cubicBezTo>
                    <a:pt x="58896" y="581384"/>
                    <a:pt x="60578" y="577553"/>
                    <a:pt x="62420" y="574346"/>
                  </a:cubicBezTo>
                  <a:cubicBezTo>
                    <a:pt x="67278" y="562250"/>
                    <a:pt x="72940" y="550576"/>
                    <a:pt x="79417" y="539358"/>
                  </a:cubicBezTo>
                  <a:cubicBezTo>
                    <a:pt x="88910" y="519228"/>
                    <a:pt x="98551" y="499744"/>
                    <a:pt x="108383" y="480874"/>
                  </a:cubicBezTo>
                  <a:cubicBezTo>
                    <a:pt x="96138" y="450373"/>
                    <a:pt x="91926" y="396705"/>
                    <a:pt x="95715" y="319965"/>
                  </a:cubicBezTo>
                  <a:cubicBezTo>
                    <a:pt x="91926" y="396705"/>
                    <a:pt x="96138" y="450373"/>
                    <a:pt x="108383" y="480874"/>
                  </a:cubicBezTo>
                  <a:cubicBezTo>
                    <a:pt x="138429" y="421428"/>
                    <a:pt x="169587" y="361039"/>
                    <a:pt x="201855" y="299645"/>
                  </a:cubicBezTo>
                  <a:cubicBezTo>
                    <a:pt x="194616" y="247480"/>
                    <a:pt x="188647" y="212534"/>
                    <a:pt x="183906" y="194892"/>
                  </a:cubicBezTo>
                  <a:cubicBezTo>
                    <a:pt x="188647" y="212534"/>
                    <a:pt x="194616" y="247480"/>
                    <a:pt x="201855" y="299645"/>
                  </a:cubicBezTo>
                  <a:cubicBezTo>
                    <a:pt x="229563" y="251650"/>
                    <a:pt x="258540" y="203305"/>
                    <a:pt x="288776" y="154622"/>
                  </a:cubicBezTo>
                  <a:cubicBezTo>
                    <a:pt x="258540" y="203305"/>
                    <a:pt x="229563" y="251650"/>
                    <a:pt x="201855" y="299645"/>
                  </a:cubicBezTo>
                  <a:cubicBezTo>
                    <a:pt x="204533" y="309710"/>
                    <a:pt x="260254" y="295476"/>
                    <a:pt x="368924" y="256889"/>
                  </a:cubicBezTo>
                  <a:cubicBezTo>
                    <a:pt x="260254" y="295476"/>
                    <a:pt x="204533" y="309710"/>
                    <a:pt x="201855" y="299645"/>
                  </a:cubicBezTo>
                  <a:cubicBezTo>
                    <a:pt x="169587" y="361039"/>
                    <a:pt x="138429" y="421428"/>
                    <a:pt x="108383" y="480874"/>
                  </a:cubicBezTo>
                  <a:lnTo>
                    <a:pt x="301095" y="435324"/>
                  </a:lnTo>
                  <a:lnTo>
                    <a:pt x="108383" y="480874"/>
                  </a:lnTo>
                  <a:cubicBezTo>
                    <a:pt x="98551" y="499744"/>
                    <a:pt x="88910" y="519228"/>
                    <a:pt x="79417" y="539358"/>
                  </a:cubicBezTo>
                  <a:cubicBezTo>
                    <a:pt x="72940" y="550576"/>
                    <a:pt x="67278" y="562250"/>
                    <a:pt x="62420" y="574346"/>
                  </a:cubicBezTo>
                  <a:cubicBezTo>
                    <a:pt x="60928" y="578823"/>
                    <a:pt x="59848" y="582496"/>
                    <a:pt x="59277" y="585332"/>
                  </a:cubicBezTo>
                  <a:cubicBezTo>
                    <a:pt x="52810" y="596540"/>
                    <a:pt x="48069" y="606604"/>
                    <a:pt x="45042" y="615526"/>
                  </a:cubicBezTo>
                  <a:cubicBezTo>
                    <a:pt x="65754" y="622151"/>
                    <a:pt x="97631" y="622416"/>
                    <a:pt x="140620" y="616288"/>
                  </a:cubicBezTo>
                  <a:cubicBezTo>
                    <a:pt x="147277" y="615865"/>
                    <a:pt x="153744" y="614796"/>
                    <a:pt x="160051" y="613113"/>
                  </a:cubicBezTo>
                  <a:cubicBezTo>
                    <a:pt x="214407" y="603969"/>
                    <a:pt x="257926" y="582146"/>
                    <a:pt x="290618" y="547708"/>
                  </a:cubicBezTo>
                  <a:cubicBezTo>
                    <a:pt x="324252" y="511651"/>
                    <a:pt x="348138" y="482250"/>
                    <a:pt x="362341" y="459517"/>
                  </a:cubicBezTo>
                  <a:close/>
                </a:path>
              </a:pathLst>
            </a:custGeom>
            <a:solidFill>
              <a:srgbClr val="6BB34C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77" name="Google Shape;1561;p52">
              <a:extLst>
                <a:ext uri="{FF2B5EF4-FFF2-40B4-BE49-F238E27FC236}">
                  <a16:creationId xmlns:a16="http://schemas.microsoft.com/office/drawing/2014/main" id="{B1588241-F477-42F2-8B80-B62534B3CBAA}"/>
                </a:ext>
              </a:extLst>
            </p:cNvPr>
            <p:cNvSpPr/>
            <p:nvPr/>
          </p:nvSpPr>
          <p:spPr>
            <a:xfrm>
              <a:off x="9384721" y="2554810"/>
              <a:ext cx="517895" cy="654949"/>
            </a:xfrm>
            <a:custGeom>
              <a:avLst/>
              <a:gdLst/>
              <a:ahLst/>
              <a:cxnLst/>
              <a:rect l="l" t="t" r="r" b="b"/>
              <a:pathLst>
                <a:path w="517895" h="654949" extrusionOk="0">
                  <a:moveTo>
                    <a:pt x="195802" y="650441"/>
                  </a:moveTo>
                  <a:cubicBezTo>
                    <a:pt x="337904" y="627200"/>
                    <a:pt x="431598" y="513418"/>
                    <a:pt x="475255" y="380566"/>
                  </a:cubicBezTo>
                  <a:cubicBezTo>
                    <a:pt x="509164" y="277367"/>
                    <a:pt x="517895" y="99917"/>
                    <a:pt x="439716" y="11429"/>
                  </a:cubicBezTo>
                  <a:cubicBezTo>
                    <a:pt x="435281" y="6402"/>
                    <a:pt x="426000" y="0"/>
                    <a:pt x="418634" y="2307"/>
                  </a:cubicBezTo>
                  <a:cubicBezTo>
                    <a:pt x="274510" y="47392"/>
                    <a:pt x="136546" y="124068"/>
                    <a:pt x="72284" y="267504"/>
                  </a:cubicBezTo>
                  <a:cubicBezTo>
                    <a:pt x="19706" y="384862"/>
                    <a:pt x="20415" y="520191"/>
                    <a:pt x="73945" y="635179"/>
                  </a:cubicBezTo>
                  <a:cubicBezTo>
                    <a:pt x="79195" y="646451"/>
                    <a:pt x="98858" y="654949"/>
                    <a:pt x="105875" y="641487"/>
                  </a:cubicBezTo>
                  <a:cubicBezTo>
                    <a:pt x="123010" y="608594"/>
                    <a:pt x="169343" y="541475"/>
                    <a:pt x="171873" y="506348"/>
                  </a:cubicBezTo>
                  <a:cubicBezTo>
                    <a:pt x="175503" y="456183"/>
                    <a:pt x="157628" y="396578"/>
                    <a:pt x="159416" y="343577"/>
                  </a:cubicBezTo>
                  <a:cubicBezTo>
                    <a:pt x="159977" y="326781"/>
                    <a:pt x="125296" y="311086"/>
                    <a:pt x="124576" y="332824"/>
                  </a:cubicBezTo>
                  <a:cubicBezTo>
                    <a:pt x="122925" y="381634"/>
                    <a:pt x="135000" y="433271"/>
                    <a:pt x="132492" y="480589"/>
                  </a:cubicBezTo>
                  <a:cubicBezTo>
                    <a:pt x="130037" y="526732"/>
                    <a:pt x="93620" y="581776"/>
                    <a:pt x="72008" y="623263"/>
                  </a:cubicBezTo>
                  <a:cubicBezTo>
                    <a:pt x="82645" y="625369"/>
                    <a:pt x="93281" y="627475"/>
                    <a:pt x="103928" y="629581"/>
                  </a:cubicBezTo>
                  <a:cubicBezTo>
                    <a:pt x="0" y="406357"/>
                    <a:pt x="127317" y="164253"/>
                    <a:pt x="341100" y="69024"/>
                  </a:cubicBezTo>
                  <a:cubicBezTo>
                    <a:pt x="374724" y="54049"/>
                    <a:pt x="408834" y="26542"/>
                    <a:pt x="433101" y="57319"/>
                  </a:cubicBezTo>
                  <a:cubicBezTo>
                    <a:pt x="450648" y="79544"/>
                    <a:pt x="453231" y="124661"/>
                    <a:pt x="456734" y="151479"/>
                  </a:cubicBezTo>
                  <a:cubicBezTo>
                    <a:pt x="466629" y="227277"/>
                    <a:pt x="463020" y="305413"/>
                    <a:pt x="436371" y="377613"/>
                  </a:cubicBezTo>
                  <a:cubicBezTo>
                    <a:pt x="392874" y="495458"/>
                    <a:pt x="306048" y="597661"/>
                    <a:pt x="178043" y="618595"/>
                  </a:cubicBezTo>
                  <a:cubicBezTo>
                    <a:pt x="156919" y="622056"/>
                    <a:pt x="179228" y="653150"/>
                    <a:pt x="195802" y="650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78" name="Google Shape;1562;p52">
              <a:extLst>
                <a:ext uri="{FF2B5EF4-FFF2-40B4-BE49-F238E27FC236}">
                  <a16:creationId xmlns:a16="http://schemas.microsoft.com/office/drawing/2014/main" id="{E4041A95-0FB1-4946-B5FE-EA9058B36E87}"/>
                </a:ext>
              </a:extLst>
            </p:cNvPr>
            <p:cNvSpPr/>
            <p:nvPr/>
          </p:nvSpPr>
          <p:spPr>
            <a:xfrm>
              <a:off x="9228537" y="2409603"/>
              <a:ext cx="304588" cy="933291"/>
            </a:xfrm>
            <a:custGeom>
              <a:avLst/>
              <a:gdLst/>
              <a:ahLst/>
              <a:cxnLst/>
              <a:rect l="l" t="t" r="r" b="b"/>
              <a:pathLst>
                <a:path w="304588" h="933291" extrusionOk="0">
                  <a:moveTo>
                    <a:pt x="176307" y="657955"/>
                  </a:moveTo>
                  <a:cubicBezTo>
                    <a:pt x="175894" y="450098"/>
                    <a:pt x="220514" y="263789"/>
                    <a:pt x="302365" y="73945"/>
                  </a:cubicBezTo>
                  <a:cubicBezTo>
                    <a:pt x="304588" y="68791"/>
                    <a:pt x="300884" y="61796"/>
                    <a:pt x="297635" y="58038"/>
                  </a:cubicBezTo>
                  <a:cubicBezTo>
                    <a:pt x="256677" y="10699"/>
                    <a:pt x="204544" y="2021"/>
                    <a:pt x="143890" y="158"/>
                  </a:cubicBezTo>
                  <a:cubicBezTo>
                    <a:pt x="138800" y="0"/>
                    <a:pt x="133328" y="1672"/>
                    <a:pt x="131741" y="7143"/>
                  </a:cubicBezTo>
                  <a:cubicBezTo>
                    <a:pt x="48408" y="294322"/>
                    <a:pt x="0" y="622522"/>
                    <a:pt x="89058" y="915003"/>
                  </a:cubicBezTo>
                  <a:cubicBezTo>
                    <a:pt x="92307" y="925671"/>
                    <a:pt x="103695" y="933291"/>
                    <a:pt x="114691" y="932254"/>
                  </a:cubicBezTo>
                  <a:cubicBezTo>
                    <a:pt x="142853" y="929597"/>
                    <a:pt x="168645" y="925057"/>
                    <a:pt x="196204" y="918548"/>
                  </a:cubicBezTo>
                  <a:cubicBezTo>
                    <a:pt x="203305" y="916876"/>
                    <a:pt x="205856" y="910632"/>
                    <a:pt x="204078" y="903964"/>
                  </a:cubicBezTo>
                  <a:cubicBezTo>
                    <a:pt x="183038" y="825129"/>
                    <a:pt x="178509" y="739319"/>
                    <a:pt x="176307" y="657955"/>
                  </a:cubicBezTo>
                  <a:cubicBezTo>
                    <a:pt x="175863" y="641212"/>
                    <a:pt x="140885" y="625665"/>
                    <a:pt x="141467" y="647202"/>
                  </a:cubicBezTo>
                  <a:cubicBezTo>
                    <a:pt x="143118" y="707823"/>
                    <a:pt x="147595" y="770392"/>
                    <a:pt x="155934" y="830548"/>
                  </a:cubicBezTo>
                  <a:cubicBezTo>
                    <a:pt x="163597" y="885782"/>
                    <a:pt x="162221" y="894270"/>
                    <a:pt x="96932" y="900408"/>
                  </a:cubicBezTo>
                  <a:cubicBezTo>
                    <a:pt x="105473" y="906166"/>
                    <a:pt x="114014" y="911912"/>
                    <a:pt x="122554" y="917670"/>
                  </a:cubicBezTo>
                  <a:cubicBezTo>
                    <a:pt x="53869" y="692065"/>
                    <a:pt x="68071" y="417374"/>
                    <a:pt x="121528" y="189801"/>
                  </a:cubicBezTo>
                  <a:cubicBezTo>
                    <a:pt x="128820" y="158718"/>
                    <a:pt x="133593" y="123560"/>
                    <a:pt x="145954" y="94339"/>
                  </a:cubicBezTo>
                  <a:cubicBezTo>
                    <a:pt x="149119" y="83015"/>
                    <a:pt x="152283" y="71702"/>
                    <a:pt x="155447" y="60388"/>
                  </a:cubicBezTo>
                  <a:cubicBezTo>
                    <a:pt x="187028" y="14499"/>
                    <a:pt x="220059" y="23727"/>
                    <a:pt x="254529" y="88106"/>
                  </a:cubicBezTo>
                  <a:cubicBezTo>
                    <a:pt x="258413" y="108775"/>
                    <a:pt x="224461" y="163057"/>
                    <a:pt x="217603" y="181980"/>
                  </a:cubicBezTo>
                  <a:cubicBezTo>
                    <a:pt x="206967" y="211359"/>
                    <a:pt x="197008" y="240993"/>
                    <a:pt x="188129" y="270954"/>
                  </a:cubicBezTo>
                  <a:cubicBezTo>
                    <a:pt x="151775" y="393551"/>
                    <a:pt x="141223" y="519705"/>
                    <a:pt x="141467" y="647202"/>
                  </a:cubicBezTo>
                  <a:cubicBezTo>
                    <a:pt x="141499" y="663977"/>
                    <a:pt x="176350" y="679598"/>
                    <a:pt x="176307" y="6579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79" name="Google Shape;1563;p52">
              <a:extLst>
                <a:ext uri="{FF2B5EF4-FFF2-40B4-BE49-F238E27FC236}">
                  <a16:creationId xmlns:a16="http://schemas.microsoft.com/office/drawing/2014/main" id="{43303E17-23B6-42CC-890A-B954FF3F004E}"/>
                </a:ext>
              </a:extLst>
            </p:cNvPr>
            <p:cNvSpPr/>
            <p:nvPr/>
          </p:nvSpPr>
          <p:spPr>
            <a:xfrm>
              <a:off x="9357572" y="3021430"/>
              <a:ext cx="109283" cy="61182"/>
            </a:xfrm>
            <a:custGeom>
              <a:avLst/>
              <a:gdLst/>
              <a:ahLst/>
              <a:cxnLst/>
              <a:rect l="l" t="t" r="r" b="b"/>
              <a:pathLst>
                <a:path w="109283" h="61182" extrusionOk="0">
                  <a:moveTo>
                    <a:pt x="42290" y="55424"/>
                  </a:moveTo>
                  <a:cubicBezTo>
                    <a:pt x="59023" y="49445"/>
                    <a:pt x="75533" y="42978"/>
                    <a:pt x="91895" y="36046"/>
                  </a:cubicBezTo>
                  <a:cubicBezTo>
                    <a:pt x="109283" y="28701"/>
                    <a:pt x="82888" y="0"/>
                    <a:pt x="67024" y="6709"/>
                  </a:cubicBezTo>
                  <a:cubicBezTo>
                    <a:pt x="50662" y="13641"/>
                    <a:pt x="34152" y="20108"/>
                    <a:pt x="17420" y="26087"/>
                  </a:cubicBezTo>
                  <a:cubicBezTo>
                    <a:pt x="0" y="32300"/>
                    <a:pt x="26151" y="61182"/>
                    <a:pt x="42290" y="554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0" name="Google Shape;1564;p52">
              <a:extLst>
                <a:ext uri="{FF2B5EF4-FFF2-40B4-BE49-F238E27FC236}">
                  <a16:creationId xmlns:a16="http://schemas.microsoft.com/office/drawing/2014/main" id="{5B5C684B-2FF2-4E4C-A028-BFBA25C96699}"/>
                </a:ext>
              </a:extLst>
            </p:cNvPr>
            <p:cNvSpPr/>
            <p:nvPr/>
          </p:nvSpPr>
          <p:spPr>
            <a:xfrm>
              <a:off x="8978412" y="3289879"/>
              <a:ext cx="385773" cy="63870"/>
            </a:xfrm>
            <a:custGeom>
              <a:avLst/>
              <a:gdLst/>
              <a:ahLst/>
              <a:cxnLst/>
              <a:rect l="l" t="t" r="r" b="b"/>
              <a:pathLst>
                <a:path w="385773" h="63870" extrusionOk="0">
                  <a:moveTo>
                    <a:pt x="25696" y="36448"/>
                  </a:moveTo>
                  <a:cubicBezTo>
                    <a:pt x="140419" y="63870"/>
                    <a:pt x="248189" y="63267"/>
                    <a:pt x="364807" y="51974"/>
                  </a:cubicBezTo>
                  <a:cubicBezTo>
                    <a:pt x="385773" y="49942"/>
                    <a:pt x="363622" y="18531"/>
                    <a:pt x="347048" y="20129"/>
                  </a:cubicBezTo>
                  <a:cubicBezTo>
                    <a:pt x="236135" y="30871"/>
                    <a:pt x="134387" y="32120"/>
                    <a:pt x="24934" y="5958"/>
                  </a:cubicBezTo>
                  <a:cubicBezTo>
                    <a:pt x="0" y="0"/>
                    <a:pt x="7196" y="32035"/>
                    <a:pt x="25696" y="36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1" name="Google Shape;1565;p52">
              <a:extLst>
                <a:ext uri="{FF2B5EF4-FFF2-40B4-BE49-F238E27FC236}">
                  <a16:creationId xmlns:a16="http://schemas.microsoft.com/office/drawing/2014/main" id="{313DD8DA-C514-4BA2-A639-501B7DD4E2DF}"/>
                </a:ext>
              </a:extLst>
            </p:cNvPr>
            <p:cNvSpPr/>
            <p:nvPr/>
          </p:nvSpPr>
          <p:spPr>
            <a:xfrm>
              <a:off x="9592234" y="2700343"/>
              <a:ext cx="152389" cy="200247"/>
            </a:xfrm>
            <a:custGeom>
              <a:avLst/>
              <a:gdLst/>
              <a:ahLst/>
              <a:cxnLst/>
              <a:rect l="l" t="t" r="r" b="b"/>
              <a:pathLst>
                <a:path w="152389" h="200247" extrusionOk="0">
                  <a:moveTo>
                    <a:pt x="5947" y="66251"/>
                  </a:moveTo>
                  <a:cubicBezTo>
                    <a:pt x="14382" y="99208"/>
                    <a:pt x="18499" y="133328"/>
                    <a:pt x="23188" y="166962"/>
                  </a:cubicBezTo>
                  <a:cubicBezTo>
                    <a:pt x="24585" y="176910"/>
                    <a:pt x="46831" y="200247"/>
                    <a:pt x="55837" y="184668"/>
                  </a:cubicBezTo>
                  <a:cubicBezTo>
                    <a:pt x="84073" y="135889"/>
                    <a:pt x="113072" y="87566"/>
                    <a:pt x="142758" y="39655"/>
                  </a:cubicBezTo>
                  <a:cubicBezTo>
                    <a:pt x="152389" y="24108"/>
                    <a:pt x="121591" y="0"/>
                    <a:pt x="112299" y="14985"/>
                  </a:cubicBezTo>
                  <a:cubicBezTo>
                    <a:pt x="82613" y="62907"/>
                    <a:pt x="53615" y="111230"/>
                    <a:pt x="25378" y="160009"/>
                  </a:cubicBezTo>
                  <a:cubicBezTo>
                    <a:pt x="36269" y="165914"/>
                    <a:pt x="47148" y="171820"/>
                    <a:pt x="58028" y="177715"/>
                  </a:cubicBezTo>
                  <a:cubicBezTo>
                    <a:pt x="52969" y="141456"/>
                    <a:pt x="48545" y="104457"/>
                    <a:pt x="39454" y="68918"/>
                  </a:cubicBezTo>
                  <a:cubicBezTo>
                    <a:pt x="35168" y="52175"/>
                    <a:pt x="0" y="43000"/>
                    <a:pt x="5947" y="6625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2" name="Google Shape;1566;p52">
              <a:extLst>
                <a:ext uri="{FF2B5EF4-FFF2-40B4-BE49-F238E27FC236}">
                  <a16:creationId xmlns:a16="http://schemas.microsoft.com/office/drawing/2014/main" id="{F25A5C00-5E53-4D3D-8D2D-4DEBE6DA57E8}"/>
                </a:ext>
              </a:extLst>
            </p:cNvPr>
            <p:cNvSpPr/>
            <p:nvPr/>
          </p:nvSpPr>
          <p:spPr>
            <a:xfrm>
              <a:off x="9393056" y="3161948"/>
              <a:ext cx="271589" cy="168592"/>
            </a:xfrm>
            <a:custGeom>
              <a:avLst/>
              <a:gdLst/>
              <a:ahLst/>
              <a:cxnLst/>
              <a:rect l="l" t="t" r="r" b="b"/>
              <a:pathLst>
                <a:path w="271589" h="168592" extrusionOk="0">
                  <a:moveTo>
                    <a:pt x="74136" y="10699"/>
                  </a:moveTo>
                  <a:cubicBezTo>
                    <a:pt x="73501" y="10869"/>
                    <a:pt x="72855" y="11027"/>
                    <a:pt x="72220" y="11197"/>
                  </a:cubicBezTo>
                  <a:cubicBezTo>
                    <a:pt x="80761" y="16943"/>
                    <a:pt x="89312" y="22701"/>
                    <a:pt x="97853" y="28447"/>
                  </a:cubicBezTo>
                  <a:lnTo>
                    <a:pt x="97356" y="26574"/>
                  </a:lnTo>
                  <a:cubicBezTo>
                    <a:pt x="94117" y="14382"/>
                    <a:pt x="70971" y="0"/>
                    <a:pt x="63669" y="16128"/>
                  </a:cubicBezTo>
                  <a:cubicBezTo>
                    <a:pt x="44735" y="57954"/>
                    <a:pt x="25378" y="99599"/>
                    <a:pt x="5873" y="141171"/>
                  </a:cubicBezTo>
                  <a:cubicBezTo>
                    <a:pt x="0" y="153701"/>
                    <a:pt x="20711" y="168592"/>
                    <a:pt x="31686" y="166200"/>
                  </a:cubicBezTo>
                  <a:cubicBezTo>
                    <a:pt x="108098" y="149627"/>
                    <a:pt x="181705" y="125253"/>
                    <a:pt x="254179" y="96138"/>
                  </a:cubicBezTo>
                  <a:cubicBezTo>
                    <a:pt x="271589" y="89143"/>
                    <a:pt x="245268" y="60377"/>
                    <a:pt x="229309" y="66791"/>
                  </a:cubicBezTo>
                  <a:cubicBezTo>
                    <a:pt x="159152" y="94985"/>
                    <a:pt x="87862" y="118321"/>
                    <a:pt x="13927" y="134365"/>
                  </a:cubicBezTo>
                  <a:cubicBezTo>
                    <a:pt x="22531" y="142705"/>
                    <a:pt x="31146" y="151055"/>
                    <a:pt x="39740" y="159395"/>
                  </a:cubicBezTo>
                  <a:cubicBezTo>
                    <a:pt x="59245" y="117834"/>
                    <a:pt x="78602" y="76189"/>
                    <a:pt x="97535" y="34353"/>
                  </a:cubicBezTo>
                  <a:cubicBezTo>
                    <a:pt x="86307" y="30871"/>
                    <a:pt x="75078" y="27389"/>
                    <a:pt x="63849" y="23907"/>
                  </a:cubicBezTo>
                  <a:lnTo>
                    <a:pt x="64346" y="25780"/>
                  </a:lnTo>
                  <a:cubicBezTo>
                    <a:pt x="66844" y="35178"/>
                    <a:pt x="79724" y="45698"/>
                    <a:pt x="89979" y="43042"/>
                  </a:cubicBezTo>
                  <a:cubicBezTo>
                    <a:pt x="90625" y="42873"/>
                    <a:pt x="91260" y="42703"/>
                    <a:pt x="91895" y="42544"/>
                  </a:cubicBezTo>
                  <a:cubicBezTo>
                    <a:pt x="112924" y="37083"/>
                    <a:pt x="90476" y="6455"/>
                    <a:pt x="74136" y="106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3" name="Google Shape;1567;p52">
              <a:extLst>
                <a:ext uri="{FF2B5EF4-FFF2-40B4-BE49-F238E27FC236}">
                  <a16:creationId xmlns:a16="http://schemas.microsoft.com/office/drawing/2014/main" id="{734D9382-47EA-49E4-BDA0-CC8959DD092E}"/>
                </a:ext>
              </a:extLst>
            </p:cNvPr>
            <p:cNvSpPr/>
            <p:nvPr/>
          </p:nvSpPr>
          <p:spPr>
            <a:xfrm>
              <a:off x="9451068" y="3166116"/>
              <a:ext cx="150537" cy="47529"/>
            </a:xfrm>
            <a:custGeom>
              <a:avLst/>
              <a:gdLst/>
              <a:ahLst/>
              <a:cxnLst/>
              <a:rect l="l" t="t" r="r" b="b"/>
              <a:pathLst>
                <a:path w="150537" h="47529" extrusionOk="0">
                  <a:moveTo>
                    <a:pt x="25389" y="37697"/>
                  </a:moveTo>
                  <a:cubicBezTo>
                    <a:pt x="59002" y="47529"/>
                    <a:pt x="95292" y="43772"/>
                    <a:pt x="129455" y="39137"/>
                  </a:cubicBezTo>
                  <a:cubicBezTo>
                    <a:pt x="150537" y="36279"/>
                    <a:pt x="128291" y="5048"/>
                    <a:pt x="111696" y="7291"/>
                  </a:cubicBezTo>
                  <a:cubicBezTo>
                    <a:pt x="83534" y="11112"/>
                    <a:pt x="52461" y="15345"/>
                    <a:pt x="24627" y="7207"/>
                  </a:cubicBezTo>
                  <a:cubicBezTo>
                    <a:pt x="0" y="0"/>
                    <a:pt x="7291" y="32406"/>
                    <a:pt x="25389" y="376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4" name="Google Shape;1568;p52">
              <a:extLst>
                <a:ext uri="{FF2B5EF4-FFF2-40B4-BE49-F238E27FC236}">
                  <a16:creationId xmlns:a16="http://schemas.microsoft.com/office/drawing/2014/main" id="{1A298BF7-10E1-4A2D-86B8-A794C0EB0CC4}"/>
                </a:ext>
              </a:extLst>
            </p:cNvPr>
            <p:cNvSpPr/>
            <p:nvPr/>
          </p:nvSpPr>
          <p:spPr>
            <a:xfrm>
              <a:off x="9453227" y="3119627"/>
              <a:ext cx="62314" cy="96551"/>
            </a:xfrm>
            <a:custGeom>
              <a:avLst/>
              <a:gdLst/>
              <a:ahLst/>
              <a:cxnLst/>
              <a:rect l="l" t="t" r="r" b="b"/>
              <a:pathLst>
                <a:path w="62314" h="96551" extrusionOk="0">
                  <a:moveTo>
                    <a:pt x="39782" y="78052"/>
                  </a:moveTo>
                  <a:cubicBezTo>
                    <a:pt x="45000" y="63859"/>
                    <a:pt x="52620" y="51255"/>
                    <a:pt x="57160" y="36872"/>
                  </a:cubicBezTo>
                  <a:cubicBezTo>
                    <a:pt x="62314" y="20499"/>
                    <a:pt x="29167" y="0"/>
                    <a:pt x="23283" y="18637"/>
                  </a:cubicBezTo>
                  <a:cubicBezTo>
                    <a:pt x="18764" y="32988"/>
                    <a:pt x="11101" y="45730"/>
                    <a:pt x="5916" y="59827"/>
                  </a:cubicBezTo>
                  <a:cubicBezTo>
                    <a:pt x="0" y="75882"/>
                    <a:pt x="32977" y="96551"/>
                    <a:pt x="39782" y="780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5" name="Google Shape;1569;p52">
              <a:extLst>
                <a:ext uri="{FF2B5EF4-FFF2-40B4-BE49-F238E27FC236}">
                  <a16:creationId xmlns:a16="http://schemas.microsoft.com/office/drawing/2014/main" id="{3829E924-5808-49DC-A8B7-5F23AE242033}"/>
                </a:ext>
              </a:extLst>
            </p:cNvPr>
            <p:cNvSpPr/>
            <p:nvPr/>
          </p:nvSpPr>
          <p:spPr>
            <a:xfrm>
              <a:off x="9514889" y="2808418"/>
              <a:ext cx="314515" cy="272383"/>
            </a:xfrm>
            <a:custGeom>
              <a:avLst/>
              <a:gdLst/>
              <a:ahLst/>
              <a:cxnLst/>
              <a:rect l="l" t="t" r="r" b="b"/>
              <a:pathLst>
                <a:path w="314515" h="272383" extrusionOk="0">
                  <a:moveTo>
                    <a:pt x="41465" y="254613"/>
                  </a:moveTo>
                  <a:cubicBezTo>
                    <a:pt x="72178" y="193981"/>
                    <a:pt x="103346" y="133582"/>
                    <a:pt x="134895" y="73384"/>
                  </a:cubicBezTo>
                  <a:cubicBezTo>
                    <a:pt x="124248" y="71278"/>
                    <a:pt x="113601" y="69172"/>
                    <a:pt x="102965" y="67066"/>
                  </a:cubicBezTo>
                  <a:cubicBezTo>
                    <a:pt x="114003" y="83470"/>
                    <a:pt x="128132" y="84084"/>
                    <a:pt x="146240" y="82274"/>
                  </a:cubicBezTo>
                  <a:cubicBezTo>
                    <a:pt x="195960" y="77342"/>
                    <a:pt x="247395" y="53805"/>
                    <a:pt x="293909" y="37433"/>
                  </a:cubicBezTo>
                  <a:cubicBezTo>
                    <a:pt x="314515" y="30183"/>
                    <a:pt x="292025" y="0"/>
                    <a:pt x="276140" y="5598"/>
                  </a:cubicBezTo>
                  <a:cubicBezTo>
                    <a:pt x="240664" y="18086"/>
                    <a:pt x="205083" y="30670"/>
                    <a:pt x="168857" y="40883"/>
                  </a:cubicBezTo>
                  <a:cubicBezTo>
                    <a:pt x="160369" y="43275"/>
                    <a:pt x="147425" y="44703"/>
                    <a:pt x="139371" y="48429"/>
                  </a:cubicBezTo>
                  <a:cubicBezTo>
                    <a:pt x="119856" y="57499"/>
                    <a:pt x="117718" y="38830"/>
                    <a:pt x="132947" y="61467"/>
                  </a:cubicBezTo>
                  <a:cubicBezTo>
                    <a:pt x="126322" y="51614"/>
                    <a:pt x="108637" y="40618"/>
                    <a:pt x="101017" y="55149"/>
                  </a:cubicBezTo>
                  <a:cubicBezTo>
                    <a:pt x="69468" y="115358"/>
                    <a:pt x="38311" y="175746"/>
                    <a:pt x="7598" y="236378"/>
                  </a:cubicBezTo>
                  <a:cubicBezTo>
                    <a:pt x="0" y="251375"/>
                    <a:pt x="32459" y="272383"/>
                    <a:pt x="41465" y="2546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6" name="Google Shape;1570;p52">
              <a:extLst>
                <a:ext uri="{FF2B5EF4-FFF2-40B4-BE49-F238E27FC236}">
                  <a16:creationId xmlns:a16="http://schemas.microsoft.com/office/drawing/2014/main" id="{A2B0663C-9E71-4AFB-B201-91553E069171}"/>
                </a:ext>
              </a:extLst>
            </p:cNvPr>
            <p:cNvSpPr/>
            <p:nvPr/>
          </p:nvSpPr>
          <p:spPr>
            <a:xfrm>
              <a:off x="9604968" y="3164782"/>
              <a:ext cx="146071" cy="99917"/>
            </a:xfrm>
            <a:custGeom>
              <a:avLst/>
              <a:gdLst/>
              <a:ahLst/>
              <a:cxnLst/>
              <a:rect l="l" t="t" r="r" b="b"/>
              <a:pathLst>
                <a:path w="146071" h="99917" extrusionOk="0">
                  <a:moveTo>
                    <a:pt x="42269" y="93302"/>
                  </a:moveTo>
                  <a:cubicBezTo>
                    <a:pt x="73956" y="80136"/>
                    <a:pt x="111791" y="65764"/>
                    <a:pt x="134503" y="38607"/>
                  </a:cubicBezTo>
                  <a:cubicBezTo>
                    <a:pt x="146071" y="24775"/>
                    <a:pt x="115707" y="0"/>
                    <a:pt x="104044" y="13938"/>
                  </a:cubicBezTo>
                  <a:cubicBezTo>
                    <a:pt x="83206" y="38872"/>
                    <a:pt x="46429" y="51900"/>
                    <a:pt x="17388" y="63965"/>
                  </a:cubicBezTo>
                  <a:cubicBezTo>
                    <a:pt x="0" y="71194"/>
                    <a:pt x="26363" y="99917"/>
                    <a:pt x="42269" y="9330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7" name="Google Shape;1571;p52">
              <a:extLst>
                <a:ext uri="{FF2B5EF4-FFF2-40B4-BE49-F238E27FC236}">
                  <a16:creationId xmlns:a16="http://schemas.microsoft.com/office/drawing/2014/main" id="{9949DAF0-B87D-421F-B212-C199C41E4AE8}"/>
                </a:ext>
              </a:extLst>
            </p:cNvPr>
            <p:cNvSpPr/>
            <p:nvPr/>
          </p:nvSpPr>
          <p:spPr>
            <a:xfrm>
              <a:off x="9796786" y="2947846"/>
              <a:ext cx="823690" cy="892979"/>
            </a:xfrm>
            <a:custGeom>
              <a:avLst/>
              <a:gdLst/>
              <a:ahLst/>
              <a:cxnLst/>
              <a:rect l="l" t="t" r="r" b="b"/>
              <a:pathLst>
                <a:path w="823690" h="892979" extrusionOk="0">
                  <a:moveTo>
                    <a:pt x="821901" y="871770"/>
                  </a:moveTo>
                  <a:cubicBezTo>
                    <a:pt x="802407" y="640841"/>
                    <a:pt x="757607" y="414908"/>
                    <a:pt x="596931" y="238008"/>
                  </a:cubicBezTo>
                  <a:cubicBezTo>
                    <a:pt x="444118" y="69765"/>
                    <a:pt x="248771" y="0"/>
                    <a:pt x="24024" y="7217"/>
                  </a:cubicBezTo>
                  <a:cubicBezTo>
                    <a:pt x="0" y="7979"/>
                    <a:pt x="16160" y="39983"/>
                    <a:pt x="33602" y="39433"/>
                  </a:cubicBezTo>
                  <a:cubicBezTo>
                    <a:pt x="253820" y="32363"/>
                    <a:pt x="445685" y="100562"/>
                    <a:pt x="590190" y="271769"/>
                  </a:cubicBezTo>
                  <a:cubicBezTo>
                    <a:pt x="731731" y="439472"/>
                    <a:pt x="769133" y="648610"/>
                    <a:pt x="787061" y="861017"/>
                  </a:cubicBezTo>
                  <a:cubicBezTo>
                    <a:pt x="788458" y="877591"/>
                    <a:pt x="823690" y="892979"/>
                    <a:pt x="821901" y="8717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8" name="Google Shape;1572;p52">
              <a:extLst>
                <a:ext uri="{FF2B5EF4-FFF2-40B4-BE49-F238E27FC236}">
                  <a16:creationId xmlns:a16="http://schemas.microsoft.com/office/drawing/2014/main" id="{7EA462D6-B51E-4392-A03D-94B934064190}"/>
                </a:ext>
              </a:extLst>
            </p:cNvPr>
            <p:cNvSpPr/>
            <p:nvPr/>
          </p:nvSpPr>
          <p:spPr>
            <a:xfrm>
              <a:off x="10547042" y="3787574"/>
              <a:ext cx="82645" cy="493278"/>
            </a:xfrm>
            <a:custGeom>
              <a:avLst/>
              <a:gdLst/>
              <a:ahLst/>
              <a:cxnLst/>
              <a:rect l="l" t="t" r="r" b="b"/>
              <a:pathLst>
                <a:path w="82645" h="493278" extrusionOk="0">
                  <a:moveTo>
                    <a:pt x="38629" y="474598"/>
                  </a:moveTo>
                  <a:cubicBezTo>
                    <a:pt x="80200" y="330337"/>
                    <a:pt x="82645" y="180847"/>
                    <a:pt x="71649" y="32046"/>
                  </a:cubicBezTo>
                  <a:cubicBezTo>
                    <a:pt x="70410" y="15430"/>
                    <a:pt x="35231" y="0"/>
                    <a:pt x="36808" y="21283"/>
                  </a:cubicBezTo>
                  <a:cubicBezTo>
                    <a:pt x="47635" y="167766"/>
                    <a:pt x="45698" y="314272"/>
                    <a:pt x="4762" y="456363"/>
                  </a:cubicBezTo>
                  <a:cubicBezTo>
                    <a:pt x="0" y="472884"/>
                    <a:pt x="33252" y="493278"/>
                    <a:pt x="38629" y="47459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89" name="Google Shape;1573;p52">
              <a:extLst>
                <a:ext uri="{FF2B5EF4-FFF2-40B4-BE49-F238E27FC236}">
                  <a16:creationId xmlns:a16="http://schemas.microsoft.com/office/drawing/2014/main" id="{DEA64098-5AA4-4F0C-B733-45B85710D380}"/>
                </a:ext>
              </a:extLst>
            </p:cNvPr>
            <p:cNvSpPr/>
            <p:nvPr/>
          </p:nvSpPr>
          <p:spPr>
            <a:xfrm>
              <a:off x="10370132" y="4225288"/>
              <a:ext cx="220514" cy="425344"/>
            </a:xfrm>
            <a:custGeom>
              <a:avLst/>
              <a:gdLst/>
              <a:ahLst/>
              <a:cxnLst/>
              <a:rect l="l" t="t" r="r" b="b"/>
              <a:pathLst>
                <a:path w="220514" h="425344" extrusionOk="0">
                  <a:moveTo>
                    <a:pt x="41327" y="410908"/>
                  </a:moveTo>
                  <a:cubicBezTo>
                    <a:pt x="124629" y="299338"/>
                    <a:pt x="175513" y="169269"/>
                    <a:pt x="215540" y="36882"/>
                  </a:cubicBezTo>
                  <a:cubicBezTo>
                    <a:pt x="220514" y="20436"/>
                    <a:pt x="187314" y="0"/>
                    <a:pt x="181673" y="18658"/>
                  </a:cubicBezTo>
                  <a:cubicBezTo>
                    <a:pt x="142335" y="148748"/>
                    <a:pt x="92752" y="276584"/>
                    <a:pt x="10869" y="386238"/>
                  </a:cubicBezTo>
                  <a:cubicBezTo>
                    <a:pt x="0" y="400801"/>
                    <a:pt x="30554" y="425344"/>
                    <a:pt x="41327" y="4109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90" name="Google Shape;1574;p52">
              <a:extLst>
                <a:ext uri="{FF2B5EF4-FFF2-40B4-BE49-F238E27FC236}">
                  <a16:creationId xmlns:a16="http://schemas.microsoft.com/office/drawing/2014/main" id="{3141D3C4-920D-4D43-A397-F3A2D9DD3177}"/>
                </a:ext>
              </a:extLst>
            </p:cNvPr>
            <p:cNvSpPr/>
            <p:nvPr/>
          </p:nvSpPr>
          <p:spPr>
            <a:xfrm>
              <a:off x="9961270" y="4597617"/>
              <a:ext cx="461793" cy="213698"/>
            </a:xfrm>
            <a:custGeom>
              <a:avLst/>
              <a:gdLst/>
              <a:ahLst/>
              <a:cxnLst/>
              <a:rect l="l" t="t" r="r" b="b"/>
              <a:pathLst>
                <a:path w="461793" h="213698" extrusionOk="0">
                  <a:moveTo>
                    <a:pt x="38819" y="211571"/>
                  </a:moveTo>
                  <a:cubicBezTo>
                    <a:pt x="186044" y="192648"/>
                    <a:pt x="349927" y="157733"/>
                    <a:pt x="450193" y="38576"/>
                  </a:cubicBezTo>
                  <a:cubicBezTo>
                    <a:pt x="461793" y="24796"/>
                    <a:pt x="431440" y="0"/>
                    <a:pt x="419734" y="13917"/>
                  </a:cubicBezTo>
                  <a:cubicBezTo>
                    <a:pt x="322728" y="129190"/>
                    <a:pt x="163396" y="161438"/>
                    <a:pt x="21060" y="179726"/>
                  </a:cubicBezTo>
                  <a:cubicBezTo>
                    <a:pt x="0" y="182435"/>
                    <a:pt x="22224" y="213698"/>
                    <a:pt x="38819" y="21157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91" name="Google Shape;1575;p52">
              <a:extLst>
                <a:ext uri="{FF2B5EF4-FFF2-40B4-BE49-F238E27FC236}">
                  <a16:creationId xmlns:a16="http://schemas.microsoft.com/office/drawing/2014/main" id="{9E5CF60C-72F3-4650-A40E-CD0C80211FC5}"/>
                </a:ext>
              </a:extLst>
            </p:cNvPr>
            <p:cNvSpPr/>
            <p:nvPr/>
          </p:nvSpPr>
          <p:spPr>
            <a:xfrm>
              <a:off x="9439948" y="4775399"/>
              <a:ext cx="581173" cy="144102"/>
            </a:xfrm>
            <a:custGeom>
              <a:avLst/>
              <a:gdLst/>
              <a:ahLst/>
              <a:cxnLst/>
              <a:rect l="l" t="t" r="r" b="b"/>
              <a:pathLst>
                <a:path w="581173" h="144102" extrusionOk="0">
                  <a:moveTo>
                    <a:pt x="38576" y="139043"/>
                  </a:moveTo>
                  <a:cubicBezTo>
                    <a:pt x="208618" y="85661"/>
                    <a:pt x="383338" y="54461"/>
                    <a:pt x="560144" y="33792"/>
                  </a:cubicBezTo>
                  <a:cubicBezTo>
                    <a:pt x="581173" y="31326"/>
                    <a:pt x="558969" y="0"/>
                    <a:pt x="542385" y="1947"/>
                  </a:cubicBezTo>
                  <a:cubicBezTo>
                    <a:pt x="365580" y="22627"/>
                    <a:pt x="190859" y="53816"/>
                    <a:pt x="20817" y="107198"/>
                  </a:cubicBezTo>
                  <a:cubicBezTo>
                    <a:pt x="0" y="113739"/>
                    <a:pt x="22478" y="144102"/>
                    <a:pt x="38576" y="13904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92" name="Google Shape;1576;p52">
              <a:extLst>
                <a:ext uri="{FF2B5EF4-FFF2-40B4-BE49-F238E27FC236}">
                  <a16:creationId xmlns:a16="http://schemas.microsoft.com/office/drawing/2014/main" id="{E0F4B07B-1218-482F-88BF-EF5537C55E8F}"/>
                </a:ext>
              </a:extLst>
            </p:cNvPr>
            <p:cNvSpPr/>
            <p:nvPr/>
          </p:nvSpPr>
          <p:spPr>
            <a:xfrm>
              <a:off x="9094461" y="4877651"/>
              <a:ext cx="404907" cy="105409"/>
            </a:xfrm>
            <a:custGeom>
              <a:avLst/>
              <a:gdLst/>
              <a:ahLst/>
              <a:cxnLst/>
              <a:rect l="l" t="t" r="r" b="b"/>
              <a:pathLst>
                <a:path w="404907" h="105409" extrusionOk="0">
                  <a:moveTo>
                    <a:pt x="33506" y="99366"/>
                  </a:moveTo>
                  <a:cubicBezTo>
                    <a:pt x="152579" y="105409"/>
                    <a:pt x="271409" y="71384"/>
                    <a:pt x="384069" y="36787"/>
                  </a:cubicBezTo>
                  <a:cubicBezTo>
                    <a:pt x="404907" y="30395"/>
                    <a:pt x="382428" y="0"/>
                    <a:pt x="366299" y="4952"/>
                  </a:cubicBezTo>
                  <a:cubicBezTo>
                    <a:pt x="256508" y="38671"/>
                    <a:pt x="140017" y="73046"/>
                    <a:pt x="23939" y="67151"/>
                  </a:cubicBezTo>
                  <a:cubicBezTo>
                    <a:pt x="0" y="65934"/>
                    <a:pt x="16234" y="98488"/>
                    <a:pt x="33506" y="993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93" name="Google Shape;1577;p52">
              <a:extLst>
                <a:ext uri="{FF2B5EF4-FFF2-40B4-BE49-F238E27FC236}">
                  <a16:creationId xmlns:a16="http://schemas.microsoft.com/office/drawing/2014/main" id="{7B0172B1-B6FF-4587-866F-18A417056572}"/>
                </a:ext>
              </a:extLst>
            </p:cNvPr>
            <p:cNvSpPr/>
            <p:nvPr/>
          </p:nvSpPr>
          <p:spPr>
            <a:xfrm>
              <a:off x="8783663" y="4799276"/>
              <a:ext cx="368077" cy="179884"/>
            </a:xfrm>
            <a:custGeom>
              <a:avLst/>
              <a:gdLst/>
              <a:ahLst/>
              <a:cxnLst/>
              <a:rect l="l" t="t" r="r" b="b"/>
              <a:pathLst>
                <a:path w="368077" h="179884" extrusionOk="0">
                  <a:moveTo>
                    <a:pt x="20267" y="34215"/>
                  </a:moveTo>
                  <a:cubicBezTo>
                    <a:pt x="117295" y="99885"/>
                    <a:pt x="224789" y="166962"/>
                    <a:pt x="344307" y="177747"/>
                  </a:cubicBezTo>
                  <a:cubicBezTo>
                    <a:pt x="368077" y="179884"/>
                    <a:pt x="351853" y="147076"/>
                    <a:pt x="334729" y="145531"/>
                  </a:cubicBezTo>
                  <a:cubicBezTo>
                    <a:pt x="225414" y="135667"/>
                    <a:pt x="125983" y="73416"/>
                    <a:pt x="37189" y="13324"/>
                  </a:cubicBezTo>
                  <a:cubicBezTo>
                    <a:pt x="17504" y="0"/>
                    <a:pt x="0" y="20499"/>
                    <a:pt x="20267" y="342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94" name="Google Shape;1578;p52">
              <a:extLst>
                <a:ext uri="{FF2B5EF4-FFF2-40B4-BE49-F238E27FC236}">
                  <a16:creationId xmlns:a16="http://schemas.microsoft.com/office/drawing/2014/main" id="{F35E0217-A8C8-46E9-A9D5-BA2C55CDDAD3}"/>
                </a:ext>
              </a:extLst>
            </p:cNvPr>
            <p:cNvSpPr/>
            <p:nvPr/>
          </p:nvSpPr>
          <p:spPr>
            <a:xfrm>
              <a:off x="8496683" y="4430117"/>
              <a:ext cx="344127" cy="417163"/>
            </a:xfrm>
            <a:custGeom>
              <a:avLst/>
              <a:gdLst/>
              <a:ahLst/>
              <a:cxnLst/>
              <a:rect l="l" t="t" r="r" b="b"/>
              <a:pathLst>
                <a:path w="344127" h="417163" extrusionOk="0">
                  <a:moveTo>
                    <a:pt x="12086" y="22658"/>
                  </a:moveTo>
                  <a:cubicBezTo>
                    <a:pt x="87100" y="163226"/>
                    <a:pt x="174677" y="309636"/>
                    <a:pt x="307244" y="403373"/>
                  </a:cubicBezTo>
                  <a:cubicBezTo>
                    <a:pt x="326749" y="417163"/>
                    <a:pt x="344127" y="396589"/>
                    <a:pt x="324167" y="382481"/>
                  </a:cubicBezTo>
                  <a:cubicBezTo>
                    <a:pt x="196892" y="292491"/>
                    <a:pt x="114088" y="152029"/>
                    <a:pt x="42068" y="17070"/>
                  </a:cubicBezTo>
                  <a:cubicBezTo>
                    <a:pt x="33199" y="444"/>
                    <a:pt x="0" y="0"/>
                    <a:pt x="12086" y="226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95" name="Google Shape;1579;p52">
              <a:extLst>
                <a:ext uri="{FF2B5EF4-FFF2-40B4-BE49-F238E27FC236}">
                  <a16:creationId xmlns:a16="http://schemas.microsoft.com/office/drawing/2014/main" id="{03ECDDDA-262D-4CDB-9861-FACBCC0396C7}"/>
                </a:ext>
              </a:extLst>
            </p:cNvPr>
            <p:cNvSpPr/>
            <p:nvPr/>
          </p:nvSpPr>
          <p:spPr>
            <a:xfrm>
              <a:off x="8378527" y="4052494"/>
              <a:ext cx="171524" cy="417734"/>
            </a:xfrm>
            <a:custGeom>
              <a:avLst/>
              <a:gdLst/>
              <a:ahLst/>
              <a:cxnLst/>
              <a:rect l="l" t="t" r="r" b="b"/>
              <a:pathLst>
                <a:path w="171524" h="417734" extrusionOk="0">
                  <a:moveTo>
                    <a:pt x="4317" y="23664"/>
                  </a:moveTo>
                  <a:cubicBezTo>
                    <a:pt x="28352" y="155373"/>
                    <a:pt x="71363" y="280193"/>
                    <a:pt x="130238" y="400282"/>
                  </a:cubicBezTo>
                  <a:cubicBezTo>
                    <a:pt x="138588" y="417300"/>
                    <a:pt x="171524" y="417734"/>
                    <a:pt x="160221" y="394694"/>
                  </a:cubicBezTo>
                  <a:cubicBezTo>
                    <a:pt x="102541" y="277039"/>
                    <a:pt x="61340" y="155236"/>
                    <a:pt x="37824" y="26331"/>
                  </a:cubicBezTo>
                  <a:cubicBezTo>
                    <a:pt x="34702" y="9207"/>
                    <a:pt x="0" y="0"/>
                    <a:pt x="4317" y="236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96" name="Google Shape;1580;p52">
              <a:extLst>
                <a:ext uri="{FF2B5EF4-FFF2-40B4-BE49-F238E27FC236}">
                  <a16:creationId xmlns:a16="http://schemas.microsoft.com/office/drawing/2014/main" id="{D32955F4-74DB-438E-A368-7950B1AEF36B}"/>
                </a:ext>
              </a:extLst>
            </p:cNvPr>
            <p:cNvSpPr/>
            <p:nvPr/>
          </p:nvSpPr>
          <p:spPr>
            <a:xfrm>
              <a:off x="8368772" y="3844811"/>
              <a:ext cx="51149" cy="258836"/>
            </a:xfrm>
            <a:custGeom>
              <a:avLst/>
              <a:gdLst/>
              <a:ahLst/>
              <a:cxnLst/>
              <a:rect l="l" t="t" r="r" b="b"/>
              <a:pathLst>
                <a:path w="51149" h="258836" extrusionOk="0">
                  <a:moveTo>
                    <a:pt x="931" y="21695"/>
                  </a:moveTo>
                  <a:cubicBezTo>
                    <a:pt x="0" y="90614"/>
                    <a:pt x="3873" y="159025"/>
                    <a:pt x="13409" y="227308"/>
                  </a:cubicBezTo>
                  <a:cubicBezTo>
                    <a:pt x="15684" y="243628"/>
                    <a:pt x="51149" y="258836"/>
                    <a:pt x="48249" y="238050"/>
                  </a:cubicBezTo>
                  <a:cubicBezTo>
                    <a:pt x="38713" y="169777"/>
                    <a:pt x="34840" y="101367"/>
                    <a:pt x="35771" y="32448"/>
                  </a:cubicBezTo>
                  <a:cubicBezTo>
                    <a:pt x="35993" y="15663"/>
                    <a:pt x="1217" y="0"/>
                    <a:pt x="931" y="216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97" name="Google Shape;1581;p52">
              <a:extLst>
                <a:ext uri="{FF2B5EF4-FFF2-40B4-BE49-F238E27FC236}">
                  <a16:creationId xmlns:a16="http://schemas.microsoft.com/office/drawing/2014/main" id="{F7BFCFC3-31E2-4632-86AB-D3E34EE4D372}"/>
                </a:ext>
              </a:extLst>
            </p:cNvPr>
            <p:cNvSpPr/>
            <p:nvPr/>
          </p:nvSpPr>
          <p:spPr>
            <a:xfrm>
              <a:off x="8369143" y="3314652"/>
              <a:ext cx="263927" cy="584348"/>
            </a:xfrm>
            <a:custGeom>
              <a:avLst/>
              <a:gdLst/>
              <a:ahLst/>
              <a:cxnLst/>
              <a:rect l="l" t="t" r="r" b="b"/>
              <a:pathLst>
                <a:path w="263927" h="584348" extrusionOk="0">
                  <a:moveTo>
                    <a:pt x="221487" y="13567"/>
                  </a:moveTo>
                  <a:cubicBezTo>
                    <a:pt x="83798" y="166401"/>
                    <a:pt x="7397" y="345683"/>
                    <a:pt x="560" y="551857"/>
                  </a:cubicBezTo>
                  <a:cubicBezTo>
                    <a:pt x="0" y="568642"/>
                    <a:pt x="34681" y="584348"/>
                    <a:pt x="35401" y="562599"/>
                  </a:cubicBezTo>
                  <a:cubicBezTo>
                    <a:pt x="42079" y="361441"/>
                    <a:pt x="117760" y="187187"/>
                    <a:pt x="251946" y="38237"/>
                  </a:cubicBezTo>
                  <a:cubicBezTo>
                    <a:pt x="263927" y="24944"/>
                    <a:pt x="233711" y="0"/>
                    <a:pt x="221487" y="135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98" name="Google Shape;1582;p52">
              <a:extLst>
                <a:ext uri="{FF2B5EF4-FFF2-40B4-BE49-F238E27FC236}">
                  <a16:creationId xmlns:a16="http://schemas.microsoft.com/office/drawing/2014/main" id="{9CC1A89E-A069-4149-BA8F-C6AB6110EF73}"/>
                </a:ext>
              </a:extLst>
            </p:cNvPr>
            <p:cNvSpPr/>
            <p:nvPr/>
          </p:nvSpPr>
          <p:spPr>
            <a:xfrm>
              <a:off x="8578241" y="3065038"/>
              <a:ext cx="748961" cy="300958"/>
            </a:xfrm>
            <a:custGeom>
              <a:avLst/>
              <a:gdLst/>
              <a:ahLst/>
              <a:cxnLst/>
              <a:rect l="l" t="t" r="r" b="b"/>
              <a:pathLst>
                <a:path w="748961" h="300958" extrusionOk="0">
                  <a:moveTo>
                    <a:pt x="710321" y="1280"/>
                  </a:moveTo>
                  <a:cubicBezTo>
                    <a:pt x="459316" y="20648"/>
                    <a:pt x="194638" y="76496"/>
                    <a:pt x="12393" y="263186"/>
                  </a:cubicBezTo>
                  <a:cubicBezTo>
                    <a:pt x="0" y="275865"/>
                    <a:pt x="30056" y="300958"/>
                    <a:pt x="42851" y="287845"/>
                  </a:cubicBezTo>
                  <a:cubicBezTo>
                    <a:pt x="221339" y="105007"/>
                    <a:pt x="482515" y="52069"/>
                    <a:pt x="728080" y="33125"/>
                  </a:cubicBezTo>
                  <a:cubicBezTo>
                    <a:pt x="748961" y="31506"/>
                    <a:pt x="726863" y="0"/>
                    <a:pt x="710321" y="128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99" name="Google Shape;1583;p52">
              <a:extLst>
                <a:ext uri="{FF2B5EF4-FFF2-40B4-BE49-F238E27FC236}">
                  <a16:creationId xmlns:a16="http://schemas.microsoft.com/office/drawing/2014/main" id="{C6CCCB30-9F44-4037-8708-379965ED0949}"/>
                </a:ext>
              </a:extLst>
            </p:cNvPr>
            <p:cNvSpPr/>
            <p:nvPr/>
          </p:nvSpPr>
          <p:spPr>
            <a:xfrm>
              <a:off x="9509458" y="2988568"/>
              <a:ext cx="252592" cy="85153"/>
            </a:xfrm>
            <a:custGeom>
              <a:avLst/>
              <a:gdLst/>
              <a:ahLst/>
              <a:cxnLst/>
              <a:rect l="l" t="t" r="r" b="b"/>
              <a:pathLst>
                <a:path w="252592" h="85153" extrusionOk="0">
                  <a:moveTo>
                    <a:pt x="38840" y="81269"/>
                  </a:moveTo>
                  <a:cubicBezTo>
                    <a:pt x="103060" y="66082"/>
                    <a:pt x="167290" y="50905"/>
                    <a:pt x="231520" y="35718"/>
                  </a:cubicBezTo>
                  <a:cubicBezTo>
                    <a:pt x="252592" y="30744"/>
                    <a:pt x="230176" y="0"/>
                    <a:pt x="213751" y="3884"/>
                  </a:cubicBezTo>
                  <a:cubicBezTo>
                    <a:pt x="149531" y="19060"/>
                    <a:pt x="85301" y="34247"/>
                    <a:pt x="21081" y="49424"/>
                  </a:cubicBezTo>
                  <a:cubicBezTo>
                    <a:pt x="0" y="54408"/>
                    <a:pt x="22415" y="85153"/>
                    <a:pt x="38840" y="81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1C520485-AF46-487E-A3C2-73EB5768AB6B}"/>
              </a:ext>
            </a:extLst>
          </p:cNvPr>
          <p:cNvSpPr txBox="1"/>
          <p:nvPr/>
        </p:nvSpPr>
        <p:spPr>
          <a:xfrm>
            <a:off x="5067571" y="1782451"/>
            <a:ext cx="1953821" cy="24622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Preguntas para el alumno:</a:t>
            </a:r>
          </a:p>
          <a:p>
            <a:r>
              <a:rPr lang="es-MX" dirty="0"/>
              <a:t>¿Te gusto aprender a contar cantando?</a:t>
            </a:r>
          </a:p>
          <a:p>
            <a:r>
              <a:rPr lang="es-MX" dirty="0"/>
              <a:t>¿Qué número te gusta más?</a:t>
            </a:r>
          </a:p>
          <a:p>
            <a:r>
              <a:rPr lang="es-MX" dirty="0"/>
              <a:t>¿Si pudiste identificar el número 1?</a:t>
            </a:r>
          </a:p>
          <a:p>
            <a:r>
              <a:rPr lang="es-MX" dirty="0"/>
              <a:t>Me mencionas 5 objetos que haya a tu alrededor </a:t>
            </a:r>
          </a:p>
        </p:txBody>
      </p:sp>
      <p:pic>
        <p:nvPicPr>
          <p:cNvPr id="3074" name="Picture 2" descr="Pequeña Escritura Del Muchacho En La Pizarra Verde En El Preescolar Fotos,  Retratos, Imágenes Y Fotografía De Archivo Libres De Derecho. Image  23747954.">
            <a:extLst>
              <a:ext uri="{FF2B5EF4-FFF2-40B4-BE49-F238E27FC236}">
                <a16:creationId xmlns:a16="http://schemas.microsoft.com/office/drawing/2014/main" id="{8A86D367-9D41-413C-9481-44531692B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079" y="16993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1" name="Google Shape;1471;p50"/>
          <p:cNvGrpSpPr/>
          <p:nvPr/>
        </p:nvGrpSpPr>
        <p:grpSpPr>
          <a:xfrm>
            <a:off x="939795" y="1405160"/>
            <a:ext cx="6929561" cy="2882123"/>
            <a:chOff x="6459632" y="3043449"/>
            <a:chExt cx="4487767" cy="2052648"/>
          </a:xfrm>
        </p:grpSpPr>
        <p:sp>
          <p:nvSpPr>
            <p:cNvPr id="1472" name="Google Shape;1472;p50"/>
            <p:cNvSpPr/>
            <p:nvPr/>
          </p:nvSpPr>
          <p:spPr>
            <a:xfrm>
              <a:off x="6501965" y="3085782"/>
              <a:ext cx="4403100" cy="1968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473" name="Google Shape;1473;p50"/>
            <p:cNvSpPr/>
            <p:nvPr/>
          </p:nvSpPr>
          <p:spPr>
            <a:xfrm>
              <a:off x="6459632" y="3043449"/>
              <a:ext cx="4487767" cy="2052648"/>
            </a:xfrm>
            <a:custGeom>
              <a:avLst/>
              <a:gdLst/>
              <a:ahLst/>
              <a:cxnLst/>
              <a:rect l="l" t="t" r="r" b="b"/>
              <a:pathLst>
                <a:path w="4487767" h="2052648" extrusionOk="0">
                  <a:moveTo>
                    <a:pt x="0" y="2052648"/>
                  </a:moveTo>
                  <a:lnTo>
                    <a:pt x="0" y="0"/>
                  </a:lnTo>
                  <a:lnTo>
                    <a:pt x="4487767" y="0"/>
                  </a:lnTo>
                  <a:lnTo>
                    <a:pt x="4487767" y="2052648"/>
                  </a:lnTo>
                  <a:close/>
                  <a:moveTo>
                    <a:pt x="84666" y="1967981"/>
                  </a:moveTo>
                  <a:lnTo>
                    <a:pt x="4403100" y="1967981"/>
                  </a:lnTo>
                  <a:lnTo>
                    <a:pt x="4403100" y="84666"/>
                  </a:lnTo>
                  <a:lnTo>
                    <a:pt x="84666" y="84666"/>
                  </a:ln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grpSp>
        <p:nvGrpSpPr>
          <p:cNvPr id="1474" name="Google Shape;1474;p50"/>
          <p:cNvGrpSpPr/>
          <p:nvPr/>
        </p:nvGrpSpPr>
        <p:grpSpPr>
          <a:xfrm>
            <a:off x="986141" y="3505891"/>
            <a:ext cx="638475" cy="298500"/>
            <a:chOff x="4173100" y="4403650"/>
            <a:chExt cx="51175" cy="23925"/>
          </a:xfrm>
        </p:grpSpPr>
        <p:sp>
          <p:nvSpPr>
            <p:cNvPr id="1475" name="Google Shape;1475;p50"/>
            <p:cNvSpPr/>
            <p:nvPr/>
          </p:nvSpPr>
          <p:spPr>
            <a:xfrm>
              <a:off x="4175875" y="4404750"/>
              <a:ext cx="47850" cy="22275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50"/>
            <p:cNvSpPr/>
            <p:nvPr/>
          </p:nvSpPr>
          <p:spPr>
            <a:xfrm>
              <a:off x="4173650" y="4404750"/>
              <a:ext cx="6125" cy="947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50"/>
            <p:cNvSpPr/>
            <p:nvPr/>
          </p:nvSpPr>
          <p:spPr>
            <a:xfrm>
              <a:off x="4177525" y="4403650"/>
              <a:ext cx="2250" cy="2250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50"/>
            <p:cNvSpPr/>
            <p:nvPr/>
          </p:nvSpPr>
          <p:spPr>
            <a:xfrm>
              <a:off x="4174750" y="4403650"/>
              <a:ext cx="4475" cy="2800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50"/>
            <p:cNvSpPr/>
            <p:nvPr/>
          </p:nvSpPr>
          <p:spPr>
            <a:xfrm>
              <a:off x="4173100" y="4404750"/>
              <a:ext cx="3900" cy="5025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50"/>
            <p:cNvSpPr/>
            <p:nvPr/>
          </p:nvSpPr>
          <p:spPr>
            <a:xfrm>
              <a:off x="4173100" y="4407525"/>
              <a:ext cx="2225" cy="5600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50"/>
            <p:cNvSpPr/>
            <p:nvPr/>
          </p:nvSpPr>
          <p:spPr>
            <a:xfrm>
              <a:off x="4173100" y="4411425"/>
              <a:ext cx="3350" cy="3925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50"/>
            <p:cNvSpPr/>
            <p:nvPr/>
          </p:nvSpPr>
          <p:spPr>
            <a:xfrm>
              <a:off x="4174750" y="4404200"/>
              <a:ext cx="49525" cy="23375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3" name="Google Shape;1483;p50"/>
          <p:cNvGrpSpPr/>
          <p:nvPr/>
        </p:nvGrpSpPr>
        <p:grpSpPr>
          <a:xfrm>
            <a:off x="7667784" y="2846222"/>
            <a:ext cx="683255" cy="533862"/>
            <a:chOff x="7667784" y="2846222"/>
            <a:chExt cx="683255" cy="533862"/>
          </a:xfrm>
        </p:grpSpPr>
        <p:sp>
          <p:nvSpPr>
            <p:cNvPr id="1484" name="Google Shape;1484;p50"/>
            <p:cNvSpPr/>
            <p:nvPr/>
          </p:nvSpPr>
          <p:spPr>
            <a:xfrm rot="-1517472" flipH="1">
              <a:off x="7707674" y="2978830"/>
              <a:ext cx="596990" cy="277914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0"/>
            <p:cNvSpPr/>
            <p:nvPr/>
          </p:nvSpPr>
          <p:spPr>
            <a:xfrm rot="-1517472" flipH="1">
              <a:off x="8194283" y="2863425"/>
              <a:ext cx="76417" cy="11821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0"/>
            <p:cNvSpPr/>
            <p:nvPr/>
          </p:nvSpPr>
          <p:spPr>
            <a:xfrm rot="-1517472" flipH="1">
              <a:off x="8171481" y="2865664"/>
              <a:ext cx="28072" cy="28072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0"/>
            <p:cNvSpPr/>
            <p:nvPr/>
          </p:nvSpPr>
          <p:spPr>
            <a:xfrm rot="-1517472" flipH="1">
              <a:off x="8177821" y="2856474"/>
              <a:ext cx="55831" cy="34934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0"/>
            <p:cNvSpPr/>
            <p:nvPr/>
          </p:nvSpPr>
          <p:spPr>
            <a:xfrm rot="-1517472" flipH="1">
              <a:off x="8215057" y="2857225"/>
              <a:ext cx="48657" cy="62694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50"/>
            <p:cNvSpPr/>
            <p:nvPr/>
          </p:nvSpPr>
          <p:spPr>
            <a:xfrm rot="-1517472" flipH="1">
              <a:off x="8251277" y="2883721"/>
              <a:ext cx="27760" cy="69868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50"/>
            <p:cNvSpPr/>
            <p:nvPr/>
          </p:nvSpPr>
          <p:spPr>
            <a:xfrm rot="-1517472" flipH="1">
              <a:off x="8254237" y="2931715"/>
              <a:ext cx="41796" cy="48970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50"/>
            <p:cNvSpPr/>
            <p:nvPr/>
          </p:nvSpPr>
          <p:spPr>
            <a:xfrm rot="-1517472" flipH="1">
              <a:off x="7700468" y="2970436"/>
              <a:ext cx="617887" cy="291638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2" name="Google Shape;1492;p50"/>
          <p:cNvSpPr txBox="1">
            <a:spLocks noGrp="1"/>
          </p:cNvSpPr>
          <p:nvPr>
            <p:ph type="body" idx="1"/>
          </p:nvPr>
        </p:nvSpPr>
        <p:spPr>
          <a:xfrm>
            <a:off x="2298350" y="2045363"/>
            <a:ext cx="4673100" cy="12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En casa con ayuda de tus papás vas a elaborar fichas con tarjetas, con números.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Pondrás de forma ordenada del 1 al 5 encima colocaras las fichas que corresponden al número situado en la tarjeta.</a:t>
            </a:r>
            <a:endParaRPr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DBF7F51-0977-473F-AB4C-2D55755D4A5B}"/>
              </a:ext>
            </a:extLst>
          </p:cNvPr>
          <p:cNvSpPr txBox="1"/>
          <p:nvPr/>
        </p:nvSpPr>
        <p:spPr>
          <a:xfrm>
            <a:off x="3352801" y="817911"/>
            <a:ext cx="282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>
                <a:latin typeface="Comfortaa" panose="020B0604020202020204" charset="0"/>
              </a:rPr>
              <a:t>Tareas para el alumno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BBDBB25-CCF6-4011-9A92-5E61A7BC6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6066289" y="3182322"/>
            <a:ext cx="1276350" cy="952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ketch Out! Presentation by Slidesgo">
  <a:themeElements>
    <a:clrScheme name="Simple Light">
      <a:dk1>
        <a:srgbClr val="000000"/>
      </a:dk1>
      <a:lt1>
        <a:srgbClr val="F3DDE0"/>
      </a:lt1>
      <a:dk2>
        <a:srgbClr val="C1E1E3"/>
      </a:dk2>
      <a:lt2>
        <a:srgbClr val="F6BE2B"/>
      </a:lt2>
      <a:accent1>
        <a:srgbClr val="93C47D"/>
      </a:accent1>
      <a:accent2>
        <a:srgbClr val="F2456E"/>
      </a:accent2>
      <a:accent3>
        <a:srgbClr val="BED46B"/>
      </a:accent3>
      <a:accent4>
        <a:srgbClr val="FFFFFF"/>
      </a:accent4>
      <a:accent5>
        <a:srgbClr val="FFE04F"/>
      </a:accent5>
      <a:accent6>
        <a:srgbClr val="F08384"/>
      </a:accent6>
      <a:hlink>
        <a:srgbClr val="01020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388</Words>
  <Application>Microsoft Office PowerPoint</Application>
  <PresentationFormat>Presentación en pantalla (16:9)</PresentationFormat>
  <Paragraphs>33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Nunito</vt:lpstr>
      <vt:lpstr>Comfortaa</vt:lpstr>
      <vt:lpstr>Permanent Marker</vt:lpstr>
      <vt:lpstr>Arial</vt:lpstr>
      <vt:lpstr>Sketch Out! Presentation by Slidesgo</vt:lpstr>
      <vt:lpstr>Planeación didáctica </vt:lpstr>
      <vt:lpstr>Aprendamos a contar (oral y escrita)</vt:lpstr>
      <vt:lpstr>Inicio </vt:lpstr>
      <vt:lpstr>Desarrollo</vt:lpstr>
      <vt:lpstr>Cierre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Planeación didáctica</dc:title>
  <dc:creator>karen martinez</dc:creator>
  <cp:lastModifiedBy>karen martinez</cp:lastModifiedBy>
  <cp:revision>15</cp:revision>
  <dcterms:modified xsi:type="dcterms:W3CDTF">2021-04-27T23:50:27Z</dcterms:modified>
</cp:coreProperties>
</file>