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1"/>
  </p:notesMasterIdLst>
  <p:sldIdLst>
    <p:sldId id="256" r:id="rId2"/>
    <p:sldId id="257" r:id="rId3"/>
    <p:sldId id="267" r:id="rId4"/>
    <p:sldId id="279" r:id="rId5"/>
    <p:sldId id="259" r:id="rId6"/>
    <p:sldId id="265" r:id="rId7"/>
    <p:sldId id="278" r:id="rId8"/>
    <p:sldId id="261" r:id="rId9"/>
    <p:sldId id="272" r:id="rId10"/>
  </p:sldIdLst>
  <p:sldSz cx="9144000" cy="5143500" type="screen16x9"/>
  <p:notesSz cx="6858000" cy="9144000"/>
  <p:embeddedFontLst>
    <p:embeddedFont>
      <p:font typeface="Chango" panose="020B0604020202020204" charset="0"/>
      <p:regular r:id="rId12"/>
    </p:embeddedFont>
    <p:embeddedFont>
      <p:font typeface="Nunito Sans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AE85BA-DDDB-4905-B3E6-B2CDDE829897}">
  <a:tblStyle styleId="{1EAE85BA-DDDB-4905-B3E6-B2CDDE82989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0798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3248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3ec90964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3ec90964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8f342daea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4" name="Google Shape;1114;g8f342daea5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278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" name="Google Shape;2123;g8f342daea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4" name="Google Shape;2124;g8f342daea5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9647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a3ec909640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a3ec909640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2703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ga3ec909640_1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6" name="Google Shape;786;ga3ec909640_1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5435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5" name="Google Shape;1995;gac4eb8d2c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6" name="Google Shape;1996;gac4eb8d2c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2955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a3ec909640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a3ec909640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284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" name="Google Shape;1527;g8f342daea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8" name="Google Shape;1528;g8f342daea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471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587750" y="1949350"/>
            <a:ext cx="5036400" cy="135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179648" y="3305650"/>
            <a:ext cx="3852600" cy="41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507" y="1909977"/>
            <a:ext cx="3771060" cy="3233531"/>
          </a:xfrm>
          <a:custGeom>
            <a:avLst/>
            <a:gdLst/>
            <a:ahLst/>
            <a:cxnLst/>
            <a:rect l="l" t="t" r="r" b="b"/>
            <a:pathLst>
              <a:path w="27529" h="23605" extrusionOk="0">
                <a:moveTo>
                  <a:pt x="13319" y="1"/>
                </a:moveTo>
                <a:lnTo>
                  <a:pt x="13319" y="1"/>
                </a:lnTo>
                <a:cubicBezTo>
                  <a:pt x="13217" y="69"/>
                  <a:pt x="13114" y="142"/>
                  <a:pt x="13018" y="216"/>
                </a:cubicBezTo>
                <a:cubicBezTo>
                  <a:pt x="12223" y="835"/>
                  <a:pt x="11598" y="1653"/>
                  <a:pt x="11206" y="2579"/>
                </a:cubicBezTo>
                <a:cubicBezTo>
                  <a:pt x="10740" y="3658"/>
                  <a:pt x="10615" y="4851"/>
                  <a:pt x="10701" y="6015"/>
                </a:cubicBezTo>
                <a:cubicBezTo>
                  <a:pt x="10894" y="8611"/>
                  <a:pt x="12064" y="10962"/>
                  <a:pt x="13018" y="13336"/>
                </a:cubicBezTo>
                <a:cubicBezTo>
                  <a:pt x="13489" y="14512"/>
                  <a:pt x="13915" y="15716"/>
                  <a:pt x="14137" y="16965"/>
                </a:cubicBezTo>
                <a:cubicBezTo>
                  <a:pt x="14335" y="18095"/>
                  <a:pt x="14387" y="19436"/>
                  <a:pt x="13529" y="20322"/>
                </a:cubicBezTo>
                <a:cubicBezTo>
                  <a:pt x="13191" y="20671"/>
                  <a:pt x="12746" y="20898"/>
                  <a:pt x="12262" y="20898"/>
                </a:cubicBezTo>
                <a:cubicBezTo>
                  <a:pt x="12234" y="20898"/>
                  <a:pt x="12206" y="20897"/>
                  <a:pt x="12177" y="20895"/>
                </a:cubicBezTo>
                <a:cubicBezTo>
                  <a:pt x="11615" y="20867"/>
                  <a:pt x="11098" y="20543"/>
                  <a:pt x="10701" y="20157"/>
                </a:cubicBezTo>
                <a:cubicBezTo>
                  <a:pt x="10252" y="19731"/>
                  <a:pt x="9917" y="19208"/>
                  <a:pt x="9548" y="18720"/>
                </a:cubicBezTo>
                <a:cubicBezTo>
                  <a:pt x="9207" y="18266"/>
                  <a:pt x="8821" y="17857"/>
                  <a:pt x="8389" y="17488"/>
                </a:cubicBezTo>
                <a:cubicBezTo>
                  <a:pt x="7089" y="16409"/>
                  <a:pt x="5425" y="15803"/>
                  <a:pt x="3747" y="15803"/>
                </a:cubicBezTo>
                <a:cubicBezTo>
                  <a:pt x="3276" y="15803"/>
                  <a:pt x="2805" y="15850"/>
                  <a:pt x="2340" y="15948"/>
                </a:cubicBezTo>
                <a:cubicBezTo>
                  <a:pt x="1511" y="16125"/>
                  <a:pt x="716" y="16448"/>
                  <a:pt x="1" y="16903"/>
                </a:cubicBezTo>
                <a:lnTo>
                  <a:pt x="1" y="23604"/>
                </a:lnTo>
                <a:lnTo>
                  <a:pt x="25547" y="23604"/>
                </a:lnTo>
                <a:cubicBezTo>
                  <a:pt x="25643" y="23519"/>
                  <a:pt x="25734" y="23428"/>
                  <a:pt x="25825" y="23332"/>
                </a:cubicBezTo>
                <a:cubicBezTo>
                  <a:pt x="26626" y="22480"/>
                  <a:pt x="27154" y="21412"/>
                  <a:pt x="27336" y="20254"/>
                </a:cubicBezTo>
                <a:cubicBezTo>
                  <a:pt x="27529" y="19101"/>
                  <a:pt x="27512" y="17760"/>
                  <a:pt x="26717" y="16823"/>
                </a:cubicBezTo>
                <a:cubicBezTo>
                  <a:pt x="26382" y="16420"/>
                  <a:pt x="25905" y="16153"/>
                  <a:pt x="25382" y="16085"/>
                </a:cubicBezTo>
                <a:cubicBezTo>
                  <a:pt x="25304" y="16075"/>
                  <a:pt x="25227" y="16070"/>
                  <a:pt x="25150" y="16070"/>
                </a:cubicBezTo>
                <a:cubicBezTo>
                  <a:pt x="24698" y="16070"/>
                  <a:pt x="24260" y="16234"/>
                  <a:pt x="23877" y="16477"/>
                </a:cubicBezTo>
                <a:cubicBezTo>
                  <a:pt x="22917" y="17084"/>
                  <a:pt x="22321" y="18101"/>
                  <a:pt x="21378" y="18731"/>
                </a:cubicBezTo>
                <a:cubicBezTo>
                  <a:pt x="21022" y="18967"/>
                  <a:pt x="20603" y="19169"/>
                  <a:pt x="20172" y="19169"/>
                </a:cubicBezTo>
                <a:cubicBezTo>
                  <a:pt x="20072" y="19169"/>
                  <a:pt x="19973" y="19158"/>
                  <a:pt x="19873" y="19135"/>
                </a:cubicBezTo>
                <a:cubicBezTo>
                  <a:pt x="19436" y="19032"/>
                  <a:pt x="19112" y="18726"/>
                  <a:pt x="18936" y="18322"/>
                </a:cubicBezTo>
                <a:cubicBezTo>
                  <a:pt x="18516" y="17397"/>
                  <a:pt x="18890" y="16403"/>
                  <a:pt x="19481" y="15647"/>
                </a:cubicBezTo>
                <a:cubicBezTo>
                  <a:pt x="19839" y="15193"/>
                  <a:pt x="20265" y="14796"/>
                  <a:pt x="20674" y="14392"/>
                </a:cubicBezTo>
                <a:cubicBezTo>
                  <a:pt x="21105" y="13972"/>
                  <a:pt x="21526" y="13540"/>
                  <a:pt x="21929" y="13097"/>
                </a:cubicBezTo>
                <a:cubicBezTo>
                  <a:pt x="23565" y="11286"/>
                  <a:pt x="24928" y="9167"/>
                  <a:pt x="25422" y="6753"/>
                </a:cubicBezTo>
                <a:cubicBezTo>
                  <a:pt x="25660" y="5572"/>
                  <a:pt x="25728" y="4283"/>
                  <a:pt x="25427" y="3107"/>
                </a:cubicBezTo>
                <a:cubicBezTo>
                  <a:pt x="25308" y="2636"/>
                  <a:pt x="25001" y="2187"/>
                  <a:pt x="24541" y="2005"/>
                </a:cubicBezTo>
                <a:cubicBezTo>
                  <a:pt x="24407" y="1950"/>
                  <a:pt x="24272" y="1925"/>
                  <a:pt x="24139" y="1925"/>
                </a:cubicBezTo>
                <a:cubicBezTo>
                  <a:pt x="23784" y="1925"/>
                  <a:pt x="23444" y="2102"/>
                  <a:pt x="23167" y="2346"/>
                </a:cubicBezTo>
                <a:cubicBezTo>
                  <a:pt x="22412" y="3016"/>
                  <a:pt x="22077" y="4039"/>
                  <a:pt x="21804" y="4976"/>
                </a:cubicBezTo>
                <a:cubicBezTo>
                  <a:pt x="21668" y="5464"/>
                  <a:pt x="21526" y="5947"/>
                  <a:pt x="21378" y="6430"/>
                </a:cubicBezTo>
                <a:cubicBezTo>
                  <a:pt x="21202" y="7037"/>
                  <a:pt x="21049" y="7651"/>
                  <a:pt x="20804" y="8236"/>
                </a:cubicBezTo>
                <a:cubicBezTo>
                  <a:pt x="20486" y="9020"/>
                  <a:pt x="19930" y="9820"/>
                  <a:pt x="19129" y="10155"/>
                </a:cubicBezTo>
                <a:cubicBezTo>
                  <a:pt x="18991" y="10198"/>
                  <a:pt x="18849" y="10219"/>
                  <a:pt x="18706" y="10219"/>
                </a:cubicBezTo>
                <a:cubicBezTo>
                  <a:pt x="18398" y="10219"/>
                  <a:pt x="18091" y="10121"/>
                  <a:pt x="17834" y="9934"/>
                </a:cubicBezTo>
                <a:cubicBezTo>
                  <a:pt x="17357" y="9599"/>
                  <a:pt x="17090" y="9065"/>
                  <a:pt x="16965" y="8503"/>
                </a:cubicBezTo>
                <a:cubicBezTo>
                  <a:pt x="16823" y="7901"/>
                  <a:pt x="16823" y="7265"/>
                  <a:pt x="16846" y="6645"/>
                </a:cubicBezTo>
                <a:cubicBezTo>
                  <a:pt x="16874" y="5981"/>
                  <a:pt x="16959" y="5322"/>
                  <a:pt x="17107" y="4675"/>
                </a:cubicBezTo>
                <a:cubicBezTo>
                  <a:pt x="17255" y="4039"/>
                  <a:pt x="17482" y="3431"/>
                  <a:pt x="17698" y="2812"/>
                </a:cubicBezTo>
                <a:cubicBezTo>
                  <a:pt x="17891" y="2255"/>
                  <a:pt x="18050" y="1665"/>
                  <a:pt x="17982" y="1068"/>
                </a:cubicBezTo>
                <a:cubicBezTo>
                  <a:pt x="17953" y="841"/>
                  <a:pt x="17896" y="614"/>
                  <a:pt x="17806" y="404"/>
                </a:cubicBezTo>
                <a:cubicBezTo>
                  <a:pt x="17709" y="517"/>
                  <a:pt x="17584" y="597"/>
                  <a:pt x="17448" y="642"/>
                </a:cubicBezTo>
                <a:cubicBezTo>
                  <a:pt x="17284" y="684"/>
                  <a:pt x="17113" y="708"/>
                  <a:pt x="16943" y="708"/>
                </a:cubicBezTo>
                <a:cubicBezTo>
                  <a:pt x="16884" y="708"/>
                  <a:pt x="16825" y="705"/>
                  <a:pt x="16766" y="699"/>
                </a:cubicBezTo>
                <a:cubicBezTo>
                  <a:pt x="16630" y="693"/>
                  <a:pt x="16494" y="665"/>
                  <a:pt x="16369" y="625"/>
                </a:cubicBezTo>
                <a:lnTo>
                  <a:pt x="16369" y="625"/>
                </a:lnTo>
                <a:cubicBezTo>
                  <a:pt x="16420" y="1023"/>
                  <a:pt x="16397" y="1432"/>
                  <a:pt x="16301" y="1818"/>
                </a:cubicBezTo>
                <a:cubicBezTo>
                  <a:pt x="16215" y="2176"/>
                  <a:pt x="16062" y="2579"/>
                  <a:pt x="15755" y="2800"/>
                </a:cubicBezTo>
                <a:cubicBezTo>
                  <a:pt x="15639" y="2884"/>
                  <a:pt x="15515" y="2923"/>
                  <a:pt x="15393" y="2923"/>
                </a:cubicBezTo>
                <a:cubicBezTo>
                  <a:pt x="15193" y="2923"/>
                  <a:pt x="15002" y="2817"/>
                  <a:pt x="14875" y="2630"/>
                </a:cubicBezTo>
                <a:cubicBezTo>
                  <a:pt x="14636" y="2289"/>
                  <a:pt x="14722" y="1835"/>
                  <a:pt x="14813" y="1460"/>
                </a:cubicBezTo>
                <a:cubicBezTo>
                  <a:pt x="14852" y="1290"/>
                  <a:pt x="14915" y="1131"/>
                  <a:pt x="14989" y="977"/>
                </a:cubicBezTo>
                <a:lnTo>
                  <a:pt x="14989" y="977"/>
                </a:lnTo>
                <a:cubicBezTo>
                  <a:pt x="14756" y="1080"/>
                  <a:pt x="14502" y="1137"/>
                  <a:pt x="14247" y="1137"/>
                </a:cubicBezTo>
                <a:cubicBezTo>
                  <a:pt x="14235" y="1137"/>
                  <a:pt x="14223" y="1137"/>
                  <a:pt x="14211" y="1136"/>
                </a:cubicBezTo>
                <a:cubicBezTo>
                  <a:pt x="13870" y="1119"/>
                  <a:pt x="13529" y="977"/>
                  <a:pt x="13342" y="682"/>
                </a:cubicBezTo>
                <a:cubicBezTo>
                  <a:pt x="13200" y="478"/>
                  <a:pt x="13194" y="216"/>
                  <a:pt x="13319" y="1"/>
                </a:cubicBezTo>
                <a:close/>
              </a:path>
            </a:pathLst>
          </a:custGeom>
          <a:solidFill>
            <a:srgbClr val="F75D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85" y="0"/>
            <a:ext cx="2861754" cy="1205194"/>
          </a:xfrm>
          <a:custGeom>
            <a:avLst/>
            <a:gdLst/>
            <a:ahLst/>
            <a:cxnLst/>
            <a:rect l="l" t="t" r="r" b="b"/>
            <a:pathLst>
              <a:path w="20891" h="8798" extrusionOk="0">
                <a:moveTo>
                  <a:pt x="1" y="0"/>
                </a:moveTo>
                <a:lnTo>
                  <a:pt x="1" y="6645"/>
                </a:lnTo>
                <a:cubicBezTo>
                  <a:pt x="139" y="4771"/>
                  <a:pt x="1198" y="3257"/>
                  <a:pt x="2879" y="3257"/>
                </a:cubicBezTo>
                <a:cubicBezTo>
                  <a:pt x="2924" y="3257"/>
                  <a:pt x="2970" y="3258"/>
                  <a:pt x="3017" y="3260"/>
                </a:cubicBezTo>
                <a:cubicBezTo>
                  <a:pt x="5578" y="3386"/>
                  <a:pt x="6654" y="6298"/>
                  <a:pt x="10179" y="6298"/>
                </a:cubicBezTo>
                <a:cubicBezTo>
                  <a:pt x="10327" y="6298"/>
                  <a:pt x="10481" y="6293"/>
                  <a:pt x="10638" y="6282"/>
                </a:cubicBezTo>
                <a:cubicBezTo>
                  <a:pt x="13989" y="6058"/>
                  <a:pt x="14977" y="3995"/>
                  <a:pt x="16408" y="3995"/>
                </a:cubicBezTo>
                <a:cubicBezTo>
                  <a:pt x="16644" y="3995"/>
                  <a:pt x="16892" y="4051"/>
                  <a:pt x="17164" y="4180"/>
                </a:cubicBezTo>
                <a:cubicBezTo>
                  <a:pt x="18919" y="5015"/>
                  <a:pt x="16863" y="7810"/>
                  <a:pt x="17868" y="8565"/>
                </a:cubicBezTo>
                <a:cubicBezTo>
                  <a:pt x="18075" y="8719"/>
                  <a:pt x="18313" y="8797"/>
                  <a:pt x="18564" y="8797"/>
                </a:cubicBezTo>
                <a:cubicBezTo>
                  <a:pt x="19589" y="8797"/>
                  <a:pt x="20814" y="7488"/>
                  <a:pt x="20850" y="4709"/>
                </a:cubicBezTo>
                <a:cubicBezTo>
                  <a:pt x="20890" y="1597"/>
                  <a:pt x="19611" y="560"/>
                  <a:pt x="18165" y="560"/>
                </a:cubicBezTo>
                <a:cubicBezTo>
                  <a:pt x="17779" y="560"/>
                  <a:pt x="17381" y="633"/>
                  <a:pt x="16994" y="761"/>
                </a:cubicBezTo>
                <a:cubicBezTo>
                  <a:pt x="15899" y="1126"/>
                  <a:pt x="14943" y="1725"/>
                  <a:pt x="13592" y="1725"/>
                </a:cubicBezTo>
                <a:cubicBezTo>
                  <a:pt x="12672" y="1725"/>
                  <a:pt x="11570" y="1447"/>
                  <a:pt x="10116" y="631"/>
                </a:cubicBezTo>
                <a:cubicBezTo>
                  <a:pt x="9741" y="421"/>
                  <a:pt x="9361" y="205"/>
                  <a:pt x="8980" y="0"/>
                </a:cubicBezTo>
                <a:close/>
              </a:path>
            </a:pathLst>
          </a:custGeom>
          <a:solidFill>
            <a:srgbClr val="FF7B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685" y="1029303"/>
            <a:ext cx="425749" cy="909991"/>
          </a:xfrm>
          <a:custGeom>
            <a:avLst/>
            <a:gdLst/>
            <a:ahLst/>
            <a:cxnLst/>
            <a:rect l="l" t="t" r="r" b="b"/>
            <a:pathLst>
              <a:path w="3108" h="6643" extrusionOk="0">
                <a:moveTo>
                  <a:pt x="1" y="0"/>
                </a:moveTo>
                <a:lnTo>
                  <a:pt x="1" y="6305"/>
                </a:lnTo>
                <a:cubicBezTo>
                  <a:pt x="359" y="6521"/>
                  <a:pt x="718" y="6643"/>
                  <a:pt x="1060" y="6643"/>
                </a:cubicBezTo>
                <a:cubicBezTo>
                  <a:pt x="1434" y="6643"/>
                  <a:pt x="1788" y="6497"/>
                  <a:pt x="2097" y="6174"/>
                </a:cubicBezTo>
                <a:cubicBezTo>
                  <a:pt x="3107" y="5123"/>
                  <a:pt x="1443" y="4027"/>
                  <a:pt x="609" y="2272"/>
                </a:cubicBezTo>
                <a:cubicBezTo>
                  <a:pt x="262" y="1562"/>
                  <a:pt x="58" y="790"/>
                  <a:pt x="1" y="0"/>
                </a:cubicBezTo>
                <a:close/>
              </a:path>
            </a:pathLst>
          </a:custGeom>
          <a:solidFill>
            <a:srgbClr val="FF7B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98351" y="1019988"/>
            <a:ext cx="666569" cy="701226"/>
          </a:xfrm>
          <a:custGeom>
            <a:avLst/>
            <a:gdLst/>
            <a:ahLst/>
            <a:cxnLst/>
            <a:rect l="l" t="t" r="r" b="b"/>
            <a:pathLst>
              <a:path w="4866" h="5119" extrusionOk="0">
                <a:moveTo>
                  <a:pt x="2467" y="1"/>
                </a:moveTo>
                <a:cubicBezTo>
                  <a:pt x="2347" y="1"/>
                  <a:pt x="2228" y="43"/>
                  <a:pt x="2124" y="142"/>
                </a:cubicBezTo>
                <a:cubicBezTo>
                  <a:pt x="1863" y="398"/>
                  <a:pt x="1812" y="852"/>
                  <a:pt x="1829" y="1193"/>
                </a:cubicBezTo>
                <a:cubicBezTo>
                  <a:pt x="1846" y="1505"/>
                  <a:pt x="1920" y="1812"/>
                  <a:pt x="2039" y="2102"/>
                </a:cubicBezTo>
                <a:cubicBezTo>
                  <a:pt x="1897" y="1994"/>
                  <a:pt x="1738" y="1903"/>
                  <a:pt x="1573" y="1835"/>
                </a:cubicBezTo>
                <a:cubicBezTo>
                  <a:pt x="1350" y="1744"/>
                  <a:pt x="1086" y="1668"/>
                  <a:pt x="832" y="1668"/>
                </a:cubicBezTo>
                <a:cubicBezTo>
                  <a:pt x="706" y="1668"/>
                  <a:pt x="581" y="1687"/>
                  <a:pt x="466" y="1732"/>
                </a:cubicBezTo>
                <a:cubicBezTo>
                  <a:pt x="165" y="1852"/>
                  <a:pt x="0" y="2158"/>
                  <a:pt x="119" y="2465"/>
                </a:cubicBezTo>
                <a:cubicBezTo>
                  <a:pt x="256" y="2806"/>
                  <a:pt x="608" y="2936"/>
                  <a:pt x="943" y="2988"/>
                </a:cubicBezTo>
                <a:cubicBezTo>
                  <a:pt x="1160" y="3019"/>
                  <a:pt x="1385" y="3044"/>
                  <a:pt x="1608" y="3044"/>
                </a:cubicBezTo>
                <a:cubicBezTo>
                  <a:pt x="1748" y="3044"/>
                  <a:pt x="1887" y="3034"/>
                  <a:pt x="2022" y="3010"/>
                </a:cubicBezTo>
                <a:lnTo>
                  <a:pt x="2022" y="3010"/>
                </a:lnTo>
                <a:cubicBezTo>
                  <a:pt x="1954" y="3073"/>
                  <a:pt x="1897" y="3147"/>
                  <a:pt x="1846" y="3226"/>
                </a:cubicBezTo>
                <a:cubicBezTo>
                  <a:pt x="1744" y="3379"/>
                  <a:pt x="1670" y="3550"/>
                  <a:pt x="1619" y="3732"/>
                </a:cubicBezTo>
                <a:cubicBezTo>
                  <a:pt x="1522" y="4072"/>
                  <a:pt x="1522" y="4527"/>
                  <a:pt x="1738" y="4828"/>
                </a:cubicBezTo>
                <a:cubicBezTo>
                  <a:pt x="1875" y="5025"/>
                  <a:pt x="2109" y="5118"/>
                  <a:pt x="2343" y="5118"/>
                </a:cubicBezTo>
                <a:cubicBezTo>
                  <a:pt x="2419" y="5118"/>
                  <a:pt x="2495" y="5109"/>
                  <a:pt x="2567" y="5089"/>
                </a:cubicBezTo>
                <a:cubicBezTo>
                  <a:pt x="2914" y="4992"/>
                  <a:pt x="3146" y="4686"/>
                  <a:pt x="3237" y="4351"/>
                </a:cubicBezTo>
                <a:cubicBezTo>
                  <a:pt x="3345" y="3936"/>
                  <a:pt x="3237" y="3527"/>
                  <a:pt x="3095" y="3135"/>
                </a:cubicBezTo>
                <a:lnTo>
                  <a:pt x="3095" y="3135"/>
                </a:lnTo>
                <a:cubicBezTo>
                  <a:pt x="3149" y="3140"/>
                  <a:pt x="3205" y="3143"/>
                  <a:pt x="3260" y="3143"/>
                </a:cubicBezTo>
                <a:cubicBezTo>
                  <a:pt x="3338" y="3143"/>
                  <a:pt x="3416" y="3137"/>
                  <a:pt x="3493" y="3124"/>
                </a:cubicBezTo>
                <a:cubicBezTo>
                  <a:pt x="3697" y="3101"/>
                  <a:pt x="3896" y="3056"/>
                  <a:pt x="4095" y="2988"/>
                </a:cubicBezTo>
                <a:cubicBezTo>
                  <a:pt x="4419" y="2857"/>
                  <a:pt x="4833" y="2573"/>
                  <a:pt x="4850" y="2187"/>
                </a:cubicBezTo>
                <a:cubicBezTo>
                  <a:pt x="4866" y="1797"/>
                  <a:pt x="4487" y="1602"/>
                  <a:pt x="4144" y="1602"/>
                </a:cubicBezTo>
                <a:cubicBezTo>
                  <a:pt x="4112" y="1602"/>
                  <a:pt x="4081" y="1604"/>
                  <a:pt x="4049" y="1607"/>
                </a:cubicBezTo>
                <a:cubicBezTo>
                  <a:pt x="3743" y="1647"/>
                  <a:pt x="3436" y="1795"/>
                  <a:pt x="3163" y="1977"/>
                </a:cubicBezTo>
                <a:cubicBezTo>
                  <a:pt x="3254" y="1727"/>
                  <a:pt x="3294" y="1465"/>
                  <a:pt x="3283" y="1204"/>
                </a:cubicBezTo>
                <a:cubicBezTo>
                  <a:pt x="3271" y="875"/>
                  <a:pt x="3232" y="545"/>
                  <a:pt x="3016" y="284"/>
                </a:cubicBezTo>
                <a:cubicBezTo>
                  <a:pt x="2877" y="120"/>
                  <a:pt x="2671" y="1"/>
                  <a:pt x="2467" y="1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258752" y="1109850"/>
            <a:ext cx="616296" cy="691637"/>
          </a:xfrm>
          <a:custGeom>
            <a:avLst/>
            <a:gdLst/>
            <a:ahLst/>
            <a:cxnLst/>
            <a:rect l="l" t="t" r="r" b="b"/>
            <a:pathLst>
              <a:path w="4499" h="5049" extrusionOk="0">
                <a:moveTo>
                  <a:pt x="2280" y="1"/>
                </a:moveTo>
                <a:cubicBezTo>
                  <a:pt x="2125" y="1"/>
                  <a:pt x="1966" y="62"/>
                  <a:pt x="1841" y="179"/>
                </a:cubicBezTo>
                <a:cubicBezTo>
                  <a:pt x="1557" y="452"/>
                  <a:pt x="1534" y="906"/>
                  <a:pt x="1591" y="1270"/>
                </a:cubicBezTo>
                <a:cubicBezTo>
                  <a:pt x="1625" y="1468"/>
                  <a:pt x="1693" y="1661"/>
                  <a:pt x="1795" y="1843"/>
                </a:cubicBezTo>
                <a:cubicBezTo>
                  <a:pt x="1587" y="1771"/>
                  <a:pt x="1372" y="1725"/>
                  <a:pt x="1159" y="1725"/>
                </a:cubicBezTo>
                <a:cubicBezTo>
                  <a:pt x="937" y="1725"/>
                  <a:pt x="718" y="1775"/>
                  <a:pt x="512" y="1900"/>
                </a:cubicBezTo>
                <a:cubicBezTo>
                  <a:pt x="228" y="2065"/>
                  <a:pt x="1" y="2394"/>
                  <a:pt x="205" y="2712"/>
                </a:cubicBezTo>
                <a:cubicBezTo>
                  <a:pt x="387" y="2996"/>
                  <a:pt x="750" y="3132"/>
                  <a:pt x="1074" y="3178"/>
                </a:cubicBezTo>
                <a:cubicBezTo>
                  <a:pt x="1159" y="3190"/>
                  <a:pt x="1245" y="3197"/>
                  <a:pt x="1331" y="3197"/>
                </a:cubicBezTo>
                <a:cubicBezTo>
                  <a:pt x="1480" y="3197"/>
                  <a:pt x="1629" y="3178"/>
                  <a:pt x="1773" y="3138"/>
                </a:cubicBezTo>
                <a:lnTo>
                  <a:pt x="1773" y="3138"/>
                </a:lnTo>
                <a:cubicBezTo>
                  <a:pt x="1665" y="3314"/>
                  <a:pt x="1585" y="3507"/>
                  <a:pt x="1545" y="3706"/>
                </a:cubicBezTo>
                <a:cubicBezTo>
                  <a:pt x="1477" y="4070"/>
                  <a:pt x="1506" y="4490"/>
                  <a:pt x="1750" y="4779"/>
                </a:cubicBezTo>
                <a:cubicBezTo>
                  <a:pt x="1892" y="4956"/>
                  <a:pt x="2097" y="5048"/>
                  <a:pt x="2305" y="5048"/>
                </a:cubicBezTo>
                <a:cubicBezTo>
                  <a:pt x="2438" y="5048"/>
                  <a:pt x="2573" y="5010"/>
                  <a:pt x="2693" y="4933"/>
                </a:cubicBezTo>
                <a:cubicBezTo>
                  <a:pt x="3022" y="4717"/>
                  <a:pt x="3130" y="4325"/>
                  <a:pt x="3136" y="3950"/>
                </a:cubicBezTo>
                <a:cubicBezTo>
                  <a:pt x="3141" y="3575"/>
                  <a:pt x="3045" y="3206"/>
                  <a:pt x="2863" y="2882"/>
                </a:cubicBezTo>
                <a:lnTo>
                  <a:pt x="2863" y="2882"/>
                </a:lnTo>
                <a:cubicBezTo>
                  <a:pt x="2985" y="2894"/>
                  <a:pt x="3107" y="2903"/>
                  <a:pt x="3228" y="2903"/>
                </a:cubicBezTo>
                <a:cubicBezTo>
                  <a:pt x="3395" y="2903"/>
                  <a:pt x="3562" y="2886"/>
                  <a:pt x="3726" y="2837"/>
                </a:cubicBezTo>
                <a:cubicBezTo>
                  <a:pt x="4039" y="2741"/>
                  <a:pt x="4379" y="2502"/>
                  <a:pt x="4448" y="2161"/>
                </a:cubicBezTo>
                <a:cubicBezTo>
                  <a:pt x="4499" y="1877"/>
                  <a:pt x="4317" y="1656"/>
                  <a:pt x="4044" y="1605"/>
                </a:cubicBezTo>
                <a:cubicBezTo>
                  <a:pt x="3987" y="1595"/>
                  <a:pt x="3928" y="1591"/>
                  <a:pt x="3869" y="1591"/>
                </a:cubicBezTo>
                <a:cubicBezTo>
                  <a:pt x="3648" y="1591"/>
                  <a:pt x="3422" y="1650"/>
                  <a:pt x="3221" y="1713"/>
                </a:cubicBezTo>
                <a:cubicBezTo>
                  <a:pt x="3056" y="1758"/>
                  <a:pt x="2903" y="1832"/>
                  <a:pt x="2761" y="1923"/>
                </a:cubicBezTo>
                <a:cubicBezTo>
                  <a:pt x="2852" y="1713"/>
                  <a:pt x="2914" y="1485"/>
                  <a:pt x="2937" y="1258"/>
                </a:cubicBezTo>
                <a:cubicBezTo>
                  <a:pt x="2977" y="917"/>
                  <a:pt x="2954" y="497"/>
                  <a:pt x="2727" y="219"/>
                </a:cubicBezTo>
                <a:cubicBezTo>
                  <a:pt x="2612" y="71"/>
                  <a:pt x="2448" y="1"/>
                  <a:pt x="2280" y="1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808061" y="1576693"/>
            <a:ext cx="656706" cy="733829"/>
          </a:xfrm>
          <a:custGeom>
            <a:avLst/>
            <a:gdLst/>
            <a:ahLst/>
            <a:cxnLst/>
            <a:rect l="l" t="t" r="r" b="b"/>
            <a:pathLst>
              <a:path w="4794" h="5357" extrusionOk="0">
                <a:moveTo>
                  <a:pt x="2026" y="0"/>
                </a:moveTo>
                <a:cubicBezTo>
                  <a:pt x="1978" y="0"/>
                  <a:pt x="1929" y="10"/>
                  <a:pt x="1880" y="31"/>
                </a:cubicBezTo>
                <a:cubicBezTo>
                  <a:pt x="1704" y="111"/>
                  <a:pt x="1607" y="292"/>
                  <a:pt x="1539" y="463"/>
                </a:cubicBezTo>
                <a:cubicBezTo>
                  <a:pt x="1392" y="855"/>
                  <a:pt x="1386" y="1286"/>
                  <a:pt x="1522" y="1678"/>
                </a:cubicBezTo>
                <a:cubicBezTo>
                  <a:pt x="1539" y="1724"/>
                  <a:pt x="1556" y="1763"/>
                  <a:pt x="1573" y="1809"/>
                </a:cubicBezTo>
                <a:cubicBezTo>
                  <a:pt x="1613" y="1911"/>
                  <a:pt x="1664" y="2013"/>
                  <a:pt x="1721" y="2115"/>
                </a:cubicBezTo>
                <a:cubicBezTo>
                  <a:pt x="1514" y="2038"/>
                  <a:pt x="1298" y="1998"/>
                  <a:pt x="1082" y="1998"/>
                </a:cubicBezTo>
                <a:cubicBezTo>
                  <a:pt x="1043" y="1998"/>
                  <a:pt x="1004" y="1999"/>
                  <a:pt x="966" y="2002"/>
                </a:cubicBezTo>
                <a:cubicBezTo>
                  <a:pt x="733" y="2013"/>
                  <a:pt x="511" y="2093"/>
                  <a:pt x="318" y="2229"/>
                </a:cubicBezTo>
                <a:cubicBezTo>
                  <a:pt x="244" y="2286"/>
                  <a:pt x="176" y="2360"/>
                  <a:pt x="125" y="2439"/>
                </a:cubicBezTo>
                <a:cubicBezTo>
                  <a:pt x="0" y="2655"/>
                  <a:pt x="12" y="2916"/>
                  <a:pt x="154" y="3121"/>
                </a:cubicBezTo>
                <a:cubicBezTo>
                  <a:pt x="341" y="3416"/>
                  <a:pt x="682" y="3558"/>
                  <a:pt x="1023" y="3575"/>
                </a:cubicBezTo>
                <a:cubicBezTo>
                  <a:pt x="1035" y="3575"/>
                  <a:pt x="1047" y="3575"/>
                  <a:pt x="1059" y="3575"/>
                </a:cubicBezTo>
                <a:cubicBezTo>
                  <a:pt x="1314" y="3575"/>
                  <a:pt x="1568" y="3519"/>
                  <a:pt x="1801" y="3416"/>
                </a:cubicBezTo>
                <a:lnTo>
                  <a:pt x="1801" y="3416"/>
                </a:lnTo>
                <a:cubicBezTo>
                  <a:pt x="1727" y="3569"/>
                  <a:pt x="1664" y="3728"/>
                  <a:pt x="1625" y="3899"/>
                </a:cubicBezTo>
                <a:cubicBezTo>
                  <a:pt x="1534" y="4274"/>
                  <a:pt x="1448" y="4728"/>
                  <a:pt x="1687" y="5069"/>
                </a:cubicBezTo>
                <a:cubicBezTo>
                  <a:pt x="1814" y="5255"/>
                  <a:pt x="2008" y="5357"/>
                  <a:pt x="2208" y="5357"/>
                </a:cubicBezTo>
                <a:cubicBezTo>
                  <a:pt x="2331" y="5357"/>
                  <a:pt x="2455" y="5319"/>
                  <a:pt x="2567" y="5239"/>
                </a:cubicBezTo>
                <a:cubicBezTo>
                  <a:pt x="2868" y="5023"/>
                  <a:pt x="3027" y="4614"/>
                  <a:pt x="3113" y="4257"/>
                </a:cubicBezTo>
                <a:cubicBezTo>
                  <a:pt x="3209" y="3870"/>
                  <a:pt x="3232" y="3461"/>
                  <a:pt x="3181" y="3064"/>
                </a:cubicBezTo>
                <a:lnTo>
                  <a:pt x="3181" y="3064"/>
                </a:lnTo>
                <a:cubicBezTo>
                  <a:pt x="3306" y="3104"/>
                  <a:pt x="3442" y="3126"/>
                  <a:pt x="3578" y="3138"/>
                </a:cubicBezTo>
                <a:cubicBezTo>
                  <a:pt x="3637" y="3144"/>
                  <a:pt x="3696" y="3146"/>
                  <a:pt x="3755" y="3146"/>
                </a:cubicBezTo>
                <a:cubicBezTo>
                  <a:pt x="3925" y="3146"/>
                  <a:pt x="4096" y="3123"/>
                  <a:pt x="4260" y="3081"/>
                </a:cubicBezTo>
                <a:cubicBezTo>
                  <a:pt x="4396" y="3036"/>
                  <a:pt x="4521" y="2950"/>
                  <a:pt x="4618" y="2842"/>
                </a:cubicBezTo>
                <a:cubicBezTo>
                  <a:pt x="4754" y="2689"/>
                  <a:pt x="4794" y="2462"/>
                  <a:pt x="4708" y="2269"/>
                </a:cubicBezTo>
                <a:cubicBezTo>
                  <a:pt x="4581" y="1956"/>
                  <a:pt x="4271" y="1821"/>
                  <a:pt x="3955" y="1821"/>
                </a:cubicBezTo>
                <a:cubicBezTo>
                  <a:pt x="3891" y="1821"/>
                  <a:pt x="3828" y="1827"/>
                  <a:pt x="3766" y="1837"/>
                </a:cubicBezTo>
                <a:cubicBezTo>
                  <a:pt x="3703" y="1849"/>
                  <a:pt x="3635" y="1866"/>
                  <a:pt x="3573" y="1883"/>
                </a:cubicBezTo>
                <a:cubicBezTo>
                  <a:pt x="3294" y="1962"/>
                  <a:pt x="3033" y="2087"/>
                  <a:pt x="2800" y="2257"/>
                </a:cubicBezTo>
                <a:cubicBezTo>
                  <a:pt x="2829" y="2081"/>
                  <a:pt x="2857" y="1900"/>
                  <a:pt x="2868" y="1718"/>
                </a:cubicBezTo>
                <a:cubicBezTo>
                  <a:pt x="2919" y="1139"/>
                  <a:pt x="2840" y="548"/>
                  <a:pt x="2374" y="156"/>
                </a:cubicBezTo>
                <a:cubicBezTo>
                  <a:pt x="2275" y="69"/>
                  <a:pt x="2154" y="0"/>
                  <a:pt x="2026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40539" y="1771897"/>
            <a:ext cx="694240" cy="735198"/>
          </a:xfrm>
          <a:custGeom>
            <a:avLst/>
            <a:gdLst/>
            <a:ahLst/>
            <a:cxnLst/>
            <a:rect l="l" t="t" r="r" b="b"/>
            <a:pathLst>
              <a:path w="5068" h="5367" extrusionOk="0">
                <a:moveTo>
                  <a:pt x="2440" y="1"/>
                </a:moveTo>
                <a:cubicBezTo>
                  <a:pt x="2111" y="1"/>
                  <a:pt x="1842" y="255"/>
                  <a:pt x="1739" y="583"/>
                </a:cubicBezTo>
                <a:cubicBezTo>
                  <a:pt x="1631" y="969"/>
                  <a:pt x="1654" y="1383"/>
                  <a:pt x="1813" y="1753"/>
                </a:cubicBezTo>
                <a:cubicBezTo>
                  <a:pt x="1852" y="1855"/>
                  <a:pt x="1904" y="1951"/>
                  <a:pt x="1960" y="2042"/>
                </a:cubicBezTo>
                <a:cubicBezTo>
                  <a:pt x="1756" y="1951"/>
                  <a:pt x="1540" y="1883"/>
                  <a:pt x="1319" y="1843"/>
                </a:cubicBezTo>
                <a:cubicBezTo>
                  <a:pt x="1215" y="1825"/>
                  <a:pt x="1103" y="1813"/>
                  <a:pt x="989" y="1813"/>
                </a:cubicBezTo>
                <a:cubicBezTo>
                  <a:pt x="758" y="1813"/>
                  <a:pt x="521" y="1860"/>
                  <a:pt x="342" y="1985"/>
                </a:cubicBezTo>
                <a:cubicBezTo>
                  <a:pt x="1" y="2213"/>
                  <a:pt x="86" y="2610"/>
                  <a:pt x="296" y="2905"/>
                </a:cubicBezTo>
                <a:cubicBezTo>
                  <a:pt x="535" y="3224"/>
                  <a:pt x="904" y="3377"/>
                  <a:pt x="1290" y="3400"/>
                </a:cubicBezTo>
                <a:cubicBezTo>
                  <a:pt x="1321" y="3401"/>
                  <a:pt x="1353" y="3402"/>
                  <a:pt x="1384" y="3402"/>
                </a:cubicBezTo>
                <a:cubicBezTo>
                  <a:pt x="1568" y="3402"/>
                  <a:pt x="1752" y="3374"/>
                  <a:pt x="1932" y="3320"/>
                </a:cubicBezTo>
                <a:lnTo>
                  <a:pt x="1932" y="3320"/>
                </a:lnTo>
                <a:cubicBezTo>
                  <a:pt x="1750" y="3570"/>
                  <a:pt x="1625" y="3860"/>
                  <a:pt x="1574" y="4161"/>
                </a:cubicBezTo>
                <a:cubicBezTo>
                  <a:pt x="1506" y="4609"/>
                  <a:pt x="1659" y="5172"/>
                  <a:pt x="2131" y="5331"/>
                </a:cubicBezTo>
                <a:cubicBezTo>
                  <a:pt x="2202" y="5355"/>
                  <a:pt x="2273" y="5367"/>
                  <a:pt x="2343" y="5367"/>
                </a:cubicBezTo>
                <a:cubicBezTo>
                  <a:pt x="2645" y="5367"/>
                  <a:pt x="2928" y="5158"/>
                  <a:pt x="3085" y="4905"/>
                </a:cubicBezTo>
                <a:cubicBezTo>
                  <a:pt x="3261" y="4621"/>
                  <a:pt x="3284" y="4223"/>
                  <a:pt x="3289" y="3894"/>
                </a:cubicBezTo>
                <a:cubicBezTo>
                  <a:pt x="3301" y="3649"/>
                  <a:pt x="3278" y="3405"/>
                  <a:pt x="3210" y="3172"/>
                </a:cubicBezTo>
                <a:lnTo>
                  <a:pt x="3210" y="3172"/>
                </a:lnTo>
                <a:cubicBezTo>
                  <a:pt x="3426" y="3235"/>
                  <a:pt x="3642" y="3269"/>
                  <a:pt x="3863" y="3280"/>
                </a:cubicBezTo>
                <a:cubicBezTo>
                  <a:pt x="3932" y="3285"/>
                  <a:pt x="4003" y="3288"/>
                  <a:pt x="4075" y="3288"/>
                </a:cubicBezTo>
                <a:cubicBezTo>
                  <a:pt x="4336" y="3288"/>
                  <a:pt x="4601" y="3244"/>
                  <a:pt x="4806" y="3070"/>
                </a:cubicBezTo>
                <a:cubicBezTo>
                  <a:pt x="5067" y="2849"/>
                  <a:pt x="5061" y="2451"/>
                  <a:pt x="4863" y="2184"/>
                </a:cubicBezTo>
                <a:cubicBezTo>
                  <a:pt x="4679" y="1943"/>
                  <a:pt x="4410" y="1865"/>
                  <a:pt x="4130" y="1865"/>
                </a:cubicBezTo>
                <a:cubicBezTo>
                  <a:pt x="4047" y="1865"/>
                  <a:pt x="3963" y="1871"/>
                  <a:pt x="3880" y="1883"/>
                </a:cubicBezTo>
                <a:cubicBezTo>
                  <a:pt x="3619" y="1923"/>
                  <a:pt x="3375" y="2019"/>
                  <a:pt x="3153" y="2167"/>
                </a:cubicBezTo>
                <a:cubicBezTo>
                  <a:pt x="3278" y="1832"/>
                  <a:pt x="3341" y="1480"/>
                  <a:pt x="3329" y="1122"/>
                </a:cubicBezTo>
                <a:cubicBezTo>
                  <a:pt x="3301" y="685"/>
                  <a:pt x="3108" y="185"/>
                  <a:pt x="2659" y="37"/>
                </a:cubicBezTo>
                <a:cubicBezTo>
                  <a:pt x="2584" y="12"/>
                  <a:pt x="2511" y="1"/>
                  <a:pt x="2440" y="1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0" y="2064633"/>
            <a:ext cx="566433" cy="726705"/>
          </a:xfrm>
          <a:custGeom>
            <a:avLst/>
            <a:gdLst/>
            <a:ahLst/>
            <a:cxnLst/>
            <a:rect l="l" t="t" r="r" b="b"/>
            <a:pathLst>
              <a:path w="4135" h="5305" extrusionOk="0">
                <a:moveTo>
                  <a:pt x="1330" y="0"/>
                </a:moveTo>
                <a:cubicBezTo>
                  <a:pt x="1245" y="0"/>
                  <a:pt x="1160" y="18"/>
                  <a:pt x="1079" y="53"/>
                </a:cubicBezTo>
                <a:cubicBezTo>
                  <a:pt x="897" y="138"/>
                  <a:pt x="790" y="320"/>
                  <a:pt x="721" y="507"/>
                </a:cubicBezTo>
                <a:cubicBezTo>
                  <a:pt x="557" y="967"/>
                  <a:pt x="562" y="1467"/>
                  <a:pt x="733" y="1927"/>
                </a:cubicBezTo>
                <a:cubicBezTo>
                  <a:pt x="744" y="1955"/>
                  <a:pt x="756" y="1978"/>
                  <a:pt x="767" y="2007"/>
                </a:cubicBezTo>
                <a:cubicBezTo>
                  <a:pt x="563" y="1936"/>
                  <a:pt x="348" y="1900"/>
                  <a:pt x="131" y="1900"/>
                </a:cubicBezTo>
                <a:cubicBezTo>
                  <a:pt x="87" y="1900"/>
                  <a:pt x="44" y="1902"/>
                  <a:pt x="0" y="1904"/>
                </a:cubicBezTo>
                <a:lnTo>
                  <a:pt x="0" y="3534"/>
                </a:lnTo>
                <a:lnTo>
                  <a:pt x="12" y="3534"/>
                </a:lnTo>
                <a:cubicBezTo>
                  <a:pt x="131" y="3549"/>
                  <a:pt x="250" y="3556"/>
                  <a:pt x="369" y="3556"/>
                </a:cubicBezTo>
                <a:cubicBezTo>
                  <a:pt x="528" y="3556"/>
                  <a:pt x="687" y="3543"/>
                  <a:pt x="846" y="3517"/>
                </a:cubicBezTo>
                <a:cubicBezTo>
                  <a:pt x="949" y="3495"/>
                  <a:pt x="1057" y="3466"/>
                  <a:pt x="1159" y="3426"/>
                </a:cubicBezTo>
                <a:lnTo>
                  <a:pt x="1159" y="3426"/>
                </a:lnTo>
                <a:cubicBezTo>
                  <a:pt x="807" y="3960"/>
                  <a:pt x="602" y="4721"/>
                  <a:pt x="1102" y="5142"/>
                </a:cubicBezTo>
                <a:cubicBezTo>
                  <a:pt x="1231" y="5253"/>
                  <a:pt x="1378" y="5304"/>
                  <a:pt x="1524" y="5304"/>
                </a:cubicBezTo>
                <a:cubicBezTo>
                  <a:pt x="1707" y="5304"/>
                  <a:pt x="1888" y="5224"/>
                  <a:pt x="2033" y="5079"/>
                </a:cubicBezTo>
                <a:cubicBezTo>
                  <a:pt x="2295" y="4818"/>
                  <a:pt x="2420" y="4426"/>
                  <a:pt x="2454" y="4063"/>
                </a:cubicBezTo>
                <a:cubicBezTo>
                  <a:pt x="2482" y="3722"/>
                  <a:pt x="2414" y="3375"/>
                  <a:pt x="2266" y="3069"/>
                </a:cubicBezTo>
                <a:lnTo>
                  <a:pt x="2266" y="3069"/>
                </a:lnTo>
                <a:cubicBezTo>
                  <a:pt x="2478" y="3146"/>
                  <a:pt x="2700" y="3187"/>
                  <a:pt x="2920" y="3187"/>
                </a:cubicBezTo>
                <a:cubicBezTo>
                  <a:pt x="3103" y="3187"/>
                  <a:pt x="3284" y="3159"/>
                  <a:pt x="3459" y="3103"/>
                </a:cubicBezTo>
                <a:cubicBezTo>
                  <a:pt x="3675" y="3035"/>
                  <a:pt x="3913" y="2938"/>
                  <a:pt x="4027" y="2728"/>
                </a:cubicBezTo>
                <a:cubicBezTo>
                  <a:pt x="4106" y="2580"/>
                  <a:pt x="4135" y="2410"/>
                  <a:pt x="4118" y="2239"/>
                </a:cubicBezTo>
                <a:cubicBezTo>
                  <a:pt x="4052" y="1880"/>
                  <a:pt x="3725" y="1778"/>
                  <a:pt x="3379" y="1778"/>
                </a:cubicBezTo>
                <a:cubicBezTo>
                  <a:pt x="3123" y="1778"/>
                  <a:pt x="2856" y="1833"/>
                  <a:pt x="2675" y="1882"/>
                </a:cubicBezTo>
                <a:cubicBezTo>
                  <a:pt x="2420" y="1938"/>
                  <a:pt x="2181" y="2041"/>
                  <a:pt x="1960" y="2183"/>
                </a:cubicBezTo>
                <a:cubicBezTo>
                  <a:pt x="2056" y="1887"/>
                  <a:pt x="2107" y="1575"/>
                  <a:pt x="2113" y="1263"/>
                </a:cubicBezTo>
                <a:cubicBezTo>
                  <a:pt x="2119" y="837"/>
                  <a:pt x="2056" y="303"/>
                  <a:pt x="1642" y="81"/>
                </a:cubicBezTo>
                <a:cubicBezTo>
                  <a:pt x="1544" y="28"/>
                  <a:pt x="1437" y="0"/>
                  <a:pt x="1330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7402750" y="28800"/>
            <a:ext cx="1374599" cy="1147600"/>
            <a:chOff x="3494150" y="2389575"/>
            <a:chExt cx="1374599" cy="1147600"/>
          </a:xfrm>
        </p:grpSpPr>
        <p:sp>
          <p:nvSpPr>
            <p:cNvPr id="20" name="Google Shape;20;p2"/>
            <p:cNvSpPr/>
            <p:nvPr/>
          </p:nvSpPr>
          <p:spPr>
            <a:xfrm>
              <a:off x="3612124" y="2389575"/>
              <a:ext cx="245218" cy="262162"/>
            </a:xfrm>
            <a:custGeom>
              <a:avLst/>
              <a:gdLst/>
              <a:ahLst/>
              <a:cxnLst/>
              <a:rect l="l" t="t" r="r" b="b"/>
              <a:pathLst>
                <a:path w="1534" h="1640" extrusionOk="0">
                  <a:moveTo>
                    <a:pt x="0" y="1"/>
                  </a:moveTo>
                  <a:cubicBezTo>
                    <a:pt x="301" y="574"/>
                    <a:pt x="665" y="1120"/>
                    <a:pt x="1079" y="1619"/>
                  </a:cubicBezTo>
                  <a:cubicBezTo>
                    <a:pt x="1092" y="1633"/>
                    <a:pt x="1107" y="1639"/>
                    <a:pt x="1122" y="1639"/>
                  </a:cubicBezTo>
                  <a:cubicBezTo>
                    <a:pt x="1158" y="1639"/>
                    <a:pt x="1195" y="1608"/>
                    <a:pt x="1199" y="1568"/>
                  </a:cubicBezTo>
                  <a:cubicBezTo>
                    <a:pt x="1221" y="1029"/>
                    <a:pt x="1335" y="501"/>
                    <a:pt x="1534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117747" y="2389575"/>
              <a:ext cx="247136" cy="233708"/>
            </a:xfrm>
            <a:custGeom>
              <a:avLst/>
              <a:gdLst/>
              <a:ahLst/>
              <a:cxnLst/>
              <a:rect l="l" t="t" r="r" b="b"/>
              <a:pathLst>
                <a:path w="1546" h="1462" extrusionOk="0">
                  <a:moveTo>
                    <a:pt x="1" y="1"/>
                  </a:moveTo>
                  <a:cubicBezTo>
                    <a:pt x="69" y="183"/>
                    <a:pt x="149" y="359"/>
                    <a:pt x="234" y="529"/>
                  </a:cubicBezTo>
                  <a:cubicBezTo>
                    <a:pt x="381" y="841"/>
                    <a:pt x="557" y="1142"/>
                    <a:pt x="756" y="1421"/>
                  </a:cubicBezTo>
                  <a:cubicBezTo>
                    <a:pt x="771" y="1449"/>
                    <a:pt x="798" y="1462"/>
                    <a:pt x="825" y="1462"/>
                  </a:cubicBezTo>
                  <a:cubicBezTo>
                    <a:pt x="858" y="1462"/>
                    <a:pt x="891" y="1441"/>
                    <a:pt x="904" y="1404"/>
                  </a:cubicBezTo>
                  <a:cubicBezTo>
                    <a:pt x="961" y="1250"/>
                    <a:pt x="1029" y="1103"/>
                    <a:pt x="1108" y="961"/>
                  </a:cubicBezTo>
                  <a:cubicBezTo>
                    <a:pt x="1182" y="819"/>
                    <a:pt x="1245" y="677"/>
                    <a:pt x="1313" y="535"/>
                  </a:cubicBezTo>
                  <a:cubicBezTo>
                    <a:pt x="1392" y="359"/>
                    <a:pt x="1472" y="183"/>
                    <a:pt x="1546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636160" y="2389575"/>
              <a:ext cx="232589" cy="220280"/>
            </a:xfrm>
            <a:custGeom>
              <a:avLst/>
              <a:gdLst/>
              <a:ahLst/>
              <a:cxnLst/>
              <a:rect l="l" t="t" r="r" b="b"/>
              <a:pathLst>
                <a:path w="1455" h="1378" extrusionOk="0">
                  <a:moveTo>
                    <a:pt x="1" y="1"/>
                  </a:moveTo>
                  <a:cubicBezTo>
                    <a:pt x="97" y="154"/>
                    <a:pt x="194" y="302"/>
                    <a:pt x="290" y="449"/>
                  </a:cubicBezTo>
                  <a:cubicBezTo>
                    <a:pt x="472" y="745"/>
                    <a:pt x="660" y="1046"/>
                    <a:pt x="847" y="1341"/>
                  </a:cubicBezTo>
                  <a:cubicBezTo>
                    <a:pt x="864" y="1366"/>
                    <a:pt x="891" y="1378"/>
                    <a:pt x="917" y="1378"/>
                  </a:cubicBezTo>
                  <a:cubicBezTo>
                    <a:pt x="952" y="1378"/>
                    <a:pt x="985" y="1357"/>
                    <a:pt x="995" y="1318"/>
                  </a:cubicBezTo>
                  <a:cubicBezTo>
                    <a:pt x="1176" y="887"/>
                    <a:pt x="1324" y="449"/>
                    <a:pt x="1455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412841" y="2748130"/>
              <a:ext cx="232589" cy="305003"/>
            </a:xfrm>
            <a:custGeom>
              <a:avLst/>
              <a:gdLst/>
              <a:ahLst/>
              <a:cxnLst/>
              <a:rect l="l" t="t" r="r" b="b"/>
              <a:pathLst>
                <a:path w="1455" h="1908" extrusionOk="0">
                  <a:moveTo>
                    <a:pt x="273" y="1"/>
                  </a:moveTo>
                  <a:cubicBezTo>
                    <a:pt x="218" y="1"/>
                    <a:pt x="163" y="3"/>
                    <a:pt x="109" y="7"/>
                  </a:cubicBezTo>
                  <a:cubicBezTo>
                    <a:pt x="46" y="7"/>
                    <a:pt x="1" y="75"/>
                    <a:pt x="29" y="132"/>
                  </a:cubicBezTo>
                  <a:cubicBezTo>
                    <a:pt x="29" y="138"/>
                    <a:pt x="29" y="143"/>
                    <a:pt x="29" y="149"/>
                  </a:cubicBezTo>
                  <a:cubicBezTo>
                    <a:pt x="80" y="291"/>
                    <a:pt x="114" y="444"/>
                    <a:pt x="171" y="586"/>
                  </a:cubicBezTo>
                  <a:cubicBezTo>
                    <a:pt x="228" y="734"/>
                    <a:pt x="285" y="876"/>
                    <a:pt x="347" y="1024"/>
                  </a:cubicBezTo>
                  <a:cubicBezTo>
                    <a:pt x="478" y="1313"/>
                    <a:pt x="608" y="1597"/>
                    <a:pt x="762" y="1875"/>
                  </a:cubicBezTo>
                  <a:cubicBezTo>
                    <a:pt x="776" y="1897"/>
                    <a:pt x="800" y="1908"/>
                    <a:pt x="824" y="1908"/>
                  </a:cubicBezTo>
                  <a:cubicBezTo>
                    <a:pt x="857" y="1908"/>
                    <a:pt x="891" y="1889"/>
                    <a:pt x="904" y="1853"/>
                  </a:cubicBezTo>
                  <a:cubicBezTo>
                    <a:pt x="1006" y="1603"/>
                    <a:pt x="1120" y="1359"/>
                    <a:pt x="1205" y="1103"/>
                  </a:cubicBezTo>
                  <a:cubicBezTo>
                    <a:pt x="1290" y="853"/>
                    <a:pt x="1364" y="598"/>
                    <a:pt x="1426" y="342"/>
                  </a:cubicBezTo>
                  <a:cubicBezTo>
                    <a:pt x="1449" y="234"/>
                    <a:pt x="1455" y="132"/>
                    <a:pt x="1330" y="103"/>
                  </a:cubicBezTo>
                  <a:cubicBezTo>
                    <a:pt x="1199" y="75"/>
                    <a:pt x="1074" y="58"/>
                    <a:pt x="943" y="52"/>
                  </a:cubicBezTo>
                  <a:cubicBezTo>
                    <a:pt x="807" y="35"/>
                    <a:pt x="677" y="24"/>
                    <a:pt x="540" y="13"/>
                  </a:cubicBezTo>
                  <a:cubicBezTo>
                    <a:pt x="452" y="6"/>
                    <a:pt x="363" y="1"/>
                    <a:pt x="273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857183" y="2764435"/>
              <a:ext cx="314275" cy="384132"/>
            </a:xfrm>
            <a:custGeom>
              <a:avLst/>
              <a:gdLst/>
              <a:ahLst/>
              <a:cxnLst/>
              <a:rect l="l" t="t" r="r" b="b"/>
              <a:pathLst>
                <a:path w="1966" h="2403" extrusionOk="0">
                  <a:moveTo>
                    <a:pt x="493" y="1"/>
                  </a:moveTo>
                  <a:cubicBezTo>
                    <a:pt x="365" y="1"/>
                    <a:pt x="248" y="8"/>
                    <a:pt x="148" y="24"/>
                  </a:cubicBezTo>
                  <a:cubicBezTo>
                    <a:pt x="1" y="53"/>
                    <a:pt x="893" y="1643"/>
                    <a:pt x="1290" y="2370"/>
                  </a:cubicBezTo>
                  <a:cubicBezTo>
                    <a:pt x="1302" y="2392"/>
                    <a:pt x="1331" y="2402"/>
                    <a:pt x="1360" y="2402"/>
                  </a:cubicBezTo>
                  <a:cubicBezTo>
                    <a:pt x="1397" y="2402"/>
                    <a:pt x="1435" y="2385"/>
                    <a:pt x="1438" y="2353"/>
                  </a:cubicBezTo>
                  <a:cubicBezTo>
                    <a:pt x="1568" y="1637"/>
                    <a:pt x="1739" y="927"/>
                    <a:pt x="1955" y="234"/>
                  </a:cubicBezTo>
                  <a:cubicBezTo>
                    <a:pt x="1966" y="183"/>
                    <a:pt x="1932" y="132"/>
                    <a:pt x="1881" y="126"/>
                  </a:cubicBezTo>
                  <a:cubicBezTo>
                    <a:pt x="1498" y="82"/>
                    <a:pt x="933" y="1"/>
                    <a:pt x="493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494150" y="2866583"/>
              <a:ext cx="258805" cy="298289"/>
            </a:xfrm>
            <a:custGeom>
              <a:avLst/>
              <a:gdLst/>
              <a:ahLst/>
              <a:cxnLst/>
              <a:rect l="l" t="t" r="r" b="b"/>
              <a:pathLst>
                <a:path w="1619" h="1866" extrusionOk="0">
                  <a:moveTo>
                    <a:pt x="78" y="1"/>
                  </a:moveTo>
                  <a:cubicBezTo>
                    <a:pt x="55" y="1"/>
                    <a:pt x="35" y="15"/>
                    <a:pt x="40" y="33"/>
                  </a:cubicBezTo>
                  <a:cubicBezTo>
                    <a:pt x="0" y="84"/>
                    <a:pt x="295" y="726"/>
                    <a:pt x="415" y="992"/>
                  </a:cubicBezTo>
                  <a:cubicBezTo>
                    <a:pt x="477" y="1146"/>
                    <a:pt x="540" y="1293"/>
                    <a:pt x="613" y="1447"/>
                  </a:cubicBezTo>
                  <a:cubicBezTo>
                    <a:pt x="665" y="1589"/>
                    <a:pt x="744" y="1725"/>
                    <a:pt x="846" y="1844"/>
                  </a:cubicBezTo>
                  <a:cubicBezTo>
                    <a:pt x="865" y="1859"/>
                    <a:pt x="887" y="1866"/>
                    <a:pt x="909" y="1866"/>
                  </a:cubicBezTo>
                  <a:cubicBezTo>
                    <a:pt x="948" y="1866"/>
                    <a:pt x="987" y="1844"/>
                    <a:pt x="1005" y="1805"/>
                  </a:cubicBezTo>
                  <a:cubicBezTo>
                    <a:pt x="1130" y="1521"/>
                    <a:pt x="1250" y="1237"/>
                    <a:pt x="1340" y="953"/>
                  </a:cubicBezTo>
                  <a:cubicBezTo>
                    <a:pt x="1386" y="811"/>
                    <a:pt x="1426" y="669"/>
                    <a:pt x="1465" y="532"/>
                  </a:cubicBezTo>
                  <a:cubicBezTo>
                    <a:pt x="1505" y="379"/>
                    <a:pt x="1551" y="231"/>
                    <a:pt x="1602" y="84"/>
                  </a:cubicBezTo>
                  <a:cubicBezTo>
                    <a:pt x="1619" y="50"/>
                    <a:pt x="1579" y="16"/>
                    <a:pt x="1545" y="16"/>
                  </a:cubicBezTo>
                  <a:cubicBezTo>
                    <a:pt x="1340" y="20"/>
                    <a:pt x="1139" y="46"/>
                    <a:pt x="936" y="46"/>
                  </a:cubicBezTo>
                  <a:cubicBezTo>
                    <a:pt x="902" y="46"/>
                    <a:pt x="869" y="46"/>
                    <a:pt x="835" y="44"/>
                  </a:cubicBezTo>
                  <a:cubicBezTo>
                    <a:pt x="620" y="33"/>
                    <a:pt x="177" y="4"/>
                    <a:pt x="106" y="4"/>
                  </a:cubicBezTo>
                  <a:cubicBezTo>
                    <a:pt x="100" y="4"/>
                    <a:pt x="97" y="4"/>
                    <a:pt x="97" y="4"/>
                  </a:cubicBezTo>
                  <a:cubicBezTo>
                    <a:pt x="90" y="2"/>
                    <a:pt x="84" y="1"/>
                    <a:pt x="78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86805" y="3189810"/>
              <a:ext cx="267118" cy="347365"/>
            </a:xfrm>
            <a:custGeom>
              <a:avLst/>
              <a:gdLst/>
              <a:ahLst/>
              <a:cxnLst/>
              <a:rect l="l" t="t" r="r" b="b"/>
              <a:pathLst>
                <a:path w="1671" h="2173" extrusionOk="0">
                  <a:moveTo>
                    <a:pt x="494" y="0"/>
                  </a:moveTo>
                  <a:cubicBezTo>
                    <a:pt x="364" y="0"/>
                    <a:pt x="233" y="6"/>
                    <a:pt x="103" y="15"/>
                  </a:cubicBezTo>
                  <a:cubicBezTo>
                    <a:pt x="52" y="27"/>
                    <a:pt x="23" y="55"/>
                    <a:pt x="18" y="89"/>
                  </a:cubicBezTo>
                  <a:cubicBezTo>
                    <a:pt x="6" y="101"/>
                    <a:pt x="0" y="123"/>
                    <a:pt x="6" y="140"/>
                  </a:cubicBezTo>
                  <a:cubicBezTo>
                    <a:pt x="97" y="493"/>
                    <a:pt x="290" y="828"/>
                    <a:pt x="455" y="1163"/>
                  </a:cubicBezTo>
                  <a:cubicBezTo>
                    <a:pt x="620" y="1498"/>
                    <a:pt x="813" y="1822"/>
                    <a:pt x="1011" y="2140"/>
                  </a:cubicBezTo>
                  <a:cubicBezTo>
                    <a:pt x="1026" y="2162"/>
                    <a:pt x="1057" y="2172"/>
                    <a:pt x="1088" y="2172"/>
                  </a:cubicBezTo>
                  <a:cubicBezTo>
                    <a:pt x="1129" y="2172"/>
                    <a:pt x="1170" y="2155"/>
                    <a:pt x="1176" y="2123"/>
                  </a:cubicBezTo>
                  <a:cubicBezTo>
                    <a:pt x="1216" y="1952"/>
                    <a:pt x="1227" y="1776"/>
                    <a:pt x="1278" y="1606"/>
                  </a:cubicBezTo>
                  <a:cubicBezTo>
                    <a:pt x="1324" y="1447"/>
                    <a:pt x="1364" y="1288"/>
                    <a:pt x="1409" y="1129"/>
                  </a:cubicBezTo>
                  <a:cubicBezTo>
                    <a:pt x="1494" y="794"/>
                    <a:pt x="1579" y="464"/>
                    <a:pt x="1659" y="135"/>
                  </a:cubicBezTo>
                  <a:cubicBezTo>
                    <a:pt x="1670" y="89"/>
                    <a:pt x="1636" y="44"/>
                    <a:pt x="1574" y="44"/>
                  </a:cubicBezTo>
                  <a:cubicBezTo>
                    <a:pt x="1324" y="38"/>
                    <a:pt x="1080" y="21"/>
                    <a:pt x="830" y="15"/>
                  </a:cubicBezTo>
                  <a:cubicBezTo>
                    <a:pt x="719" y="5"/>
                    <a:pt x="607" y="0"/>
                    <a:pt x="494" y="0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2"/>
          <p:cNvSpPr/>
          <p:nvPr/>
        </p:nvSpPr>
        <p:spPr>
          <a:xfrm rot="-5400000">
            <a:off x="6208737" y="3055310"/>
            <a:ext cx="848253" cy="3328128"/>
          </a:xfrm>
          <a:custGeom>
            <a:avLst/>
            <a:gdLst/>
            <a:ahLst/>
            <a:cxnLst/>
            <a:rect l="l" t="t" r="r" b="b"/>
            <a:pathLst>
              <a:path w="5334" h="20928" extrusionOk="0">
                <a:moveTo>
                  <a:pt x="0" y="0"/>
                </a:moveTo>
                <a:lnTo>
                  <a:pt x="6" y="20844"/>
                </a:lnTo>
                <a:cubicBezTo>
                  <a:pt x="153" y="20884"/>
                  <a:pt x="312" y="20906"/>
                  <a:pt x="466" y="20918"/>
                </a:cubicBezTo>
                <a:cubicBezTo>
                  <a:pt x="549" y="20924"/>
                  <a:pt x="633" y="20928"/>
                  <a:pt x="716" y="20928"/>
                </a:cubicBezTo>
                <a:cubicBezTo>
                  <a:pt x="1470" y="20928"/>
                  <a:pt x="2204" y="20652"/>
                  <a:pt x="2772" y="20151"/>
                </a:cubicBezTo>
                <a:cubicBezTo>
                  <a:pt x="3408" y="19589"/>
                  <a:pt x="3817" y="18771"/>
                  <a:pt x="3947" y="17925"/>
                </a:cubicBezTo>
                <a:cubicBezTo>
                  <a:pt x="4192" y="16334"/>
                  <a:pt x="3413" y="14778"/>
                  <a:pt x="2726" y="13409"/>
                </a:cubicBezTo>
                <a:cubicBezTo>
                  <a:pt x="1994" y="11950"/>
                  <a:pt x="1534" y="10286"/>
                  <a:pt x="1704" y="8622"/>
                </a:cubicBezTo>
                <a:cubicBezTo>
                  <a:pt x="1840" y="7315"/>
                  <a:pt x="2425" y="6196"/>
                  <a:pt x="3135" y="5129"/>
                </a:cubicBezTo>
                <a:lnTo>
                  <a:pt x="3175" y="5066"/>
                </a:lnTo>
                <a:cubicBezTo>
                  <a:pt x="3885" y="4010"/>
                  <a:pt x="5333" y="2613"/>
                  <a:pt x="4407" y="1233"/>
                </a:cubicBezTo>
                <a:cubicBezTo>
                  <a:pt x="3913" y="494"/>
                  <a:pt x="2931" y="364"/>
                  <a:pt x="2136" y="227"/>
                </a:cubicBezTo>
                <a:cubicBezTo>
                  <a:pt x="1431" y="108"/>
                  <a:pt x="716" y="34"/>
                  <a:pt x="0" y="0"/>
                </a:cubicBezTo>
                <a:close/>
              </a:path>
            </a:pathLst>
          </a:custGeom>
          <a:solidFill>
            <a:srgbClr val="4AC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1941073" y="1823677"/>
            <a:ext cx="103561" cy="42054"/>
          </a:xfrm>
          <a:custGeom>
            <a:avLst/>
            <a:gdLst/>
            <a:ahLst/>
            <a:cxnLst/>
            <a:rect l="l" t="t" r="r" b="b"/>
            <a:pathLst>
              <a:path w="756" h="307" extrusionOk="0">
                <a:moveTo>
                  <a:pt x="608" y="0"/>
                </a:moveTo>
                <a:cubicBezTo>
                  <a:pt x="398" y="51"/>
                  <a:pt x="199" y="114"/>
                  <a:pt x="0" y="193"/>
                </a:cubicBezTo>
                <a:cubicBezTo>
                  <a:pt x="29" y="192"/>
                  <a:pt x="58" y="191"/>
                  <a:pt x="86" y="191"/>
                </a:cubicBezTo>
                <a:cubicBezTo>
                  <a:pt x="313" y="191"/>
                  <a:pt x="539" y="231"/>
                  <a:pt x="756" y="307"/>
                </a:cubicBezTo>
                <a:cubicBezTo>
                  <a:pt x="699" y="210"/>
                  <a:pt x="648" y="108"/>
                  <a:pt x="608" y="0"/>
                </a:cubicBezTo>
                <a:close/>
              </a:path>
            </a:pathLst>
          </a:custGeom>
          <a:solidFill>
            <a:srgbClr val="F75D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2191618" y="1811896"/>
            <a:ext cx="106711" cy="73287"/>
          </a:xfrm>
          <a:custGeom>
            <a:avLst/>
            <a:gdLst/>
            <a:ahLst/>
            <a:cxnLst/>
            <a:rect l="l" t="t" r="r" b="b"/>
            <a:pathLst>
              <a:path w="779" h="535" extrusionOk="0">
                <a:moveTo>
                  <a:pt x="74" y="1"/>
                </a:moveTo>
                <a:cubicBezTo>
                  <a:pt x="57" y="183"/>
                  <a:pt x="34" y="364"/>
                  <a:pt x="0" y="535"/>
                </a:cubicBezTo>
                <a:cubicBezTo>
                  <a:pt x="239" y="370"/>
                  <a:pt x="500" y="239"/>
                  <a:pt x="778" y="160"/>
                </a:cubicBezTo>
                <a:cubicBezTo>
                  <a:pt x="551" y="75"/>
                  <a:pt x="313" y="24"/>
                  <a:pt x="74" y="1"/>
                </a:cubicBezTo>
                <a:close/>
              </a:path>
            </a:pathLst>
          </a:custGeom>
          <a:solidFill>
            <a:srgbClr val="F75D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4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2"/>
          <p:cNvSpPr txBox="1">
            <a:spLocks noGrp="1"/>
          </p:cNvSpPr>
          <p:nvPr>
            <p:ph type="subTitle" idx="1"/>
          </p:nvPr>
        </p:nvSpPr>
        <p:spPr>
          <a:xfrm>
            <a:off x="1068225" y="2659938"/>
            <a:ext cx="2790300" cy="13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●"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○"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■"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●"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○"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■"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●"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Fira Sans"/>
              <a:buChar char="○"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rgbClr val="333333"/>
              </a:buClr>
              <a:buSzPts val="1600"/>
              <a:buFont typeface="Fira Sans"/>
              <a:buChar char="■"/>
              <a:defRPr sz="1600"/>
            </a:lvl9pPr>
          </a:lstStyle>
          <a:p>
            <a:endParaRPr/>
          </a:p>
        </p:txBody>
      </p:sp>
      <p:sp>
        <p:nvSpPr>
          <p:cNvPr id="306" name="Google Shape;306;p22"/>
          <p:cNvSpPr txBox="1">
            <a:spLocks noGrp="1"/>
          </p:cNvSpPr>
          <p:nvPr>
            <p:ph type="title"/>
          </p:nvPr>
        </p:nvSpPr>
        <p:spPr>
          <a:xfrm>
            <a:off x="1068225" y="1327913"/>
            <a:ext cx="2668200" cy="11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grpSp>
        <p:nvGrpSpPr>
          <p:cNvPr id="307" name="Google Shape;307;p22"/>
          <p:cNvGrpSpPr/>
          <p:nvPr/>
        </p:nvGrpSpPr>
        <p:grpSpPr>
          <a:xfrm rot="5400000">
            <a:off x="-335593" y="450669"/>
            <a:ext cx="1493461" cy="822260"/>
            <a:chOff x="1850046" y="4417775"/>
            <a:chExt cx="1295508" cy="713272"/>
          </a:xfrm>
        </p:grpSpPr>
        <p:sp>
          <p:nvSpPr>
            <p:cNvPr id="308" name="Google Shape;308;p22"/>
            <p:cNvSpPr/>
            <p:nvPr/>
          </p:nvSpPr>
          <p:spPr>
            <a:xfrm rot="5400000">
              <a:off x="2441675" y="4427168"/>
              <a:ext cx="713272" cy="694485"/>
            </a:xfrm>
            <a:custGeom>
              <a:avLst/>
              <a:gdLst/>
              <a:ahLst/>
              <a:cxnLst/>
              <a:rect l="l" t="t" r="r" b="b"/>
              <a:pathLst>
                <a:path w="3755" h="3656" extrusionOk="0">
                  <a:moveTo>
                    <a:pt x="3288" y="1"/>
                  </a:moveTo>
                  <a:cubicBezTo>
                    <a:pt x="3249" y="1"/>
                    <a:pt x="3209" y="2"/>
                    <a:pt x="3169" y="4"/>
                  </a:cubicBezTo>
                  <a:cubicBezTo>
                    <a:pt x="801" y="84"/>
                    <a:pt x="0" y="3656"/>
                    <a:pt x="0" y="3656"/>
                  </a:cubicBezTo>
                  <a:cubicBezTo>
                    <a:pt x="17" y="3650"/>
                    <a:pt x="449" y="3622"/>
                    <a:pt x="1091" y="3582"/>
                  </a:cubicBezTo>
                  <a:cubicBezTo>
                    <a:pt x="1516" y="2710"/>
                    <a:pt x="2234" y="1999"/>
                    <a:pt x="3447" y="1999"/>
                  </a:cubicBezTo>
                  <a:cubicBezTo>
                    <a:pt x="3498" y="1999"/>
                    <a:pt x="3549" y="2001"/>
                    <a:pt x="3601" y="2003"/>
                  </a:cubicBezTo>
                  <a:cubicBezTo>
                    <a:pt x="3652" y="2003"/>
                    <a:pt x="3703" y="2015"/>
                    <a:pt x="3754" y="2020"/>
                  </a:cubicBezTo>
                  <a:lnTo>
                    <a:pt x="3754" y="55"/>
                  </a:lnTo>
                  <a:cubicBezTo>
                    <a:pt x="3600" y="19"/>
                    <a:pt x="3445" y="1"/>
                    <a:pt x="3288" y="1"/>
                  </a:cubicBez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2"/>
            <p:cNvSpPr/>
            <p:nvPr/>
          </p:nvSpPr>
          <p:spPr>
            <a:xfrm rot="5400000">
              <a:off x="1990148" y="4355363"/>
              <a:ext cx="635581" cy="915785"/>
            </a:xfrm>
            <a:custGeom>
              <a:avLst/>
              <a:gdLst/>
              <a:ahLst/>
              <a:cxnLst/>
              <a:rect l="l" t="t" r="r" b="b"/>
              <a:pathLst>
                <a:path w="3346" h="4821" extrusionOk="0">
                  <a:moveTo>
                    <a:pt x="3038" y="0"/>
                  </a:moveTo>
                  <a:cubicBezTo>
                    <a:pt x="1825" y="0"/>
                    <a:pt x="1107" y="711"/>
                    <a:pt x="682" y="1583"/>
                  </a:cubicBezTo>
                  <a:cubicBezTo>
                    <a:pt x="0" y="2986"/>
                    <a:pt x="80" y="4820"/>
                    <a:pt x="80" y="4820"/>
                  </a:cubicBezTo>
                  <a:lnTo>
                    <a:pt x="3345" y="4633"/>
                  </a:lnTo>
                  <a:lnTo>
                    <a:pt x="3345" y="21"/>
                  </a:lnTo>
                  <a:cubicBezTo>
                    <a:pt x="3294" y="16"/>
                    <a:pt x="3243" y="10"/>
                    <a:pt x="3192" y="4"/>
                  </a:cubicBezTo>
                  <a:cubicBezTo>
                    <a:pt x="3140" y="2"/>
                    <a:pt x="3089" y="0"/>
                    <a:pt x="3038" y="0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0" name="Google Shape;310;p22"/>
          <p:cNvSpPr/>
          <p:nvPr/>
        </p:nvSpPr>
        <p:spPr>
          <a:xfrm rot="-5400000">
            <a:off x="8332582" y="10830"/>
            <a:ext cx="822261" cy="800600"/>
          </a:xfrm>
          <a:custGeom>
            <a:avLst/>
            <a:gdLst/>
            <a:ahLst/>
            <a:cxnLst/>
            <a:rect l="l" t="t" r="r" b="b"/>
            <a:pathLst>
              <a:path w="3755" h="3656" extrusionOk="0">
                <a:moveTo>
                  <a:pt x="3288" y="1"/>
                </a:moveTo>
                <a:cubicBezTo>
                  <a:pt x="3249" y="1"/>
                  <a:pt x="3209" y="2"/>
                  <a:pt x="3169" y="4"/>
                </a:cubicBezTo>
                <a:cubicBezTo>
                  <a:pt x="801" y="84"/>
                  <a:pt x="0" y="3656"/>
                  <a:pt x="0" y="3656"/>
                </a:cubicBezTo>
                <a:cubicBezTo>
                  <a:pt x="17" y="3650"/>
                  <a:pt x="449" y="3622"/>
                  <a:pt x="1091" y="3582"/>
                </a:cubicBezTo>
                <a:cubicBezTo>
                  <a:pt x="1516" y="2710"/>
                  <a:pt x="2234" y="1999"/>
                  <a:pt x="3447" y="1999"/>
                </a:cubicBezTo>
                <a:cubicBezTo>
                  <a:pt x="3498" y="1999"/>
                  <a:pt x="3549" y="2001"/>
                  <a:pt x="3601" y="2003"/>
                </a:cubicBezTo>
                <a:cubicBezTo>
                  <a:pt x="3652" y="2003"/>
                  <a:pt x="3703" y="2015"/>
                  <a:pt x="3754" y="2020"/>
                </a:cubicBezTo>
                <a:lnTo>
                  <a:pt x="3754" y="55"/>
                </a:lnTo>
                <a:cubicBezTo>
                  <a:pt x="3600" y="19"/>
                  <a:pt x="3445" y="1"/>
                  <a:pt x="328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1" name="Google Shape;311;p22"/>
          <p:cNvGrpSpPr/>
          <p:nvPr/>
        </p:nvGrpSpPr>
        <p:grpSpPr>
          <a:xfrm>
            <a:off x="8157250" y="3159749"/>
            <a:ext cx="767852" cy="1838241"/>
            <a:chOff x="3682591" y="577517"/>
            <a:chExt cx="187363" cy="447991"/>
          </a:xfrm>
        </p:grpSpPr>
        <p:sp>
          <p:nvSpPr>
            <p:cNvPr id="312" name="Google Shape;312;p22"/>
            <p:cNvSpPr/>
            <p:nvPr/>
          </p:nvSpPr>
          <p:spPr>
            <a:xfrm>
              <a:off x="3682591" y="577517"/>
              <a:ext cx="187363" cy="447991"/>
            </a:xfrm>
            <a:custGeom>
              <a:avLst/>
              <a:gdLst/>
              <a:ahLst/>
              <a:cxnLst/>
              <a:rect l="l" t="t" r="r" b="b"/>
              <a:pathLst>
                <a:path w="4414" h="10554" extrusionOk="0">
                  <a:moveTo>
                    <a:pt x="1587" y="0"/>
                  </a:moveTo>
                  <a:cubicBezTo>
                    <a:pt x="969" y="0"/>
                    <a:pt x="677" y="588"/>
                    <a:pt x="694" y="1154"/>
                  </a:cubicBezTo>
                  <a:cubicBezTo>
                    <a:pt x="699" y="1506"/>
                    <a:pt x="813" y="1841"/>
                    <a:pt x="932" y="2171"/>
                  </a:cubicBezTo>
                  <a:cubicBezTo>
                    <a:pt x="1273" y="3136"/>
                    <a:pt x="1358" y="4130"/>
                    <a:pt x="1267" y="5147"/>
                  </a:cubicBezTo>
                  <a:cubicBezTo>
                    <a:pt x="1165" y="6266"/>
                    <a:pt x="512" y="7248"/>
                    <a:pt x="182" y="8327"/>
                  </a:cubicBezTo>
                  <a:cubicBezTo>
                    <a:pt x="75" y="8679"/>
                    <a:pt x="1" y="9054"/>
                    <a:pt x="46" y="9423"/>
                  </a:cubicBezTo>
                  <a:cubicBezTo>
                    <a:pt x="97" y="9793"/>
                    <a:pt x="285" y="10156"/>
                    <a:pt x="603" y="10344"/>
                  </a:cubicBezTo>
                  <a:cubicBezTo>
                    <a:pt x="813" y="10474"/>
                    <a:pt x="1068" y="10520"/>
                    <a:pt x="1318" y="10537"/>
                  </a:cubicBezTo>
                  <a:cubicBezTo>
                    <a:pt x="1463" y="10547"/>
                    <a:pt x="1609" y="10553"/>
                    <a:pt x="1755" y="10553"/>
                  </a:cubicBezTo>
                  <a:cubicBezTo>
                    <a:pt x="1919" y="10553"/>
                    <a:pt x="2082" y="10546"/>
                    <a:pt x="2244" y="10531"/>
                  </a:cubicBezTo>
                  <a:cubicBezTo>
                    <a:pt x="2897" y="10486"/>
                    <a:pt x="3601" y="10338"/>
                    <a:pt x="4005" y="9821"/>
                  </a:cubicBezTo>
                  <a:cubicBezTo>
                    <a:pt x="4414" y="9299"/>
                    <a:pt x="4374" y="8543"/>
                    <a:pt x="4135" y="7924"/>
                  </a:cubicBezTo>
                  <a:cubicBezTo>
                    <a:pt x="3885" y="7271"/>
                    <a:pt x="3454" y="6709"/>
                    <a:pt x="3090" y="6112"/>
                  </a:cubicBezTo>
                  <a:cubicBezTo>
                    <a:pt x="2755" y="5556"/>
                    <a:pt x="2659" y="4806"/>
                    <a:pt x="2579" y="4176"/>
                  </a:cubicBezTo>
                  <a:cubicBezTo>
                    <a:pt x="2500" y="3517"/>
                    <a:pt x="2653" y="2864"/>
                    <a:pt x="2755" y="2216"/>
                  </a:cubicBezTo>
                  <a:cubicBezTo>
                    <a:pt x="2840" y="1682"/>
                    <a:pt x="2920" y="1097"/>
                    <a:pt x="2642" y="603"/>
                  </a:cubicBezTo>
                  <a:cubicBezTo>
                    <a:pt x="2454" y="268"/>
                    <a:pt x="2034" y="18"/>
                    <a:pt x="1631" y="1"/>
                  </a:cubicBezTo>
                  <a:cubicBezTo>
                    <a:pt x="1616" y="1"/>
                    <a:pt x="1601" y="0"/>
                    <a:pt x="15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2"/>
            <p:cNvSpPr/>
            <p:nvPr/>
          </p:nvSpPr>
          <p:spPr>
            <a:xfrm>
              <a:off x="3711286" y="990538"/>
              <a:ext cx="16215" cy="16172"/>
            </a:xfrm>
            <a:custGeom>
              <a:avLst/>
              <a:gdLst/>
              <a:ahLst/>
              <a:cxnLst/>
              <a:rect l="l" t="t" r="r" b="b"/>
              <a:pathLst>
                <a:path w="382" h="381" extrusionOk="0">
                  <a:moveTo>
                    <a:pt x="194" y="0"/>
                  </a:moveTo>
                  <a:cubicBezTo>
                    <a:pt x="165" y="0"/>
                    <a:pt x="143" y="6"/>
                    <a:pt x="120" y="17"/>
                  </a:cubicBezTo>
                  <a:cubicBezTo>
                    <a:pt x="97" y="23"/>
                    <a:pt x="74" y="40"/>
                    <a:pt x="57" y="57"/>
                  </a:cubicBezTo>
                  <a:cubicBezTo>
                    <a:pt x="40" y="74"/>
                    <a:pt x="29" y="91"/>
                    <a:pt x="18" y="119"/>
                  </a:cubicBezTo>
                  <a:cubicBezTo>
                    <a:pt x="6" y="136"/>
                    <a:pt x="1" y="165"/>
                    <a:pt x="1" y="188"/>
                  </a:cubicBezTo>
                  <a:cubicBezTo>
                    <a:pt x="1" y="205"/>
                    <a:pt x="6" y="222"/>
                    <a:pt x="12" y="239"/>
                  </a:cubicBezTo>
                  <a:cubicBezTo>
                    <a:pt x="18" y="273"/>
                    <a:pt x="35" y="301"/>
                    <a:pt x="57" y="324"/>
                  </a:cubicBezTo>
                  <a:lnTo>
                    <a:pt x="97" y="352"/>
                  </a:lnTo>
                  <a:cubicBezTo>
                    <a:pt x="125" y="369"/>
                    <a:pt x="160" y="381"/>
                    <a:pt x="194" y="381"/>
                  </a:cubicBezTo>
                  <a:cubicBezTo>
                    <a:pt x="216" y="381"/>
                    <a:pt x="245" y="375"/>
                    <a:pt x="267" y="364"/>
                  </a:cubicBezTo>
                  <a:cubicBezTo>
                    <a:pt x="290" y="352"/>
                    <a:pt x="307" y="341"/>
                    <a:pt x="330" y="324"/>
                  </a:cubicBezTo>
                  <a:cubicBezTo>
                    <a:pt x="347" y="307"/>
                    <a:pt x="358" y="284"/>
                    <a:pt x="364" y="261"/>
                  </a:cubicBezTo>
                  <a:cubicBezTo>
                    <a:pt x="375" y="239"/>
                    <a:pt x="381" y="216"/>
                    <a:pt x="381" y="188"/>
                  </a:cubicBezTo>
                  <a:cubicBezTo>
                    <a:pt x="381" y="171"/>
                    <a:pt x="381" y="154"/>
                    <a:pt x="375" y="142"/>
                  </a:cubicBezTo>
                  <a:cubicBezTo>
                    <a:pt x="370" y="108"/>
                    <a:pt x="353" y="80"/>
                    <a:pt x="330" y="57"/>
                  </a:cubicBezTo>
                  <a:lnTo>
                    <a:pt x="290" y="29"/>
                  </a:lnTo>
                  <a:cubicBezTo>
                    <a:pt x="256" y="6"/>
                    <a:pt x="228" y="0"/>
                    <a:pt x="1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3694901" y="951953"/>
              <a:ext cx="22709" cy="17658"/>
            </a:xfrm>
            <a:custGeom>
              <a:avLst/>
              <a:gdLst/>
              <a:ahLst/>
              <a:cxnLst/>
              <a:rect l="l" t="t" r="r" b="b"/>
              <a:pathLst>
                <a:path w="535" h="416" extrusionOk="0">
                  <a:moveTo>
                    <a:pt x="267" y="0"/>
                  </a:moveTo>
                  <a:cubicBezTo>
                    <a:pt x="0" y="0"/>
                    <a:pt x="0" y="415"/>
                    <a:pt x="267" y="415"/>
                  </a:cubicBezTo>
                  <a:cubicBezTo>
                    <a:pt x="534" y="415"/>
                    <a:pt x="534" y="0"/>
                    <a:pt x="2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3746984" y="945671"/>
              <a:ext cx="23389" cy="18125"/>
            </a:xfrm>
            <a:custGeom>
              <a:avLst/>
              <a:gdLst/>
              <a:ahLst/>
              <a:cxnLst/>
              <a:rect l="l" t="t" r="r" b="b"/>
              <a:pathLst>
                <a:path w="551" h="427" extrusionOk="0">
                  <a:moveTo>
                    <a:pt x="273" y="1"/>
                  </a:moveTo>
                  <a:cubicBezTo>
                    <a:pt x="0" y="1"/>
                    <a:pt x="0" y="427"/>
                    <a:pt x="273" y="427"/>
                  </a:cubicBezTo>
                  <a:cubicBezTo>
                    <a:pt x="551" y="427"/>
                    <a:pt x="551" y="1"/>
                    <a:pt x="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3724784" y="964263"/>
              <a:ext cx="22964" cy="17870"/>
            </a:xfrm>
            <a:custGeom>
              <a:avLst/>
              <a:gdLst/>
              <a:ahLst/>
              <a:cxnLst/>
              <a:rect l="l" t="t" r="r" b="b"/>
              <a:pathLst>
                <a:path w="541" h="421" extrusionOk="0">
                  <a:moveTo>
                    <a:pt x="273" y="0"/>
                  </a:moveTo>
                  <a:cubicBezTo>
                    <a:pt x="1" y="0"/>
                    <a:pt x="1" y="420"/>
                    <a:pt x="273" y="420"/>
                  </a:cubicBezTo>
                  <a:cubicBezTo>
                    <a:pt x="540" y="420"/>
                    <a:pt x="540" y="0"/>
                    <a:pt x="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3747451" y="987143"/>
              <a:ext cx="25851" cy="20078"/>
            </a:xfrm>
            <a:custGeom>
              <a:avLst/>
              <a:gdLst/>
              <a:ahLst/>
              <a:cxnLst/>
              <a:rect l="l" t="t" r="r" b="b"/>
              <a:pathLst>
                <a:path w="609" h="473" extrusionOk="0">
                  <a:moveTo>
                    <a:pt x="307" y="1"/>
                  </a:moveTo>
                  <a:cubicBezTo>
                    <a:pt x="0" y="1"/>
                    <a:pt x="0" y="472"/>
                    <a:pt x="307" y="472"/>
                  </a:cubicBezTo>
                  <a:cubicBezTo>
                    <a:pt x="608" y="472"/>
                    <a:pt x="608" y="1"/>
                    <a:pt x="3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3778057" y="971479"/>
              <a:ext cx="26105" cy="20290"/>
            </a:xfrm>
            <a:custGeom>
              <a:avLst/>
              <a:gdLst/>
              <a:ahLst/>
              <a:cxnLst/>
              <a:rect l="l" t="t" r="r" b="b"/>
              <a:pathLst>
                <a:path w="615" h="478" extrusionOk="0">
                  <a:moveTo>
                    <a:pt x="307" y="0"/>
                  </a:moveTo>
                  <a:cubicBezTo>
                    <a:pt x="1" y="0"/>
                    <a:pt x="1" y="478"/>
                    <a:pt x="307" y="478"/>
                  </a:cubicBezTo>
                  <a:cubicBezTo>
                    <a:pt x="614" y="478"/>
                    <a:pt x="614" y="0"/>
                    <a:pt x="3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3750593" y="916763"/>
              <a:ext cx="19781" cy="15451"/>
            </a:xfrm>
            <a:custGeom>
              <a:avLst/>
              <a:gdLst/>
              <a:ahLst/>
              <a:cxnLst/>
              <a:rect l="l" t="t" r="r" b="b"/>
              <a:pathLst>
                <a:path w="466" h="364" extrusionOk="0">
                  <a:moveTo>
                    <a:pt x="233" y="0"/>
                  </a:moveTo>
                  <a:cubicBezTo>
                    <a:pt x="0" y="0"/>
                    <a:pt x="0" y="364"/>
                    <a:pt x="233" y="364"/>
                  </a:cubicBezTo>
                  <a:cubicBezTo>
                    <a:pt x="460" y="364"/>
                    <a:pt x="466" y="0"/>
                    <a:pt x="2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2"/>
            <p:cNvSpPr/>
            <p:nvPr/>
          </p:nvSpPr>
          <p:spPr>
            <a:xfrm>
              <a:off x="3716125" y="922536"/>
              <a:ext cx="21224" cy="16427"/>
            </a:xfrm>
            <a:custGeom>
              <a:avLst/>
              <a:gdLst/>
              <a:ahLst/>
              <a:cxnLst/>
              <a:rect l="l" t="t" r="r" b="b"/>
              <a:pathLst>
                <a:path w="500" h="387" extrusionOk="0">
                  <a:moveTo>
                    <a:pt x="250" y="1"/>
                  </a:moveTo>
                  <a:cubicBezTo>
                    <a:pt x="0" y="1"/>
                    <a:pt x="0" y="387"/>
                    <a:pt x="250" y="387"/>
                  </a:cubicBezTo>
                  <a:cubicBezTo>
                    <a:pt x="500" y="387"/>
                    <a:pt x="500" y="1"/>
                    <a:pt x="2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3781452" y="947114"/>
              <a:ext cx="21012" cy="16215"/>
            </a:xfrm>
            <a:custGeom>
              <a:avLst/>
              <a:gdLst/>
              <a:ahLst/>
              <a:cxnLst/>
              <a:rect l="l" t="t" r="r" b="b"/>
              <a:pathLst>
                <a:path w="495" h="382" extrusionOk="0">
                  <a:moveTo>
                    <a:pt x="250" y="1"/>
                  </a:moveTo>
                  <a:cubicBezTo>
                    <a:pt x="0" y="1"/>
                    <a:pt x="0" y="381"/>
                    <a:pt x="250" y="381"/>
                  </a:cubicBezTo>
                  <a:cubicBezTo>
                    <a:pt x="494" y="381"/>
                    <a:pt x="494" y="1"/>
                    <a:pt x="2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2" name="Google Shape;322;p22"/>
          <p:cNvGrpSpPr/>
          <p:nvPr/>
        </p:nvGrpSpPr>
        <p:grpSpPr>
          <a:xfrm>
            <a:off x="7402361" y="3438588"/>
            <a:ext cx="816773" cy="584839"/>
            <a:chOff x="3259000" y="458960"/>
            <a:chExt cx="431356" cy="308851"/>
          </a:xfrm>
        </p:grpSpPr>
        <p:sp>
          <p:nvSpPr>
            <p:cNvPr id="323" name="Google Shape;323;p22"/>
            <p:cNvSpPr/>
            <p:nvPr/>
          </p:nvSpPr>
          <p:spPr>
            <a:xfrm>
              <a:off x="3259000" y="458960"/>
              <a:ext cx="138379" cy="146104"/>
            </a:xfrm>
            <a:custGeom>
              <a:avLst/>
              <a:gdLst/>
              <a:ahLst/>
              <a:cxnLst/>
              <a:rect l="l" t="t" r="r" b="b"/>
              <a:pathLst>
                <a:path w="3260" h="3442" extrusionOk="0">
                  <a:moveTo>
                    <a:pt x="1652" y="1"/>
                  </a:moveTo>
                  <a:cubicBezTo>
                    <a:pt x="1571" y="1"/>
                    <a:pt x="1490" y="29"/>
                    <a:pt x="1421" y="96"/>
                  </a:cubicBezTo>
                  <a:cubicBezTo>
                    <a:pt x="1245" y="267"/>
                    <a:pt x="1216" y="574"/>
                    <a:pt x="1222" y="801"/>
                  </a:cubicBezTo>
                  <a:cubicBezTo>
                    <a:pt x="1239" y="1011"/>
                    <a:pt x="1284" y="1215"/>
                    <a:pt x="1364" y="1408"/>
                  </a:cubicBezTo>
                  <a:cubicBezTo>
                    <a:pt x="1267" y="1340"/>
                    <a:pt x="1165" y="1278"/>
                    <a:pt x="1052" y="1232"/>
                  </a:cubicBezTo>
                  <a:cubicBezTo>
                    <a:pt x="904" y="1172"/>
                    <a:pt x="728" y="1119"/>
                    <a:pt x="559" y="1119"/>
                  </a:cubicBezTo>
                  <a:cubicBezTo>
                    <a:pt x="474" y="1119"/>
                    <a:pt x="391" y="1132"/>
                    <a:pt x="313" y="1164"/>
                  </a:cubicBezTo>
                  <a:cubicBezTo>
                    <a:pt x="109" y="1232"/>
                    <a:pt x="1" y="1460"/>
                    <a:pt x="80" y="1658"/>
                  </a:cubicBezTo>
                  <a:cubicBezTo>
                    <a:pt x="171" y="1891"/>
                    <a:pt x="404" y="1976"/>
                    <a:pt x="631" y="2010"/>
                  </a:cubicBezTo>
                  <a:cubicBezTo>
                    <a:pt x="764" y="2033"/>
                    <a:pt x="899" y="2044"/>
                    <a:pt x="1035" y="2044"/>
                  </a:cubicBezTo>
                  <a:cubicBezTo>
                    <a:pt x="1142" y="2044"/>
                    <a:pt x="1250" y="2037"/>
                    <a:pt x="1358" y="2022"/>
                  </a:cubicBezTo>
                  <a:lnTo>
                    <a:pt x="1358" y="2022"/>
                  </a:lnTo>
                  <a:cubicBezTo>
                    <a:pt x="1313" y="2067"/>
                    <a:pt x="1273" y="2118"/>
                    <a:pt x="1239" y="2169"/>
                  </a:cubicBezTo>
                  <a:cubicBezTo>
                    <a:pt x="1171" y="2272"/>
                    <a:pt x="1120" y="2385"/>
                    <a:pt x="1086" y="2505"/>
                  </a:cubicBezTo>
                  <a:cubicBezTo>
                    <a:pt x="1023" y="2737"/>
                    <a:pt x="1023" y="3038"/>
                    <a:pt x="1165" y="3243"/>
                  </a:cubicBezTo>
                  <a:cubicBezTo>
                    <a:pt x="1264" y="3371"/>
                    <a:pt x="1414" y="3442"/>
                    <a:pt x="1570" y="3442"/>
                  </a:cubicBezTo>
                  <a:cubicBezTo>
                    <a:pt x="1620" y="3442"/>
                    <a:pt x="1672" y="3434"/>
                    <a:pt x="1722" y="3419"/>
                  </a:cubicBezTo>
                  <a:cubicBezTo>
                    <a:pt x="1949" y="3339"/>
                    <a:pt x="2119" y="3152"/>
                    <a:pt x="2170" y="2919"/>
                  </a:cubicBezTo>
                  <a:cubicBezTo>
                    <a:pt x="2244" y="2641"/>
                    <a:pt x="2170" y="2368"/>
                    <a:pt x="2074" y="2107"/>
                  </a:cubicBezTo>
                  <a:lnTo>
                    <a:pt x="2074" y="2107"/>
                  </a:lnTo>
                  <a:cubicBezTo>
                    <a:pt x="2107" y="2109"/>
                    <a:pt x="2140" y="2110"/>
                    <a:pt x="2172" y="2110"/>
                  </a:cubicBezTo>
                  <a:cubicBezTo>
                    <a:pt x="2228" y="2110"/>
                    <a:pt x="2283" y="2106"/>
                    <a:pt x="2341" y="2096"/>
                  </a:cubicBezTo>
                  <a:cubicBezTo>
                    <a:pt x="2477" y="2084"/>
                    <a:pt x="2613" y="2056"/>
                    <a:pt x="2744" y="2005"/>
                  </a:cubicBezTo>
                  <a:cubicBezTo>
                    <a:pt x="2960" y="1920"/>
                    <a:pt x="3238" y="1726"/>
                    <a:pt x="3250" y="1465"/>
                  </a:cubicBezTo>
                  <a:cubicBezTo>
                    <a:pt x="3260" y="1207"/>
                    <a:pt x="3006" y="1075"/>
                    <a:pt x="2781" y="1075"/>
                  </a:cubicBezTo>
                  <a:cubicBezTo>
                    <a:pt x="2759" y="1075"/>
                    <a:pt x="2737" y="1076"/>
                    <a:pt x="2716" y="1079"/>
                  </a:cubicBezTo>
                  <a:cubicBezTo>
                    <a:pt x="2500" y="1119"/>
                    <a:pt x="2295" y="1204"/>
                    <a:pt x="2119" y="1329"/>
                  </a:cubicBezTo>
                  <a:cubicBezTo>
                    <a:pt x="2182" y="1164"/>
                    <a:pt x="2204" y="988"/>
                    <a:pt x="2199" y="812"/>
                  </a:cubicBezTo>
                  <a:cubicBezTo>
                    <a:pt x="2187" y="591"/>
                    <a:pt x="2165" y="369"/>
                    <a:pt x="2017" y="193"/>
                  </a:cubicBezTo>
                  <a:cubicBezTo>
                    <a:pt x="1928" y="82"/>
                    <a:pt x="1789" y="1"/>
                    <a:pt x="1652" y="1"/>
                  </a:cubicBez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3437664" y="477552"/>
              <a:ext cx="128276" cy="143685"/>
            </a:xfrm>
            <a:custGeom>
              <a:avLst/>
              <a:gdLst/>
              <a:ahLst/>
              <a:cxnLst/>
              <a:rect l="l" t="t" r="r" b="b"/>
              <a:pathLst>
                <a:path w="3022" h="3385" extrusionOk="0">
                  <a:moveTo>
                    <a:pt x="1526" y="0"/>
                  </a:moveTo>
                  <a:cubicBezTo>
                    <a:pt x="1422" y="0"/>
                    <a:pt x="1317" y="40"/>
                    <a:pt x="1233" y="119"/>
                  </a:cubicBezTo>
                  <a:cubicBezTo>
                    <a:pt x="1040" y="300"/>
                    <a:pt x="1028" y="607"/>
                    <a:pt x="1068" y="851"/>
                  </a:cubicBezTo>
                  <a:cubicBezTo>
                    <a:pt x="1091" y="987"/>
                    <a:pt x="1136" y="1118"/>
                    <a:pt x="1204" y="1237"/>
                  </a:cubicBezTo>
                  <a:cubicBezTo>
                    <a:pt x="1066" y="1187"/>
                    <a:pt x="921" y="1156"/>
                    <a:pt x="778" y="1156"/>
                  </a:cubicBezTo>
                  <a:cubicBezTo>
                    <a:pt x="629" y="1156"/>
                    <a:pt x="480" y="1190"/>
                    <a:pt x="341" y="1271"/>
                  </a:cubicBezTo>
                  <a:cubicBezTo>
                    <a:pt x="154" y="1385"/>
                    <a:pt x="0" y="1607"/>
                    <a:pt x="137" y="1817"/>
                  </a:cubicBezTo>
                  <a:cubicBezTo>
                    <a:pt x="262" y="2010"/>
                    <a:pt x="506" y="2101"/>
                    <a:pt x="722" y="2135"/>
                  </a:cubicBezTo>
                  <a:cubicBezTo>
                    <a:pt x="774" y="2143"/>
                    <a:pt x="828" y="2146"/>
                    <a:pt x="881" y="2146"/>
                  </a:cubicBezTo>
                  <a:cubicBezTo>
                    <a:pt x="984" y="2146"/>
                    <a:pt x="1089" y="2132"/>
                    <a:pt x="1193" y="2106"/>
                  </a:cubicBezTo>
                  <a:lnTo>
                    <a:pt x="1193" y="2106"/>
                  </a:lnTo>
                  <a:cubicBezTo>
                    <a:pt x="1114" y="2220"/>
                    <a:pt x="1062" y="2351"/>
                    <a:pt x="1040" y="2487"/>
                  </a:cubicBezTo>
                  <a:cubicBezTo>
                    <a:pt x="994" y="2731"/>
                    <a:pt x="1011" y="3009"/>
                    <a:pt x="1176" y="3208"/>
                  </a:cubicBezTo>
                  <a:cubicBezTo>
                    <a:pt x="1270" y="3323"/>
                    <a:pt x="1410" y="3385"/>
                    <a:pt x="1550" y="3385"/>
                  </a:cubicBezTo>
                  <a:cubicBezTo>
                    <a:pt x="1639" y="3385"/>
                    <a:pt x="1728" y="3361"/>
                    <a:pt x="1806" y="3310"/>
                  </a:cubicBezTo>
                  <a:cubicBezTo>
                    <a:pt x="2028" y="3168"/>
                    <a:pt x="2096" y="2896"/>
                    <a:pt x="2102" y="2646"/>
                  </a:cubicBezTo>
                  <a:cubicBezTo>
                    <a:pt x="2107" y="2396"/>
                    <a:pt x="2045" y="2152"/>
                    <a:pt x="1920" y="1930"/>
                  </a:cubicBezTo>
                  <a:lnTo>
                    <a:pt x="1920" y="1930"/>
                  </a:lnTo>
                  <a:cubicBezTo>
                    <a:pt x="1991" y="1941"/>
                    <a:pt x="2062" y="1946"/>
                    <a:pt x="2134" y="1946"/>
                  </a:cubicBezTo>
                  <a:cubicBezTo>
                    <a:pt x="2257" y="1946"/>
                    <a:pt x="2381" y="1931"/>
                    <a:pt x="2499" y="1902"/>
                  </a:cubicBezTo>
                  <a:cubicBezTo>
                    <a:pt x="2709" y="1834"/>
                    <a:pt x="2942" y="1680"/>
                    <a:pt x="2982" y="1448"/>
                  </a:cubicBezTo>
                  <a:cubicBezTo>
                    <a:pt x="3022" y="1271"/>
                    <a:pt x="2897" y="1101"/>
                    <a:pt x="2715" y="1078"/>
                  </a:cubicBezTo>
                  <a:cubicBezTo>
                    <a:pt x="2674" y="1071"/>
                    <a:pt x="2632" y="1067"/>
                    <a:pt x="2590" y="1067"/>
                  </a:cubicBezTo>
                  <a:cubicBezTo>
                    <a:pt x="2445" y="1067"/>
                    <a:pt x="2296" y="1107"/>
                    <a:pt x="2164" y="1146"/>
                  </a:cubicBezTo>
                  <a:cubicBezTo>
                    <a:pt x="2051" y="1181"/>
                    <a:pt x="1948" y="1226"/>
                    <a:pt x="1858" y="1288"/>
                  </a:cubicBezTo>
                  <a:cubicBezTo>
                    <a:pt x="1914" y="1146"/>
                    <a:pt x="1954" y="999"/>
                    <a:pt x="1971" y="845"/>
                  </a:cubicBezTo>
                  <a:cubicBezTo>
                    <a:pt x="2000" y="613"/>
                    <a:pt x="1982" y="334"/>
                    <a:pt x="1829" y="147"/>
                  </a:cubicBezTo>
                  <a:cubicBezTo>
                    <a:pt x="1752" y="49"/>
                    <a:pt x="1640" y="0"/>
                    <a:pt x="1526" y="0"/>
                  </a:cubicBez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3550492" y="574546"/>
              <a:ext cx="139865" cy="152726"/>
            </a:xfrm>
            <a:custGeom>
              <a:avLst/>
              <a:gdLst/>
              <a:ahLst/>
              <a:cxnLst/>
              <a:rect l="l" t="t" r="r" b="b"/>
              <a:pathLst>
                <a:path w="3295" h="3598" extrusionOk="0">
                  <a:moveTo>
                    <a:pt x="1394" y="1"/>
                  </a:moveTo>
                  <a:cubicBezTo>
                    <a:pt x="1364" y="1"/>
                    <a:pt x="1332" y="7"/>
                    <a:pt x="1301" y="20"/>
                  </a:cubicBezTo>
                  <a:cubicBezTo>
                    <a:pt x="1182" y="77"/>
                    <a:pt x="1114" y="202"/>
                    <a:pt x="1068" y="310"/>
                  </a:cubicBezTo>
                  <a:cubicBezTo>
                    <a:pt x="972" y="577"/>
                    <a:pt x="966" y="861"/>
                    <a:pt x="1057" y="1128"/>
                  </a:cubicBezTo>
                  <a:cubicBezTo>
                    <a:pt x="1091" y="1230"/>
                    <a:pt x="1136" y="1326"/>
                    <a:pt x="1193" y="1423"/>
                  </a:cubicBezTo>
                  <a:cubicBezTo>
                    <a:pt x="1050" y="1372"/>
                    <a:pt x="899" y="1342"/>
                    <a:pt x="752" y="1342"/>
                  </a:cubicBezTo>
                  <a:cubicBezTo>
                    <a:pt x="572" y="1342"/>
                    <a:pt x="397" y="1387"/>
                    <a:pt x="250" y="1497"/>
                  </a:cubicBezTo>
                  <a:cubicBezTo>
                    <a:pt x="51" y="1633"/>
                    <a:pt x="0" y="1900"/>
                    <a:pt x="137" y="2099"/>
                  </a:cubicBezTo>
                  <a:cubicBezTo>
                    <a:pt x="262" y="2298"/>
                    <a:pt x="489" y="2388"/>
                    <a:pt x="716" y="2400"/>
                  </a:cubicBezTo>
                  <a:cubicBezTo>
                    <a:pt x="729" y="2400"/>
                    <a:pt x="742" y="2400"/>
                    <a:pt x="755" y="2400"/>
                  </a:cubicBezTo>
                  <a:cubicBezTo>
                    <a:pt x="924" y="2400"/>
                    <a:pt x="1091" y="2366"/>
                    <a:pt x="1244" y="2298"/>
                  </a:cubicBezTo>
                  <a:lnTo>
                    <a:pt x="1244" y="2298"/>
                  </a:lnTo>
                  <a:cubicBezTo>
                    <a:pt x="1187" y="2400"/>
                    <a:pt x="1148" y="2508"/>
                    <a:pt x="1125" y="2616"/>
                  </a:cubicBezTo>
                  <a:cubicBezTo>
                    <a:pt x="1062" y="2871"/>
                    <a:pt x="1006" y="3178"/>
                    <a:pt x="1165" y="3405"/>
                  </a:cubicBezTo>
                  <a:cubicBezTo>
                    <a:pt x="1242" y="3529"/>
                    <a:pt x="1377" y="3598"/>
                    <a:pt x="1515" y="3598"/>
                  </a:cubicBezTo>
                  <a:cubicBezTo>
                    <a:pt x="1598" y="3598"/>
                    <a:pt x="1682" y="3572"/>
                    <a:pt x="1755" y="3519"/>
                  </a:cubicBezTo>
                  <a:cubicBezTo>
                    <a:pt x="1960" y="3365"/>
                    <a:pt x="2062" y="3098"/>
                    <a:pt x="2119" y="2860"/>
                  </a:cubicBezTo>
                  <a:cubicBezTo>
                    <a:pt x="2187" y="2599"/>
                    <a:pt x="2198" y="2326"/>
                    <a:pt x="2164" y="2059"/>
                  </a:cubicBezTo>
                  <a:lnTo>
                    <a:pt x="2164" y="2059"/>
                  </a:lnTo>
                  <a:cubicBezTo>
                    <a:pt x="2249" y="2087"/>
                    <a:pt x="2340" y="2099"/>
                    <a:pt x="2431" y="2104"/>
                  </a:cubicBezTo>
                  <a:cubicBezTo>
                    <a:pt x="2477" y="2110"/>
                    <a:pt x="2523" y="2112"/>
                    <a:pt x="2569" y="2112"/>
                  </a:cubicBezTo>
                  <a:cubicBezTo>
                    <a:pt x="2676" y="2112"/>
                    <a:pt x="2784" y="2098"/>
                    <a:pt x="2891" y="2070"/>
                  </a:cubicBezTo>
                  <a:cubicBezTo>
                    <a:pt x="3118" y="1991"/>
                    <a:pt x="3294" y="1764"/>
                    <a:pt x="3192" y="1519"/>
                  </a:cubicBezTo>
                  <a:cubicBezTo>
                    <a:pt x="3106" y="1310"/>
                    <a:pt x="2897" y="1220"/>
                    <a:pt x="2684" y="1220"/>
                  </a:cubicBezTo>
                  <a:cubicBezTo>
                    <a:pt x="2643" y="1220"/>
                    <a:pt x="2602" y="1223"/>
                    <a:pt x="2562" y="1230"/>
                  </a:cubicBezTo>
                  <a:cubicBezTo>
                    <a:pt x="2329" y="1275"/>
                    <a:pt x="2102" y="1372"/>
                    <a:pt x="1914" y="1514"/>
                  </a:cubicBezTo>
                  <a:cubicBezTo>
                    <a:pt x="1999" y="1025"/>
                    <a:pt x="2039" y="452"/>
                    <a:pt x="1630" y="105"/>
                  </a:cubicBezTo>
                  <a:cubicBezTo>
                    <a:pt x="1559" y="47"/>
                    <a:pt x="1479" y="1"/>
                    <a:pt x="1394" y="1"/>
                  </a:cubicBez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2"/>
            <p:cNvSpPr/>
            <p:nvPr/>
          </p:nvSpPr>
          <p:spPr>
            <a:xfrm>
              <a:off x="3330143" y="615169"/>
              <a:ext cx="143939" cy="152641"/>
            </a:xfrm>
            <a:custGeom>
              <a:avLst/>
              <a:gdLst/>
              <a:ahLst/>
              <a:cxnLst/>
              <a:rect l="l" t="t" r="r" b="b"/>
              <a:pathLst>
                <a:path w="3391" h="3596" extrusionOk="0">
                  <a:moveTo>
                    <a:pt x="1642" y="0"/>
                  </a:moveTo>
                  <a:cubicBezTo>
                    <a:pt x="1419" y="0"/>
                    <a:pt x="1235" y="170"/>
                    <a:pt x="1165" y="386"/>
                  </a:cubicBezTo>
                  <a:cubicBezTo>
                    <a:pt x="1074" y="722"/>
                    <a:pt x="1131" y="1079"/>
                    <a:pt x="1312" y="1369"/>
                  </a:cubicBezTo>
                  <a:cubicBezTo>
                    <a:pt x="1176" y="1306"/>
                    <a:pt x="1034" y="1261"/>
                    <a:pt x="886" y="1233"/>
                  </a:cubicBezTo>
                  <a:cubicBezTo>
                    <a:pt x="816" y="1220"/>
                    <a:pt x="741" y="1212"/>
                    <a:pt x="666" y="1212"/>
                  </a:cubicBezTo>
                  <a:cubicBezTo>
                    <a:pt x="509" y="1212"/>
                    <a:pt x="350" y="1245"/>
                    <a:pt x="227" y="1329"/>
                  </a:cubicBezTo>
                  <a:cubicBezTo>
                    <a:pt x="0" y="1483"/>
                    <a:pt x="57" y="1749"/>
                    <a:pt x="199" y="1943"/>
                  </a:cubicBezTo>
                  <a:cubicBezTo>
                    <a:pt x="358" y="2147"/>
                    <a:pt x="602" y="2272"/>
                    <a:pt x="864" y="2278"/>
                  </a:cubicBezTo>
                  <a:cubicBezTo>
                    <a:pt x="881" y="2278"/>
                    <a:pt x="899" y="2279"/>
                    <a:pt x="916" y="2279"/>
                  </a:cubicBezTo>
                  <a:cubicBezTo>
                    <a:pt x="1042" y="2279"/>
                    <a:pt x="1170" y="2261"/>
                    <a:pt x="1290" y="2221"/>
                  </a:cubicBezTo>
                  <a:lnTo>
                    <a:pt x="1290" y="2221"/>
                  </a:lnTo>
                  <a:cubicBezTo>
                    <a:pt x="1170" y="2391"/>
                    <a:pt x="1085" y="2584"/>
                    <a:pt x="1051" y="2789"/>
                  </a:cubicBezTo>
                  <a:cubicBezTo>
                    <a:pt x="1006" y="3090"/>
                    <a:pt x="1108" y="3465"/>
                    <a:pt x="1426" y="3573"/>
                  </a:cubicBezTo>
                  <a:cubicBezTo>
                    <a:pt x="1472" y="3588"/>
                    <a:pt x="1518" y="3596"/>
                    <a:pt x="1564" y="3596"/>
                  </a:cubicBezTo>
                  <a:cubicBezTo>
                    <a:pt x="1766" y="3596"/>
                    <a:pt x="1955" y="3454"/>
                    <a:pt x="2062" y="3283"/>
                  </a:cubicBezTo>
                  <a:cubicBezTo>
                    <a:pt x="2181" y="3090"/>
                    <a:pt x="2198" y="2823"/>
                    <a:pt x="2198" y="2601"/>
                  </a:cubicBezTo>
                  <a:cubicBezTo>
                    <a:pt x="2210" y="2442"/>
                    <a:pt x="2193" y="2278"/>
                    <a:pt x="2147" y="2119"/>
                  </a:cubicBezTo>
                  <a:lnTo>
                    <a:pt x="2147" y="2119"/>
                  </a:lnTo>
                  <a:cubicBezTo>
                    <a:pt x="2289" y="2164"/>
                    <a:pt x="2437" y="2187"/>
                    <a:pt x="2584" y="2192"/>
                  </a:cubicBezTo>
                  <a:cubicBezTo>
                    <a:pt x="2632" y="2196"/>
                    <a:pt x="2680" y="2198"/>
                    <a:pt x="2728" y="2198"/>
                  </a:cubicBezTo>
                  <a:cubicBezTo>
                    <a:pt x="2905" y="2198"/>
                    <a:pt x="3081" y="2167"/>
                    <a:pt x="3215" y="2051"/>
                  </a:cubicBezTo>
                  <a:cubicBezTo>
                    <a:pt x="3391" y="1909"/>
                    <a:pt x="3391" y="1636"/>
                    <a:pt x="3255" y="1460"/>
                  </a:cubicBezTo>
                  <a:cubicBezTo>
                    <a:pt x="3131" y="1297"/>
                    <a:pt x="2950" y="1243"/>
                    <a:pt x="2761" y="1243"/>
                  </a:cubicBezTo>
                  <a:cubicBezTo>
                    <a:pt x="2706" y="1243"/>
                    <a:pt x="2651" y="1248"/>
                    <a:pt x="2596" y="1255"/>
                  </a:cubicBezTo>
                  <a:cubicBezTo>
                    <a:pt x="2420" y="1284"/>
                    <a:pt x="2255" y="1352"/>
                    <a:pt x="2107" y="1448"/>
                  </a:cubicBezTo>
                  <a:cubicBezTo>
                    <a:pt x="2193" y="1227"/>
                    <a:pt x="2238" y="988"/>
                    <a:pt x="2227" y="756"/>
                  </a:cubicBezTo>
                  <a:cubicBezTo>
                    <a:pt x="2215" y="460"/>
                    <a:pt x="2085" y="125"/>
                    <a:pt x="1784" y="23"/>
                  </a:cubicBezTo>
                  <a:cubicBezTo>
                    <a:pt x="1735" y="7"/>
                    <a:pt x="1687" y="0"/>
                    <a:pt x="1642" y="0"/>
                  </a:cubicBez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7" name="Google Shape;327;p22"/>
          <p:cNvGrpSpPr/>
          <p:nvPr/>
        </p:nvGrpSpPr>
        <p:grpSpPr>
          <a:xfrm>
            <a:off x="4335323" y="1072621"/>
            <a:ext cx="705098" cy="687222"/>
            <a:chOff x="4489998" y="296850"/>
            <a:chExt cx="237751" cy="231723"/>
          </a:xfrm>
        </p:grpSpPr>
        <p:sp>
          <p:nvSpPr>
            <p:cNvPr id="328" name="Google Shape;328;p22"/>
            <p:cNvSpPr/>
            <p:nvPr/>
          </p:nvSpPr>
          <p:spPr>
            <a:xfrm>
              <a:off x="4509991" y="296850"/>
              <a:ext cx="85871" cy="95464"/>
            </a:xfrm>
            <a:custGeom>
              <a:avLst/>
              <a:gdLst/>
              <a:ahLst/>
              <a:cxnLst/>
              <a:rect l="l" t="t" r="r" b="b"/>
              <a:pathLst>
                <a:path w="2023" h="2249" extrusionOk="0">
                  <a:moveTo>
                    <a:pt x="433" y="1"/>
                  </a:moveTo>
                  <a:cubicBezTo>
                    <a:pt x="332" y="1"/>
                    <a:pt x="232" y="1"/>
                    <a:pt x="131" y="2"/>
                  </a:cubicBezTo>
                  <a:cubicBezTo>
                    <a:pt x="46" y="8"/>
                    <a:pt x="1" y="110"/>
                    <a:pt x="57" y="178"/>
                  </a:cubicBezTo>
                  <a:cubicBezTo>
                    <a:pt x="392" y="917"/>
                    <a:pt x="830" y="1604"/>
                    <a:pt x="1352" y="2229"/>
                  </a:cubicBezTo>
                  <a:cubicBezTo>
                    <a:pt x="1364" y="2242"/>
                    <a:pt x="1380" y="2248"/>
                    <a:pt x="1395" y="2248"/>
                  </a:cubicBezTo>
                  <a:cubicBezTo>
                    <a:pt x="1430" y="2248"/>
                    <a:pt x="1466" y="2217"/>
                    <a:pt x="1466" y="2178"/>
                  </a:cubicBezTo>
                  <a:cubicBezTo>
                    <a:pt x="1489" y="1490"/>
                    <a:pt x="1699" y="792"/>
                    <a:pt x="1988" y="173"/>
                  </a:cubicBezTo>
                  <a:cubicBezTo>
                    <a:pt x="2022" y="110"/>
                    <a:pt x="1977" y="31"/>
                    <a:pt x="1903" y="31"/>
                  </a:cubicBezTo>
                  <a:cubicBezTo>
                    <a:pt x="1414" y="12"/>
                    <a:pt x="921" y="1"/>
                    <a:pt x="4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4648117" y="301859"/>
              <a:ext cx="79632" cy="83070"/>
            </a:xfrm>
            <a:custGeom>
              <a:avLst/>
              <a:gdLst/>
              <a:ahLst/>
              <a:cxnLst/>
              <a:rect l="l" t="t" r="r" b="b"/>
              <a:pathLst>
                <a:path w="1876" h="1957" extrusionOk="0">
                  <a:moveTo>
                    <a:pt x="168" y="0"/>
                  </a:moveTo>
                  <a:cubicBezTo>
                    <a:pt x="132" y="0"/>
                    <a:pt x="96" y="4"/>
                    <a:pt x="63" y="15"/>
                  </a:cubicBezTo>
                  <a:cubicBezTo>
                    <a:pt x="24" y="26"/>
                    <a:pt x="1" y="83"/>
                    <a:pt x="35" y="111"/>
                  </a:cubicBezTo>
                  <a:cubicBezTo>
                    <a:pt x="41" y="111"/>
                    <a:pt x="46" y="117"/>
                    <a:pt x="52" y="123"/>
                  </a:cubicBezTo>
                  <a:cubicBezTo>
                    <a:pt x="143" y="430"/>
                    <a:pt x="262" y="731"/>
                    <a:pt x="404" y="1026"/>
                  </a:cubicBezTo>
                  <a:cubicBezTo>
                    <a:pt x="557" y="1333"/>
                    <a:pt x="728" y="1634"/>
                    <a:pt x="932" y="1918"/>
                  </a:cubicBezTo>
                  <a:cubicBezTo>
                    <a:pt x="947" y="1944"/>
                    <a:pt x="972" y="1956"/>
                    <a:pt x="997" y="1956"/>
                  </a:cubicBezTo>
                  <a:cubicBezTo>
                    <a:pt x="1031" y="1956"/>
                    <a:pt x="1067" y="1934"/>
                    <a:pt x="1080" y="1895"/>
                  </a:cubicBezTo>
                  <a:cubicBezTo>
                    <a:pt x="1137" y="1741"/>
                    <a:pt x="1205" y="1594"/>
                    <a:pt x="1284" y="1452"/>
                  </a:cubicBezTo>
                  <a:cubicBezTo>
                    <a:pt x="1358" y="1310"/>
                    <a:pt x="1421" y="1168"/>
                    <a:pt x="1489" y="1026"/>
                  </a:cubicBezTo>
                  <a:cubicBezTo>
                    <a:pt x="1620" y="742"/>
                    <a:pt x="1745" y="458"/>
                    <a:pt x="1858" y="168"/>
                  </a:cubicBezTo>
                  <a:cubicBezTo>
                    <a:pt x="1875" y="117"/>
                    <a:pt x="1835" y="72"/>
                    <a:pt x="1784" y="72"/>
                  </a:cubicBezTo>
                  <a:cubicBezTo>
                    <a:pt x="1603" y="89"/>
                    <a:pt x="1420" y="98"/>
                    <a:pt x="1237" y="98"/>
                  </a:cubicBezTo>
                  <a:cubicBezTo>
                    <a:pt x="1128" y="98"/>
                    <a:pt x="1018" y="95"/>
                    <a:pt x="910" y="89"/>
                  </a:cubicBezTo>
                  <a:cubicBezTo>
                    <a:pt x="762" y="83"/>
                    <a:pt x="620" y="66"/>
                    <a:pt x="472" y="49"/>
                  </a:cubicBezTo>
                  <a:cubicBezTo>
                    <a:pt x="376" y="32"/>
                    <a:pt x="268" y="0"/>
                    <a:pt x="1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4586398" y="422242"/>
              <a:ext cx="83240" cy="102001"/>
            </a:xfrm>
            <a:custGeom>
              <a:avLst/>
              <a:gdLst/>
              <a:ahLst/>
              <a:cxnLst/>
              <a:rect l="l" t="t" r="r" b="b"/>
              <a:pathLst>
                <a:path w="1961" h="2403" extrusionOk="0">
                  <a:moveTo>
                    <a:pt x="493" y="1"/>
                  </a:moveTo>
                  <a:cubicBezTo>
                    <a:pt x="365" y="1"/>
                    <a:pt x="248" y="8"/>
                    <a:pt x="149" y="24"/>
                  </a:cubicBezTo>
                  <a:cubicBezTo>
                    <a:pt x="1" y="53"/>
                    <a:pt x="893" y="1643"/>
                    <a:pt x="1290" y="2370"/>
                  </a:cubicBezTo>
                  <a:cubicBezTo>
                    <a:pt x="1303" y="2392"/>
                    <a:pt x="1331" y="2403"/>
                    <a:pt x="1360" y="2403"/>
                  </a:cubicBezTo>
                  <a:cubicBezTo>
                    <a:pt x="1397" y="2403"/>
                    <a:pt x="1435" y="2385"/>
                    <a:pt x="1438" y="2353"/>
                  </a:cubicBezTo>
                  <a:cubicBezTo>
                    <a:pt x="1569" y="1637"/>
                    <a:pt x="1739" y="927"/>
                    <a:pt x="1955" y="234"/>
                  </a:cubicBezTo>
                  <a:cubicBezTo>
                    <a:pt x="1960" y="183"/>
                    <a:pt x="1932" y="132"/>
                    <a:pt x="1881" y="127"/>
                  </a:cubicBezTo>
                  <a:cubicBezTo>
                    <a:pt x="1498" y="83"/>
                    <a:pt x="934" y="1"/>
                    <a:pt x="4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2"/>
            <p:cNvSpPr/>
            <p:nvPr/>
          </p:nvSpPr>
          <p:spPr>
            <a:xfrm>
              <a:off x="4489998" y="449366"/>
              <a:ext cx="68723" cy="79207"/>
            </a:xfrm>
            <a:custGeom>
              <a:avLst/>
              <a:gdLst/>
              <a:ahLst/>
              <a:cxnLst/>
              <a:rect l="l" t="t" r="r" b="b"/>
              <a:pathLst>
                <a:path w="1619" h="1866" extrusionOk="0">
                  <a:moveTo>
                    <a:pt x="75" y="1"/>
                  </a:moveTo>
                  <a:cubicBezTo>
                    <a:pt x="55" y="1"/>
                    <a:pt x="34" y="15"/>
                    <a:pt x="34" y="33"/>
                  </a:cubicBezTo>
                  <a:cubicBezTo>
                    <a:pt x="0" y="84"/>
                    <a:pt x="296" y="726"/>
                    <a:pt x="409" y="993"/>
                  </a:cubicBezTo>
                  <a:cubicBezTo>
                    <a:pt x="472" y="1146"/>
                    <a:pt x="540" y="1294"/>
                    <a:pt x="608" y="1447"/>
                  </a:cubicBezTo>
                  <a:cubicBezTo>
                    <a:pt x="665" y="1589"/>
                    <a:pt x="744" y="1725"/>
                    <a:pt x="841" y="1845"/>
                  </a:cubicBezTo>
                  <a:cubicBezTo>
                    <a:pt x="861" y="1859"/>
                    <a:pt x="884" y="1866"/>
                    <a:pt x="907" y="1866"/>
                  </a:cubicBezTo>
                  <a:cubicBezTo>
                    <a:pt x="946" y="1866"/>
                    <a:pt x="984" y="1845"/>
                    <a:pt x="1005" y="1805"/>
                  </a:cubicBezTo>
                  <a:cubicBezTo>
                    <a:pt x="1125" y="1521"/>
                    <a:pt x="1244" y="1237"/>
                    <a:pt x="1341" y="953"/>
                  </a:cubicBezTo>
                  <a:cubicBezTo>
                    <a:pt x="1380" y="811"/>
                    <a:pt x="1420" y="669"/>
                    <a:pt x="1465" y="533"/>
                  </a:cubicBezTo>
                  <a:cubicBezTo>
                    <a:pt x="1500" y="379"/>
                    <a:pt x="1545" y="232"/>
                    <a:pt x="1602" y="84"/>
                  </a:cubicBezTo>
                  <a:cubicBezTo>
                    <a:pt x="1619" y="50"/>
                    <a:pt x="1579" y="16"/>
                    <a:pt x="1545" y="16"/>
                  </a:cubicBezTo>
                  <a:cubicBezTo>
                    <a:pt x="1345" y="25"/>
                    <a:pt x="1149" y="47"/>
                    <a:pt x="950" y="47"/>
                  </a:cubicBezTo>
                  <a:cubicBezTo>
                    <a:pt x="912" y="47"/>
                    <a:pt x="874" y="46"/>
                    <a:pt x="835" y="44"/>
                  </a:cubicBezTo>
                  <a:cubicBezTo>
                    <a:pt x="612" y="29"/>
                    <a:pt x="187" y="4"/>
                    <a:pt x="105" y="4"/>
                  </a:cubicBezTo>
                  <a:cubicBezTo>
                    <a:pt x="97" y="4"/>
                    <a:pt x="92" y="4"/>
                    <a:pt x="91" y="4"/>
                  </a:cubicBezTo>
                  <a:cubicBezTo>
                    <a:pt x="86" y="2"/>
                    <a:pt x="81" y="1"/>
                    <a:pt x="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713225" y="350650"/>
            <a:ext cx="7717500" cy="9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713225" y="1375375"/>
            <a:ext cx="7717500" cy="323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47" name="Google Shape;47;p4"/>
          <p:cNvSpPr/>
          <p:nvPr/>
        </p:nvSpPr>
        <p:spPr>
          <a:xfrm rot="-5400000" flipH="1">
            <a:off x="4420042" y="-4420053"/>
            <a:ext cx="310712" cy="9150795"/>
          </a:xfrm>
          <a:custGeom>
            <a:avLst/>
            <a:gdLst/>
            <a:ahLst/>
            <a:cxnLst/>
            <a:rect l="l" t="t" r="r" b="b"/>
            <a:pathLst>
              <a:path w="19362" h="27916" extrusionOk="0">
                <a:moveTo>
                  <a:pt x="0" y="1"/>
                </a:moveTo>
                <a:lnTo>
                  <a:pt x="0" y="27915"/>
                </a:lnTo>
                <a:lnTo>
                  <a:pt x="15590" y="27915"/>
                </a:lnTo>
                <a:cubicBezTo>
                  <a:pt x="15641" y="27876"/>
                  <a:pt x="15687" y="27836"/>
                  <a:pt x="15738" y="27790"/>
                </a:cubicBezTo>
                <a:cubicBezTo>
                  <a:pt x="16635" y="27001"/>
                  <a:pt x="17215" y="25842"/>
                  <a:pt x="17396" y="24650"/>
                </a:cubicBezTo>
                <a:cubicBezTo>
                  <a:pt x="17743" y="22389"/>
                  <a:pt x="16647" y="20191"/>
                  <a:pt x="15670" y="18255"/>
                </a:cubicBezTo>
                <a:cubicBezTo>
                  <a:pt x="14636" y="16187"/>
                  <a:pt x="13983" y="13836"/>
                  <a:pt x="14227" y="11485"/>
                </a:cubicBezTo>
                <a:cubicBezTo>
                  <a:pt x="14415" y="9633"/>
                  <a:pt x="15249" y="8049"/>
                  <a:pt x="16249" y="6538"/>
                </a:cubicBezTo>
                <a:cubicBezTo>
                  <a:pt x="16272" y="6509"/>
                  <a:pt x="16289" y="6481"/>
                  <a:pt x="16306" y="6453"/>
                </a:cubicBezTo>
                <a:cubicBezTo>
                  <a:pt x="17311" y="4953"/>
                  <a:pt x="19361" y="2977"/>
                  <a:pt x="18055" y="1023"/>
                </a:cubicBezTo>
                <a:cubicBezTo>
                  <a:pt x="17709" y="512"/>
                  <a:pt x="17197" y="205"/>
                  <a:pt x="1663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56041" y="4913737"/>
            <a:ext cx="204165" cy="188862"/>
          </a:xfrm>
          <a:custGeom>
            <a:avLst/>
            <a:gdLst/>
            <a:ahLst/>
            <a:cxnLst/>
            <a:rect l="l" t="t" r="r" b="b"/>
            <a:pathLst>
              <a:path w="1522" h="1408" extrusionOk="0">
                <a:moveTo>
                  <a:pt x="759" y="0"/>
                </a:moveTo>
                <a:cubicBezTo>
                  <a:pt x="644" y="0"/>
                  <a:pt x="523" y="32"/>
                  <a:pt x="404" y="105"/>
                </a:cubicBezTo>
                <a:cubicBezTo>
                  <a:pt x="137" y="287"/>
                  <a:pt x="1" y="605"/>
                  <a:pt x="57" y="923"/>
                </a:cubicBezTo>
                <a:cubicBezTo>
                  <a:pt x="69" y="1020"/>
                  <a:pt x="103" y="1105"/>
                  <a:pt x="160" y="1185"/>
                </a:cubicBezTo>
                <a:cubicBezTo>
                  <a:pt x="285" y="1349"/>
                  <a:pt x="506" y="1400"/>
                  <a:pt x="711" y="1406"/>
                </a:cubicBezTo>
                <a:cubicBezTo>
                  <a:pt x="725" y="1407"/>
                  <a:pt x="740" y="1407"/>
                  <a:pt x="755" y="1407"/>
                </a:cubicBezTo>
                <a:cubicBezTo>
                  <a:pt x="860" y="1407"/>
                  <a:pt x="963" y="1390"/>
                  <a:pt x="1063" y="1355"/>
                </a:cubicBezTo>
                <a:cubicBezTo>
                  <a:pt x="1261" y="1264"/>
                  <a:pt x="1403" y="1082"/>
                  <a:pt x="1438" y="866"/>
                </a:cubicBezTo>
                <a:cubicBezTo>
                  <a:pt x="1522" y="418"/>
                  <a:pt x="1175" y="0"/>
                  <a:pt x="759" y="0"/>
                </a:cubicBezTo>
                <a:close/>
              </a:path>
            </a:pathLst>
          </a:custGeom>
          <a:solidFill>
            <a:srgbClr val="157F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-11675" y="4574650"/>
            <a:ext cx="598946" cy="576646"/>
          </a:xfrm>
          <a:custGeom>
            <a:avLst/>
            <a:gdLst/>
            <a:ahLst/>
            <a:cxnLst/>
            <a:rect l="l" t="t" r="r" b="b"/>
            <a:pathLst>
              <a:path w="4465" h="4299" extrusionOk="0">
                <a:moveTo>
                  <a:pt x="1841" y="0"/>
                </a:moveTo>
                <a:cubicBezTo>
                  <a:pt x="1244" y="0"/>
                  <a:pt x="648" y="93"/>
                  <a:pt x="80" y="276"/>
                </a:cubicBezTo>
                <a:cubicBezTo>
                  <a:pt x="0" y="305"/>
                  <a:pt x="29" y="810"/>
                  <a:pt x="40" y="992"/>
                </a:cubicBezTo>
                <a:cubicBezTo>
                  <a:pt x="46" y="1179"/>
                  <a:pt x="46" y="1384"/>
                  <a:pt x="69" y="1577"/>
                </a:cubicBezTo>
                <a:cubicBezTo>
                  <a:pt x="69" y="1608"/>
                  <a:pt x="97" y="1634"/>
                  <a:pt x="128" y="1634"/>
                </a:cubicBezTo>
                <a:cubicBezTo>
                  <a:pt x="131" y="1634"/>
                  <a:pt x="134" y="1634"/>
                  <a:pt x="137" y="1634"/>
                </a:cubicBezTo>
                <a:cubicBezTo>
                  <a:pt x="339" y="1589"/>
                  <a:pt x="553" y="1576"/>
                  <a:pt x="766" y="1576"/>
                </a:cubicBezTo>
                <a:cubicBezTo>
                  <a:pt x="907" y="1576"/>
                  <a:pt x="1046" y="1581"/>
                  <a:pt x="1182" y="1588"/>
                </a:cubicBezTo>
                <a:cubicBezTo>
                  <a:pt x="1483" y="1588"/>
                  <a:pt x="1784" y="1628"/>
                  <a:pt x="2073" y="1702"/>
                </a:cubicBezTo>
                <a:cubicBezTo>
                  <a:pt x="2210" y="1736"/>
                  <a:pt x="2335" y="1793"/>
                  <a:pt x="2448" y="1872"/>
                </a:cubicBezTo>
                <a:cubicBezTo>
                  <a:pt x="2568" y="1946"/>
                  <a:pt x="2664" y="2054"/>
                  <a:pt x="2732" y="2173"/>
                </a:cubicBezTo>
                <a:cubicBezTo>
                  <a:pt x="2874" y="2417"/>
                  <a:pt x="2914" y="2707"/>
                  <a:pt x="2937" y="2980"/>
                </a:cubicBezTo>
                <a:cubicBezTo>
                  <a:pt x="2965" y="3372"/>
                  <a:pt x="2976" y="3763"/>
                  <a:pt x="2988" y="4161"/>
                </a:cubicBezTo>
                <a:cubicBezTo>
                  <a:pt x="2988" y="4201"/>
                  <a:pt x="3022" y="4241"/>
                  <a:pt x="3067" y="4241"/>
                </a:cubicBezTo>
                <a:cubicBezTo>
                  <a:pt x="3093" y="4240"/>
                  <a:pt x="3118" y="4240"/>
                  <a:pt x="3143" y="4240"/>
                </a:cubicBezTo>
                <a:cubicBezTo>
                  <a:pt x="3453" y="4240"/>
                  <a:pt x="3763" y="4270"/>
                  <a:pt x="4073" y="4286"/>
                </a:cubicBezTo>
                <a:cubicBezTo>
                  <a:pt x="4118" y="4288"/>
                  <a:pt x="4173" y="4299"/>
                  <a:pt x="4227" y="4299"/>
                </a:cubicBezTo>
                <a:cubicBezTo>
                  <a:pt x="4295" y="4299"/>
                  <a:pt x="4359" y="4282"/>
                  <a:pt x="4391" y="4212"/>
                </a:cubicBezTo>
                <a:cubicBezTo>
                  <a:pt x="4408" y="4150"/>
                  <a:pt x="4413" y="4087"/>
                  <a:pt x="4408" y="4025"/>
                </a:cubicBezTo>
                <a:lnTo>
                  <a:pt x="4413" y="3786"/>
                </a:lnTo>
                <a:cubicBezTo>
                  <a:pt x="4442" y="3150"/>
                  <a:pt x="4464" y="2508"/>
                  <a:pt x="4362" y="1872"/>
                </a:cubicBezTo>
                <a:cubicBezTo>
                  <a:pt x="4283" y="1384"/>
                  <a:pt x="4118" y="878"/>
                  <a:pt x="3749" y="520"/>
                </a:cubicBezTo>
                <a:cubicBezTo>
                  <a:pt x="3329" y="123"/>
                  <a:pt x="2721" y="38"/>
                  <a:pt x="2164" y="9"/>
                </a:cubicBezTo>
                <a:cubicBezTo>
                  <a:pt x="2057" y="3"/>
                  <a:pt x="1949" y="0"/>
                  <a:pt x="1841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 rot="-5400000">
            <a:off x="8525426" y="4544753"/>
            <a:ext cx="629497" cy="621247"/>
          </a:xfrm>
          <a:custGeom>
            <a:avLst/>
            <a:gdLst/>
            <a:ahLst/>
            <a:cxnLst/>
            <a:rect l="l" t="t" r="r" b="b"/>
            <a:pathLst>
              <a:path w="6805" h="6716" extrusionOk="0">
                <a:moveTo>
                  <a:pt x="2018" y="0"/>
                </a:moveTo>
                <a:cubicBezTo>
                  <a:pt x="1468" y="0"/>
                  <a:pt x="917" y="69"/>
                  <a:pt x="381" y="210"/>
                </a:cubicBezTo>
                <a:cubicBezTo>
                  <a:pt x="285" y="238"/>
                  <a:pt x="194" y="272"/>
                  <a:pt x="97" y="301"/>
                </a:cubicBezTo>
                <a:cubicBezTo>
                  <a:pt x="1" y="329"/>
                  <a:pt x="205" y="1374"/>
                  <a:pt x="222" y="1829"/>
                </a:cubicBezTo>
                <a:cubicBezTo>
                  <a:pt x="227" y="1865"/>
                  <a:pt x="261" y="1892"/>
                  <a:pt x="297" y="1892"/>
                </a:cubicBezTo>
                <a:cubicBezTo>
                  <a:pt x="301" y="1892"/>
                  <a:pt x="304" y="1892"/>
                  <a:pt x="307" y="1891"/>
                </a:cubicBezTo>
                <a:cubicBezTo>
                  <a:pt x="746" y="1796"/>
                  <a:pt x="1195" y="1746"/>
                  <a:pt x="1643" y="1746"/>
                </a:cubicBezTo>
                <a:cubicBezTo>
                  <a:pt x="1781" y="1746"/>
                  <a:pt x="1919" y="1751"/>
                  <a:pt x="2057" y="1760"/>
                </a:cubicBezTo>
                <a:cubicBezTo>
                  <a:pt x="2642" y="1795"/>
                  <a:pt x="3215" y="1908"/>
                  <a:pt x="3761" y="2101"/>
                </a:cubicBezTo>
                <a:cubicBezTo>
                  <a:pt x="4238" y="2272"/>
                  <a:pt x="4635" y="2618"/>
                  <a:pt x="4868" y="3072"/>
                </a:cubicBezTo>
                <a:cubicBezTo>
                  <a:pt x="5118" y="3527"/>
                  <a:pt x="5243" y="4049"/>
                  <a:pt x="5328" y="4560"/>
                </a:cubicBezTo>
                <a:cubicBezTo>
                  <a:pt x="5436" y="5231"/>
                  <a:pt x="5453" y="5906"/>
                  <a:pt x="5379" y="6582"/>
                </a:cubicBezTo>
                <a:cubicBezTo>
                  <a:pt x="5379" y="6633"/>
                  <a:pt x="5425" y="6679"/>
                  <a:pt x="5481" y="6679"/>
                </a:cubicBezTo>
                <a:lnTo>
                  <a:pt x="6419" y="6707"/>
                </a:lnTo>
                <a:cubicBezTo>
                  <a:pt x="6473" y="6707"/>
                  <a:pt x="6535" y="6716"/>
                  <a:pt x="6593" y="6716"/>
                </a:cubicBezTo>
                <a:cubicBezTo>
                  <a:pt x="6686" y="6716"/>
                  <a:pt x="6767" y="6694"/>
                  <a:pt x="6788" y="6582"/>
                </a:cubicBezTo>
                <a:cubicBezTo>
                  <a:pt x="6805" y="6474"/>
                  <a:pt x="6805" y="6361"/>
                  <a:pt x="6788" y="6253"/>
                </a:cubicBezTo>
                <a:cubicBezTo>
                  <a:pt x="6776" y="6094"/>
                  <a:pt x="6759" y="5941"/>
                  <a:pt x="6742" y="5787"/>
                </a:cubicBezTo>
                <a:cubicBezTo>
                  <a:pt x="6668" y="5043"/>
                  <a:pt x="6555" y="4299"/>
                  <a:pt x="6402" y="3567"/>
                </a:cubicBezTo>
                <a:cubicBezTo>
                  <a:pt x="6186" y="2612"/>
                  <a:pt x="5828" y="1641"/>
                  <a:pt x="5067" y="982"/>
                </a:cubicBezTo>
                <a:cubicBezTo>
                  <a:pt x="4436" y="437"/>
                  <a:pt x="3653" y="159"/>
                  <a:pt x="2835" y="51"/>
                </a:cubicBezTo>
                <a:cubicBezTo>
                  <a:pt x="2564" y="17"/>
                  <a:pt x="2291" y="0"/>
                  <a:pt x="201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 rot="-7023642">
            <a:off x="8799134" y="4719441"/>
            <a:ext cx="303830" cy="407699"/>
          </a:xfrm>
          <a:custGeom>
            <a:avLst/>
            <a:gdLst/>
            <a:ahLst/>
            <a:cxnLst/>
            <a:rect l="l" t="t" r="r" b="b"/>
            <a:pathLst>
              <a:path w="2699" h="3922" extrusionOk="0">
                <a:moveTo>
                  <a:pt x="759" y="1"/>
                </a:moveTo>
                <a:cubicBezTo>
                  <a:pt x="513" y="1"/>
                  <a:pt x="291" y="126"/>
                  <a:pt x="165" y="374"/>
                </a:cubicBezTo>
                <a:cubicBezTo>
                  <a:pt x="0" y="710"/>
                  <a:pt x="97" y="1079"/>
                  <a:pt x="324" y="1357"/>
                </a:cubicBezTo>
                <a:cubicBezTo>
                  <a:pt x="443" y="1499"/>
                  <a:pt x="585" y="1618"/>
                  <a:pt x="710" y="1749"/>
                </a:cubicBezTo>
                <a:cubicBezTo>
                  <a:pt x="847" y="1880"/>
                  <a:pt x="960" y="2033"/>
                  <a:pt x="1051" y="2198"/>
                </a:cubicBezTo>
                <a:cubicBezTo>
                  <a:pt x="1238" y="2544"/>
                  <a:pt x="1369" y="2913"/>
                  <a:pt x="1449" y="3294"/>
                </a:cubicBezTo>
                <a:cubicBezTo>
                  <a:pt x="1488" y="3458"/>
                  <a:pt x="1511" y="3634"/>
                  <a:pt x="1608" y="3771"/>
                </a:cubicBezTo>
                <a:cubicBezTo>
                  <a:pt x="1681" y="3867"/>
                  <a:pt x="1794" y="3922"/>
                  <a:pt x="1908" y="3922"/>
                </a:cubicBezTo>
                <a:cubicBezTo>
                  <a:pt x="1962" y="3922"/>
                  <a:pt x="2017" y="3910"/>
                  <a:pt x="2068" y="3884"/>
                </a:cubicBezTo>
                <a:cubicBezTo>
                  <a:pt x="2386" y="3759"/>
                  <a:pt x="2698" y="3055"/>
                  <a:pt x="2545" y="2124"/>
                </a:cubicBezTo>
                <a:cubicBezTo>
                  <a:pt x="2425" y="1368"/>
                  <a:pt x="1835" y="403"/>
                  <a:pt x="1091" y="73"/>
                </a:cubicBezTo>
                <a:cubicBezTo>
                  <a:pt x="980" y="25"/>
                  <a:pt x="867" y="1"/>
                  <a:pt x="75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>
            <a:spLocks noGrp="1"/>
          </p:cNvSpPr>
          <p:nvPr>
            <p:ph type="title"/>
          </p:nvPr>
        </p:nvSpPr>
        <p:spPr>
          <a:xfrm>
            <a:off x="713225" y="347472"/>
            <a:ext cx="77175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ubTitle" idx="1"/>
          </p:nvPr>
        </p:nvSpPr>
        <p:spPr>
          <a:xfrm>
            <a:off x="2462121" y="3522225"/>
            <a:ext cx="17427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ubTitle" idx="2"/>
          </p:nvPr>
        </p:nvSpPr>
        <p:spPr>
          <a:xfrm>
            <a:off x="2462146" y="2899050"/>
            <a:ext cx="1742700" cy="67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>
                <a:solidFill>
                  <a:schemeClr val="lt2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subTitle" idx="3"/>
          </p:nvPr>
        </p:nvSpPr>
        <p:spPr>
          <a:xfrm>
            <a:off x="6505846" y="3522225"/>
            <a:ext cx="17427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ubTitle" idx="4"/>
          </p:nvPr>
        </p:nvSpPr>
        <p:spPr>
          <a:xfrm>
            <a:off x="6505871" y="2899050"/>
            <a:ext cx="1742700" cy="67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800">
                <a:solidFill>
                  <a:schemeClr val="accent4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8807186" y="280626"/>
            <a:ext cx="336864" cy="1349348"/>
          </a:xfrm>
          <a:custGeom>
            <a:avLst/>
            <a:gdLst/>
            <a:ahLst/>
            <a:cxnLst/>
            <a:rect l="l" t="t" r="r" b="b"/>
            <a:pathLst>
              <a:path w="2375" h="9513" extrusionOk="0">
                <a:moveTo>
                  <a:pt x="2002" y="0"/>
                </a:moveTo>
                <a:cubicBezTo>
                  <a:pt x="1527" y="0"/>
                  <a:pt x="1051" y="270"/>
                  <a:pt x="750" y="661"/>
                </a:cubicBezTo>
                <a:cubicBezTo>
                  <a:pt x="233" y="1331"/>
                  <a:pt x="142" y="2206"/>
                  <a:pt x="97" y="3035"/>
                </a:cubicBezTo>
                <a:cubicBezTo>
                  <a:pt x="63" y="3677"/>
                  <a:pt x="29" y="4313"/>
                  <a:pt x="0" y="4955"/>
                </a:cubicBezTo>
                <a:cubicBezTo>
                  <a:pt x="183" y="4941"/>
                  <a:pt x="365" y="4931"/>
                  <a:pt x="547" y="4931"/>
                </a:cubicBezTo>
                <a:cubicBezTo>
                  <a:pt x="586" y="4931"/>
                  <a:pt x="626" y="4931"/>
                  <a:pt x="665" y="4932"/>
                </a:cubicBezTo>
                <a:cubicBezTo>
                  <a:pt x="1267" y="4938"/>
                  <a:pt x="1926" y="5097"/>
                  <a:pt x="2034" y="5773"/>
                </a:cubicBezTo>
                <a:cubicBezTo>
                  <a:pt x="2073" y="6057"/>
                  <a:pt x="2068" y="6386"/>
                  <a:pt x="1943" y="6653"/>
                </a:cubicBezTo>
                <a:cubicBezTo>
                  <a:pt x="1801" y="6948"/>
                  <a:pt x="1511" y="7028"/>
                  <a:pt x="1204" y="7062"/>
                </a:cubicBezTo>
                <a:cubicBezTo>
                  <a:pt x="927" y="7091"/>
                  <a:pt x="651" y="7108"/>
                  <a:pt x="371" y="7108"/>
                </a:cubicBezTo>
                <a:cubicBezTo>
                  <a:pt x="273" y="7108"/>
                  <a:pt x="174" y="7106"/>
                  <a:pt x="74" y="7102"/>
                </a:cubicBezTo>
                <a:lnTo>
                  <a:pt x="74" y="7102"/>
                </a:lnTo>
                <a:cubicBezTo>
                  <a:pt x="142" y="7511"/>
                  <a:pt x="262" y="7914"/>
                  <a:pt x="438" y="8294"/>
                </a:cubicBezTo>
                <a:cubicBezTo>
                  <a:pt x="746" y="8937"/>
                  <a:pt x="1328" y="9512"/>
                  <a:pt x="2033" y="9512"/>
                </a:cubicBezTo>
                <a:cubicBezTo>
                  <a:pt x="2095" y="9512"/>
                  <a:pt x="2158" y="9508"/>
                  <a:pt x="2221" y="9499"/>
                </a:cubicBezTo>
                <a:cubicBezTo>
                  <a:pt x="2272" y="9493"/>
                  <a:pt x="2323" y="9481"/>
                  <a:pt x="2374" y="9470"/>
                </a:cubicBezTo>
                <a:lnTo>
                  <a:pt x="2374" y="59"/>
                </a:lnTo>
                <a:cubicBezTo>
                  <a:pt x="2252" y="19"/>
                  <a:pt x="2127" y="0"/>
                  <a:pt x="20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8611450" y="980181"/>
            <a:ext cx="489907" cy="308933"/>
          </a:xfrm>
          <a:custGeom>
            <a:avLst/>
            <a:gdLst/>
            <a:ahLst/>
            <a:cxnLst/>
            <a:rect l="l" t="t" r="r" b="b"/>
            <a:pathLst>
              <a:path w="3454" h="2178" extrusionOk="0">
                <a:moveTo>
                  <a:pt x="2039" y="0"/>
                </a:moveTo>
                <a:cubicBezTo>
                  <a:pt x="1818" y="0"/>
                  <a:pt x="1602" y="6"/>
                  <a:pt x="1380" y="23"/>
                </a:cubicBezTo>
                <a:cubicBezTo>
                  <a:pt x="1289" y="34"/>
                  <a:pt x="1199" y="40"/>
                  <a:pt x="1108" y="51"/>
                </a:cubicBezTo>
                <a:cubicBezTo>
                  <a:pt x="835" y="91"/>
                  <a:pt x="460" y="114"/>
                  <a:pt x="227" y="273"/>
                </a:cubicBezTo>
                <a:cubicBezTo>
                  <a:pt x="114" y="364"/>
                  <a:pt x="40" y="500"/>
                  <a:pt x="29" y="648"/>
                </a:cubicBezTo>
                <a:cubicBezTo>
                  <a:pt x="0" y="824"/>
                  <a:pt x="0" y="1000"/>
                  <a:pt x="17" y="1182"/>
                </a:cubicBezTo>
                <a:cubicBezTo>
                  <a:pt x="46" y="1466"/>
                  <a:pt x="102" y="1846"/>
                  <a:pt x="386" y="1999"/>
                </a:cubicBezTo>
                <a:cubicBezTo>
                  <a:pt x="534" y="2062"/>
                  <a:pt x="693" y="2102"/>
                  <a:pt x="852" y="2113"/>
                </a:cubicBezTo>
                <a:cubicBezTo>
                  <a:pt x="1045" y="2141"/>
                  <a:pt x="1244" y="2158"/>
                  <a:pt x="1437" y="2170"/>
                </a:cubicBezTo>
                <a:lnTo>
                  <a:pt x="1454" y="2170"/>
                </a:lnTo>
                <a:cubicBezTo>
                  <a:pt x="1563" y="2175"/>
                  <a:pt x="1673" y="2177"/>
                  <a:pt x="1783" y="2177"/>
                </a:cubicBezTo>
                <a:cubicBezTo>
                  <a:pt x="2050" y="2177"/>
                  <a:pt x="2319" y="2162"/>
                  <a:pt x="2584" y="2130"/>
                </a:cubicBezTo>
                <a:cubicBezTo>
                  <a:pt x="2885" y="2096"/>
                  <a:pt x="3181" y="2016"/>
                  <a:pt x="3323" y="1721"/>
                </a:cubicBezTo>
                <a:cubicBezTo>
                  <a:pt x="3448" y="1454"/>
                  <a:pt x="3453" y="1125"/>
                  <a:pt x="3408" y="841"/>
                </a:cubicBezTo>
                <a:cubicBezTo>
                  <a:pt x="3306" y="171"/>
                  <a:pt x="2641" y="6"/>
                  <a:pt x="20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/>
          <p:nvPr/>
        </p:nvSpPr>
        <p:spPr>
          <a:xfrm>
            <a:off x="0" y="280628"/>
            <a:ext cx="115916" cy="248395"/>
          </a:xfrm>
          <a:custGeom>
            <a:avLst/>
            <a:gdLst/>
            <a:ahLst/>
            <a:cxnLst/>
            <a:rect l="l" t="t" r="r" b="b"/>
            <a:pathLst>
              <a:path w="896" h="1920" extrusionOk="0">
                <a:moveTo>
                  <a:pt x="97" y="1"/>
                </a:moveTo>
                <a:cubicBezTo>
                  <a:pt x="76" y="1"/>
                  <a:pt x="55" y="9"/>
                  <a:pt x="40" y="27"/>
                </a:cubicBezTo>
                <a:lnTo>
                  <a:pt x="0" y="73"/>
                </a:lnTo>
                <a:lnTo>
                  <a:pt x="0" y="1748"/>
                </a:lnTo>
                <a:cubicBezTo>
                  <a:pt x="256" y="1822"/>
                  <a:pt x="517" y="1885"/>
                  <a:pt x="784" y="1919"/>
                </a:cubicBezTo>
                <a:cubicBezTo>
                  <a:pt x="789" y="1919"/>
                  <a:pt x="793" y="1920"/>
                  <a:pt x="798" y="1920"/>
                </a:cubicBezTo>
                <a:cubicBezTo>
                  <a:pt x="854" y="1920"/>
                  <a:pt x="895" y="1858"/>
                  <a:pt x="869" y="1805"/>
                </a:cubicBezTo>
                <a:cubicBezTo>
                  <a:pt x="801" y="1652"/>
                  <a:pt x="744" y="1504"/>
                  <a:pt x="693" y="1345"/>
                </a:cubicBezTo>
                <a:cubicBezTo>
                  <a:pt x="636" y="1197"/>
                  <a:pt x="579" y="1050"/>
                  <a:pt x="523" y="902"/>
                </a:cubicBezTo>
                <a:cubicBezTo>
                  <a:pt x="409" y="612"/>
                  <a:pt x="290" y="323"/>
                  <a:pt x="165" y="39"/>
                </a:cubicBezTo>
                <a:cubicBezTo>
                  <a:pt x="149" y="14"/>
                  <a:pt x="123" y="1"/>
                  <a:pt x="9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5"/>
          <p:cNvSpPr/>
          <p:nvPr/>
        </p:nvSpPr>
        <p:spPr>
          <a:xfrm>
            <a:off x="107249" y="-24175"/>
            <a:ext cx="300915" cy="235199"/>
          </a:xfrm>
          <a:custGeom>
            <a:avLst/>
            <a:gdLst/>
            <a:ahLst/>
            <a:cxnLst/>
            <a:rect l="l" t="t" r="r" b="b"/>
            <a:pathLst>
              <a:path w="2326" h="1818" extrusionOk="0">
                <a:moveTo>
                  <a:pt x="1338" y="1"/>
                </a:moveTo>
                <a:cubicBezTo>
                  <a:pt x="1308" y="1"/>
                  <a:pt x="1278" y="15"/>
                  <a:pt x="1261" y="43"/>
                </a:cubicBezTo>
                <a:cubicBezTo>
                  <a:pt x="1102" y="259"/>
                  <a:pt x="920" y="464"/>
                  <a:pt x="722" y="651"/>
                </a:cubicBezTo>
                <a:cubicBezTo>
                  <a:pt x="631" y="742"/>
                  <a:pt x="534" y="821"/>
                  <a:pt x="438" y="907"/>
                </a:cubicBezTo>
                <a:cubicBezTo>
                  <a:pt x="330" y="992"/>
                  <a:pt x="222" y="1083"/>
                  <a:pt x="120" y="1174"/>
                </a:cubicBezTo>
                <a:cubicBezTo>
                  <a:pt x="0" y="1304"/>
                  <a:pt x="131" y="1350"/>
                  <a:pt x="159" y="1361"/>
                </a:cubicBezTo>
                <a:cubicBezTo>
                  <a:pt x="483" y="1480"/>
                  <a:pt x="835" y="1531"/>
                  <a:pt x="1176" y="1605"/>
                </a:cubicBezTo>
                <a:cubicBezTo>
                  <a:pt x="1517" y="1673"/>
                  <a:pt x="1863" y="1747"/>
                  <a:pt x="2204" y="1815"/>
                </a:cubicBezTo>
                <a:cubicBezTo>
                  <a:pt x="2211" y="1817"/>
                  <a:pt x="2217" y="1818"/>
                  <a:pt x="2224" y="1818"/>
                </a:cubicBezTo>
                <a:cubicBezTo>
                  <a:pt x="2282" y="1818"/>
                  <a:pt x="2325" y="1752"/>
                  <a:pt x="2295" y="1696"/>
                </a:cubicBezTo>
                <a:cubicBezTo>
                  <a:pt x="2045" y="1122"/>
                  <a:pt x="1750" y="572"/>
                  <a:pt x="1414" y="43"/>
                </a:cubicBezTo>
                <a:cubicBezTo>
                  <a:pt x="1397" y="15"/>
                  <a:pt x="1368" y="1"/>
                  <a:pt x="133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5"/>
          <p:cNvSpPr/>
          <p:nvPr/>
        </p:nvSpPr>
        <p:spPr>
          <a:xfrm>
            <a:off x="280608" y="382832"/>
            <a:ext cx="251883" cy="216181"/>
          </a:xfrm>
          <a:custGeom>
            <a:avLst/>
            <a:gdLst/>
            <a:ahLst/>
            <a:cxnLst/>
            <a:rect l="l" t="t" r="r" b="b"/>
            <a:pathLst>
              <a:path w="1947" h="1671" extrusionOk="0">
                <a:moveTo>
                  <a:pt x="1036" y="0"/>
                </a:moveTo>
                <a:cubicBezTo>
                  <a:pt x="1011" y="0"/>
                  <a:pt x="984" y="8"/>
                  <a:pt x="955" y="27"/>
                </a:cubicBezTo>
                <a:cubicBezTo>
                  <a:pt x="847" y="101"/>
                  <a:pt x="745" y="180"/>
                  <a:pt x="648" y="271"/>
                </a:cubicBezTo>
                <a:cubicBezTo>
                  <a:pt x="546" y="356"/>
                  <a:pt x="444" y="441"/>
                  <a:pt x="347" y="532"/>
                </a:cubicBezTo>
                <a:cubicBezTo>
                  <a:pt x="233" y="623"/>
                  <a:pt x="131" y="731"/>
                  <a:pt x="40" y="839"/>
                </a:cubicBezTo>
                <a:cubicBezTo>
                  <a:pt x="1" y="890"/>
                  <a:pt x="18" y="958"/>
                  <a:pt x="74" y="981"/>
                </a:cubicBezTo>
                <a:cubicBezTo>
                  <a:pt x="80" y="987"/>
                  <a:pt x="80" y="987"/>
                  <a:pt x="86" y="987"/>
                </a:cubicBezTo>
                <a:cubicBezTo>
                  <a:pt x="228" y="1055"/>
                  <a:pt x="358" y="1129"/>
                  <a:pt x="500" y="1197"/>
                </a:cubicBezTo>
                <a:cubicBezTo>
                  <a:pt x="642" y="1259"/>
                  <a:pt x="790" y="1316"/>
                  <a:pt x="938" y="1373"/>
                </a:cubicBezTo>
                <a:cubicBezTo>
                  <a:pt x="1233" y="1481"/>
                  <a:pt x="1528" y="1583"/>
                  <a:pt x="1835" y="1668"/>
                </a:cubicBezTo>
                <a:cubicBezTo>
                  <a:pt x="1842" y="1670"/>
                  <a:pt x="1849" y="1670"/>
                  <a:pt x="1855" y="1670"/>
                </a:cubicBezTo>
                <a:cubicBezTo>
                  <a:pt x="1916" y="1670"/>
                  <a:pt x="1946" y="1600"/>
                  <a:pt x="1920" y="1549"/>
                </a:cubicBezTo>
                <a:cubicBezTo>
                  <a:pt x="1812" y="1299"/>
                  <a:pt x="1710" y="1055"/>
                  <a:pt x="1591" y="811"/>
                </a:cubicBezTo>
                <a:cubicBezTo>
                  <a:pt x="1466" y="572"/>
                  <a:pt x="1335" y="345"/>
                  <a:pt x="1193" y="123"/>
                </a:cubicBezTo>
                <a:cubicBezTo>
                  <a:pt x="1152" y="57"/>
                  <a:pt x="1102" y="0"/>
                  <a:pt x="10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5"/>
          <p:cNvSpPr/>
          <p:nvPr/>
        </p:nvSpPr>
        <p:spPr>
          <a:xfrm>
            <a:off x="0" y="667970"/>
            <a:ext cx="325236" cy="258745"/>
          </a:xfrm>
          <a:custGeom>
            <a:avLst/>
            <a:gdLst/>
            <a:ahLst/>
            <a:cxnLst/>
            <a:rect l="l" t="t" r="r" b="b"/>
            <a:pathLst>
              <a:path w="2514" h="2000" extrusionOk="0">
                <a:moveTo>
                  <a:pt x="1238" y="1"/>
                </a:moveTo>
                <a:cubicBezTo>
                  <a:pt x="1219" y="1"/>
                  <a:pt x="1199" y="7"/>
                  <a:pt x="1181" y="21"/>
                </a:cubicBezTo>
                <a:cubicBezTo>
                  <a:pt x="841" y="305"/>
                  <a:pt x="290" y="725"/>
                  <a:pt x="0" y="1077"/>
                </a:cubicBezTo>
                <a:lnTo>
                  <a:pt x="0" y="1282"/>
                </a:lnTo>
                <a:cubicBezTo>
                  <a:pt x="369" y="1463"/>
                  <a:pt x="1715" y="1815"/>
                  <a:pt x="2385" y="1997"/>
                </a:cubicBezTo>
                <a:cubicBezTo>
                  <a:pt x="2390" y="1999"/>
                  <a:pt x="2395" y="1999"/>
                  <a:pt x="2400" y="1999"/>
                </a:cubicBezTo>
                <a:cubicBezTo>
                  <a:pt x="2454" y="1999"/>
                  <a:pt x="2513" y="1920"/>
                  <a:pt x="2482" y="1878"/>
                </a:cubicBezTo>
                <a:cubicBezTo>
                  <a:pt x="2056" y="1287"/>
                  <a:pt x="1670" y="674"/>
                  <a:pt x="1312" y="43"/>
                </a:cubicBezTo>
                <a:cubicBezTo>
                  <a:pt x="1295" y="16"/>
                  <a:pt x="1267" y="1"/>
                  <a:pt x="123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"/>
          <p:cNvSpPr/>
          <p:nvPr/>
        </p:nvSpPr>
        <p:spPr>
          <a:xfrm>
            <a:off x="647" y="997612"/>
            <a:ext cx="89783" cy="192636"/>
          </a:xfrm>
          <a:custGeom>
            <a:avLst/>
            <a:gdLst/>
            <a:ahLst/>
            <a:cxnLst/>
            <a:rect l="l" t="t" r="r" b="b"/>
            <a:pathLst>
              <a:path w="694" h="1489" extrusionOk="0">
                <a:moveTo>
                  <a:pt x="1" y="0"/>
                </a:moveTo>
                <a:lnTo>
                  <a:pt x="1" y="1329"/>
                </a:lnTo>
                <a:lnTo>
                  <a:pt x="137" y="1380"/>
                </a:lnTo>
                <a:cubicBezTo>
                  <a:pt x="279" y="1443"/>
                  <a:pt x="427" y="1477"/>
                  <a:pt x="586" y="1488"/>
                </a:cubicBezTo>
                <a:cubicBezTo>
                  <a:pt x="648" y="1477"/>
                  <a:pt x="694" y="1409"/>
                  <a:pt x="671" y="1346"/>
                </a:cubicBezTo>
                <a:cubicBezTo>
                  <a:pt x="552" y="1062"/>
                  <a:pt x="432" y="778"/>
                  <a:pt x="285" y="511"/>
                </a:cubicBezTo>
                <a:cubicBezTo>
                  <a:pt x="217" y="381"/>
                  <a:pt x="143" y="256"/>
                  <a:pt x="75" y="131"/>
                </a:cubicBezTo>
                <a:cubicBezTo>
                  <a:pt x="52" y="85"/>
                  <a:pt x="23" y="46"/>
                  <a:pt x="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5"/>
          <p:cNvSpPr/>
          <p:nvPr/>
        </p:nvSpPr>
        <p:spPr>
          <a:xfrm>
            <a:off x="412826" y="734080"/>
            <a:ext cx="300397" cy="244643"/>
          </a:xfrm>
          <a:custGeom>
            <a:avLst/>
            <a:gdLst/>
            <a:ahLst/>
            <a:cxnLst/>
            <a:rect l="l" t="t" r="r" b="b"/>
            <a:pathLst>
              <a:path w="2322" h="1891" extrusionOk="0">
                <a:moveTo>
                  <a:pt x="1132" y="0"/>
                </a:moveTo>
                <a:cubicBezTo>
                  <a:pt x="1110" y="0"/>
                  <a:pt x="1085" y="10"/>
                  <a:pt x="1063" y="32"/>
                </a:cubicBezTo>
                <a:cubicBezTo>
                  <a:pt x="887" y="203"/>
                  <a:pt x="711" y="367"/>
                  <a:pt x="529" y="538"/>
                </a:cubicBezTo>
                <a:cubicBezTo>
                  <a:pt x="347" y="702"/>
                  <a:pt x="183" y="878"/>
                  <a:pt x="35" y="1066"/>
                </a:cubicBezTo>
                <a:cubicBezTo>
                  <a:pt x="1" y="1094"/>
                  <a:pt x="1" y="1145"/>
                  <a:pt x="24" y="1179"/>
                </a:cubicBezTo>
                <a:cubicBezTo>
                  <a:pt x="18" y="1197"/>
                  <a:pt x="29" y="1214"/>
                  <a:pt x="46" y="1225"/>
                </a:cubicBezTo>
                <a:cubicBezTo>
                  <a:pt x="364" y="1401"/>
                  <a:pt x="734" y="1503"/>
                  <a:pt x="1091" y="1617"/>
                </a:cubicBezTo>
                <a:cubicBezTo>
                  <a:pt x="1449" y="1725"/>
                  <a:pt x="1818" y="1810"/>
                  <a:pt x="2188" y="1889"/>
                </a:cubicBezTo>
                <a:cubicBezTo>
                  <a:pt x="2191" y="1890"/>
                  <a:pt x="2194" y="1890"/>
                  <a:pt x="2197" y="1890"/>
                </a:cubicBezTo>
                <a:cubicBezTo>
                  <a:pt x="2253" y="1890"/>
                  <a:pt x="2322" y="1802"/>
                  <a:pt x="2290" y="1759"/>
                </a:cubicBezTo>
                <a:cubicBezTo>
                  <a:pt x="2188" y="1611"/>
                  <a:pt x="2074" y="1481"/>
                  <a:pt x="1983" y="1327"/>
                </a:cubicBezTo>
                <a:cubicBezTo>
                  <a:pt x="1898" y="1185"/>
                  <a:pt x="1813" y="1043"/>
                  <a:pt x="1727" y="901"/>
                </a:cubicBezTo>
                <a:cubicBezTo>
                  <a:pt x="1551" y="606"/>
                  <a:pt x="1370" y="316"/>
                  <a:pt x="1188" y="32"/>
                </a:cubicBezTo>
                <a:cubicBezTo>
                  <a:pt x="1176" y="12"/>
                  <a:pt x="1155" y="0"/>
                  <a:pt x="113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/>
          <p:nvPr/>
        </p:nvSpPr>
        <p:spPr>
          <a:xfrm rot="-5400000">
            <a:off x="4419134" y="413654"/>
            <a:ext cx="310712" cy="9148980"/>
          </a:xfrm>
          <a:custGeom>
            <a:avLst/>
            <a:gdLst/>
            <a:ahLst/>
            <a:cxnLst/>
            <a:rect l="l" t="t" r="r" b="b"/>
            <a:pathLst>
              <a:path w="19362" h="27916" extrusionOk="0">
                <a:moveTo>
                  <a:pt x="0" y="1"/>
                </a:moveTo>
                <a:lnTo>
                  <a:pt x="0" y="27915"/>
                </a:lnTo>
                <a:lnTo>
                  <a:pt x="15590" y="27915"/>
                </a:lnTo>
                <a:cubicBezTo>
                  <a:pt x="15641" y="27876"/>
                  <a:pt x="15687" y="27836"/>
                  <a:pt x="15738" y="27790"/>
                </a:cubicBezTo>
                <a:cubicBezTo>
                  <a:pt x="16635" y="27001"/>
                  <a:pt x="17215" y="25842"/>
                  <a:pt x="17396" y="24650"/>
                </a:cubicBezTo>
                <a:cubicBezTo>
                  <a:pt x="17743" y="22389"/>
                  <a:pt x="16647" y="20191"/>
                  <a:pt x="15670" y="18255"/>
                </a:cubicBezTo>
                <a:cubicBezTo>
                  <a:pt x="14636" y="16187"/>
                  <a:pt x="13983" y="13836"/>
                  <a:pt x="14227" y="11485"/>
                </a:cubicBezTo>
                <a:cubicBezTo>
                  <a:pt x="14415" y="9633"/>
                  <a:pt x="15249" y="8049"/>
                  <a:pt x="16249" y="6538"/>
                </a:cubicBezTo>
                <a:cubicBezTo>
                  <a:pt x="16272" y="6509"/>
                  <a:pt x="16289" y="6481"/>
                  <a:pt x="16306" y="6453"/>
                </a:cubicBezTo>
                <a:cubicBezTo>
                  <a:pt x="17311" y="4953"/>
                  <a:pt x="19361" y="2977"/>
                  <a:pt x="18055" y="1023"/>
                </a:cubicBezTo>
                <a:cubicBezTo>
                  <a:pt x="17709" y="512"/>
                  <a:pt x="17197" y="205"/>
                  <a:pt x="166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713225" y="347474"/>
            <a:ext cx="7717500" cy="5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/>
          <p:nvPr/>
        </p:nvSpPr>
        <p:spPr>
          <a:xfrm rot="-5400000" flipH="1">
            <a:off x="4420042" y="-4420053"/>
            <a:ext cx="310712" cy="9150795"/>
          </a:xfrm>
          <a:custGeom>
            <a:avLst/>
            <a:gdLst/>
            <a:ahLst/>
            <a:cxnLst/>
            <a:rect l="l" t="t" r="r" b="b"/>
            <a:pathLst>
              <a:path w="19362" h="27916" extrusionOk="0">
                <a:moveTo>
                  <a:pt x="0" y="1"/>
                </a:moveTo>
                <a:lnTo>
                  <a:pt x="0" y="27915"/>
                </a:lnTo>
                <a:lnTo>
                  <a:pt x="15590" y="27915"/>
                </a:lnTo>
                <a:cubicBezTo>
                  <a:pt x="15641" y="27876"/>
                  <a:pt x="15687" y="27836"/>
                  <a:pt x="15738" y="27790"/>
                </a:cubicBezTo>
                <a:cubicBezTo>
                  <a:pt x="16635" y="27001"/>
                  <a:pt x="17215" y="25842"/>
                  <a:pt x="17396" y="24650"/>
                </a:cubicBezTo>
                <a:cubicBezTo>
                  <a:pt x="17743" y="22389"/>
                  <a:pt x="16647" y="20191"/>
                  <a:pt x="15670" y="18255"/>
                </a:cubicBezTo>
                <a:cubicBezTo>
                  <a:pt x="14636" y="16187"/>
                  <a:pt x="13983" y="13836"/>
                  <a:pt x="14227" y="11485"/>
                </a:cubicBezTo>
                <a:cubicBezTo>
                  <a:pt x="14415" y="9633"/>
                  <a:pt x="15249" y="8049"/>
                  <a:pt x="16249" y="6538"/>
                </a:cubicBezTo>
                <a:cubicBezTo>
                  <a:pt x="16272" y="6509"/>
                  <a:pt x="16289" y="6481"/>
                  <a:pt x="16306" y="6453"/>
                </a:cubicBezTo>
                <a:cubicBezTo>
                  <a:pt x="17311" y="4953"/>
                  <a:pt x="19361" y="2977"/>
                  <a:pt x="18055" y="1023"/>
                </a:cubicBezTo>
                <a:cubicBezTo>
                  <a:pt x="17709" y="512"/>
                  <a:pt x="17197" y="205"/>
                  <a:pt x="1663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"/>
          <p:cNvSpPr/>
          <p:nvPr/>
        </p:nvSpPr>
        <p:spPr>
          <a:xfrm>
            <a:off x="56041" y="4913737"/>
            <a:ext cx="204165" cy="188862"/>
          </a:xfrm>
          <a:custGeom>
            <a:avLst/>
            <a:gdLst/>
            <a:ahLst/>
            <a:cxnLst/>
            <a:rect l="l" t="t" r="r" b="b"/>
            <a:pathLst>
              <a:path w="1522" h="1408" extrusionOk="0">
                <a:moveTo>
                  <a:pt x="759" y="0"/>
                </a:moveTo>
                <a:cubicBezTo>
                  <a:pt x="644" y="0"/>
                  <a:pt x="523" y="32"/>
                  <a:pt x="404" y="105"/>
                </a:cubicBezTo>
                <a:cubicBezTo>
                  <a:pt x="137" y="287"/>
                  <a:pt x="1" y="605"/>
                  <a:pt x="57" y="923"/>
                </a:cubicBezTo>
                <a:cubicBezTo>
                  <a:pt x="69" y="1020"/>
                  <a:pt x="103" y="1105"/>
                  <a:pt x="160" y="1185"/>
                </a:cubicBezTo>
                <a:cubicBezTo>
                  <a:pt x="285" y="1349"/>
                  <a:pt x="506" y="1400"/>
                  <a:pt x="711" y="1406"/>
                </a:cubicBezTo>
                <a:cubicBezTo>
                  <a:pt x="725" y="1407"/>
                  <a:pt x="740" y="1407"/>
                  <a:pt x="755" y="1407"/>
                </a:cubicBezTo>
                <a:cubicBezTo>
                  <a:pt x="860" y="1407"/>
                  <a:pt x="963" y="1390"/>
                  <a:pt x="1063" y="1355"/>
                </a:cubicBezTo>
                <a:cubicBezTo>
                  <a:pt x="1261" y="1264"/>
                  <a:pt x="1403" y="1082"/>
                  <a:pt x="1438" y="866"/>
                </a:cubicBezTo>
                <a:cubicBezTo>
                  <a:pt x="1522" y="418"/>
                  <a:pt x="1175" y="0"/>
                  <a:pt x="759" y="0"/>
                </a:cubicBezTo>
                <a:close/>
              </a:path>
            </a:pathLst>
          </a:custGeom>
          <a:solidFill>
            <a:srgbClr val="157F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"/>
          <p:cNvSpPr/>
          <p:nvPr/>
        </p:nvSpPr>
        <p:spPr>
          <a:xfrm>
            <a:off x="-11675" y="4574650"/>
            <a:ext cx="598946" cy="576646"/>
          </a:xfrm>
          <a:custGeom>
            <a:avLst/>
            <a:gdLst/>
            <a:ahLst/>
            <a:cxnLst/>
            <a:rect l="l" t="t" r="r" b="b"/>
            <a:pathLst>
              <a:path w="4465" h="4299" extrusionOk="0">
                <a:moveTo>
                  <a:pt x="1841" y="0"/>
                </a:moveTo>
                <a:cubicBezTo>
                  <a:pt x="1244" y="0"/>
                  <a:pt x="648" y="93"/>
                  <a:pt x="80" y="276"/>
                </a:cubicBezTo>
                <a:cubicBezTo>
                  <a:pt x="0" y="305"/>
                  <a:pt x="29" y="810"/>
                  <a:pt x="40" y="992"/>
                </a:cubicBezTo>
                <a:cubicBezTo>
                  <a:pt x="46" y="1179"/>
                  <a:pt x="46" y="1384"/>
                  <a:pt x="69" y="1577"/>
                </a:cubicBezTo>
                <a:cubicBezTo>
                  <a:pt x="69" y="1608"/>
                  <a:pt x="97" y="1634"/>
                  <a:pt x="128" y="1634"/>
                </a:cubicBezTo>
                <a:cubicBezTo>
                  <a:pt x="131" y="1634"/>
                  <a:pt x="134" y="1634"/>
                  <a:pt x="137" y="1634"/>
                </a:cubicBezTo>
                <a:cubicBezTo>
                  <a:pt x="339" y="1589"/>
                  <a:pt x="553" y="1576"/>
                  <a:pt x="766" y="1576"/>
                </a:cubicBezTo>
                <a:cubicBezTo>
                  <a:pt x="907" y="1576"/>
                  <a:pt x="1046" y="1581"/>
                  <a:pt x="1182" y="1588"/>
                </a:cubicBezTo>
                <a:cubicBezTo>
                  <a:pt x="1483" y="1588"/>
                  <a:pt x="1784" y="1628"/>
                  <a:pt x="2073" y="1702"/>
                </a:cubicBezTo>
                <a:cubicBezTo>
                  <a:pt x="2210" y="1736"/>
                  <a:pt x="2335" y="1793"/>
                  <a:pt x="2448" y="1872"/>
                </a:cubicBezTo>
                <a:cubicBezTo>
                  <a:pt x="2568" y="1946"/>
                  <a:pt x="2664" y="2054"/>
                  <a:pt x="2732" y="2173"/>
                </a:cubicBezTo>
                <a:cubicBezTo>
                  <a:pt x="2874" y="2417"/>
                  <a:pt x="2914" y="2707"/>
                  <a:pt x="2937" y="2980"/>
                </a:cubicBezTo>
                <a:cubicBezTo>
                  <a:pt x="2965" y="3372"/>
                  <a:pt x="2976" y="3763"/>
                  <a:pt x="2988" y="4161"/>
                </a:cubicBezTo>
                <a:cubicBezTo>
                  <a:pt x="2988" y="4201"/>
                  <a:pt x="3022" y="4241"/>
                  <a:pt x="3067" y="4241"/>
                </a:cubicBezTo>
                <a:cubicBezTo>
                  <a:pt x="3093" y="4240"/>
                  <a:pt x="3118" y="4240"/>
                  <a:pt x="3143" y="4240"/>
                </a:cubicBezTo>
                <a:cubicBezTo>
                  <a:pt x="3453" y="4240"/>
                  <a:pt x="3763" y="4270"/>
                  <a:pt x="4073" y="4286"/>
                </a:cubicBezTo>
                <a:cubicBezTo>
                  <a:pt x="4118" y="4288"/>
                  <a:pt x="4173" y="4299"/>
                  <a:pt x="4227" y="4299"/>
                </a:cubicBezTo>
                <a:cubicBezTo>
                  <a:pt x="4295" y="4299"/>
                  <a:pt x="4359" y="4282"/>
                  <a:pt x="4391" y="4212"/>
                </a:cubicBezTo>
                <a:cubicBezTo>
                  <a:pt x="4408" y="4150"/>
                  <a:pt x="4413" y="4087"/>
                  <a:pt x="4408" y="4025"/>
                </a:cubicBezTo>
                <a:lnTo>
                  <a:pt x="4413" y="3786"/>
                </a:lnTo>
                <a:cubicBezTo>
                  <a:pt x="4442" y="3150"/>
                  <a:pt x="4464" y="2508"/>
                  <a:pt x="4362" y="1872"/>
                </a:cubicBezTo>
                <a:cubicBezTo>
                  <a:pt x="4283" y="1384"/>
                  <a:pt x="4118" y="878"/>
                  <a:pt x="3749" y="520"/>
                </a:cubicBezTo>
                <a:cubicBezTo>
                  <a:pt x="3329" y="123"/>
                  <a:pt x="2721" y="38"/>
                  <a:pt x="2164" y="9"/>
                </a:cubicBezTo>
                <a:cubicBezTo>
                  <a:pt x="2057" y="3"/>
                  <a:pt x="1949" y="0"/>
                  <a:pt x="1841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6"/>
          <p:cNvSpPr/>
          <p:nvPr/>
        </p:nvSpPr>
        <p:spPr>
          <a:xfrm rot="-5400000">
            <a:off x="8525426" y="4544753"/>
            <a:ext cx="629497" cy="621247"/>
          </a:xfrm>
          <a:custGeom>
            <a:avLst/>
            <a:gdLst/>
            <a:ahLst/>
            <a:cxnLst/>
            <a:rect l="l" t="t" r="r" b="b"/>
            <a:pathLst>
              <a:path w="6805" h="6716" extrusionOk="0">
                <a:moveTo>
                  <a:pt x="2018" y="0"/>
                </a:moveTo>
                <a:cubicBezTo>
                  <a:pt x="1468" y="0"/>
                  <a:pt x="917" y="69"/>
                  <a:pt x="381" y="210"/>
                </a:cubicBezTo>
                <a:cubicBezTo>
                  <a:pt x="285" y="238"/>
                  <a:pt x="194" y="272"/>
                  <a:pt x="97" y="301"/>
                </a:cubicBezTo>
                <a:cubicBezTo>
                  <a:pt x="1" y="329"/>
                  <a:pt x="205" y="1374"/>
                  <a:pt x="222" y="1829"/>
                </a:cubicBezTo>
                <a:cubicBezTo>
                  <a:pt x="227" y="1865"/>
                  <a:pt x="261" y="1892"/>
                  <a:pt x="297" y="1892"/>
                </a:cubicBezTo>
                <a:cubicBezTo>
                  <a:pt x="301" y="1892"/>
                  <a:pt x="304" y="1892"/>
                  <a:pt x="307" y="1891"/>
                </a:cubicBezTo>
                <a:cubicBezTo>
                  <a:pt x="746" y="1796"/>
                  <a:pt x="1195" y="1746"/>
                  <a:pt x="1643" y="1746"/>
                </a:cubicBezTo>
                <a:cubicBezTo>
                  <a:pt x="1781" y="1746"/>
                  <a:pt x="1919" y="1751"/>
                  <a:pt x="2057" y="1760"/>
                </a:cubicBezTo>
                <a:cubicBezTo>
                  <a:pt x="2642" y="1795"/>
                  <a:pt x="3215" y="1908"/>
                  <a:pt x="3761" y="2101"/>
                </a:cubicBezTo>
                <a:cubicBezTo>
                  <a:pt x="4238" y="2272"/>
                  <a:pt x="4635" y="2618"/>
                  <a:pt x="4868" y="3072"/>
                </a:cubicBezTo>
                <a:cubicBezTo>
                  <a:pt x="5118" y="3527"/>
                  <a:pt x="5243" y="4049"/>
                  <a:pt x="5328" y="4560"/>
                </a:cubicBezTo>
                <a:cubicBezTo>
                  <a:pt x="5436" y="5231"/>
                  <a:pt x="5453" y="5906"/>
                  <a:pt x="5379" y="6582"/>
                </a:cubicBezTo>
                <a:cubicBezTo>
                  <a:pt x="5379" y="6633"/>
                  <a:pt x="5425" y="6679"/>
                  <a:pt x="5481" y="6679"/>
                </a:cubicBezTo>
                <a:lnTo>
                  <a:pt x="6419" y="6707"/>
                </a:lnTo>
                <a:cubicBezTo>
                  <a:pt x="6473" y="6707"/>
                  <a:pt x="6535" y="6716"/>
                  <a:pt x="6593" y="6716"/>
                </a:cubicBezTo>
                <a:cubicBezTo>
                  <a:pt x="6686" y="6716"/>
                  <a:pt x="6767" y="6694"/>
                  <a:pt x="6788" y="6582"/>
                </a:cubicBezTo>
                <a:cubicBezTo>
                  <a:pt x="6805" y="6474"/>
                  <a:pt x="6805" y="6361"/>
                  <a:pt x="6788" y="6253"/>
                </a:cubicBezTo>
                <a:cubicBezTo>
                  <a:pt x="6776" y="6094"/>
                  <a:pt x="6759" y="5941"/>
                  <a:pt x="6742" y="5787"/>
                </a:cubicBezTo>
                <a:cubicBezTo>
                  <a:pt x="6668" y="5043"/>
                  <a:pt x="6555" y="4299"/>
                  <a:pt x="6402" y="3567"/>
                </a:cubicBezTo>
                <a:cubicBezTo>
                  <a:pt x="6186" y="2612"/>
                  <a:pt x="5828" y="1641"/>
                  <a:pt x="5067" y="982"/>
                </a:cubicBezTo>
                <a:cubicBezTo>
                  <a:pt x="4436" y="437"/>
                  <a:pt x="3653" y="159"/>
                  <a:pt x="2835" y="51"/>
                </a:cubicBezTo>
                <a:cubicBezTo>
                  <a:pt x="2564" y="17"/>
                  <a:pt x="2291" y="0"/>
                  <a:pt x="201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6"/>
          <p:cNvSpPr/>
          <p:nvPr/>
        </p:nvSpPr>
        <p:spPr>
          <a:xfrm rot="-7023642">
            <a:off x="8799134" y="4719441"/>
            <a:ext cx="303830" cy="407699"/>
          </a:xfrm>
          <a:custGeom>
            <a:avLst/>
            <a:gdLst/>
            <a:ahLst/>
            <a:cxnLst/>
            <a:rect l="l" t="t" r="r" b="b"/>
            <a:pathLst>
              <a:path w="2699" h="3922" extrusionOk="0">
                <a:moveTo>
                  <a:pt x="759" y="1"/>
                </a:moveTo>
                <a:cubicBezTo>
                  <a:pt x="513" y="1"/>
                  <a:pt x="291" y="126"/>
                  <a:pt x="165" y="374"/>
                </a:cubicBezTo>
                <a:cubicBezTo>
                  <a:pt x="0" y="710"/>
                  <a:pt x="97" y="1079"/>
                  <a:pt x="324" y="1357"/>
                </a:cubicBezTo>
                <a:cubicBezTo>
                  <a:pt x="443" y="1499"/>
                  <a:pt x="585" y="1618"/>
                  <a:pt x="710" y="1749"/>
                </a:cubicBezTo>
                <a:cubicBezTo>
                  <a:pt x="847" y="1880"/>
                  <a:pt x="960" y="2033"/>
                  <a:pt x="1051" y="2198"/>
                </a:cubicBezTo>
                <a:cubicBezTo>
                  <a:pt x="1238" y="2544"/>
                  <a:pt x="1369" y="2913"/>
                  <a:pt x="1449" y="3294"/>
                </a:cubicBezTo>
                <a:cubicBezTo>
                  <a:pt x="1488" y="3458"/>
                  <a:pt x="1511" y="3634"/>
                  <a:pt x="1608" y="3771"/>
                </a:cubicBezTo>
                <a:cubicBezTo>
                  <a:pt x="1681" y="3867"/>
                  <a:pt x="1794" y="3922"/>
                  <a:pt x="1908" y="3922"/>
                </a:cubicBezTo>
                <a:cubicBezTo>
                  <a:pt x="1962" y="3922"/>
                  <a:pt x="2017" y="3910"/>
                  <a:pt x="2068" y="3884"/>
                </a:cubicBezTo>
                <a:cubicBezTo>
                  <a:pt x="2386" y="3759"/>
                  <a:pt x="2698" y="3055"/>
                  <a:pt x="2545" y="2124"/>
                </a:cubicBezTo>
                <a:cubicBezTo>
                  <a:pt x="2425" y="1368"/>
                  <a:pt x="1835" y="403"/>
                  <a:pt x="1091" y="73"/>
                </a:cubicBezTo>
                <a:cubicBezTo>
                  <a:pt x="980" y="25"/>
                  <a:pt x="867" y="1"/>
                  <a:pt x="75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BLANK_3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"/>
          <p:cNvSpPr txBox="1">
            <a:spLocks noGrp="1"/>
          </p:cNvSpPr>
          <p:nvPr>
            <p:ph type="title"/>
          </p:nvPr>
        </p:nvSpPr>
        <p:spPr>
          <a:xfrm>
            <a:off x="1042875" y="3077650"/>
            <a:ext cx="3111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5"/>
          <p:cNvSpPr txBox="1">
            <a:spLocks noGrp="1"/>
          </p:cNvSpPr>
          <p:nvPr>
            <p:ph type="subTitle" idx="1"/>
          </p:nvPr>
        </p:nvSpPr>
        <p:spPr>
          <a:xfrm>
            <a:off x="1042877" y="3753325"/>
            <a:ext cx="31110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2" name="Google Shape;162;p15"/>
          <p:cNvSpPr txBox="1">
            <a:spLocks noGrp="1"/>
          </p:cNvSpPr>
          <p:nvPr>
            <p:ph type="subTitle" idx="2"/>
          </p:nvPr>
        </p:nvSpPr>
        <p:spPr>
          <a:xfrm>
            <a:off x="4990133" y="3753325"/>
            <a:ext cx="31110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3" name="Google Shape;163;p15"/>
          <p:cNvSpPr txBox="1">
            <a:spLocks noGrp="1"/>
          </p:cNvSpPr>
          <p:nvPr>
            <p:ph type="subTitle" idx="3"/>
          </p:nvPr>
        </p:nvSpPr>
        <p:spPr>
          <a:xfrm>
            <a:off x="4990133" y="3077650"/>
            <a:ext cx="31110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400"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64" name="Google Shape;164;p15"/>
          <p:cNvSpPr/>
          <p:nvPr/>
        </p:nvSpPr>
        <p:spPr>
          <a:xfrm rot="-5400000">
            <a:off x="8558357" y="707500"/>
            <a:ext cx="321843" cy="339211"/>
          </a:xfrm>
          <a:custGeom>
            <a:avLst/>
            <a:gdLst/>
            <a:ahLst/>
            <a:cxnLst/>
            <a:rect l="l" t="t" r="r" b="b"/>
            <a:pathLst>
              <a:path w="3260" h="3436" extrusionOk="0">
                <a:moveTo>
                  <a:pt x="1652" y="1"/>
                </a:moveTo>
                <a:cubicBezTo>
                  <a:pt x="1571" y="1"/>
                  <a:pt x="1490" y="29"/>
                  <a:pt x="1421" y="96"/>
                </a:cubicBezTo>
                <a:cubicBezTo>
                  <a:pt x="1250" y="261"/>
                  <a:pt x="1216" y="568"/>
                  <a:pt x="1228" y="801"/>
                </a:cubicBezTo>
                <a:cubicBezTo>
                  <a:pt x="1239" y="1011"/>
                  <a:pt x="1284" y="1215"/>
                  <a:pt x="1370" y="1408"/>
                </a:cubicBezTo>
                <a:cubicBezTo>
                  <a:pt x="1273" y="1334"/>
                  <a:pt x="1165" y="1278"/>
                  <a:pt x="1052" y="1232"/>
                </a:cubicBezTo>
                <a:cubicBezTo>
                  <a:pt x="902" y="1171"/>
                  <a:pt x="723" y="1117"/>
                  <a:pt x="551" y="1117"/>
                </a:cubicBezTo>
                <a:cubicBezTo>
                  <a:pt x="469" y="1117"/>
                  <a:pt x="388" y="1129"/>
                  <a:pt x="313" y="1158"/>
                </a:cubicBezTo>
                <a:cubicBezTo>
                  <a:pt x="109" y="1227"/>
                  <a:pt x="1" y="1454"/>
                  <a:pt x="80" y="1658"/>
                </a:cubicBezTo>
                <a:cubicBezTo>
                  <a:pt x="171" y="1885"/>
                  <a:pt x="410" y="1971"/>
                  <a:pt x="631" y="2005"/>
                </a:cubicBezTo>
                <a:cubicBezTo>
                  <a:pt x="768" y="2031"/>
                  <a:pt x="906" y="2044"/>
                  <a:pt x="1045" y="2044"/>
                </a:cubicBezTo>
                <a:cubicBezTo>
                  <a:pt x="1149" y="2044"/>
                  <a:pt x="1254" y="2036"/>
                  <a:pt x="1358" y="2022"/>
                </a:cubicBezTo>
                <a:lnTo>
                  <a:pt x="1358" y="2022"/>
                </a:lnTo>
                <a:cubicBezTo>
                  <a:pt x="1313" y="2061"/>
                  <a:pt x="1273" y="2113"/>
                  <a:pt x="1239" y="2164"/>
                </a:cubicBezTo>
                <a:cubicBezTo>
                  <a:pt x="1171" y="2272"/>
                  <a:pt x="1120" y="2385"/>
                  <a:pt x="1086" y="2504"/>
                </a:cubicBezTo>
                <a:cubicBezTo>
                  <a:pt x="1023" y="2732"/>
                  <a:pt x="1023" y="3038"/>
                  <a:pt x="1165" y="3237"/>
                </a:cubicBezTo>
                <a:cubicBezTo>
                  <a:pt x="1264" y="3366"/>
                  <a:pt x="1414" y="3436"/>
                  <a:pt x="1570" y="3436"/>
                </a:cubicBezTo>
                <a:cubicBezTo>
                  <a:pt x="1620" y="3436"/>
                  <a:pt x="1672" y="3428"/>
                  <a:pt x="1722" y="3413"/>
                </a:cubicBezTo>
                <a:cubicBezTo>
                  <a:pt x="1949" y="3339"/>
                  <a:pt x="2119" y="3152"/>
                  <a:pt x="2170" y="2919"/>
                </a:cubicBezTo>
                <a:cubicBezTo>
                  <a:pt x="2244" y="2641"/>
                  <a:pt x="2170" y="2362"/>
                  <a:pt x="2074" y="2101"/>
                </a:cubicBezTo>
                <a:lnTo>
                  <a:pt x="2074" y="2101"/>
                </a:lnTo>
                <a:cubicBezTo>
                  <a:pt x="2109" y="2106"/>
                  <a:pt x="2143" y="2107"/>
                  <a:pt x="2176" y="2107"/>
                </a:cubicBezTo>
                <a:cubicBezTo>
                  <a:pt x="2231" y="2107"/>
                  <a:pt x="2285" y="2103"/>
                  <a:pt x="2341" y="2095"/>
                </a:cubicBezTo>
                <a:cubicBezTo>
                  <a:pt x="2477" y="2078"/>
                  <a:pt x="2613" y="2050"/>
                  <a:pt x="2744" y="2005"/>
                </a:cubicBezTo>
                <a:cubicBezTo>
                  <a:pt x="2960" y="1914"/>
                  <a:pt x="3238" y="1726"/>
                  <a:pt x="3250" y="1465"/>
                </a:cubicBezTo>
                <a:cubicBezTo>
                  <a:pt x="3260" y="1206"/>
                  <a:pt x="3011" y="1075"/>
                  <a:pt x="2782" y="1075"/>
                </a:cubicBezTo>
                <a:cubicBezTo>
                  <a:pt x="2760" y="1075"/>
                  <a:pt x="2738" y="1076"/>
                  <a:pt x="2716" y="1079"/>
                </a:cubicBezTo>
                <a:cubicBezTo>
                  <a:pt x="2500" y="1113"/>
                  <a:pt x="2295" y="1198"/>
                  <a:pt x="2119" y="1323"/>
                </a:cubicBezTo>
                <a:cubicBezTo>
                  <a:pt x="2182" y="1158"/>
                  <a:pt x="2205" y="982"/>
                  <a:pt x="2199" y="806"/>
                </a:cubicBezTo>
                <a:cubicBezTo>
                  <a:pt x="2193" y="585"/>
                  <a:pt x="2165" y="369"/>
                  <a:pt x="2023" y="193"/>
                </a:cubicBezTo>
                <a:cubicBezTo>
                  <a:pt x="1930" y="82"/>
                  <a:pt x="1790" y="1"/>
                  <a:pt x="1652" y="1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5"/>
          <p:cNvSpPr/>
          <p:nvPr/>
        </p:nvSpPr>
        <p:spPr>
          <a:xfrm rot="-5400000">
            <a:off x="8611126" y="305929"/>
            <a:ext cx="297755" cy="334176"/>
          </a:xfrm>
          <a:custGeom>
            <a:avLst/>
            <a:gdLst/>
            <a:ahLst/>
            <a:cxnLst/>
            <a:rect l="l" t="t" r="r" b="b"/>
            <a:pathLst>
              <a:path w="3016" h="3385" extrusionOk="0">
                <a:moveTo>
                  <a:pt x="1526" y="0"/>
                </a:moveTo>
                <a:cubicBezTo>
                  <a:pt x="1422" y="0"/>
                  <a:pt x="1316" y="40"/>
                  <a:pt x="1233" y="118"/>
                </a:cubicBezTo>
                <a:cubicBezTo>
                  <a:pt x="1039" y="300"/>
                  <a:pt x="1028" y="607"/>
                  <a:pt x="1068" y="851"/>
                </a:cubicBezTo>
                <a:cubicBezTo>
                  <a:pt x="1091" y="987"/>
                  <a:pt x="1136" y="1118"/>
                  <a:pt x="1204" y="1237"/>
                </a:cubicBezTo>
                <a:cubicBezTo>
                  <a:pt x="1067" y="1188"/>
                  <a:pt x="924" y="1157"/>
                  <a:pt x="782" y="1157"/>
                </a:cubicBezTo>
                <a:cubicBezTo>
                  <a:pt x="631" y="1157"/>
                  <a:pt x="482" y="1192"/>
                  <a:pt x="341" y="1277"/>
                </a:cubicBezTo>
                <a:cubicBezTo>
                  <a:pt x="148" y="1385"/>
                  <a:pt x="0" y="1606"/>
                  <a:pt x="136" y="1817"/>
                </a:cubicBezTo>
                <a:cubicBezTo>
                  <a:pt x="261" y="2010"/>
                  <a:pt x="506" y="2100"/>
                  <a:pt x="716" y="2135"/>
                </a:cubicBezTo>
                <a:cubicBezTo>
                  <a:pt x="770" y="2142"/>
                  <a:pt x="825" y="2146"/>
                  <a:pt x="879" y="2146"/>
                </a:cubicBezTo>
                <a:cubicBezTo>
                  <a:pt x="983" y="2146"/>
                  <a:pt x="1086" y="2132"/>
                  <a:pt x="1187" y="2106"/>
                </a:cubicBezTo>
                <a:lnTo>
                  <a:pt x="1187" y="2106"/>
                </a:lnTo>
                <a:cubicBezTo>
                  <a:pt x="1113" y="2220"/>
                  <a:pt x="1062" y="2350"/>
                  <a:pt x="1034" y="2487"/>
                </a:cubicBezTo>
                <a:cubicBezTo>
                  <a:pt x="988" y="2731"/>
                  <a:pt x="1005" y="3009"/>
                  <a:pt x="1176" y="3208"/>
                </a:cubicBezTo>
                <a:cubicBezTo>
                  <a:pt x="1270" y="3323"/>
                  <a:pt x="1409" y="3385"/>
                  <a:pt x="1550" y="3385"/>
                </a:cubicBezTo>
                <a:cubicBezTo>
                  <a:pt x="1638" y="3385"/>
                  <a:pt x="1727" y="3361"/>
                  <a:pt x="1806" y="3310"/>
                </a:cubicBezTo>
                <a:cubicBezTo>
                  <a:pt x="2028" y="3168"/>
                  <a:pt x="2096" y="2896"/>
                  <a:pt x="2101" y="2646"/>
                </a:cubicBezTo>
                <a:cubicBezTo>
                  <a:pt x="2107" y="2396"/>
                  <a:pt x="2045" y="2152"/>
                  <a:pt x="1920" y="1930"/>
                </a:cubicBezTo>
                <a:lnTo>
                  <a:pt x="1920" y="1930"/>
                </a:lnTo>
                <a:cubicBezTo>
                  <a:pt x="1995" y="1941"/>
                  <a:pt x="2072" y="1947"/>
                  <a:pt x="2148" y="1947"/>
                </a:cubicBezTo>
                <a:cubicBezTo>
                  <a:pt x="2267" y="1947"/>
                  <a:pt x="2387" y="1933"/>
                  <a:pt x="2505" y="1902"/>
                </a:cubicBezTo>
                <a:cubicBezTo>
                  <a:pt x="2709" y="1834"/>
                  <a:pt x="2942" y="1680"/>
                  <a:pt x="2982" y="1447"/>
                </a:cubicBezTo>
                <a:cubicBezTo>
                  <a:pt x="3016" y="1271"/>
                  <a:pt x="2897" y="1101"/>
                  <a:pt x="2715" y="1078"/>
                </a:cubicBezTo>
                <a:cubicBezTo>
                  <a:pt x="2674" y="1071"/>
                  <a:pt x="2632" y="1067"/>
                  <a:pt x="2589" y="1067"/>
                </a:cubicBezTo>
                <a:cubicBezTo>
                  <a:pt x="2443" y="1067"/>
                  <a:pt x="2292" y="1107"/>
                  <a:pt x="2164" y="1146"/>
                </a:cubicBezTo>
                <a:cubicBezTo>
                  <a:pt x="2050" y="1180"/>
                  <a:pt x="1948" y="1226"/>
                  <a:pt x="1852" y="1288"/>
                </a:cubicBezTo>
                <a:cubicBezTo>
                  <a:pt x="1914" y="1146"/>
                  <a:pt x="1954" y="999"/>
                  <a:pt x="1971" y="845"/>
                </a:cubicBezTo>
                <a:cubicBezTo>
                  <a:pt x="1999" y="612"/>
                  <a:pt x="1982" y="334"/>
                  <a:pt x="1829" y="147"/>
                </a:cubicBezTo>
                <a:cubicBezTo>
                  <a:pt x="1751" y="48"/>
                  <a:pt x="1640" y="0"/>
                  <a:pt x="1526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5"/>
          <p:cNvSpPr/>
          <p:nvPr/>
        </p:nvSpPr>
        <p:spPr>
          <a:xfrm rot="-5400000">
            <a:off x="8818597" y="34677"/>
            <a:ext cx="325299" cy="325488"/>
          </a:xfrm>
          <a:custGeom>
            <a:avLst/>
            <a:gdLst/>
            <a:ahLst/>
            <a:cxnLst/>
            <a:rect l="l" t="t" r="r" b="b"/>
            <a:pathLst>
              <a:path w="3295" h="3297" extrusionOk="0">
                <a:moveTo>
                  <a:pt x="1392" y="0"/>
                </a:moveTo>
                <a:cubicBezTo>
                  <a:pt x="1361" y="0"/>
                  <a:pt x="1331" y="6"/>
                  <a:pt x="1301" y="20"/>
                </a:cubicBezTo>
                <a:cubicBezTo>
                  <a:pt x="1182" y="77"/>
                  <a:pt x="1119" y="202"/>
                  <a:pt x="1068" y="315"/>
                </a:cubicBezTo>
                <a:cubicBezTo>
                  <a:pt x="972" y="577"/>
                  <a:pt x="966" y="861"/>
                  <a:pt x="1057" y="1127"/>
                </a:cubicBezTo>
                <a:cubicBezTo>
                  <a:pt x="1091" y="1230"/>
                  <a:pt x="1136" y="1326"/>
                  <a:pt x="1193" y="1423"/>
                </a:cubicBezTo>
                <a:cubicBezTo>
                  <a:pt x="1050" y="1372"/>
                  <a:pt x="899" y="1341"/>
                  <a:pt x="752" y="1341"/>
                </a:cubicBezTo>
                <a:cubicBezTo>
                  <a:pt x="572" y="1341"/>
                  <a:pt x="397" y="1387"/>
                  <a:pt x="250" y="1497"/>
                </a:cubicBezTo>
                <a:cubicBezTo>
                  <a:pt x="51" y="1633"/>
                  <a:pt x="0" y="1900"/>
                  <a:pt x="137" y="2099"/>
                </a:cubicBezTo>
                <a:cubicBezTo>
                  <a:pt x="262" y="2297"/>
                  <a:pt x="489" y="2388"/>
                  <a:pt x="722" y="2400"/>
                </a:cubicBezTo>
                <a:cubicBezTo>
                  <a:pt x="734" y="2400"/>
                  <a:pt x="747" y="2400"/>
                  <a:pt x="759" y="2400"/>
                </a:cubicBezTo>
                <a:cubicBezTo>
                  <a:pt x="924" y="2400"/>
                  <a:pt x="1091" y="2366"/>
                  <a:pt x="1244" y="2297"/>
                </a:cubicBezTo>
                <a:lnTo>
                  <a:pt x="1244" y="2297"/>
                </a:lnTo>
                <a:cubicBezTo>
                  <a:pt x="1193" y="2400"/>
                  <a:pt x="1153" y="2508"/>
                  <a:pt x="1125" y="2615"/>
                </a:cubicBezTo>
                <a:cubicBezTo>
                  <a:pt x="1074" y="2831"/>
                  <a:pt x="1023" y="3087"/>
                  <a:pt x="1108" y="3297"/>
                </a:cubicBezTo>
                <a:lnTo>
                  <a:pt x="1948" y="3297"/>
                </a:lnTo>
                <a:cubicBezTo>
                  <a:pt x="2028" y="3161"/>
                  <a:pt x="2085" y="3013"/>
                  <a:pt x="2124" y="2860"/>
                </a:cubicBezTo>
                <a:cubicBezTo>
                  <a:pt x="2187" y="2598"/>
                  <a:pt x="2204" y="2326"/>
                  <a:pt x="2164" y="2059"/>
                </a:cubicBezTo>
                <a:lnTo>
                  <a:pt x="2164" y="2059"/>
                </a:lnTo>
                <a:cubicBezTo>
                  <a:pt x="2249" y="2082"/>
                  <a:pt x="2340" y="2099"/>
                  <a:pt x="2431" y="2104"/>
                </a:cubicBezTo>
                <a:cubicBezTo>
                  <a:pt x="2468" y="2107"/>
                  <a:pt x="2506" y="2108"/>
                  <a:pt x="2544" y="2108"/>
                </a:cubicBezTo>
                <a:cubicBezTo>
                  <a:pt x="2661" y="2108"/>
                  <a:pt x="2779" y="2095"/>
                  <a:pt x="2891" y="2065"/>
                </a:cubicBezTo>
                <a:cubicBezTo>
                  <a:pt x="3118" y="1991"/>
                  <a:pt x="3294" y="1764"/>
                  <a:pt x="3192" y="1519"/>
                </a:cubicBezTo>
                <a:cubicBezTo>
                  <a:pt x="3106" y="1313"/>
                  <a:pt x="2894" y="1220"/>
                  <a:pt x="2680" y="1220"/>
                </a:cubicBezTo>
                <a:cubicBezTo>
                  <a:pt x="2640" y="1220"/>
                  <a:pt x="2601" y="1223"/>
                  <a:pt x="2562" y="1230"/>
                </a:cubicBezTo>
                <a:cubicBezTo>
                  <a:pt x="2329" y="1275"/>
                  <a:pt x="2107" y="1372"/>
                  <a:pt x="1914" y="1514"/>
                </a:cubicBezTo>
                <a:cubicBezTo>
                  <a:pt x="2000" y="1025"/>
                  <a:pt x="2039" y="452"/>
                  <a:pt x="1630" y="105"/>
                </a:cubicBezTo>
                <a:cubicBezTo>
                  <a:pt x="1559" y="47"/>
                  <a:pt x="1476" y="0"/>
                  <a:pt x="1392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5"/>
          <p:cNvSpPr/>
          <p:nvPr/>
        </p:nvSpPr>
        <p:spPr>
          <a:xfrm rot="-5400000">
            <a:off x="8861396" y="589372"/>
            <a:ext cx="334184" cy="231011"/>
          </a:xfrm>
          <a:custGeom>
            <a:avLst/>
            <a:gdLst/>
            <a:ahLst/>
            <a:cxnLst/>
            <a:rect l="l" t="t" r="r" b="b"/>
            <a:pathLst>
              <a:path w="3385" h="2340" extrusionOk="0">
                <a:moveTo>
                  <a:pt x="1636" y="0"/>
                </a:moveTo>
                <a:cubicBezTo>
                  <a:pt x="1413" y="0"/>
                  <a:pt x="1230" y="171"/>
                  <a:pt x="1164" y="392"/>
                </a:cubicBezTo>
                <a:cubicBezTo>
                  <a:pt x="1073" y="727"/>
                  <a:pt x="1125" y="1079"/>
                  <a:pt x="1306" y="1374"/>
                </a:cubicBezTo>
                <a:cubicBezTo>
                  <a:pt x="1170" y="1312"/>
                  <a:pt x="1028" y="1267"/>
                  <a:pt x="880" y="1238"/>
                </a:cubicBezTo>
                <a:cubicBezTo>
                  <a:pt x="811" y="1225"/>
                  <a:pt x="737" y="1218"/>
                  <a:pt x="661" y="1218"/>
                </a:cubicBezTo>
                <a:cubicBezTo>
                  <a:pt x="507" y="1218"/>
                  <a:pt x="349" y="1249"/>
                  <a:pt x="227" y="1329"/>
                </a:cubicBezTo>
                <a:cubicBezTo>
                  <a:pt x="0" y="1482"/>
                  <a:pt x="57" y="1749"/>
                  <a:pt x="199" y="1948"/>
                </a:cubicBezTo>
                <a:cubicBezTo>
                  <a:pt x="358" y="2153"/>
                  <a:pt x="602" y="2272"/>
                  <a:pt x="863" y="2278"/>
                </a:cubicBezTo>
                <a:cubicBezTo>
                  <a:pt x="888" y="2280"/>
                  <a:pt x="913" y="2280"/>
                  <a:pt x="938" y="2280"/>
                </a:cubicBezTo>
                <a:cubicBezTo>
                  <a:pt x="1055" y="2280"/>
                  <a:pt x="1172" y="2259"/>
                  <a:pt x="1289" y="2226"/>
                </a:cubicBezTo>
                <a:lnTo>
                  <a:pt x="1289" y="2226"/>
                </a:lnTo>
                <a:cubicBezTo>
                  <a:pt x="1261" y="2266"/>
                  <a:pt x="1238" y="2300"/>
                  <a:pt x="1215" y="2340"/>
                </a:cubicBezTo>
                <a:lnTo>
                  <a:pt x="2187" y="2340"/>
                </a:lnTo>
                <a:cubicBezTo>
                  <a:pt x="2181" y="2266"/>
                  <a:pt x="2164" y="2192"/>
                  <a:pt x="2147" y="2124"/>
                </a:cubicBezTo>
                <a:lnTo>
                  <a:pt x="2147" y="2124"/>
                </a:lnTo>
                <a:cubicBezTo>
                  <a:pt x="2289" y="2164"/>
                  <a:pt x="2431" y="2187"/>
                  <a:pt x="2579" y="2198"/>
                </a:cubicBezTo>
                <a:cubicBezTo>
                  <a:pt x="2622" y="2200"/>
                  <a:pt x="2665" y="2202"/>
                  <a:pt x="2709" y="2202"/>
                </a:cubicBezTo>
                <a:cubicBezTo>
                  <a:pt x="2890" y="2202"/>
                  <a:pt x="3073" y="2175"/>
                  <a:pt x="3215" y="2056"/>
                </a:cubicBezTo>
                <a:cubicBezTo>
                  <a:pt x="3385" y="1908"/>
                  <a:pt x="3385" y="1636"/>
                  <a:pt x="3249" y="1460"/>
                </a:cubicBezTo>
                <a:cubicBezTo>
                  <a:pt x="3128" y="1301"/>
                  <a:pt x="2952" y="1246"/>
                  <a:pt x="2768" y="1246"/>
                </a:cubicBezTo>
                <a:cubicBezTo>
                  <a:pt x="2709" y="1246"/>
                  <a:pt x="2649" y="1251"/>
                  <a:pt x="2590" y="1261"/>
                </a:cubicBezTo>
                <a:cubicBezTo>
                  <a:pt x="2419" y="1289"/>
                  <a:pt x="2249" y="1352"/>
                  <a:pt x="2101" y="1454"/>
                </a:cubicBezTo>
                <a:cubicBezTo>
                  <a:pt x="2192" y="1227"/>
                  <a:pt x="2232" y="994"/>
                  <a:pt x="2226" y="755"/>
                </a:cubicBezTo>
                <a:cubicBezTo>
                  <a:pt x="2209" y="460"/>
                  <a:pt x="2084" y="125"/>
                  <a:pt x="1778" y="23"/>
                </a:cubicBezTo>
                <a:cubicBezTo>
                  <a:pt x="1729" y="7"/>
                  <a:pt x="1682" y="0"/>
                  <a:pt x="1636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5"/>
          <p:cNvSpPr/>
          <p:nvPr/>
        </p:nvSpPr>
        <p:spPr>
          <a:xfrm rot="-5400000">
            <a:off x="9048038" y="1095687"/>
            <a:ext cx="102180" cy="89739"/>
          </a:xfrm>
          <a:custGeom>
            <a:avLst/>
            <a:gdLst/>
            <a:ahLst/>
            <a:cxnLst/>
            <a:rect l="l" t="t" r="r" b="b"/>
            <a:pathLst>
              <a:path w="1035" h="909" extrusionOk="0">
                <a:moveTo>
                  <a:pt x="500" y="0"/>
                </a:moveTo>
                <a:cubicBezTo>
                  <a:pt x="444" y="0"/>
                  <a:pt x="388" y="12"/>
                  <a:pt x="336" y="34"/>
                </a:cubicBezTo>
                <a:cubicBezTo>
                  <a:pt x="217" y="103"/>
                  <a:pt x="131" y="210"/>
                  <a:pt x="92" y="341"/>
                </a:cubicBezTo>
                <a:cubicBezTo>
                  <a:pt x="29" y="523"/>
                  <a:pt x="1" y="716"/>
                  <a:pt x="18" y="909"/>
                </a:cubicBezTo>
                <a:lnTo>
                  <a:pt x="1023" y="909"/>
                </a:lnTo>
                <a:lnTo>
                  <a:pt x="1023" y="852"/>
                </a:lnTo>
                <a:cubicBezTo>
                  <a:pt x="1034" y="563"/>
                  <a:pt x="989" y="205"/>
                  <a:pt x="711" y="57"/>
                </a:cubicBezTo>
                <a:cubicBezTo>
                  <a:pt x="644" y="19"/>
                  <a:pt x="572" y="0"/>
                  <a:pt x="500" y="0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"/>
          <p:cNvSpPr/>
          <p:nvPr/>
        </p:nvSpPr>
        <p:spPr>
          <a:xfrm>
            <a:off x="0" y="399420"/>
            <a:ext cx="100957" cy="216336"/>
          </a:xfrm>
          <a:custGeom>
            <a:avLst/>
            <a:gdLst/>
            <a:ahLst/>
            <a:cxnLst/>
            <a:rect l="l" t="t" r="r" b="b"/>
            <a:pathLst>
              <a:path w="896" h="1920" extrusionOk="0">
                <a:moveTo>
                  <a:pt x="97" y="1"/>
                </a:moveTo>
                <a:cubicBezTo>
                  <a:pt x="76" y="1"/>
                  <a:pt x="55" y="9"/>
                  <a:pt x="40" y="27"/>
                </a:cubicBezTo>
                <a:lnTo>
                  <a:pt x="0" y="73"/>
                </a:lnTo>
                <a:lnTo>
                  <a:pt x="0" y="1748"/>
                </a:lnTo>
                <a:cubicBezTo>
                  <a:pt x="256" y="1822"/>
                  <a:pt x="517" y="1885"/>
                  <a:pt x="784" y="1919"/>
                </a:cubicBezTo>
                <a:cubicBezTo>
                  <a:pt x="789" y="1919"/>
                  <a:pt x="793" y="1920"/>
                  <a:pt x="798" y="1920"/>
                </a:cubicBezTo>
                <a:cubicBezTo>
                  <a:pt x="854" y="1920"/>
                  <a:pt x="895" y="1858"/>
                  <a:pt x="869" y="1805"/>
                </a:cubicBezTo>
                <a:cubicBezTo>
                  <a:pt x="801" y="1652"/>
                  <a:pt x="744" y="1504"/>
                  <a:pt x="693" y="1345"/>
                </a:cubicBezTo>
                <a:cubicBezTo>
                  <a:pt x="636" y="1197"/>
                  <a:pt x="579" y="1050"/>
                  <a:pt x="523" y="902"/>
                </a:cubicBezTo>
                <a:cubicBezTo>
                  <a:pt x="409" y="612"/>
                  <a:pt x="290" y="323"/>
                  <a:pt x="165" y="39"/>
                </a:cubicBezTo>
                <a:cubicBezTo>
                  <a:pt x="149" y="14"/>
                  <a:pt x="123" y="1"/>
                  <a:pt x="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5"/>
          <p:cNvSpPr/>
          <p:nvPr/>
        </p:nvSpPr>
        <p:spPr>
          <a:xfrm>
            <a:off x="93407" y="133951"/>
            <a:ext cx="262082" cy="204843"/>
          </a:xfrm>
          <a:custGeom>
            <a:avLst/>
            <a:gdLst/>
            <a:ahLst/>
            <a:cxnLst/>
            <a:rect l="l" t="t" r="r" b="b"/>
            <a:pathLst>
              <a:path w="2326" h="1818" extrusionOk="0">
                <a:moveTo>
                  <a:pt x="1338" y="1"/>
                </a:moveTo>
                <a:cubicBezTo>
                  <a:pt x="1308" y="1"/>
                  <a:pt x="1278" y="15"/>
                  <a:pt x="1261" y="43"/>
                </a:cubicBezTo>
                <a:cubicBezTo>
                  <a:pt x="1102" y="259"/>
                  <a:pt x="920" y="464"/>
                  <a:pt x="722" y="651"/>
                </a:cubicBezTo>
                <a:cubicBezTo>
                  <a:pt x="631" y="742"/>
                  <a:pt x="534" y="821"/>
                  <a:pt x="438" y="907"/>
                </a:cubicBezTo>
                <a:cubicBezTo>
                  <a:pt x="330" y="992"/>
                  <a:pt x="222" y="1083"/>
                  <a:pt x="120" y="1174"/>
                </a:cubicBezTo>
                <a:cubicBezTo>
                  <a:pt x="0" y="1304"/>
                  <a:pt x="131" y="1350"/>
                  <a:pt x="159" y="1361"/>
                </a:cubicBezTo>
                <a:cubicBezTo>
                  <a:pt x="483" y="1480"/>
                  <a:pt x="835" y="1531"/>
                  <a:pt x="1176" y="1605"/>
                </a:cubicBezTo>
                <a:cubicBezTo>
                  <a:pt x="1517" y="1673"/>
                  <a:pt x="1863" y="1747"/>
                  <a:pt x="2204" y="1815"/>
                </a:cubicBezTo>
                <a:cubicBezTo>
                  <a:pt x="2211" y="1817"/>
                  <a:pt x="2217" y="1818"/>
                  <a:pt x="2224" y="1818"/>
                </a:cubicBezTo>
                <a:cubicBezTo>
                  <a:pt x="2282" y="1818"/>
                  <a:pt x="2325" y="1752"/>
                  <a:pt x="2295" y="1696"/>
                </a:cubicBezTo>
                <a:cubicBezTo>
                  <a:pt x="2045" y="1122"/>
                  <a:pt x="1750" y="572"/>
                  <a:pt x="1414" y="43"/>
                </a:cubicBezTo>
                <a:cubicBezTo>
                  <a:pt x="1397" y="15"/>
                  <a:pt x="1368" y="1"/>
                  <a:pt x="133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5"/>
          <p:cNvSpPr/>
          <p:nvPr/>
        </p:nvSpPr>
        <p:spPr>
          <a:xfrm>
            <a:off x="244391" y="488435"/>
            <a:ext cx="219378" cy="188280"/>
          </a:xfrm>
          <a:custGeom>
            <a:avLst/>
            <a:gdLst/>
            <a:ahLst/>
            <a:cxnLst/>
            <a:rect l="l" t="t" r="r" b="b"/>
            <a:pathLst>
              <a:path w="1947" h="1671" extrusionOk="0">
                <a:moveTo>
                  <a:pt x="1036" y="0"/>
                </a:moveTo>
                <a:cubicBezTo>
                  <a:pt x="1011" y="0"/>
                  <a:pt x="984" y="8"/>
                  <a:pt x="955" y="27"/>
                </a:cubicBezTo>
                <a:cubicBezTo>
                  <a:pt x="847" y="101"/>
                  <a:pt x="745" y="180"/>
                  <a:pt x="648" y="271"/>
                </a:cubicBezTo>
                <a:cubicBezTo>
                  <a:pt x="546" y="356"/>
                  <a:pt x="444" y="441"/>
                  <a:pt x="347" y="532"/>
                </a:cubicBezTo>
                <a:cubicBezTo>
                  <a:pt x="233" y="623"/>
                  <a:pt x="131" y="731"/>
                  <a:pt x="40" y="839"/>
                </a:cubicBezTo>
                <a:cubicBezTo>
                  <a:pt x="1" y="890"/>
                  <a:pt x="18" y="958"/>
                  <a:pt x="74" y="981"/>
                </a:cubicBezTo>
                <a:cubicBezTo>
                  <a:pt x="80" y="987"/>
                  <a:pt x="80" y="987"/>
                  <a:pt x="86" y="987"/>
                </a:cubicBezTo>
                <a:cubicBezTo>
                  <a:pt x="228" y="1055"/>
                  <a:pt x="358" y="1129"/>
                  <a:pt x="500" y="1197"/>
                </a:cubicBezTo>
                <a:cubicBezTo>
                  <a:pt x="642" y="1259"/>
                  <a:pt x="790" y="1316"/>
                  <a:pt x="938" y="1373"/>
                </a:cubicBezTo>
                <a:cubicBezTo>
                  <a:pt x="1233" y="1481"/>
                  <a:pt x="1528" y="1583"/>
                  <a:pt x="1835" y="1668"/>
                </a:cubicBezTo>
                <a:cubicBezTo>
                  <a:pt x="1842" y="1670"/>
                  <a:pt x="1849" y="1670"/>
                  <a:pt x="1855" y="1670"/>
                </a:cubicBezTo>
                <a:cubicBezTo>
                  <a:pt x="1916" y="1670"/>
                  <a:pt x="1946" y="1600"/>
                  <a:pt x="1920" y="1549"/>
                </a:cubicBezTo>
                <a:cubicBezTo>
                  <a:pt x="1812" y="1299"/>
                  <a:pt x="1710" y="1055"/>
                  <a:pt x="1591" y="811"/>
                </a:cubicBezTo>
                <a:cubicBezTo>
                  <a:pt x="1466" y="572"/>
                  <a:pt x="1335" y="345"/>
                  <a:pt x="1193" y="123"/>
                </a:cubicBezTo>
                <a:cubicBezTo>
                  <a:pt x="1152" y="57"/>
                  <a:pt x="1102" y="0"/>
                  <a:pt x="103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"/>
          <p:cNvSpPr/>
          <p:nvPr/>
        </p:nvSpPr>
        <p:spPr>
          <a:xfrm>
            <a:off x="0" y="736777"/>
            <a:ext cx="283265" cy="225350"/>
          </a:xfrm>
          <a:custGeom>
            <a:avLst/>
            <a:gdLst/>
            <a:ahLst/>
            <a:cxnLst/>
            <a:rect l="l" t="t" r="r" b="b"/>
            <a:pathLst>
              <a:path w="2514" h="2000" extrusionOk="0">
                <a:moveTo>
                  <a:pt x="1238" y="1"/>
                </a:moveTo>
                <a:cubicBezTo>
                  <a:pt x="1219" y="1"/>
                  <a:pt x="1199" y="7"/>
                  <a:pt x="1181" y="21"/>
                </a:cubicBezTo>
                <a:cubicBezTo>
                  <a:pt x="841" y="305"/>
                  <a:pt x="290" y="725"/>
                  <a:pt x="0" y="1077"/>
                </a:cubicBezTo>
                <a:lnTo>
                  <a:pt x="0" y="1282"/>
                </a:lnTo>
                <a:cubicBezTo>
                  <a:pt x="369" y="1463"/>
                  <a:pt x="1715" y="1815"/>
                  <a:pt x="2385" y="1997"/>
                </a:cubicBezTo>
                <a:cubicBezTo>
                  <a:pt x="2390" y="1999"/>
                  <a:pt x="2395" y="1999"/>
                  <a:pt x="2400" y="1999"/>
                </a:cubicBezTo>
                <a:cubicBezTo>
                  <a:pt x="2454" y="1999"/>
                  <a:pt x="2513" y="1920"/>
                  <a:pt x="2482" y="1878"/>
                </a:cubicBezTo>
                <a:cubicBezTo>
                  <a:pt x="2056" y="1287"/>
                  <a:pt x="1670" y="674"/>
                  <a:pt x="1312" y="43"/>
                </a:cubicBezTo>
                <a:cubicBezTo>
                  <a:pt x="1295" y="16"/>
                  <a:pt x="1267" y="1"/>
                  <a:pt x="123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5"/>
          <p:cNvSpPr/>
          <p:nvPr/>
        </p:nvSpPr>
        <p:spPr>
          <a:xfrm>
            <a:off x="563" y="1023879"/>
            <a:ext cx="78196" cy="167773"/>
          </a:xfrm>
          <a:custGeom>
            <a:avLst/>
            <a:gdLst/>
            <a:ahLst/>
            <a:cxnLst/>
            <a:rect l="l" t="t" r="r" b="b"/>
            <a:pathLst>
              <a:path w="694" h="1489" extrusionOk="0">
                <a:moveTo>
                  <a:pt x="1" y="0"/>
                </a:moveTo>
                <a:lnTo>
                  <a:pt x="1" y="1329"/>
                </a:lnTo>
                <a:lnTo>
                  <a:pt x="137" y="1380"/>
                </a:lnTo>
                <a:cubicBezTo>
                  <a:pt x="279" y="1443"/>
                  <a:pt x="427" y="1477"/>
                  <a:pt x="586" y="1488"/>
                </a:cubicBezTo>
                <a:cubicBezTo>
                  <a:pt x="648" y="1477"/>
                  <a:pt x="694" y="1409"/>
                  <a:pt x="671" y="1346"/>
                </a:cubicBezTo>
                <a:cubicBezTo>
                  <a:pt x="552" y="1062"/>
                  <a:pt x="432" y="778"/>
                  <a:pt x="285" y="511"/>
                </a:cubicBezTo>
                <a:cubicBezTo>
                  <a:pt x="217" y="381"/>
                  <a:pt x="143" y="256"/>
                  <a:pt x="75" y="131"/>
                </a:cubicBezTo>
                <a:cubicBezTo>
                  <a:pt x="52" y="85"/>
                  <a:pt x="23" y="46"/>
                  <a:pt x="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5"/>
          <p:cNvSpPr/>
          <p:nvPr/>
        </p:nvSpPr>
        <p:spPr>
          <a:xfrm>
            <a:off x="359545" y="794355"/>
            <a:ext cx="261631" cy="213068"/>
          </a:xfrm>
          <a:custGeom>
            <a:avLst/>
            <a:gdLst/>
            <a:ahLst/>
            <a:cxnLst/>
            <a:rect l="l" t="t" r="r" b="b"/>
            <a:pathLst>
              <a:path w="2322" h="1891" extrusionOk="0">
                <a:moveTo>
                  <a:pt x="1132" y="0"/>
                </a:moveTo>
                <a:cubicBezTo>
                  <a:pt x="1110" y="0"/>
                  <a:pt x="1085" y="10"/>
                  <a:pt x="1063" y="32"/>
                </a:cubicBezTo>
                <a:cubicBezTo>
                  <a:pt x="887" y="203"/>
                  <a:pt x="711" y="367"/>
                  <a:pt x="529" y="538"/>
                </a:cubicBezTo>
                <a:cubicBezTo>
                  <a:pt x="347" y="702"/>
                  <a:pt x="183" y="878"/>
                  <a:pt x="35" y="1066"/>
                </a:cubicBezTo>
                <a:cubicBezTo>
                  <a:pt x="1" y="1094"/>
                  <a:pt x="1" y="1145"/>
                  <a:pt x="24" y="1179"/>
                </a:cubicBezTo>
                <a:cubicBezTo>
                  <a:pt x="18" y="1197"/>
                  <a:pt x="29" y="1214"/>
                  <a:pt x="46" y="1225"/>
                </a:cubicBezTo>
                <a:cubicBezTo>
                  <a:pt x="364" y="1401"/>
                  <a:pt x="734" y="1503"/>
                  <a:pt x="1091" y="1617"/>
                </a:cubicBezTo>
                <a:cubicBezTo>
                  <a:pt x="1449" y="1725"/>
                  <a:pt x="1818" y="1810"/>
                  <a:pt x="2188" y="1889"/>
                </a:cubicBezTo>
                <a:cubicBezTo>
                  <a:pt x="2191" y="1890"/>
                  <a:pt x="2194" y="1890"/>
                  <a:pt x="2197" y="1890"/>
                </a:cubicBezTo>
                <a:cubicBezTo>
                  <a:pt x="2253" y="1890"/>
                  <a:pt x="2322" y="1802"/>
                  <a:pt x="2290" y="1759"/>
                </a:cubicBezTo>
                <a:cubicBezTo>
                  <a:pt x="2188" y="1611"/>
                  <a:pt x="2074" y="1481"/>
                  <a:pt x="1983" y="1327"/>
                </a:cubicBezTo>
                <a:cubicBezTo>
                  <a:pt x="1898" y="1185"/>
                  <a:pt x="1813" y="1043"/>
                  <a:pt x="1727" y="901"/>
                </a:cubicBezTo>
                <a:cubicBezTo>
                  <a:pt x="1551" y="606"/>
                  <a:pt x="1370" y="316"/>
                  <a:pt x="1188" y="32"/>
                </a:cubicBezTo>
                <a:cubicBezTo>
                  <a:pt x="1176" y="12"/>
                  <a:pt x="1155" y="0"/>
                  <a:pt x="113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"/>
          <p:cNvSpPr/>
          <p:nvPr/>
        </p:nvSpPr>
        <p:spPr>
          <a:xfrm>
            <a:off x="3485800" y="16462"/>
            <a:ext cx="2202404" cy="439826"/>
          </a:xfrm>
          <a:custGeom>
            <a:avLst/>
            <a:gdLst/>
            <a:ahLst/>
            <a:cxnLst/>
            <a:rect l="l" t="t" r="r" b="b"/>
            <a:pathLst>
              <a:path w="5936" h="1694" extrusionOk="0">
                <a:moveTo>
                  <a:pt x="5867" y="1"/>
                </a:moveTo>
                <a:lnTo>
                  <a:pt x="0" y="40"/>
                </a:lnTo>
                <a:cubicBezTo>
                  <a:pt x="0" y="40"/>
                  <a:pt x="63" y="1364"/>
                  <a:pt x="460" y="1443"/>
                </a:cubicBezTo>
                <a:cubicBezTo>
                  <a:pt x="1121" y="1572"/>
                  <a:pt x="2385" y="1693"/>
                  <a:pt x="3511" y="1693"/>
                </a:cubicBezTo>
                <a:cubicBezTo>
                  <a:pt x="4467" y="1693"/>
                  <a:pt x="5324" y="1606"/>
                  <a:pt x="5629" y="1364"/>
                </a:cubicBezTo>
                <a:cubicBezTo>
                  <a:pt x="5935" y="1120"/>
                  <a:pt x="5867" y="1"/>
                  <a:pt x="586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>
            <a:spLocks noGrp="1"/>
          </p:cNvSpPr>
          <p:nvPr>
            <p:ph type="title"/>
          </p:nvPr>
        </p:nvSpPr>
        <p:spPr>
          <a:xfrm>
            <a:off x="713225" y="347474"/>
            <a:ext cx="7717500" cy="6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7"/>
          <p:cNvSpPr txBox="1">
            <a:spLocks noGrp="1"/>
          </p:cNvSpPr>
          <p:nvPr>
            <p:ph type="subTitle" idx="1"/>
          </p:nvPr>
        </p:nvSpPr>
        <p:spPr>
          <a:xfrm>
            <a:off x="896050" y="3943100"/>
            <a:ext cx="1742700" cy="5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0" name="Google Shape;190;p17"/>
          <p:cNvSpPr txBox="1">
            <a:spLocks noGrp="1"/>
          </p:cNvSpPr>
          <p:nvPr>
            <p:ph type="subTitle" idx="2"/>
          </p:nvPr>
        </p:nvSpPr>
        <p:spPr>
          <a:xfrm>
            <a:off x="841613" y="3214425"/>
            <a:ext cx="1851600" cy="6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Chango"/>
              <a:buNone/>
              <a:defRPr sz="1800">
                <a:solidFill>
                  <a:schemeClr val="accent4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endParaRPr/>
          </a:p>
        </p:txBody>
      </p:sp>
      <p:sp>
        <p:nvSpPr>
          <p:cNvPr id="191" name="Google Shape;191;p17"/>
          <p:cNvSpPr txBox="1">
            <a:spLocks noGrp="1"/>
          </p:cNvSpPr>
          <p:nvPr>
            <p:ph type="subTitle" idx="3"/>
          </p:nvPr>
        </p:nvSpPr>
        <p:spPr>
          <a:xfrm>
            <a:off x="3700625" y="3943100"/>
            <a:ext cx="1742700" cy="5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2" name="Google Shape;192;p17"/>
          <p:cNvSpPr txBox="1">
            <a:spLocks noGrp="1"/>
          </p:cNvSpPr>
          <p:nvPr>
            <p:ph type="subTitle" idx="4"/>
          </p:nvPr>
        </p:nvSpPr>
        <p:spPr>
          <a:xfrm>
            <a:off x="3646200" y="3214325"/>
            <a:ext cx="1851600" cy="66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Chango"/>
              <a:buNone/>
              <a:defRPr sz="1800">
                <a:solidFill>
                  <a:schemeClr val="lt2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endParaRPr/>
          </a:p>
        </p:txBody>
      </p:sp>
      <p:sp>
        <p:nvSpPr>
          <p:cNvPr id="193" name="Google Shape;193;p17"/>
          <p:cNvSpPr txBox="1">
            <a:spLocks noGrp="1"/>
          </p:cNvSpPr>
          <p:nvPr>
            <p:ph type="subTitle" idx="5"/>
          </p:nvPr>
        </p:nvSpPr>
        <p:spPr>
          <a:xfrm>
            <a:off x="6567075" y="3947964"/>
            <a:ext cx="1742700" cy="5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4" name="Google Shape;194;p17"/>
          <p:cNvSpPr txBox="1">
            <a:spLocks noGrp="1"/>
          </p:cNvSpPr>
          <p:nvPr>
            <p:ph type="subTitle" idx="6"/>
          </p:nvPr>
        </p:nvSpPr>
        <p:spPr>
          <a:xfrm>
            <a:off x="6450775" y="3226900"/>
            <a:ext cx="1953900" cy="6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Chango"/>
              <a:buNone/>
              <a:defRPr sz="1800">
                <a:solidFill>
                  <a:schemeClr val="accent5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Font typeface="Chango"/>
              <a:buNone/>
              <a:defRPr sz="3000"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endParaRPr/>
          </a:p>
        </p:txBody>
      </p:sp>
      <p:sp>
        <p:nvSpPr>
          <p:cNvPr id="195" name="Google Shape;195;p17"/>
          <p:cNvSpPr/>
          <p:nvPr/>
        </p:nvSpPr>
        <p:spPr>
          <a:xfrm rot="-5400000">
            <a:off x="8939298" y="377914"/>
            <a:ext cx="98" cy="754"/>
          </a:xfrm>
          <a:custGeom>
            <a:avLst/>
            <a:gdLst/>
            <a:ahLst/>
            <a:cxnLst/>
            <a:rect l="l" t="t" r="r" b="b"/>
            <a:pathLst>
              <a:path w="1" h="7" extrusionOk="0">
                <a:moveTo>
                  <a:pt x="0" y="6"/>
                </a:moveTo>
                <a:cubicBezTo>
                  <a:pt x="0" y="1"/>
                  <a:pt x="0" y="6"/>
                  <a:pt x="0" y="6"/>
                </a:cubicBezTo>
                <a:close/>
              </a:path>
            </a:pathLst>
          </a:custGeom>
          <a:solidFill>
            <a:srgbClr val="157F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7"/>
          <p:cNvSpPr/>
          <p:nvPr/>
        </p:nvSpPr>
        <p:spPr>
          <a:xfrm rot="-5400000">
            <a:off x="8248406" y="253990"/>
            <a:ext cx="1023179" cy="767992"/>
          </a:xfrm>
          <a:custGeom>
            <a:avLst/>
            <a:gdLst/>
            <a:ahLst/>
            <a:cxnLst/>
            <a:rect l="l" t="t" r="r" b="b"/>
            <a:pathLst>
              <a:path w="10474" h="7132" extrusionOk="0">
                <a:moveTo>
                  <a:pt x="6733" y="4883"/>
                </a:moveTo>
                <a:cubicBezTo>
                  <a:pt x="6855" y="4883"/>
                  <a:pt x="6975" y="4913"/>
                  <a:pt x="7089" y="4967"/>
                </a:cubicBezTo>
                <a:cubicBezTo>
                  <a:pt x="7168" y="5001"/>
                  <a:pt x="7231" y="5070"/>
                  <a:pt x="7248" y="5161"/>
                </a:cubicBezTo>
                <a:cubicBezTo>
                  <a:pt x="7265" y="5246"/>
                  <a:pt x="7225" y="5331"/>
                  <a:pt x="7146" y="5371"/>
                </a:cubicBezTo>
                <a:cubicBezTo>
                  <a:pt x="7071" y="5395"/>
                  <a:pt x="6993" y="5411"/>
                  <a:pt x="6914" y="5411"/>
                </a:cubicBezTo>
                <a:cubicBezTo>
                  <a:pt x="6902" y="5411"/>
                  <a:pt x="6890" y="5411"/>
                  <a:pt x="6879" y="5410"/>
                </a:cubicBezTo>
                <a:cubicBezTo>
                  <a:pt x="6776" y="5410"/>
                  <a:pt x="6669" y="5405"/>
                  <a:pt x="6566" y="5393"/>
                </a:cubicBezTo>
                <a:lnTo>
                  <a:pt x="6561" y="5393"/>
                </a:lnTo>
                <a:cubicBezTo>
                  <a:pt x="6424" y="5382"/>
                  <a:pt x="6140" y="5359"/>
                  <a:pt x="6203" y="5149"/>
                </a:cubicBezTo>
                <a:cubicBezTo>
                  <a:pt x="6248" y="4990"/>
                  <a:pt x="6458" y="4916"/>
                  <a:pt x="6606" y="4894"/>
                </a:cubicBezTo>
                <a:cubicBezTo>
                  <a:pt x="6648" y="4886"/>
                  <a:pt x="6691" y="4883"/>
                  <a:pt x="6733" y="4883"/>
                </a:cubicBezTo>
                <a:close/>
                <a:moveTo>
                  <a:pt x="8270" y="5007"/>
                </a:moveTo>
                <a:cubicBezTo>
                  <a:pt x="8423" y="5007"/>
                  <a:pt x="8730" y="5047"/>
                  <a:pt x="8679" y="5285"/>
                </a:cubicBezTo>
                <a:cubicBezTo>
                  <a:pt x="8656" y="5354"/>
                  <a:pt x="8600" y="5405"/>
                  <a:pt x="8531" y="5427"/>
                </a:cubicBezTo>
                <a:cubicBezTo>
                  <a:pt x="8458" y="5450"/>
                  <a:pt x="8378" y="5462"/>
                  <a:pt x="8299" y="5462"/>
                </a:cubicBezTo>
                <a:cubicBezTo>
                  <a:pt x="8263" y="5464"/>
                  <a:pt x="8228" y="5465"/>
                  <a:pt x="8193" y="5465"/>
                </a:cubicBezTo>
                <a:cubicBezTo>
                  <a:pt x="8143" y="5465"/>
                  <a:pt x="8093" y="5462"/>
                  <a:pt x="8043" y="5456"/>
                </a:cubicBezTo>
                <a:lnTo>
                  <a:pt x="8037" y="5456"/>
                </a:lnTo>
                <a:cubicBezTo>
                  <a:pt x="7912" y="5439"/>
                  <a:pt x="7691" y="5382"/>
                  <a:pt x="7731" y="5206"/>
                </a:cubicBezTo>
                <a:cubicBezTo>
                  <a:pt x="7776" y="5001"/>
                  <a:pt x="8117" y="5013"/>
                  <a:pt x="8270" y="5007"/>
                </a:cubicBezTo>
                <a:close/>
                <a:moveTo>
                  <a:pt x="4914" y="4965"/>
                </a:moveTo>
                <a:cubicBezTo>
                  <a:pt x="5046" y="4965"/>
                  <a:pt x="5177" y="4993"/>
                  <a:pt x="5300" y="5047"/>
                </a:cubicBezTo>
                <a:cubicBezTo>
                  <a:pt x="5374" y="5087"/>
                  <a:pt x="5430" y="5155"/>
                  <a:pt x="5453" y="5240"/>
                </a:cubicBezTo>
                <a:cubicBezTo>
                  <a:pt x="5482" y="5337"/>
                  <a:pt x="5430" y="5439"/>
                  <a:pt x="5340" y="5473"/>
                </a:cubicBezTo>
                <a:cubicBezTo>
                  <a:pt x="5270" y="5492"/>
                  <a:pt x="5197" y="5501"/>
                  <a:pt x="5126" y="5501"/>
                </a:cubicBezTo>
                <a:cubicBezTo>
                  <a:pt x="5092" y="5501"/>
                  <a:pt x="5060" y="5499"/>
                  <a:pt x="5027" y="5496"/>
                </a:cubicBezTo>
                <a:cubicBezTo>
                  <a:pt x="4902" y="5496"/>
                  <a:pt x="4777" y="5484"/>
                  <a:pt x="4652" y="5479"/>
                </a:cubicBezTo>
                <a:cubicBezTo>
                  <a:pt x="4550" y="5479"/>
                  <a:pt x="4448" y="5456"/>
                  <a:pt x="4346" y="5422"/>
                </a:cubicBezTo>
                <a:cubicBezTo>
                  <a:pt x="4260" y="5376"/>
                  <a:pt x="4226" y="5274"/>
                  <a:pt x="4272" y="5189"/>
                </a:cubicBezTo>
                <a:cubicBezTo>
                  <a:pt x="4357" y="5036"/>
                  <a:pt x="4567" y="5007"/>
                  <a:pt x="4726" y="4984"/>
                </a:cubicBezTo>
                <a:cubicBezTo>
                  <a:pt x="4788" y="4972"/>
                  <a:pt x="4851" y="4965"/>
                  <a:pt x="4914" y="4965"/>
                </a:cubicBezTo>
                <a:close/>
                <a:moveTo>
                  <a:pt x="2965" y="5098"/>
                </a:moveTo>
                <a:cubicBezTo>
                  <a:pt x="3117" y="5098"/>
                  <a:pt x="3267" y="5128"/>
                  <a:pt x="3391" y="5212"/>
                </a:cubicBezTo>
                <a:cubicBezTo>
                  <a:pt x="3420" y="5234"/>
                  <a:pt x="3448" y="5257"/>
                  <a:pt x="3471" y="5280"/>
                </a:cubicBezTo>
                <a:cubicBezTo>
                  <a:pt x="3505" y="5314"/>
                  <a:pt x="3528" y="5354"/>
                  <a:pt x="3533" y="5399"/>
                </a:cubicBezTo>
                <a:cubicBezTo>
                  <a:pt x="3556" y="5507"/>
                  <a:pt x="3460" y="5575"/>
                  <a:pt x="3369" y="5598"/>
                </a:cubicBezTo>
                <a:lnTo>
                  <a:pt x="3363" y="5598"/>
                </a:lnTo>
                <a:cubicBezTo>
                  <a:pt x="3249" y="5609"/>
                  <a:pt x="3136" y="5615"/>
                  <a:pt x="3017" y="5615"/>
                </a:cubicBezTo>
                <a:cubicBezTo>
                  <a:pt x="2960" y="5618"/>
                  <a:pt x="2903" y="5619"/>
                  <a:pt x="2846" y="5619"/>
                </a:cubicBezTo>
                <a:cubicBezTo>
                  <a:pt x="2788" y="5619"/>
                  <a:pt x="2730" y="5618"/>
                  <a:pt x="2670" y="5615"/>
                </a:cubicBezTo>
                <a:cubicBezTo>
                  <a:pt x="2562" y="5609"/>
                  <a:pt x="2460" y="5581"/>
                  <a:pt x="2363" y="5524"/>
                </a:cubicBezTo>
                <a:cubicBezTo>
                  <a:pt x="2119" y="5359"/>
                  <a:pt x="2483" y="5178"/>
                  <a:pt x="2619" y="5143"/>
                </a:cubicBezTo>
                <a:cubicBezTo>
                  <a:pt x="2728" y="5116"/>
                  <a:pt x="2847" y="5098"/>
                  <a:pt x="2965" y="5098"/>
                </a:cubicBezTo>
                <a:close/>
                <a:moveTo>
                  <a:pt x="8793" y="6217"/>
                </a:moveTo>
                <a:cubicBezTo>
                  <a:pt x="8923" y="6217"/>
                  <a:pt x="9167" y="6257"/>
                  <a:pt x="9236" y="6376"/>
                </a:cubicBezTo>
                <a:cubicBezTo>
                  <a:pt x="9275" y="6444"/>
                  <a:pt x="9258" y="6529"/>
                  <a:pt x="9196" y="6569"/>
                </a:cubicBezTo>
                <a:lnTo>
                  <a:pt x="9190" y="6569"/>
                </a:lnTo>
                <a:cubicBezTo>
                  <a:pt x="9140" y="6604"/>
                  <a:pt x="9078" y="6621"/>
                  <a:pt x="9013" y="6621"/>
                </a:cubicBezTo>
                <a:cubicBezTo>
                  <a:pt x="9004" y="6621"/>
                  <a:pt x="8995" y="6621"/>
                  <a:pt x="8986" y="6620"/>
                </a:cubicBezTo>
                <a:cubicBezTo>
                  <a:pt x="8918" y="6620"/>
                  <a:pt x="8844" y="6614"/>
                  <a:pt x="8770" y="6609"/>
                </a:cubicBezTo>
                <a:cubicBezTo>
                  <a:pt x="8656" y="6597"/>
                  <a:pt x="8486" y="6586"/>
                  <a:pt x="8475" y="6455"/>
                </a:cubicBezTo>
                <a:cubicBezTo>
                  <a:pt x="8458" y="6296"/>
                  <a:pt x="8645" y="6217"/>
                  <a:pt x="8793" y="6217"/>
                </a:cubicBezTo>
                <a:close/>
                <a:moveTo>
                  <a:pt x="7469" y="6268"/>
                </a:moveTo>
                <a:cubicBezTo>
                  <a:pt x="7537" y="6268"/>
                  <a:pt x="7606" y="6274"/>
                  <a:pt x="7668" y="6291"/>
                </a:cubicBezTo>
                <a:cubicBezTo>
                  <a:pt x="7765" y="6308"/>
                  <a:pt x="7850" y="6376"/>
                  <a:pt x="7884" y="6472"/>
                </a:cubicBezTo>
                <a:cubicBezTo>
                  <a:pt x="7907" y="6546"/>
                  <a:pt x="7878" y="6620"/>
                  <a:pt x="7810" y="6660"/>
                </a:cubicBezTo>
                <a:cubicBezTo>
                  <a:pt x="7748" y="6694"/>
                  <a:pt x="7674" y="6717"/>
                  <a:pt x="7600" y="6717"/>
                </a:cubicBezTo>
                <a:cubicBezTo>
                  <a:pt x="7569" y="6719"/>
                  <a:pt x="7538" y="6720"/>
                  <a:pt x="7507" y="6720"/>
                </a:cubicBezTo>
                <a:cubicBezTo>
                  <a:pt x="7355" y="6720"/>
                  <a:pt x="7200" y="6697"/>
                  <a:pt x="7049" y="6654"/>
                </a:cubicBezTo>
                <a:cubicBezTo>
                  <a:pt x="6970" y="6631"/>
                  <a:pt x="6867" y="6592"/>
                  <a:pt x="6884" y="6489"/>
                </a:cubicBezTo>
                <a:cubicBezTo>
                  <a:pt x="6901" y="6416"/>
                  <a:pt x="6987" y="6370"/>
                  <a:pt x="7055" y="6342"/>
                </a:cubicBezTo>
                <a:cubicBezTo>
                  <a:pt x="7191" y="6296"/>
                  <a:pt x="7333" y="6268"/>
                  <a:pt x="7469" y="6268"/>
                </a:cubicBezTo>
                <a:close/>
                <a:moveTo>
                  <a:pt x="5530" y="6318"/>
                </a:moveTo>
                <a:cubicBezTo>
                  <a:pt x="5638" y="6318"/>
                  <a:pt x="5745" y="6337"/>
                  <a:pt x="5834" y="6393"/>
                </a:cubicBezTo>
                <a:cubicBezTo>
                  <a:pt x="5913" y="6433"/>
                  <a:pt x="5953" y="6524"/>
                  <a:pt x="5936" y="6609"/>
                </a:cubicBezTo>
                <a:cubicBezTo>
                  <a:pt x="5896" y="6739"/>
                  <a:pt x="5726" y="6762"/>
                  <a:pt x="5606" y="6773"/>
                </a:cubicBezTo>
                <a:cubicBezTo>
                  <a:pt x="5544" y="6780"/>
                  <a:pt x="5480" y="6783"/>
                  <a:pt x="5416" y="6783"/>
                </a:cubicBezTo>
                <a:cubicBezTo>
                  <a:pt x="5318" y="6783"/>
                  <a:pt x="5220" y="6776"/>
                  <a:pt x="5124" y="6762"/>
                </a:cubicBezTo>
                <a:cubicBezTo>
                  <a:pt x="4993" y="6745"/>
                  <a:pt x="4800" y="6643"/>
                  <a:pt x="4908" y="6501"/>
                </a:cubicBezTo>
                <a:cubicBezTo>
                  <a:pt x="4982" y="6416"/>
                  <a:pt x="5124" y="6376"/>
                  <a:pt x="5237" y="6353"/>
                </a:cubicBezTo>
                <a:cubicBezTo>
                  <a:pt x="5327" y="6334"/>
                  <a:pt x="5429" y="6318"/>
                  <a:pt x="5530" y="6318"/>
                </a:cubicBezTo>
                <a:close/>
                <a:moveTo>
                  <a:pt x="2492" y="0"/>
                </a:moveTo>
                <a:cubicBezTo>
                  <a:pt x="2400" y="0"/>
                  <a:pt x="2302" y="19"/>
                  <a:pt x="2199" y="60"/>
                </a:cubicBezTo>
                <a:cubicBezTo>
                  <a:pt x="1977" y="146"/>
                  <a:pt x="1796" y="316"/>
                  <a:pt x="1637" y="498"/>
                </a:cubicBezTo>
                <a:cubicBezTo>
                  <a:pt x="1046" y="1162"/>
                  <a:pt x="631" y="1974"/>
                  <a:pt x="370" y="2821"/>
                </a:cubicBezTo>
                <a:cubicBezTo>
                  <a:pt x="131" y="3593"/>
                  <a:pt x="7" y="4399"/>
                  <a:pt x="1" y="5206"/>
                </a:cubicBezTo>
                <a:cubicBezTo>
                  <a:pt x="1" y="5564"/>
                  <a:pt x="80" y="5944"/>
                  <a:pt x="325" y="6206"/>
                </a:cubicBezTo>
                <a:cubicBezTo>
                  <a:pt x="688" y="6592"/>
                  <a:pt x="1284" y="6597"/>
                  <a:pt x="1767" y="6717"/>
                </a:cubicBezTo>
                <a:cubicBezTo>
                  <a:pt x="2227" y="6819"/>
                  <a:pt x="2676" y="6955"/>
                  <a:pt x="3113" y="7131"/>
                </a:cubicBezTo>
                <a:lnTo>
                  <a:pt x="10474" y="7131"/>
                </a:lnTo>
                <a:cubicBezTo>
                  <a:pt x="10377" y="6688"/>
                  <a:pt x="10230" y="6257"/>
                  <a:pt x="10036" y="5848"/>
                </a:cubicBezTo>
                <a:cubicBezTo>
                  <a:pt x="9628" y="4962"/>
                  <a:pt x="9179" y="4098"/>
                  <a:pt x="8685" y="3258"/>
                </a:cubicBezTo>
                <a:cubicBezTo>
                  <a:pt x="8531" y="3002"/>
                  <a:pt x="8378" y="2696"/>
                  <a:pt x="8202" y="2389"/>
                </a:cubicBezTo>
                <a:cubicBezTo>
                  <a:pt x="7895" y="1855"/>
                  <a:pt x="7526" y="1321"/>
                  <a:pt x="7032" y="1083"/>
                </a:cubicBezTo>
                <a:cubicBezTo>
                  <a:pt x="6911" y="1026"/>
                  <a:pt x="6805" y="999"/>
                  <a:pt x="6710" y="999"/>
                </a:cubicBezTo>
                <a:cubicBezTo>
                  <a:pt x="6472" y="999"/>
                  <a:pt x="6301" y="1161"/>
                  <a:pt x="6135" y="1412"/>
                </a:cubicBezTo>
                <a:cubicBezTo>
                  <a:pt x="5859" y="1821"/>
                  <a:pt x="5372" y="2180"/>
                  <a:pt x="4876" y="2180"/>
                </a:cubicBezTo>
                <a:cubicBezTo>
                  <a:pt x="4717" y="2180"/>
                  <a:pt x="4557" y="2144"/>
                  <a:pt x="4402" y="2060"/>
                </a:cubicBezTo>
                <a:cubicBezTo>
                  <a:pt x="4153" y="1929"/>
                  <a:pt x="3971" y="1696"/>
                  <a:pt x="3823" y="1457"/>
                </a:cubicBezTo>
                <a:cubicBezTo>
                  <a:pt x="3539" y="979"/>
                  <a:pt x="3158" y="0"/>
                  <a:pt x="24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7"/>
          <p:cNvSpPr/>
          <p:nvPr/>
        </p:nvSpPr>
        <p:spPr>
          <a:xfrm rot="-5400000">
            <a:off x="8882839" y="844235"/>
            <a:ext cx="140475" cy="56210"/>
          </a:xfrm>
          <a:custGeom>
            <a:avLst/>
            <a:gdLst/>
            <a:ahLst/>
            <a:cxnLst/>
            <a:rect l="l" t="t" r="r" b="b"/>
            <a:pathLst>
              <a:path w="1438" h="522" extrusionOk="0">
                <a:moveTo>
                  <a:pt x="845" y="0"/>
                </a:moveTo>
                <a:cubicBezTo>
                  <a:pt x="728" y="0"/>
                  <a:pt x="611" y="19"/>
                  <a:pt x="506" y="45"/>
                </a:cubicBezTo>
                <a:cubicBezTo>
                  <a:pt x="364" y="80"/>
                  <a:pt x="0" y="261"/>
                  <a:pt x="250" y="426"/>
                </a:cubicBezTo>
                <a:cubicBezTo>
                  <a:pt x="341" y="483"/>
                  <a:pt x="443" y="511"/>
                  <a:pt x="551" y="517"/>
                </a:cubicBezTo>
                <a:cubicBezTo>
                  <a:pt x="611" y="520"/>
                  <a:pt x="669" y="521"/>
                  <a:pt x="727" y="521"/>
                </a:cubicBezTo>
                <a:cubicBezTo>
                  <a:pt x="785" y="521"/>
                  <a:pt x="844" y="520"/>
                  <a:pt x="903" y="517"/>
                </a:cubicBezTo>
                <a:cubicBezTo>
                  <a:pt x="1017" y="517"/>
                  <a:pt x="1130" y="511"/>
                  <a:pt x="1250" y="500"/>
                </a:cubicBezTo>
                <a:cubicBezTo>
                  <a:pt x="1341" y="477"/>
                  <a:pt x="1437" y="409"/>
                  <a:pt x="1420" y="301"/>
                </a:cubicBezTo>
                <a:cubicBezTo>
                  <a:pt x="1409" y="256"/>
                  <a:pt x="1386" y="216"/>
                  <a:pt x="1352" y="182"/>
                </a:cubicBezTo>
                <a:cubicBezTo>
                  <a:pt x="1329" y="159"/>
                  <a:pt x="1301" y="136"/>
                  <a:pt x="1278" y="119"/>
                </a:cubicBezTo>
                <a:cubicBezTo>
                  <a:pt x="1152" y="32"/>
                  <a:pt x="999" y="0"/>
                  <a:pt x="84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7"/>
          <p:cNvSpPr/>
          <p:nvPr/>
        </p:nvSpPr>
        <p:spPr>
          <a:xfrm rot="-5400000">
            <a:off x="8877921" y="646198"/>
            <a:ext cx="123282" cy="57826"/>
          </a:xfrm>
          <a:custGeom>
            <a:avLst/>
            <a:gdLst/>
            <a:ahLst/>
            <a:cxnLst/>
            <a:rect l="l" t="t" r="r" b="b"/>
            <a:pathLst>
              <a:path w="1262" h="537" extrusionOk="0">
                <a:moveTo>
                  <a:pt x="689" y="0"/>
                </a:moveTo>
                <a:cubicBezTo>
                  <a:pt x="626" y="0"/>
                  <a:pt x="562" y="7"/>
                  <a:pt x="500" y="19"/>
                </a:cubicBezTo>
                <a:cubicBezTo>
                  <a:pt x="347" y="42"/>
                  <a:pt x="131" y="71"/>
                  <a:pt x="46" y="224"/>
                </a:cubicBezTo>
                <a:cubicBezTo>
                  <a:pt x="0" y="309"/>
                  <a:pt x="34" y="411"/>
                  <a:pt x="120" y="457"/>
                </a:cubicBezTo>
                <a:cubicBezTo>
                  <a:pt x="222" y="491"/>
                  <a:pt x="324" y="514"/>
                  <a:pt x="426" y="514"/>
                </a:cubicBezTo>
                <a:cubicBezTo>
                  <a:pt x="551" y="519"/>
                  <a:pt x="676" y="531"/>
                  <a:pt x="801" y="531"/>
                </a:cubicBezTo>
                <a:cubicBezTo>
                  <a:pt x="834" y="534"/>
                  <a:pt x="866" y="536"/>
                  <a:pt x="900" y="536"/>
                </a:cubicBezTo>
                <a:cubicBezTo>
                  <a:pt x="971" y="536"/>
                  <a:pt x="1044" y="527"/>
                  <a:pt x="1114" y="508"/>
                </a:cubicBezTo>
                <a:cubicBezTo>
                  <a:pt x="1210" y="474"/>
                  <a:pt x="1261" y="372"/>
                  <a:pt x="1227" y="275"/>
                </a:cubicBezTo>
                <a:cubicBezTo>
                  <a:pt x="1204" y="190"/>
                  <a:pt x="1153" y="122"/>
                  <a:pt x="1074" y="82"/>
                </a:cubicBezTo>
                <a:cubicBezTo>
                  <a:pt x="955" y="28"/>
                  <a:pt x="822" y="0"/>
                  <a:pt x="68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7"/>
          <p:cNvSpPr/>
          <p:nvPr/>
        </p:nvSpPr>
        <p:spPr>
          <a:xfrm rot="-5400000">
            <a:off x="8875298" y="465708"/>
            <a:ext cx="109898" cy="57072"/>
          </a:xfrm>
          <a:custGeom>
            <a:avLst/>
            <a:gdLst/>
            <a:ahLst/>
            <a:cxnLst/>
            <a:rect l="l" t="t" r="r" b="b"/>
            <a:pathLst>
              <a:path w="1125" h="530" extrusionOk="0">
                <a:moveTo>
                  <a:pt x="587" y="1"/>
                </a:moveTo>
                <a:cubicBezTo>
                  <a:pt x="545" y="1"/>
                  <a:pt x="502" y="4"/>
                  <a:pt x="460" y="12"/>
                </a:cubicBezTo>
                <a:cubicBezTo>
                  <a:pt x="318" y="34"/>
                  <a:pt x="108" y="108"/>
                  <a:pt x="57" y="267"/>
                </a:cubicBezTo>
                <a:cubicBezTo>
                  <a:pt x="0" y="483"/>
                  <a:pt x="278" y="500"/>
                  <a:pt x="420" y="511"/>
                </a:cubicBezTo>
                <a:cubicBezTo>
                  <a:pt x="523" y="523"/>
                  <a:pt x="630" y="528"/>
                  <a:pt x="738" y="528"/>
                </a:cubicBezTo>
                <a:cubicBezTo>
                  <a:pt x="753" y="529"/>
                  <a:pt x="768" y="530"/>
                  <a:pt x="782" y="530"/>
                </a:cubicBezTo>
                <a:cubicBezTo>
                  <a:pt x="857" y="530"/>
                  <a:pt x="928" y="517"/>
                  <a:pt x="1000" y="489"/>
                </a:cubicBezTo>
                <a:cubicBezTo>
                  <a:pt x="1079" y="449"/>
                  <a:pt x="1125" y="364"/>
                  <a:pt x="1107" y="279"/>
                </a:cubicBezTo>
                <a:cubicBezTo>
                  <a:pt x="1085" y="188"/>
                  <a:pt x="1022" y="119"/>
                  <a:pt x="943" y="85"/>
                </a:cubicBezTo>
                <a:cubicBezTo>
                  <a:pt x="833" y="31"/>
                  <a:pt x="711" y="1"/>
                  <a:pt x="58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7"/>
          <p:cNvSpPr/>
          <p:nvPr/>
        </p:nvSpPr>
        <p:spPr>
          <a:xfrm rot="-5400000">
            <a:off x="8889426" y="322762"/>
            <a:ext cx="101888" cy="49319"/>
          </a:xfrm>
          <a:custGeom>
            <a:avLst/>
            <a:gdLst/>
            <a:ahLst/>
            <a:cxnLst/>
            <a:rect l="l" t="t" r="r" b="b"/>
            <a:pathLst>
              <a:path w="1043" h="458" extrusionOk="0">
                <a:moveTo>
                  <a:pt x="606" y="0"/>
                </a:moveTo>
                <a:cubicBezTo>
                  <a:pt x="597" y="0"/>
                  <a:pt x="588" y="1"/>
                  <a:pt x="580" y="1"/>
                </a:cubicBezTo>
                <a:cubicBezTo>
                  <a:pt x="564" y="1"/>
                  <a:pt x="547" y="1"/>
                  <a:pt x="528" y="1"/>
                </a:cubicBezTo>
                <a:cubicBezTo>
                  <a:pt x="358" y="1"/>
                  <a:pt x="87" y="10"/>
                  <a:pt x="46" y="194"/>
                </a:cubicBezTo>
                <a:cubicBezTo>
                  <a:pt x="1" y="370"/>
                  <a:pt x="222" y="427"/>
                  <a:pt x="353" y="444"/>
                </a:cubicBezTo>
                <a:cubicBezTo>
                  <a:pt x="415" y="452"/>
                  <a:pt x="478" y="457"/>
                  <a:pt x="540" y="457"/>
                </a:cubicBezTo>
                <a:cubicBezTo>
                  <a:pt x="563" y="457"/>
                  <a:pt x="586" y="457"/>
                  <a:pt x="609" y="455"/>
                </a:cubicBezTo>
                <a:cubicBezTo>
                  <a:pt x="688" y="455"/>
                  <a:pt x="768" y="438"/>
                  <a:pt x="841" y="415"/>
                </a:cubicBezTo>
                <a:cubicBezTo>
                  <a:pt x="915" y="398"/>
                  <a:pt x="972" y="342"/>
                  <a:pt x="989" y="273"/>
                </a:cubicBezTo>
                <a:cubicBezTo>
                  <a:pt x="1043" y="53"/>
                  <a:pt x="770" y="0"/>
                  <a:pt x="60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7"/>
          <p:cNvSpPr/>
          <p:nvPr/>
        </p:nvSpPr>
        <p:spPr>
          <a:xfrm rot="-5400000">
            <a:off x="9025016" y="598681"/>
            <a:ext cx="112731" cy="50288"/>
          </a:xfrm>
          <a:custGeom>
            <a:avLst/>
            <a:gdLst/>
            <a:ahLst/>
            <a:cxnLst/>
            <a:rect l="l" t="t" r="r" b="b"/>
            <a:pathLst>
              <a:path w="1154" h="467" extrusionOk="0">
                <a:moveTo>
                  <a:pt x="730" y="1"/>
                </a:moveTo>
                <a:cubicBezTo>
                  <a:pt x="630" y="1"/>
                  <a:pt x="528" y="17"/>
                  <a:pt x="438" y="36"/>
                </a:cubicBezTo>
                <a:cubicBezTo>
                  <a:pt x="324" y="59"/>
                  <a:pt x="177" y="99"/>
                  <a:pt x="109" y="184"/>
                </a:cubicBezTo>
                <a:cubicBezTo>
                  <a:pt x="1" y="326"/>
                  <a:pt x="188" y="428"/>
                  <a:pt x="324" y="445"/>
                </a:cubicBezTo>
                <a:cubicBezTo>
                  <a:pt x="421" y="459"/>
                  <a:pt x="517" y="466"/>
                  <a:pt x="613" y="466"/>
                </a:cubicBezTo>
                <a:cubicBezTo>
                  <a:pt x="676" y="466"/>
                  <a:pt x="739" y="463"/>
                  <a:pt x="801" y="456"/>
                </a:cubicBezTo>
                <a:cubicBezTo>
                  <a:pt x="926" y="445"/>
                  <a:pt x="1097" y="422"/>
                  <a:pt x="1137" y="292"/>
                </a:cubicBezTo>
                <a:cubicBezTo>
                  <a:pt x="1154" y="207"/>
                  <a:pt x="1114" y="116"/>
                  <a:pt x="1034" y="76"/>
                </a:cubicBezTo>
                <a:cubicBezTo>
                  <a:pt x="946" y="20"/>
                  <a:pt x="839" y="1"/>
                  <a:pt x="73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7"/>
          <p:cNvSpPr/>
          <p:nvPr/>
        </p:nvSpPr>
        <p:spPr>
          <a:xfrm rot="-5400000">
            <a:off x="9024446" y="403574"/>
            <a:ext cx="101595" cy="48780"/>
          </a:xfrm>
          <a:custGeom>
            <a:avLst/>
            <a:gdLst/>
            <a:ahLst/>
            <a:cxnLst/>
            <a:rect l="l" t="t" r="r" b="b"/>
            <a:pathLst>
              <a:path w="1040" h="453" extrusionOk="0">
                <a:moveTo>
                  <a:pt x="608" y="1"/>
                </a:moveTo>
                <a:cubicBezTo>
                  <a:pt x="466" y="1"/>
                  <a:pt x="324" y="29"/>
                  <a:pt x="193" y="75"/>
                </a:cubicBezTo>
                <a:cubicBezTo>
                  <a:pt x="120" y="103"/>
                  <a:pt x="34" y="149"/>
                  <a:pt x="23" y="228"/>
                </a:cubicBezTo>
                <a:cubicBezTo>
                  <a:pt x="0" y="325"/>
                  <a:pt x="103" y="364"/>
                  <a:pt x="188" y="387"/>
                </a:cubicBezTo>
                <a:cubicBezTo>
                  <a:pt x="334" y="430"/>
                  <a:pt x="488" y="453"/>
                  <a:pt x="644" y="453"/>
                </a:cubicBezTo>
                <a:cubicBezTo>
                  <a:pt x="675" y="453"/>
                  <a:pt x="707" y="452"/>
                  <a:pt x="739" y="450"/>
                </a:cubicBezTo>
                <a:cubicBezTo>
                  <a:pt x="807" y="450"/>
                  <a:pt x="881" y="427"/>
                  <a:pt x="943" y="393"/>
                </a:cubicBezTo>
                <a:cubicBezTo>
                  <a:pt x="1011" y="353"/>
                  <a:pt x="1040" y="279"/>
                  <a:pt x="1023" y="205"/>
                </a:cubicBezTo>
                <a:cubicBezTo>
                  <a:pt x="983" y="109"/>
                  <a:pt x="903" y="41"/>
                  <a:pt x="801" y="24"/>
                </a:cubicBezTo>
                <a:cubicBezTo>
                  <a:pt x="739" y="7"/>
                  <a:pt x="670" y="1"/>
                  <a:pt x="6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7"/>
          <p:cNvSpPr/>
          <p:nvPr/>
        </p:nvSpPr>
        <p:spPr>
          <a:xfrm rot="-5400000">
            <a:off x="9027541" y="261900"/>
            <a:ext cx="80006" cy="43073"/>
          </a:xfrm>
          <a:custGeom>
            <a:avLst/>
            <a:gdLst/>
            <a:ahLst/>
            <a:cxnLst/>
            <a:rect l="l" t="t" r="r" b="b"/>
            <a:pathLst>
              <a:path w="819" h="400" extrusionOk="0">
                <a:moveTo>
                  <a:pt x="358" y="0"/>
                </a:moveTo>
                <a:cubicBezTo>
                  <a:pt x="350" y="0"/>
                  <a:pt x="343" y="0"/>
                  <a:pt x="336" y="1"/>
                </a:cubicBezTo>
                <a:cubicBezTo>
                  <a:pt x="194" y="1"/>
                  <a:pt x="1" y="74"/>
                  <a:pt x="18" y="233"/>
                </a:cubicBezTo>
                <a:cubicBezTo>
                  <a:pt x="35" y="370"/>
                  <a:pt x="199" y="375"/>
                  <a:pt x="313" y="387"/>
                </a:cubicBezTo>
                <a:cubicBezTo>
                  <a:pt x="387" y="392"/>
                  <a:pt x="455" y="398"/>
                  <a:pt x="529" y="398"/>
                </a:cubicBezTo>
                <a:cubicBezTo>
                  <a:pt x="538" y="399"/>
                  <a:pt x="547" y="399"/>
                  <a:pt x="556" y="399"/>
                </a:cubicBezTo>
                <a:cubicBezTo>
                  <a:pt x="621" y="399"/>
                  <a:pt x="684" y="382"/>
                  <a:pt x="739" y="347"/>
                </a:cubicBezTo>
                <a:cubicBezTo>
                  <a:pt x="796" y="307"/>
                  <a:pt x="818" y="222"/>
                  <a:pt x="784" y="160"/>
                </a:cubicBezTo>
                <a:cubicBezTo>
                  <a:pt x="715" y="47"/>
                  <a:pt x="493" y="0"/>
                  <a:pt x="35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7"/>
          <p:cNvSpPr/>
          <p:nvPr/>
        </p:nvSpPr>
        <p:spPr>
          <a:xfrm rot="-5400000">
            <a:off x="-149289" y="295395"/>
            <a:ext cx="983756" cy="685178"/>
          </a:xfrm>
          <a:custGeom>
            <a:avLst/>
            <a:gdLst/>
            <a:ahLst/>
            <a:cxnLst/>
            <a:rect l="l" t="t" r="r" b="b"/>
            <a:pathLst>
              <a:path w="11802" h="8220" extrusionOk="0">
                <a:moveTo>
                  <a:pt x="216" y="1"/>
                </a:moveTo>
                <a:cubicBezTo>
                  <a:pt x="85" y="415"/>
                  <a:pt x="63" y="858"/>
                  <a:pt x="34" y="1290"/>
                </a:cubicBezTo>
                <a:cubicBezTo>
                  <a:pt x="0" y="1813"/>
                  <a:pt x="23" y="2341"/>
                  <a:pt x="97" y="2858"/>
                </a:cubicBezTo>
                <a:cubicBezTo>
                  <a:pt x="227" y="3823"/>
                  <a:pt x="511" y="4794"/>
                  <a:pt x="1011" y="5635"/>
                </a:cubicBezTo>
                <a:cubicBezTo>
                  <a:pt x="2007" y="7317"/>
                  <a:pt x="4096" y="8219"/>
                  <a:pt x="5995" y="8219"/>
                </a:cubicBezTo>
                <a:cubicBezTo>
                  <a:pt x="6013" y="8219"/>
                  <a:pt x="6031" y="8219"/>
                  <a:pt x="6049" y="8219"/>
                </a:cubicBezTo>
                <a:cubicBezTo>
                  <a:pt x="6059" y="8219"/>
                  <a:pt x="6069" y="8219"/>
                  <a:pt x="6080" y="8219"/>
                </a:cubicBezTo>
                <a:cubicBezTo>
                  <a:pt x="7023" y="8219"/>
                  <a:pt x="7949" y="7964"/>
                  <a:pt x="8763" y="7492"/>
                </a:cubicBezTo>
                <a:cubicBezTo>
                  <a:pt x="10263" y="6589"/>
                  <a:pt x="11137" y="4959"/>
                  <a:pt x="11512" y="3295"/>
                </a:cubicBezTo>
                <a:cubicBezTo>
                  <a:pt x="11728" y="2318"/>
                  <a:pt x="11802" y="1313"/>
                  <a:pt x="11728" y="313"/>
                </a:cubicBezTo>
                <a:cubicBezTo>
                  <a:pt x="11717" y="211"/>
                  <a:pt x="11711" y="109"/>
                  <a:pt x="11700" y="7"/>
                </a:cubicBezTo>
                <a:lnTo>
                  <a:pt x="7963" y="7"/>
                </a:lnTo>
                <a:cubicBezTo>
                  <a:pt x="7929" y="415"/>
                  <a:pt x="7849" y="819"/>
                  <a:pt x="7724" y="1205"/>
                </a:cubicBezTo>
                <a:cubicBezTo>
                  <a:pt x="7650" y="1432"/>
                  <a:pt x="7531" y="1654"/>
                  <a:pt x="7327" y="1779"/>
                </a:cubicBezTo>
                <a:cubicBezTo>
                  <a:pt x="7233" y="1836"/>
                  <a:pt x="7130" y="1869"/>
                  <a:pt x="7029" y="1869"/>
                </a:cubicBezTo>
                <a:cubicBezTo>
                  <a:pt x="6921" y="1869"/>
                  <a:pt x="6815" y="1832"/>
                  <a:pt x="6725" y="1750"/>
                </a:cubicBezTo>
                <a:cubicBezTo>
                  <a:pt x="6543" y="1597"/>
                  <a:pt x="6463" y="1347"/>
                  <a:pt x="6441" y="1114"/>
                </a:cubicBezTo>
                <a:cubicBezTo>
                  <a:pt x="6412" y="847"/>
                  <a:pt x="6406" y="586"/>
                  <a:pt x="6412" y="319"/>
                </a:cubicBezTo>
                <a:lnTo>
                  <a:pt x="6412" y="7"/>
                </a:lnTo>
                <a:lnTo>
                  <a:pt x="3959" y="7"/>
                </a:lnTo>
                <a:cubicBezTo>
                  <a:pt x="3993" y="398"/>
                  <a:pt x="4021" y="790"/>
                  <a:pt x="4049" y="1182"/>
                </a:cubicBezTo>
                <a:cubicBezTo>
                  <a:pt x="4072" y="1460"/>
                  <a:pt x="4095" y="1739"/>
                  <a:pt x="4106" y="2017"/>
                </a:cubicBezTo>
                <a:cubicBezTo>
                  <a:pt x="4112" y="2239"/>
                  <a:pt x="4101" y="2466"/>
                  <a:pt x="3976" y="2653"/>
                </a:cubicBezTo>
                <a:cubicBezTo>
                  <a:pt x="3812" y="2885"/>
                  <a:pt x="3553" y="3019"/>
                  <a:pt x="3281" y="3019"/>
                </a:cubicBezTo>
                <a:cubicBezTo>
                  <a:pt x="3214" y="3019"/>
                  <a:pt x="3146" y="3011"/>
                  <a:pt x="3078" y="2994"/>
                </a:cubicBezTo>
                <a:cubicBezTo>
                  <a:pt x="2669" y="2892"/>
                  <a:pt x="2465" y="2460"/>
                  <a:pt x="2414" y="2074"/>
                </a:cubicBezTo>
                <a:cubicBezTo>
                  <a:pt x="2351" y="1563"/>
                  <a:pt x="2505" y="1057"/>
                  <a:pt x="2550" y="557"/>
                </a:cubicBezTo>
                <a:cubicBezTo>
                  <a:pt x="2567" y="370"/>
                  <a:pt x="2561" y="183"/>
                  <a:pt x="253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1_1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>
            <a:spLocks noGrp="1"/>
          </p:cNvSpPr>
          <p:nvPr>
            <p:ph type="title"/>
          </p:nvPr>
        </p:nvSpPr>
        <p:spPr>
          <a:xfrm>
            <a:off x="713225" y="347474"/>
            <a:ext cx="77175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19"/>
          <p:cNvSpPr txBox="1">
            <a:spLocks noGrp="1"/>
          </p:cNvSpPr>
          <p:nvPr>
            <p:ph type="subTitle" idx="1"/>
          </p:nvPr>
        </p:nvSpPr>
        <p:spPr>
          <a:xfrm>
            <a:off x="4696425" y="2173800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7" name="Google Shape;227;p19"/>
          <p:cNvSpPr txBox="1">
            <a:spLocks noGrp="1"/>
          </p:cNvSpPr>
          <p:nvPr>
            <p:ph type="subTitle" idx="2"/>
          </p:nvPr>
        </p:nvSpPr>
        <p:spPr>
          <a:xfrm>
            <a:off x="4696425" y="1512675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4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8" name="Google Shape;228;p19"/>
          <p:cNvSpPr txBox="1">
            <a:spLocks noGrp="1"/>
          </p:cNvSpPr>
          <p:nvPr>
            <p:ph type="subTitle" idx="3"/>
          </p:nvPr>
        </p:nvSpPr>
        <p:spPr>
          <a:xfrm>
            <a:off x="6688025" y="2173800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9" name="Google Shape;229;p19"/>
          <p:cNvSpPr txBox="1">
            <a:spLocks noGrp="1"/>
          </p:cNvSpPr>
          <p:nvPr>
            <p:ph type="subTitle" idx="4"/>
          </p:nvPr>
        </p:nvSpPr>
        <p:spPr>
          <a:xfrm>
            <a:off x="6688025" y="1512675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 b="1">
                <a:solidFill>
                  <a:schemeClr val="accent5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30" name="Google Shape;230;p19"/>
          <p:cNvSpPr txBox="1">
            <a:spLocks noGrp="1"/>
          </p:cNvSpPr>
          <p:nvPr>
            <p:ph type="subTitle" idx="5"/>
          </p:nvPr>
        </p:nvSpPr>
        <p:spPr>
          <a:xfrm>
            <a:off x="4696425" y="3908650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1" name="Google Shape;231;p19"/>
          <p:cNvSpPr txBox="1">
            <a:spLocks noGrp="1"/>
          </p:cNvSpPr>
          <p:nvPr>
            <p:ph type="subTitle" idx="6"/>
          </p:nvPr>
        </p:nvSpPr>
        <p:spPr>
          <a:xfrm>
            <a:off x="4696425" y="3247525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3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32" name="Google Shape;232;p19"/>
          <p:cNvSpPr txBox="1">
            <a:spLocks noGrp="1"/>
          </p:cNvSpPr>
          <p:nvPr>
            <p:ph type="subTitle" idx="7"/>
          </p:nvPr>
        </p:nvSpPr>
        <p:spPr>
          <a:xfrm>
            <a:off x="6688025" y="3908650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3" name="Google Shape;233;p19"/>
          <p:cNvSpPr txBox="1">
            <a:spLocks noGrp="1"/>
          </p:cNvSpPr>
          <p:nvPr>
            <p:ph type="subTitle" idx="8"/>
          </p:nvPr>
        </p:nvSpPr>
        <p:spPr>
          <a:xfrm>
            <a:off x="6688025" y="3247525"/>
            <a:ext cx="17427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lt2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34" name="Google Shape;234;p19"/>
          <p:cNvSpPr/>
          <p:nvPr/>
        </p:nvSpPr>
        <p:spPr>
          <a:xfrm>
            <a:off x="8587599" y="4371500"/>
            <a:ext cx="556428" cy="488099"/>
          </a:xfrm>
          <a:custGeom>
            <a:avLst/>
            <a:gdLst/>
            <a:ahLst/>
            <a:cxnLst/>
            <a:rect l="l" t="t" r="r" b="b"/>
            <a:pathLst>
              <a:path w="8526" h="8588" extrusionOk="0">
                <a:moveTo>
                  <a:pt x="5016" y="1"/>
                </a:moveTo>
                <a:cubicBezTo>
                  <a:pt x="4895" y="1"/>
                  <a:pt x="4774" y="27"/>
                  <a:pt x="4663" y="85"/>
                </a:cubicBezTo>
                <a:cubicBezTo>
                  <a:pt x="4413" y="221"/>
                  <a:pt x="4328" y="500"/>
                  <a:pt x="4340" y="772"/>
                </a:cubicBezTo>
                <a:cubicBezTo>
                  <a:pt x="4357" y="1312"/>
                  <a:pt x="4669" y="1795"/>
                  <a:pt x="4964" y="2226"/>
                </a:cubicBezTo>
                <a:cubicBezTo>
                  <a:pt x="5118" y="2448"/>
                  <a:pt x="5265" y="2675"/>
                  <a:pt x="5419" y="2896"/>
                </a:cubicBezTo>
                <a:cubicBezTo>
                  <a:pt x="5617" y="3169"/>
                  <a:pt x="5799" y="3453"/>
                  <a:pt x="5970" y="3748"/>
                </a:cubicBezTo>
                <a:cubicBezTo>
                  <a:pt x="6180" y="4146"/>
                  <a:pt x="6322" y="4651"/>
                  <a:pt x="6191" y="5094"/>
                </a:cubicBezTo>
                <a:cubicBezTo>
                  <a:pt x="6094" y="5322"/>
                  <a:pt x="5896" y="5492"/>
                  <a:pt x="5657" y="5549"/>
                </a:cubicBezTo>
                <a:cubicBezTo>
                  <a:pt x="5569" y="5574"/>
                  <a:pt x="5479" y="5585"/>
                  <a:pt x="5390" y="5585"/>
                </a:cubicBezTo>
                <a:cubicBezTo>
                  <a:pt x="5176" y="5585"/>
                  <a:pt x="4964" y="5520"/>
                  <a:pt x="4771" y="5424"/>
                </a:cubicBezTo>
                <a:cubicBezTo>
                  <a:pt x="4476" y="5265"/>
                  <a:pt x="4203" y="5072"/>
                  <a:pt x="3965" y="4839"/>
                </a:cubicBezTo>
                <a:cubicBezTo>
                  <a:pt x="3698" y="4606"/>
                  <a:pt x="3459" y="4345"/>
                  <a:pt x="3243" y="4061"/>
                </a:cubicBezTo>
                <a:cubicBezTo>
                  <a:pt x="3033" y="3777"/>
                  <a:pt x="2846" y="3487"/>
                  <a:pt x="2675" y="3186"/>
                </a:cubicBezTo>
                <a:cubicBezTo>
                  <a:pt x="2511" y="2913"/>
                  <a:pt x="2318" y="2647"/>
                  <a:pt x="2051" y="2476"/>
                </a:cubicBezTo>
                <a:cubicBezTo>
                  <a:pt x="1877" y="2354"/>
                  <a:pt x="1673" y="2288"/>
                  <a:pt x="1465" y="2288"/>
                </a:cubicBezTo>
                <a:cubicBezTo>
                  <a:pt x="1393" y="2288"/>
                  <a:pt x="1321" y="2295"/>
                  <a:pt x="1250" y="2311"/>
                </a:cubicBezTo>
                <a:cubicBezTo>
                  <a:pt x="966" y="2380"/>
                  <a:pt x="722" y="2573"/>
                  <a:pt x="534" y="2794"/>
                </a:cubicBezTo>
                <a:cubicBezTo>
                  <a:pt x="205" y="3203"/>
                  <a:pt x="17" y="3709"/>
                  <a:pt x="12" y="4231"/>
                </a:cubicBezTo>
                <a:cubicBezTo>
                  <a:pt x="0" y="4776"/>
                  <a:pt x="125" y="5310"/>
                  <a:pt x="375" y="5787"/>
                </a:cubicBezTo>
                <a:cubicBezTo>
                  <a:pt x="659" y="6344"/>
                  <a:pt x="1108" y="6804"/>
                  <a:pt x="1619" y="7162"/>
                </a:cubicBezTo>
                <a:cubicBezTo>
                  <a:pt x="2653" y="7894"/>
                  <a:pt x="3879" y="8224"/>
                  <a:pt x="5072" y="8587"/>
                </a:cubicBezTo>
                <a:lnTo>
                  <a:pt x="8525" y="8587"/>
                </a:lnTo>
                <a:lnTo>
                  <a:pt x="8525" y="6526"/>
                </a:lnTo>
                <a:cubicBezTo>
                  <a:pt x="8491" y="6315"/>
                  <a:pt x="8480" y="6105"/>
                  <a:pt x="8463" y="5895"/>
                </a:cubicBezTo>
                <a:cubicBezTo>
                  <a:pt x="8434" y="5577"/>
                  <a:pt x="8400" y="5259"/>
                  <a:pt x="8355" y="4935"/>
                </a:cubicBezTo>
                <a:cubicBezTo>
                  <a:pt x="8162" y="3646"/>
                  <a:pt x="7753" y="2363"/>
                  <a:pt x="6924" y="1340"/>
                </a:cubicBezTo>
                <a:cubicBezTo>
                  <a:pt x="6520" y="840"/>
                  <a:pt x="6009" y="375"/>
                  <a:pt x="5424" y="96"/>
                </a:cubicBezTo>
                <a:cubicBezTo>
                  <a:pt x="5297" y="36"/>
                  <a:pt x="5156" y="1"/>
                  <a:pt x="5016" y="1"/>
                </a:cubicBezTo>
                <a:close/>
              </a:path>
            </a:pathLst>
          </a:custGeom>
          <a:solidFill>
            <a:srgbClr val="F75D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9"/>
          <p:cNvSpPr/>
          <p:nvPr/>
        </p:nvSpPr>
        <p:spPr>
          <a:xfrm rot="10800000">
            <a:off x="8311546" y="4783304"/>
            <a:ext cx="832479" cy="360596"/>
          </a:xfrm>
          <a:custGeom>
            <a:avLst/>
            <a:gdLst/>
            <a:ahLst/>
            <a:cxnLst/>
            <a:rect l="l" t="t" r="r" b="b"/>
            <a:pathLst>
              <a:path w="11695" h="5747" extrusionOk="0">
                <a:moveTo>
                  <a:pt x="0" y="1"/>
                </a:moveTo>
                <a:lnTo>
                  <a:pt x="0" y="5425"/>
                </a:lnTo>
                <a:cubicBezTo>
                  <a:pt x="463" y="5624"/>
                  <a:pt x="1017" y="5747"/>
                  <a:pt x="1677" y="5747"/>
                </a:cubicBezTo>
                <a:cubicBezTo>
                  <a:pt x="2011" y="5747"/>
                  <a:pt x="2374" y="5715"/>
                  <a:pt x="2766" y="5646"/>
                </a:cubicBezTo>
                <a:cubicBezTo>
                  <a:pt x="5617" y="5157"/>
                  <a:pt x="6078" y="4745"/>
                  <a:pt x="7076" y="4745"/>
                </a:cubicBezTo>
                <a:cubicBezTo>
                  <a:pt x="7456" y="4745"/>
                  <a:pt x="7914" y="4804"/>
                  <a:pt x="8610" y="4942"/>
                </a:cubicBezTo>
                <a:cubicBezTo>
                  <a:pt x="9049" y="5029"/>
                  <a:pt x="9423" y="5067"/>
                  <a:pt x="9742" y="5067"/>
                </a:cubicBezTo>
                <a:cubicBezTo>
                  <a:pt x="11263" y="5067"/>
                  <a:pt x="11538" y="4206"/>
                  <a:pt x="11609" y="3647"/>
                </a:cubicBezTo>
                <a:cubicBezTo>
                  <a:pt x="11694" y="2971"/>
                  <a:pt x="11047" y="1330"/>
                  <a:pt x="9757" y="506"/>
                </a:cubicBezTo>
                <a:cubicBezTo>
                  <a:pt x="9547" y="319"/>
                  <a:pt x="9320" y="148"/>
                  <a:pt x="9082" y="1"/>
                </a:cubicBezTo>
                <a:close/>
              </a:path>
            </a:pathLst>
          </a:custGeom>
          <a:solidFill>
            <a:srgbClr val="4AC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9"/>
          <p:cNvSpPr/>
          <p:nvPr/>
        </p:nvSpPr>
        <p:spPr>
          <a:xfrm>
            <a:off x="0" y="0"/>
            <a:ext cx="262936" cy="5143523"/>
          </a:xfrm>
          <a:custGeom>
            <a:avLst/>
            <a:gdLst/>
            <a:ahLst/>
            <a:cxnLst/>
            <a:rect l="l" t="t" r="r" b="b"/>
            <a:pathLst>
              <a:path w="19362" h="27916" extrusionOk="0">
                <a:moveTo>
                  <a:pt x="0" y="1"/>
                </a:moveTo>
                <a:lnTo>
                  <a:pt x="0" y="27915"/>
                </a:lnTo>
                <a:lnTo>
                  <a:pt x="15590" y="27915"/>
                </a:lnTo>
                <a:cubicBezTo>
                  <a:pt x="15641" y="27876"/>
                  <a:pt x="15687" y="27836"/>
                  <a:pt x="15738" y="27790"/>
                </a:cubicBezTo>
                <a:cubicBezTo>
                  <a:pt x="16635" y="27001"/>
                  <a:pt x="17215" y="25842"/>
                  <a:pt x="17396" y="24650"/>
                </a:cubicBezTo>
                <a:cubicBezTo>
                  <a:pt x="17743" y="22389"/>
                  <a:pt x="16647" y="20191"/>
                  <a:pt x="15670" y="18255"/>
                </a:cubicBezTo>
                <a:cubicBezTo>
                  <a:pt x="14636" y="16187"/>
                  <a:pt x="13983" y="13836"/>
                  <a:pt x="14227" y="11485"/>
                </a:cubicBezTo>
                <a:cubicBezTo>
                  <a:pt x="14415" y="9633"/>
                  <a:pt x="15249" y="8049"/>
                  <a:pt x="16249" y="6538"/>
                </a:cubicBezTo>
                <a:cubicBezTo>
                  <a:pt x="16272" y="6509"/>
                  <a:pt x="16289" y="6481"/>
                  <a:pt x="16306" y="6453"/>
                </a:cubicBezTo>
                <a:cubicBezTo>
                  <a:pt x="17311" y="4953"/>
                  <a:pt x="19361" y="2977"/>
                  <a:pt x="18055" y="1023"/>
                </a:cubicBezTo>
                <a:cubicBezTo>
                  <a:pt x="17709" y="512"/>
                  <a:pt x="17197" y="205"/>
                  <a:pt x="1663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9"/>
          <p:cNvSpPr/>
          <p:nvPr/>
        </p:nvSpPr>
        <p:spPr>
          <a:xfrm>
            <a:off x="8412607" y="52828"/>
            <a:ext cx="203677" cy="215039"/>
          </a:xfrm>
          <a:custGeom>
            <a:avLst/>
            <a:gdLst/>
            <a:ahLst/>
            <a:cxnLst/>
            <a:rect l="l" t="t" r="r" b="b"/>
            <a:pathLst>
              <a:path w="3260" h="3442" extrusionOk="0">
                <a:moveTo>
                  <a:pt x="1652" y="1"/>
                </a:moveTo>
                <a:cubicBezTo>
                  <a:pt x="1571" y="1"/>
                  <a:pt x="1490" y="29"/>
                  <a:pt x="1421" y="96"/>
                </a:cubicBezTo>
                <a:cubicBezTo>
                  <a:pt x="1245" y="267"/>
                  <a:pt x="1216" y="574"/>
                  <a:pt x="1222" y="801"/>
                </a:cubicBezTo>
                <a:cubicBezTo>
                  <a:pt x="1239" y="1011"/>
                  <a:pt x="1284" y="1215"/>
                  <a:pt x="1364" y="1408"/>
                </a:cubicBezTo>
                <a:cubicBezTo>
                  <a:pt x="1267" y="1340"/>
                  <a:pt x="1165" y="1278"/>
                  <a:pt x="1052" y="1232"/>
                </a:cubicBezTo>
                <a:cubicBezTo>
                  <a:pt x="904" y="1172"/>
                  <a:pt x="728" y="1119"/>
                  <a:pt x="559" y="1119"/>
                </a:cubicBezTo>
                <a:cubicBezTo>
                  <a:pt x="474" y="1119"/>
                  <a:pt x="391" y="1132"/>
                  <a:pt x="313" y="1164"/>
                </a:cubicBezTo>
                <a:cubicBezTo>
                  <a:pt x="109" y="1232"/>
                  <a:pt x="1" y="1460"/>
                  <a:pt x="80" y="1658"/>
                </a:cubicBezTo>
                <a:cubicBezTo>
                  <a:pt x="171" y="1891"/>
                  <a:pt x="404" y="1976"/>
                  <a:pt x="631" y="2010"/>
                </a:cubicBezTo>
                <a:cubicBezTo>
                  <a:pt x="764" y="2033"/>
                  <a:pt x="899" y="2044"/>
                  <a:pt x="1035" y="2044"/>
                </a:cubicBezTo>
                <a:cubicBezTo>
                  <a:pt x="1142" y="2044"/>
                  <a:pt x="1250" y="2037"/>
                  <a:pt x="1358" y="2022"/>
                </a:cubicBezTo>
                <a:lnTo>
                  <a:pt x="1358" y="2022"/>
                </a:lnTo>
                <a:cubicBezTo>
                  <a:pt x="1313" y="2067"/>
                  <a:pt x="1273" y="2118"/>
                  <a:pt x="1239" y="2169"/>
                </a:cubicBezTo>
                <a:cubicBezTo>
                  <a:pt x="1171" y="2272"/>
                  <a:pt x="1120" y="2385"/>
                  <a:pt x="1086" y="2505"/>
                </a:cubicBezTo>
                <a:cubicBezTo>
                  <a:pt x="1023" y="2737"/>
                  <a:pt x="1023" y="3038"/>
                  <a:pt x="1165" y="3243"/>
                </a:cubicBezTo>
                <a:cubicBezTo>
                  <a:pt x="1264" y="3371"/>
                  <a:pt x="1414" y="3442"/>
                  <a:pt x="1570" y="3442"/>
                </a:cubicBezTo>
                <a:cubicBezTo>
                  <a:pt x="1620" y="3442"/>
                  <a:pt x="1672" y="3434"/>
                  <a:pt x="1722" y="3419"/>
                </a:cubicBezTo>
                <a:cubicBezTo>
                  <a:pt x="1949" y="3339"/>
                  <a:pt x="2119" y="3152"/>
                  <a:pt x="2170" y="2919"/>
                </a:cubicBezTo>
                <a:cubicBezTo>
                  <a:pt x="2244" y="2641"/>
                  <a:pt x="2170" y="2368"/>
                  <a:pt x="2074" y="2107"/>
                </a:cubicBezTo>
                <a:lnTo>
                  <a:pt x="2074" y="2107"/>
                </a:lnTo>
                <a:cubicBezTo>
                  <a:pt x="2107" y="2109"/>
                  <a:pt x="2140" y="2110"/>
                  <a:pt x="2172" y="2110"/>
                </a:cubicBezTo>
                <a:cubicBezTo>
                  <a:pt x="2228" y="2110"/>
                  <a:pt x="2283" y="2106"/>
                  <a:pt x="2341" y="2096"/>
                </a:cubicBezTo>
                <a:cubicBezTo>
                  <a:pt x="2477" y="2084"/>
                  <a:pt x="2613" y="2056"/>
                  <a:pt x="2744" y="2005"/>
                </a:cubicBezTo>
                <a:cubicBezTo>
                  <a:pt x="2960" y="1920"/>
                  <a:pt x="3238" y="1726"/>
                  <a:pt x="3250" y="1465"/>
                </a:cubicBezTo>
                <a:cubicBezTo>
                  <a:pt x="3260" y="1207"/>
                  <a:pt x="3006" y="1075"/>
                  <a:pt x="2781" y="1075"/>
                </a:cubicBezTo>
                <a:cubicBezTo>
                  <a:pt x="2759" y="1075"/>
                  <a:pt x="2737" y="1076"/>
                  <a:pt x="2716" y="1079"/>
                </a:cubicBezTo>
                <a:cubicBezTo>
                  <a:pt x="2500" y="1119"/>
                  <a:pt x="2295" y="1204"/>
                  <a:pt x="2119" y="1329"/>
                </a:cubicBezTo>
                <a:cubicBezTo>
                  <a:pt x="2182" y="1164"/>
                  <a:pt x="2204" y="988"/>
                  <a:pt x="2199" y="812"/>
                </a:cubicBezTo>
                <a:cubicBezTo>
                  <a:pt x="2187" y="591"/>
                  <a:pt x="2165" y="369"/>
                  <a:pt x="2017" y="193"/>
                </a:cubicBezTo>
                <a:cubicBezTo>
                  <a:pt x="1928" y="82"/>
                  <a:pt x="1789" y="1"/>
                  <a:pt x="16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9"/>
          <p:cNvSpPr/>
          <p:nvPr/>
        </p:nvSpPr>
        <p:spPr>
          <a:xfrm>
            <a:off x="8730405" y="80199"/>
            <a:ext cx="166588" cy="186590"/>
          </a:xfrm>
          <a:custGeom>
            <a:avLst/>
            <a:gdLst/>
            <a:ahLst/>
            <a:cxnLst/>
            <a:rect l="l" t="t" r="r" b="b"/>
            <a:pathLst>
              <a:path w="3022" h="3385" extrusionOk="0">
                <a:moveTo>
                  <a:pt x="1526" y="0"/>
                </a:moveTo>
                <a:cubicBezTo>
                  <a:pt x="1422" y="0"/>
                  <a:pt x="1317" y="40"/>
                  <a:pt x="1233" y="119"/>
                </a:cubicBezTo>
                <a:cubicBezTo>
                  <a:pt x="1040" y="300"/>
                  <a:pt x="1028" y="607"/>
                  <a:pt x="1068" y="851"/>
                </a:cubicBezTo>
                <a:cubicBezTo>
                  <a:pt x="1091" y="987"/>
                  <a:pt x="1136" y="1118"/>
                  <a:pt x="1204" y="1237"/>
                </a:cubicBezTo>
                <a:cubicBezTo>
                  <a:pt x="1066" y="1187"/>
                  <a:pt x="921" y="1156"/>
                  <a:pt x="778" y="1156"/>
                </a:cubicBezTo>
                <a:cubicBezTo>
                  <a:pt x="629" y="1156"/>
                  <a:pt x="480" y="1190"/>
                  <a:pt x="341" y="1271"/>
                </a:cubicBezTo>
                <a:cubicBezTo>
                  <a:pt x="154" y="1385"/>
                  <a:pt x="0" y="1607"/>
                  <a:pt x="137" y="1817"/>
                </a:cubicBezTo>
                <a:cubicBezTo>
                  <a:pt x="262" y="2010"/>
                  <a:pt x="506" y="2101"/>
                  <a:pt x="722" y="2135"/>
                </a:cubicBezTo>
                <a:cubicBezTo>
                  <a:pt x="774" y="2143"/>
                  <a:pt x="828" y="2146"/>
                  <a:pt x="881" y="2146"/>
                </a:cubicBezTo>
                <a:cubicBezTo>
                  <a:pt x="984" y="2146"/>
                  <a:pt x="1089" y="2132"/>
                  <a:pt x="1193" y="2106"/>
                </a:cubicBezTo>
                <a:lnTo>
                  <a:pt x="1193" y="2106"/>
                </a:lnTo>
                <a:cubicBezTo>
                  <a:pt x="1114" y="2220"/>
                  <a:pt x="1062" y="2351"/>
                  <a:pt x="1040" y="2487"/>
                </a:cubicBezTo>
                <a:cubicBezTo>
                  <a:pt x="994" y="2731"/>
                  <a:pt x="1011" y="3009"/>
                  <a:pt x="1176" y="3208"/>
                </a:cubicBezTo>
                <a:cubicBezTo>
                  <a:pt x="1270" y="3323"/>
                  <a:pt x="1410" y="3385"/>
                  <a:pt x="1550" y="3385"/>
                </a:cubicBezTo>
                <a:cubicBezTo>
                  <a:pt x="1639" y="3385"/>
                  <a:pt x="1728" y="3361"/>
                  <a:pt x="1806" y="3310"/>
                </a:cubicBezTo>
                <a:cubicBezTo>
                  <a:pt x="2028" y="3168"/>
                  <a:pt x="2096" y="2896"/>
                  <a:pt x="2102" y="2646"/>
                </a:cubicBezTo>
                <a:cubicBezTo>
                  <a:pt x="2107" y="2396"/>
                  <a:pt x="2045" y="2152"/>
                  <a:pt x="1920" y="1930"/>
                </a:cubicBezTo>
                <a:lnTo>
                  <a:pt x="1920" y="1930"/>
                </a:lnTo>
                <a:cubicBezTo>
                  <a:pt x="1991" y="1941"/>
                  <a:pt x="2062" y="1946"/>
                  <a:pt x="2134" y="1946"/>
                </a:cubicBezTo>
                <a:cubicBezTo>
                  <a:pt x="2257" y="1946"/>
                  <a:pt x="2381" y="1931"/>
                  <a:pt x="2499" y="1902"/>
                </a:cubicBezTo>
                <a:cubicBezTo>
                  <a:pt x="2709" y="1834"/>
                  <a:pt x="2942" y="1680"/>
                  <a:pt x="2982" y="1448"/>
                </a:cubicBezTo>
                <a:cubicBezTo>
                  <a:pt x="3022" y="1271"/>
                  <a:pt x="2897" y="1101"/>
                  <a:pt x="2715" y="1078"/>
                </a:cubicBezTo>
                <a:cubicBezTo>
                  <a:pt x="2674" y="1071"/>
                  <a:pt x="2632" y="1067"/>
                  <a:pt x="2590" y="1067"/>
                </a:cubicBezTo>
                <a:cubicBezTo>
                  <a:pt x="2445" y="1067"/>
                  <a:pt x="2296" y="1107"/>
                  <a:pt x="2164" y="1146"/>
                </a:cubicBezTo>
                <a:cubicBezTo>
                  <a:pt x="2051" y="1181"/>
                  <a:pt x="1948" y="1226"/>
                  <a:pt x="1858" y="1288"/>
                </a:cubicBezTo>
                <a:cubicBezTo>
                  <a:pt x="1914" y="1146"/>
                  <a:pt x="1954" y="999"/>
                  <a:pt x="1971" y="845"/>
                </a:cubicBezTo>
                <a:cubicBezTo>
                  <a:pt x="2000" y="613"/>
                  <a:pt x="1982" y="334"/>
                  <a:pt x="1829" y="147"/>
                </a:cubicBezTo>
                <a:cubicBezTo>
                  <a:pt x="1752" y="49"/>
                  <a:pt x="1640" y="0"/>
                  <a:pt x="15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9"/>
          <p:cNvSpPr/>
          <p:nvPr/>
        </p:nvSpPr>
        <p:spPr>
          <a:xfrm>
            <a:off x="8959858" y="1508792"/>
            <a:ext cx="181637" cy="198331"/>
          </a:xfrm>
          <a:custGeom>
            <a:avLst/>
            <a:gdLst/>
            <a:ahLst/>
            <a:cxnLst/>
            <a:rect l="l" t="t" r="r" b="b"/>
            <a:pathLst>
              <a:path w="3295" h="3598" extrusionOk="0">
                <a:moveTo>
                  <a:pt x="1394" y="1"/>
                </a:moveTo>
                <a:cubicBezTo>
                  <a:pt x="1364" y="1"/>
                  <a:pt x="1332" y="7"/>
                  <a:pt x="1301" y="20"/>
                </a:cubicBezTo>
                <a:cubicBezTo>
                  <a:pt x="1182" y="77"/>
                  <a:pt x="1114" y="202"/>
                  <a:pt x="1068" y="310"/>
                </a:cubicBezTo>
                <a:cubicBezTo>
                  <a:pt x="972" y="577"/>
                  <a:pt x="966" y="861"/>
                  <a:pt x="1057" y="1128"/>
                </a:cubicBezTo>
                <a:cubicBezTo>
                  <a:pt x="1091" y="1230"/>
                  <a:pt x="1136" y="1326"/>
                  <a:pt x="1193" y="1423"/>
                </a:cubicBezTo>
                <a:cubicBezTo>
                  <a:pt x="1050" y="1372"/>
                  <a:pt x="899" y="1342"/>
                  <a:pt x="752" y="1342"/>
                </a:cubicBezTo>
                <a:cubicBezTo>
                  <a:pt x="572" y="1342"/>
                  <a:pt x="397" y="1387"/>
                  <a:pt x="250" y="1497"/>
                </a:cubicBezTo>
                <a:cubicBezTo>
                  <a:pt x="51" y="1633"/>
                  <a:pt x="0" y="1900"/>
                  <a:pt x="137" y="2099"/>
                </a:cubicBezTo>
                <a:cubicBezTo>
                  <a:pt x="262" y="2298"/>
                  <a:pt x="489" y="2388"/>
                  <a:pt x="716" y="2400"/>
                </a:cubicBezTo>
                <a:cubicBezTo>
                  <a:pt x="729" y="2400"/>
                  <a:pt x="742" y="2400"/>
                  <a:pt x="755" y="2400"/>
                </a:cubicBezTo>
                <a:cubicBezTo>
                  <a:pt x="924" y="2400"/>
                  <a:pt x="1091" y="2366"/>
                  <a:pt x="1244" y="2298"/>
                </a:cubicBezTo>
                <a:lnTo>
                  <a:pt x="1244" y="2298"/>
                </a:lnTo>
                <a:cubicBezTo>
                  <a:pt x="1187" y="2400"/>
                  <a:pt x="1148" y="2508"/>
                  <a:pt x="1125" y="2616"/>
                </a:cubicBezTo>
                <a:cubicBezTo>
                  <a:pt x="1062" y="2871"/>
                  <a:pt x="1006" y="3178"/>
                  <a:pt x="1165" y="3405"/>
                </a:cubicBezTo>
                <a:cubicBezTo>
                  <a:pt x="1242" y="3529"/>
                  <a:pt x="1377" y="3598"/>
                  <a:pt x="1515" y="3598"/>
                </a:cubicBezTo>
                <a:cubicBezTo>
                  <a:pt x="1598" y="3598"/>
                  <a:pt x="1682" y="3572"/>
                  <a:pt x="1755" y="3519"/>
                </a:cubicBezTo>
                <a:cubicBezTo>
                  <a:pt x="1960" y="3365"/>
                  <a:pt x="2062" y="3098"/>
                  <a:pt x="2119" y="2860"/>
                </a:cubicBezTo>
                <a:cubicBezTo>
                  <a:pt x="2187" y="2599"/>
                  <a:pt x="2198" y="2326"/>
                  <a:pt x="2164" y="2059"/>
                </a:cubicBezTo>
                <a:lnTo>
                  <a:pt x="2164" y="2059"/>
                </a:lnTo>
                <a:cubicBezTo>
                  <a:pt x="2249" y="2087"/>
                  <a:pt x="2340" y="2099"/>
                  <a:pt x="2431" y="2104"/>
                </a:cubicBezTo>
                <a:cubicBezTo>
                  <a:pt x="2477" y="2110"/>
                  <a:pt x="2523" y="2112"/>
                  <a:pt x="2569" y="2112"/>
                </a:cubicBezTo>
                <a:cubicBezTo>
                  <a:pt x="2676" y="2112"/>
                  <a:pt x="2784" y="2098"/>
                  <a:pt x="2891" y="2070"/>
                </a:cubicBezTo>
                <a:cubicBezTo>
                  <a:pt x="3118" y="1991"/>
                  <a:pt x="3294" y="1764"/>
                  <a:pt x="3192" y="1519"/>
                </a:cubicBezTo>
                <a:cubicBezTo>
                  <a:pt x="3106" y="1310"/>
                  <a:pt x="2897" y="1220"/>
                  <a:pt x="2684" y="1220"/>
                </a:cubicBezTo>
                <a:cubicBezTo>
                  <a:pt x="2643" y="1220"/>
                  <a:pt x="2602" y="1223"/>
                  <a:pt x="2562" y="1230"/>
                </a:cubicBezTo>
                <a:cubicBezTo>
                  <a:pt x="2329" y="1275"/>
                  <a:pt x="2102" y="1372"/>
                  <a:pt x="1914" y="1514"/>
                </a:cubicBezTo>
                <a:cubicBezTo>
                  <a:pt x="1999" y="1025"/>
                  <a:pt x="2039" y="452"/>
                  <a:pt x="1630" y="105"/>
                </a:cubicBezTo>
                <a:cubicBezTo>
                  <a:pt x="1559" y="47"/>
                  <a:pt x="1479" y="1"/>
                  <a:pt x="139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9"/>
          <p:cNvSpPr/>
          <p:nvPr/>
        </p:nvSpPr>
        <p:spPr>
          <a:xfrm>
            <a:off x="8590771" y="258913"/>
            <a:ext cx="186929" cy="198221"/>
          </a:xfrm>
          <a:custGeom>
            <a:avLst/>
            <a:gdLst/>
            <a:ahLst/>
            <a:cxnLst/>
            <a:rect l="l" t="t" r="r" b="b"/>
            <a:pathLst>
              <a:path w="3391" h="3596" extrusionOk="0">
                <a:moveTo>
                  <a:pt x="1642" y="0"/>
                </a:moveTo>
                <a:cubicBezTo>
                  <a:pt x="1419" y="0"/>
                  <a:pt x="1235" y="170"/>
                  <a:pt x="1165" y="386"/>
                </a:cubicBezTo>
                <a:cubicBezTo>
                  <a:pt x="1074" y="722"/>
                  <a:pt x="1131" y="1079"/>
                  <a:pt x="1312" y="1369"/>
                </a:cubicBezTo>
                <a:cubicBezTo>
                  <a:pt x="1176" y="1306"/>
                  <a:pt x="1034" y="1261"/>
                  <a:pt x="886" y="1233"/>
                </a:cubicBezTo>
                <a:cubicBezTo>
                  <a:pt x="816" y="1220"/>
                  <a:pt x="741" y="1212"/>
                  <a:pt x="666" y="1212"/>
                </a:cubicBezTo>
                <a:cubicBezTo>
                  <a:pt x="509" y="1212"/>
                  <a:pt x="350" y="1245"/>
                  <a:pt x="227" y="1329"/>
                </a:cubicBezTo>
                <a:cubicBezTo>
                  <a:pt x="0" y="1483"/>
                  <a:pt x="57" y="1749"/>
                  <a:pt x="199" y="1943"/>
                </a:cubicBezTo>
                <a:cubicBezTo>
                  <a:pt x="358" y="2147"/>
                  <a:pt x="602" y="2272"/>
                  <a:pt x="864" y="2278"/>
                </a:cubicBezTo>
                <a:cubicBezTo>
                  <a:pt x="881" y="2278"/>
                  <a:pt x="899" y="2279"/>
                  <a:pt x="916" y="2279"/>
                </a:cubicBezTo>
                <a:cubicBezTo>
                  <a:pt x="1042" y="2279"/>
                  <a:pt x="1170" y="2261"/>
                  <a:pt x="1290" y="2221"/>
                </a:cubicBezTo>
                <a:lnTo>
                  <a:pt x="1290" y="2221"/>
                </a:lnTo>
                <a:cubicBezTo>
                  <a:pt x="1170" y="2391"/>
                  <a:pt x="1085" y="2584"/>
                  <a:pt x="1051" y="2789"/>
                </a:cubicBezTo>
                <a:cubicBezTo>
                  <a:pt x="1006" y="3090"/>
                  <a:pt x="1108" y="3465"/>
                  <a:pt x="1426" y="3573"/>
                </a:cubicBezTo>
                <a:cubicBezTo>
                  <a:pt x="1472" y="3588"/>
                  <a:pt x="1518" y="3596"/>
                  <a:pt x="1564" y="3596"/>
                </a:cubicBezTo>
                <a:cubicBezTo>
                  <a:pt x="1766" y="3596"/>
                  <a:pt x="1955" y="3454"/>
                  <a:pt x="2062" y="3283"/>
                </a:cubicBezTo>
                <a:cubicBezTo>
                  <a:pt x="2181" y="3090"/>
                  <a:pt x="2198" y="2823"/>
                  <a:pt x="2198" y="2601"/>
                </a:cubicBezTo>
                <a:cubicBezTo>
                  <a:pt x="2210" y="2442"/>
                  <a:pt x="2193" y="2278"/>
                  <a:pt x="2147" y="2119"/>
                </a:cubicBezTo>
                <a:lnTo>
                  <a:pt x="2147" y="2119"/>
                </a:lnTo>
                <a:cubicBezTo>
                  <a:pt x="2289" y="2164"/>
                  <a:pt x="2437" y="2187"/>
                  <a:pt x="2584" y="2192"/>
                </a:cubicBezTo>
                <a:cubicBezTo>
                  <a:pt x="2632" y="2196"/>
                  <a:pt x="2680" y="2198"/>
                  <a:pt x="2728" y="2198"/>
                </a:cubicBezTo>
                <a:cubicBezTo>
                  <a:pt x="2905" y="2198"/>
                  <a:pt x="3081" y="2167"/>
                  <a:pt x="3215" y="2051"/>
                </a:cubicBezTo>
                <a:cubicBezTo>
                  <a:pt x="3391" y="1909"/>
                  <a:pt x="3391" y="1636"/>
                  <a:pt x="3255" y="1460"/>
                </a:cubicBezTo>
                <a:cubicBezTo>
                  <a:pt x="3131" y="1297"/>
                  <a:pt x="2950" y="1243"/>
                  <a:pt x="2761" y="1243"/>
                </a:cubicBezTo>
                <a:cubicBezTo>
                  <a:pt x="2706" y="1243"/>
                  <a:pt x="2651" y="1248"/>
                  <a:pt x="2596" y="1255"/>
                </a:cubicBezTo>
                <a:cubicBezTo>
                  <a:pt x="2420" y="1284"/>
                  <a:pt x="2255" y="1352"/>
                  <a:pt x="2107" y="1448"/>
                </a:cubicBezTo>
                <a:cubicBezTo>
                  <a:pt x="2193" y="1227"/>
                  <a:pt x="2238" y="988"/>
                  <a:pt x="2227" y="756"/>
                </a:cubicBezTo>
                <a:cubicBezTo>
                  <a:pt x="2215" y="460"/>
                  <a:pt x="2085" y="125"/>
                  <a:pt x="1784" y="23"/>
                </a:cubicBezTo>
                <a:cubicBezTo>
                  <a:pt x="1735" y="7"/>
                  <a:pt x="1687" y="0"/>
                  <a:pt x="164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9"/>
          <p:cNvSpPr/>
          <p:nvPr/>
        </p:nvSpPr>
        <p:spPr>
          <a:xfrm>
            <a:off x="8553364" y="887084"/>
            <a:ext cx="190126" cy="196291"/>
          </a:xfrm>
          <a:custGeom>
            <a:avLst/>
            <a:gdLst/>
            <a:ahLst/>
            <a:cxnLst/>
            <a:rect l="l" t="t" r="r" b="b"/>
            <a:pathLst>
              <a:path w="3449" h="3561" extrusionOk="0">
                <a:moveTo>
                  <a:pt x="1561" y="1"/>
                </a:moveTo>
                <a:cubicBezTo>
                  <a:pt x="1504" y="1"/>
                  <a:pt x="1447" y="12"/>
                  <a:pt x="1392" y="35"/>
                </a:cubicBezTo>
                <a:cubicBezTo>
                  <a:pt x="1279" y="103"/>
                  <a:pt x="1188" y="211"/>
                  <a:pt x="1154" y="341"/>
                </a:cubicBezTo>
                <a:cubicBezTo>
                  <a:pt x="1040" y="648"/>
                  <a:pt x="1046" y="989"/>
                  <a:pt x="1159" y="1295"/>
                </a:cubicBezTo>
                <a:cubicBezTo>
                  <a:pt x="1171" y="1312"/>
                  <a:pt x="1176" y="1329"/>
                  <a:pt x="1188" y="1346"/>
                </a:cubicBezTo>
                <a:cubicBezTo>
                  <a:pt x="1059" y="1299"/>
                  <a:pt x="923" y="1276"/>
                  <a:pt x="787" y="1276"/>
                </a:cubicBezTo>
                <a:cubicBezTo>
                  <a:pt x="695" y="1276"/>
                  <a:pt x="603" y="1286"/>
                  <a:pt x="512" y="1307"/>
                </a:cubicBezTo>
                <a:cubicBezTo>
                  <a:pt x="256" y="1375"/>
                  <a:pt x="1" y="1613"/>
                  <a:pt x="6" y="1897"/>
                </a:cubicBezTo>
                <a:cubicBezTo>
                  <a:pt x="18" y="2232"/>
                  <a:pt x="410" y="2340"/>
                  <a:pt x="676" y="2374"/>
                </a:cubicBezTo>
                <a:cubicBezTo>
                  <a:pt x="755" y="2384"/>
                  <a:pt x="833" y="2388"/>
                  <a:pt x="911" y="2388"/>
                </a:cubicBezTo>
                <a:cubicBezTo>
                  <a:pt x="1019" y="2388"/>
                  <a:pt x="1127" y="2380"/>
                  <a:pt x="1233" y="2363"/>
                </a:cubicBezTo>
                <a:cubicBezTo>
                  <a:pt x="1307" y="2346"/>
                  <a:pt x="1381" y="2323"/>
                  <a:pt x="1449" y="2301"/>
                </a:cubicBezTo>
                <a:lnTo>
                  <a:pt x="1449" y="2301"/>
                </a:lnTo>
                <a:cubicBezTo>
                  <a:pt x="1210" y="2653"/>
                  <a:pt x="1074" y="3170"/>
                  <a:pt x="1409" y="3454"/>
                </a:cubicBezTo>
                <a:cubicBezTo>
                  <a:pt x="1497" y="3526"/>
                  <a:pt x="1596" y="3560"/>
                  <a:pt x="1694" y="3560"/>
                </a:cubicBezTo>
                <a:cubicBezTo>
                  <a:pt x="1817" y="3560"/>
                  <a:pt x="1939" y="3506"/>
                  <a:pt x="2034" y="3408"/>
                </a:cubicBezTo>
                <a:cubicBezTo>
                  <a:pt x="2210" y="3232"/>
                  <a:pt x="2295" y="2971"/>
                  <a:pt x="2318" y="2727"/>
                </a:cubicBezTo>
                <a:cubicBezTo>
                  <a:pt x="2335" y="2494"/>
                  <a:pt x="2295" y="2267"/>
                  <a:pt x="2193" y="2056"/>
                </a:cubicBezTo>
                <a:lnTo>
                  <a:pt x="2193" y="2056"/>
                </a:lnTo>
                <a:cubicBezTo>
                  <a:pt x="2335" y="2110"/>
                  <a:pt x="2486" y="2137"/>
                  <a:pt x="2637" y="2137"/>
                </a:cubicBezTo>
                <a:cubicBezTo>
                  <a:pt x="2757" y="2137"/>
                  <a:pt x="2878" y="2120"/>
                  <a:pt x="2994" y="2085"/>
                </a:cubicBezTo>
                <a:cubicBezTo>
                  <a:pt x="3136" y="2039"/>
                  <a:pt x="3300" y="1971"/>
                  <a:pt x="3374" y="1829"/>
                </a:cubicBezTo>
                <a:cubicBezTo>
                  <a:pt x="3425" y="1733"/>
                  <a:pt x="3448" y="1613"/>
                  <a:pt x="3437" y="1506"/>
                </a:cubicBezTo>
                <a:cubicBezTo>
                  <a:pt x="3387" y="1262"/>
                  <a:pt x="3165" y="1194"/>
                  <a:pt x="2930" y="1194"/>
                </a:cubicBezTo>
                <a:cubicBezTo>
                  <a:pt x="2759" y="1194"/>
                  <a:pt x="2582" y="1230"/>
                  <a:pt x="2460" y="1261"/>
                </a:cubicBezTo>
                <a:cubicBezTo>
                  <a:pt x="2289" y="1301"/>
                  <a:pt x="2130" y="1369"/>
                  <a:pt x="1983" y="1466"/>
                </a:cubicBezTo>
                <a:cubicBezTo>
                  <a:pt x="2051" y="1267"/>
                  <a:pt x="2085" y="1057"/>
                  <a:pt x="2085" y="847"/>
                </a:cubicBezTo>
                <a:cubicBezTo>
                  <a:pt x="2091" y="563"/>
                  <a:pt x="2045" y="211"/>
                  <a:pt x="1767" y="57"/>
                </a:cubicBezTo>
                <a:cubicBezTo>
                  <a:pt x="1703" y="19"/>
                  <a:pt x="1633" y="1"/>
                  <a:pt x="156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8549675" y="512691"/>
            <a:ext cx="591822" cy="945075"/>
          </a:xfrm>
          <a:custGeom>
            <a:avLst/>
            <a:gdLst/>
            <a:ahLst/>
            <a:cxnLst/>
            <a:rect l="l" t="t" r="r" b="b"/>
            <a:pathLst>
              <a:path w="10736" h="17145" extrusionOk="0">
                <a:moveTo>
                  <a:pt x="5339" y="0"/>
                </a:moveTo>
                <a:cubicBezTo>
                  <a:pt x="2861" y="0"/>
                  <a:pt x="1" y="555"/>
                  <a:pt x="1069" y="3102"/>
                </a:cubicBezTo>
                <a:cubicBezTo>
                  <a:pt x="1387" y="3852"/>
                  <a:pt x="1978" y="4443"/>
                  <a:pt x="2517" y="5028"/>
                </a:cubicBezTo>
                <a:cubicBezTo>
                  <a:pt x="3630" y="6232"/>
                  <a:pt x="4806" y="7430"/>
                  <a:pt x="5516" y="8946"/>
                </a:cubicBezTo>
                <a:cubicBezTo>
                  <a:pt x="6022" y="10009"/>
                  <a:pt x="6169" y="11201"/>
                  <a:pt x="5948" y="12354"/>
                </a:cubicBezTo>
                <a:cubicBezTo>
                  <a:pt x="5823" y="12990"/>
                  <a:pt x="5567" y="13581"/>
                  <a:pt x="5351" y="14183"/>
                </a:cubicBezTo>
                <a:cubicBezTo>
                  <a:pt x="5147" y="14740"/>
                  <a:pt x="4840" y="15461"/>
                  <a:pt x="5067" y="16057"/>
                </a:cubicBezTo>
                <a:cubicBezTo>
                  <a:pt x="5323" y="16739"/>
                  <a:pt x="6095" y="17085"/>
                  <a:pt x="6754" y="17136"/>
                </a:cubicBezTo>
                <a:cubicBezTo>
                  <a:pt x="6824" y="17142"/>
                  <a:pt x="6893" y="17145"/>
                  <a:pt x="6962" y="17145"/>
                </a:cubicBezTo>
                <a:cubicBezTo>
                  <a:pt x="7577" y="17145"/>
                  <a:pt x="8175" y="16920"/>
                  <a:pt x="8640" y="16512"/>
                </a:cubicBezTo>
                <a:cubicBezTo>
                  <a:pt x="9162" y="16034"/>
                  <a:pt x="9503" y="15393"/>
                  <a:pt x="9600" y="14694"/>
                </a:cubicBezTo>
                <a:cubicBezTo>
                  <a:pt x="9798" y="13388"/>
                  <a:pt x="9168" y="12116"/>
                  <a:pt x="8606" y="10997"/>
                </a:cubicBezTo>
                <a:cubicBezTo>
                  <a:pt x="8004" y="9804"/>
                  <a:pt x="7629" y="8441"/>
                  <a:pt x="7765" y="7084"/>
                </a:cubicBezTo>
                <a:cubicBezTo>
                  <a:pt x="7879" y="6016"/>
                  <a:pt x="8356" y="5096"/>
                  <a:pt x="8935" y="4227"/>
                </a:cubicBezTo>
                <a:lnTo>
                  <a:pt x="8969" y="4176"/>
                </a:lnTo>
                <a:cubicBezTo>
                  <a:pt x="9548" y="3307"/>
                  <a:pt x="10735" y="2171"/>
                  <a:pt x="9980" y="1041"/>
                </a:cubicBezTo>
                <a:cubicBezTo>
                  <a:pt x="9577" y="439"/>
                  <a:pt x="8770" y="331"/>
                  <a:pt x="8123" y="217"/>
                </a:cubicBezTo>
                <a:cubicBezTo>
                  <a:pt x="7571" y="121"/>
                  <a:pt x="6497" y="0"/>
                  <a:pt x="533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TITLE_AND_TWO_COLUMNS_1_1_1_1"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1"/>
          <p:cNvSpPr txBox="1">
            <a:spLocks noGrp="1"/>
          </p:cNvSpPr>
          <p:nvPr>
            <p:ph type="title"/>
          </p:nvPr>
        </p:nvSpPr>
        <p:spPr>
          <a:xfrm>
            <a:off x="713225" y="347472"/>
            <a:ext cx="77175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83" name="Google Shape;283;p21"/>
          <p:cNvSpPr txBox="1">
            <a:spLocks noGrp="1"/>
          </p:cNvSpPr>
          <p:nvPr>
            <p:ph type="subTitle" idx="1"/>
          </p:nvPr>
        </p:nvSpPr>
        <p:spPr>
          <a:xfrm>
            <a:off x="713231" y="2179800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4" name="Google Shape;284;p21"/>
          <p:cNvSpPr txBox="1">
            <a:spLocks noGrp="1"/>
          </p:cNvSpPr>
          <p:nvPr>
            <p:ph type="subTitle" idx="2"/>
          </p:nvPr>
        </p:nvSpPr>
        <p:spPr>
          <a:xfrm>
            <a:off x="713231" y="1834363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3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85" name="Google Shape;285;p21"/>
          <p:cNvSpPr txBox="1">
            <a:spLocks noGrp="1"/>
          </p:cNvSpPr>
          <p:nvPr>
            <p:ph type="subTitle" idx="3"/>
          </p:nvPr>
        </p:nvSpPr>
        <p:spPr>
          <a:xfrm>
            <a:off x="3700656" y="2179800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6" name="Google Shape;286;p21"/>
          <p:cNvSpPr txBox="1">
            <a:spLocks noGrp="1"/>
          </p:cNvSpPr>
          <p:nvPr>
            <p:ph type="subTitle" idx="4"/>
          </p:nvPr>
        </p:nvSpPr>
        <p:spPr>
          <a:xfrm>
            <a:off x="3700656" y="1834363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1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87" name="Google Shape;287;p21"/>
          <p:cNvSpPr txBox="1">
            <a:spLocks noGrp="1"/>
          </p:cNvSpPr>
          <p:nvPr>
            <p:ph type="subTitle" idx="5"/>
          </p:nvPr>
        </p:nvSpPr>
        <p:spPr>
          <a:xfrm>
            <a:off x="6688081" y="2179800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8" name="Google Shape;288;p21"/>
          <p:cNvSpPr txBox="1">
            <a:spLocks noGrp="1"/>
          </p:cNvSpPr>
          <p:nvPr>
            <p:ph type="subTitle" idx="6"/>
          </p:nvPr>
        </p:nvSpPr>
        <p:spPr>
          <a:xfrm>
            <a:off x="6688081" y="1834363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lt2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89" name="Google Shape;289;p21"/>
          <p:cNvSpPr txBox="1">
            <a:spLocks noGrp="1"/>
          </p:cNvSpPr>
          <p:nvPr>
            <p:ph type="subTitle" idx="7"/>
          </p:nvPr>
        </p:nvSpPr>
        <p:spPr>
          <a:xfrm>
            <a:off x="713231" y="3968063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0" name="Google Shape;290;p21"/>
          <p:cNvSpPr txBox="1">
            <a:spLocks noGrp="1"/>
          </p:cNvSpPr>
          <p:nvPr>
            <p:ph type="subTitle" idx="8"/>
          </p:nvPr>
        </p:nvSpPr>
        <p:spPr>
          <a:xfrm>
            <a:off x="713231" y="3618860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4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91" name="Google Shape;291;p21"/>
          <p:cNvSpPr txBox="1">
            <a:spLocks noGrp="1"/>
          </p:cNvSpPr>
          <p:nvPr>
            <p:ph type="subTitle" idx="9"/>
          </p:nvPr>
        </p:nvSpPr>
        <p:spPr>
          <a:xfrm>
            <a:off x="3700656" y="3968063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2" name="Google Shape;292;p21"/>
          <p:cNvSpPr txBox="1">
            <a:spLocks noGrp="1"/>
          </p:cNvSpPr>
          <p:nvPr>
            <p:ph type="subTitle" idx="13"/>
          </p:nvPr>
        </p:nvSpPr>
        <p:spPr>
          <a:xfrm>
            <a:off x="3700656" y="3618860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6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93" name="Google Shape;293;p21"/>
          <p:cNvSpPr txBox="1">
            <a:spLocks noGrp="1"/>
          </p:cNvSpPr>
          <p:nvPr>
            <p:ph type="subTitle" idx="14"/>
          </p:nvPr>
        </p:nvSpPr>
        <p:spPr>
          <a:xfrm>
            <a:off x="6688081" y="3968063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4" name="Google Shape;294;p21"/>
          <p:cNvSpPr txBox="1">
            <a:spLocks noGrp="1"/>
          </p:cNvSpPr>
          <p:nvPr>
            <p:ph type="subTitle" idx="15"/>
          </p:nvPr>
        </p:nvSpPr>
        <p:spPr>
          <a:xfrm>
            <a:off x="6688081" y="3618860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accent5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95" name="Google Shape;295;p21"/>
          <p:cNvSpPr/>
          <p:nvPr/>
        </p:nvSpPr>
        <p:spPr>
          <a:xfrm>
            <a:off x="8231003" y="257681"/>
            <a:ext cx="395095" cy="774340"/>
          </a:xfrm>
          <a:custGeom>
            <a:avLst/>
            <a:gdLst/>
            <a:ahLst/>
            <a:cxnLst/>
            <a:rect l="l" t="t" r="r" b="b"/>
            <a:pathLst>
              <a:path w="4113" h="8061" extrusionOk="0">
                <a:moveTo>
                  <a:pt x="2104" y="0"/>
                </a:moveTo>
                <a:cubicBezTo>
                  <a:pt x="1847" y="0"/>
                  <a:pt x="1591" y="66"/>
                  <a:pt x="1363" y="191"/>
                </a:cubicBezTo>
                <a:cubicBezTo>
                  <a:pt x="812" y="475"/>
                  <a:pt x="432" y="1020"/>
                  <a:pt x="233" y="1594"/>
                </a:cubicBezTo>
                <a:cubicBezTo>
                  <a:pt x="119" y="1952"/>
                  <a:pt x="46" y="2326"/>
                  <a:pt x="29" y="2701"/>
                </a:cubicBezTo>
                <a:cubicBezTo>
                  <a:pt x="0" y="3093"/>
                  <a:pt x="17" y="3479"/>
                  <a:pt x="29" y="3871"/>
                </a:cubicBezTo>
                <a:cubicBezTo>
                  <a:pt x="34" y="4644"/>
                  <a:pt x="91" y="5416"/>
                  <a:pt x="188" y="6183"/>
                </a:cubicBezTo>
                <a:cubicBezTo>
                  <a:pt x="267" y="6779"/>
                  <a:pt x="432" y="7404"/>
                  <a:pt x="943" y="7779"/>
                </a:cubicBezTo>
                <a:cubicBezTo>
                  <a:pt x="1207" y="7973"/>
                  <a:pt x="1530" y="8060"/>
                  <a:pt x="1855" y="8060"/>
                </a:cubicBezTo>
                <a:cubicBezTo>
                  <a:pt x="2139" y="8060"/>
                  <a:pt x="2424" y="7994"/>
                  <a:pt x="2675" y="7875"/>
                </a:cubicBezTo>
                <a:cubicBezTo>
                  <a:pt x="3243" y="7603"/>
                  <a:pt x="3641" y="7069"/>
                  <a:pt x="3851" y="6490"/>
                </a:cubicBezTo>
                <a:cubicBezTo>
                  <a:pt x="4112" y="5780"/>
                  <a:pt x="4112" y="5007"/>
                  <a:pt x="4078" y="4263"/>
                </a:cubicBezTo>
                <a:cubicBezTo>
                  <a:pt x="4044" y="3650"/>
                  <a:pt x="3964" y="3048"/>
                  <a:pt x="3834" y="2446"/>
                </a:cubicBezTo>
                <a:cubicBezTo>
                  <a:pt x="3840" y="2440"/>
                  <a:pt x="3840" y="2434"/>
                  <a:pt x="3834" y="2429"/>
                </a:cubicBezTo>
                <a:cubicBezTo>
                  <a:pt x="3771" y="2054"/>
                  <a:pt x="3669" y="1685"/>
                  <a:pt x="3533" y="1327"/>
                </a:cubicBezTo>
                <a:cubicBezTo>
                  <a:pt x="3431" y="1026"/>
                  <a:pt x="3272" y="742"/>
                  <a:pt x="3073" y="492"/>
                </a:cubicBezTo>
                <a:cubicBezTo>
                  <a:pt x="2885" y="248"/>
                  <a:pt x="2618" y="77"/>
                  <a:pt x="2312" y="15"/>
                </a:cubicBezTo>
                <a:cubicBezTo>
                  <a:pt x="2243" y="5"/>
                  <a:pt x="2173" y="0"/>
                  <a:pt x="2104" y="0"/>
                </a:cubicBezTo>
                <a:close/>
              </a:path>
            </a:pathLst>
          </a:custGeom>
          <a:solidFill>
            <a:srgbClr val="FF7B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1"/>
          <p:cNvSpPr/>
          <p:nvPr/>
        </p:nvSpPr>
        <p:spPr>
          <a:xfrm>
            <a:off x="8694687" y="117625"/>
            <a:ext cx="389619" cy="913723"/>
          </a:xfrm>
          <a:custGeom>
            <a:avLst/>
            <a:gdLst/>
            <a:ahLst/>
            <a:cxnLst/>
            <a:rect l="l" t="t" r="r" b="b"/>
            <a:pathLst>
              <a:path w="4056" h="9512" extrusionOk="0">
                <a:moveTo>
                  <a:pt x="2019" y="1"/>
                </a:moveTo>
                <a:cubicBezTo>
                  <a:pt x="1544" y="1"/>
                  <a:pt x="1067" y="272"/>
                  <a:pt x="767" y="661"/>
                </a:cubicBezTo>
                <a:cubicBezTo>
                  <a:pt x="251" y="1331"/>
                  <a:pt x="160" y="2206"/>
                  <a:pt x="114" y="3035"/>
                </a:cubicBezTo>
                <a:cubicBezTo>
                  <a:pt x="69" y="3961"/>
                  <a:pt x="1" y="4886"/>
                  <a:pt x="1" y="5812"/>
                </a:cubicBezTo>
                <a:cubicBezTo>
                  <a:pt x="1" y="6658"/>
                  <a:pt x="92" y="7533"/>
                  <a:pt x="455" y="8294"/>
                </a:cubicBezTo>
                <a:cubicBezTo>
                  <a:pt x="763" y="8941"/>
                  <a:pt x="1344" y="9512"/>
                  <a:pt x="2049" y="9512"/>
                </a:cubicBezTo>
                <a:cubicBezTo>
                  <a:pt x="2111" y="9512"/>
                  <a:pt x="2175" y="9507"/>
                  <a:pt x="2238" y="9498"/>
                </a:cubicBezTo>
                <a:cubicBezTo>
                  <a:pt x="2994" y="9396"/>
                  <a:pt x="3482" y="8692"/>
                  <a:pt x="3698" y="7982"/>
                </a:cubicBezTo>
                <a:cubicBezTo>
                  <a:pt x="3817" y="7561"/>
                  <a:pt x="3897" y="7130"/>
                  <a:pt x="3942" y="6698"/>
                </a:cubicBezTo>
                <a:cubicBezTo>
                  <a:pt x="3999" y="6249"/>
                  <a:pt x="4033" y="5795"/>
                  <a:pt x="4039" y="5341"/>
                </a:cubicBezTo>
                <a:cubicBezTo>
                  <a:pt x="4056" y="4438"/>
                  <a:pt x="3976" y="3529"/>
                  <a:pt x="3800" y="2643"/>
                </a:cubicBezTo>
                <a:cubicBezTo>
                  <a:pt x="3726" y="2228"/>
                  <a:pt x="3619" y="1814"/>
                  <a:pt x="3488" y="1416"/>
                </a:cubicBezTo>
                <a:cubicBezTo>
                  <a:pt x="3397" y="1149"/>
                  <a:pt x="3272" y="905"/>
                  <a:pt x="3107" y="683"/>
                </a:cubicBezTo>
                <a:cubicBezTo>
                  <a:pt x="3000" y="485"/>
                  <a:pt x="2846" y="314"/>
                  <a:pt x="2659" y="189"/>
                </a:cubicBezTo>
                <a:cubicBezTo>
                  <a:pt x="2458" y="58"/>
                  <a:pt x="2239" y="1"/>
                  <a:pt x="2019" y="1"/>
                </a:cubicBezTo>
                <a:close/>
              </a:path>
            </a:pathLst>
          </a:custGeom>
          <a:solidFill>
            <a:srgbClr val="FCB6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1"/>
          <p:cNvSpPr/>
          <p:nvPr/>
        </p:nvSpPr>
        <p:spPr>
          <a:xfrm>
            <a:off x="8069525" y="596775"/>
            <a:ext cx="333424" cy="202398"/>
          </a:xfrm>
          <a:custGeom>
            <a:avLst/>
            <a:gdLst/>
            <a:ahLst/>
            <a:cxnLst/>
            <a:rect l="l" t="t" r="r" b="b"/>
            <a:pathLst>
              <a:path w="3471" h="2107" extrusionOk="0">
                <a:moveTo>
                  <a:pt x="1900" y="31"/>
                </a:moveTo>
                <a:cubicBezTo>
                  <a:pt x="1783" y="31"/>
                  <a:pt x="1667" y="34"/>
                  <a:pt x="1551" y="40"/>
                </a:cubicBezTo>
                <a:cubicBezTo>
                  <a:pt x="1096" y="57"/>
                  <a:pt x="443" y="1"/>
                  <a:pt x="142" y="426"/>
                </a:cubicBezTo>
                <a:cubicBezTo>
                  <a:pt x="57" y="557"/>
                  <a:pt x="11" y="710"/>
                  <a:pt x="6" y="864"/>
                </a:cubicBezTo>
                <a:cubicBezTo>
                  <a:pt x="0" y="1091"/>
                  <a:pt x="23" y="1318"/>
                  <a:pt x="74" y="1540"/>
                </a:cubicBezTo>
                <a:cubicBezTo>
                  <a:pt x="102" y="1687"/>
                  <a:pt x="159" y="1852"/>
                  <a:pt x="278" y="1954"/>
                </a:cubicBezTo>
                <a:cubicBezTo>
                  <a:pt x="427" y="2081"/>
                  <a:pt x="634" y="2106"/>
                  <a:pt x="838" y="2106"/>
                </a:cubicBezTo>
                <a:cubicBezTo>
                  <a:pt x="953" y="2106"/>
                  <a:pt x="1068" y="2098"/>
                  <a:pt x="1170" y="2096"/>
                </a:cubicBezTo>
                <a:cubicBezTo>
                  <a:pt x="1573" y="2079"/>
                  <a:pt x="1977" y="2062"/>
                  <a:pt x="2380" y="2051"/>
                </a:cubicBezTo>
                <a:cubicBezTo>
                  <a:pt x="2579" y="2051"/>
                  <a:pt x="2777" y="2034"/>
                  <a:pt x="2976" y="2011"/>
                </a:cubicBezTo>
                <a:cubicBezTo>
                  <a:pt x="3129" y="1994"/>
                  <a:pt x="3300" y="1977"/>
                  <a:pt x="3374" y="1818"/>
                </a:cubicBezTo>
                <a:cubicBezTo>
                  <a:pt x="3431" y="1665"/>
                  <a:pt x="3465" y="1494"/>
                  <a:pt x="3459" y="1330"/>
                </a:cubicBezTo>
                <a:cubicBezTo>
                  <a:pt x="3470" y="1142"/>
                  <a:pt x="3459" y="955"/>
                  <a:pt x="3431" y="767"/>
                </a:cubicBezTo>
                <a:cubicBezTo>
                  <a:pt x="3408" y="597"/>
                  <a:pt x="3362" y="409"/>
                  <a:pt x="3232" y="285"/>
                </a:cubicBezTo>
                <a:cubicBezTo>
                  <a:pt x="3107" y="182"/>
                  <a:pt x="2959" y="120"/>
                  <a:pt x="2806" y="97"/>
                </a:cubicBezTo>
                <a:cubicBezTo>
                  <a:pt x="2503" y="52"/>
                  <a:pt x="2201" y="31"/>
                  <a:pt x="1900" y="31"/>
                </a:cubicBezTo>
                <a:close/>
              </a:path>
            </a:pathLst>
          </a:custGeom>
          <a:solidFill>
            <a:srgbClr val="4AC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21"/>
          <p:cNvSpPr/>
          <p:nvPr/>
        </p:nvSpPr>
        <p:spPr>
          <a:xfrm>
            <a:off x="8786329" y="596775"/>
            <a:ext cx="1249" cy="1153"/>
          </a:xfrm>
          <a:custGeom>
            <a:avLst/>
            <a:gdLst/>
            <a:ahLst/>
            <a:cxnLst/>
            <a:rect l="l" t="t" r="r" b="b"/>
            <a:pathLst>
              <a:path w="13" h="12" extrusionOk="0">
                <a:moveTo>
                  <a:pt x="7" y="1"/>
                </a:moveTo>
                <a:cubicBezTo>
                  <a:pt x="1" y="1"/>
                  <a:pt x="1" y="12"/>
                  <a:pt x="7" y="12"/>
                </a:cubicBezTo>
                <a:cubicBezTo>
                  <a:pt x="12" y="12"/>
                  <a:pt x="12" y="1"/>
                  <a:pt x="7" y="1"/>
                </a:cubicBezTo>
                <a:close/>
              </a:path>
            </a:pathLst>
          </a:custGeom>
          <a:solidFill>
            <a:srgbClr val="4AC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1"/>
          <p:cNvSpPr/>
          <p:nvPr/>
        </p:nvSpPr>
        <p:spPr>
          <a:xfrm>
            <a:off x="8563756" y="591780"/>
            <a:ext cx="331791" cy="208738"/>
          </a:xfrm>
          <a:custGeom>
            <a:avLst/>
            <a:gdLst/>
            <a:ahLst/>
            <a:cxnLst/>
            <a:rect l="l" t="t" r="r" b="b"/>
            <a:pathLst>
              <a:path w="3454" h="2173" extrusionOk="0">
                <a:moveTo>
                  <a:pt x="1928" y="0"/>
                </a:moveTo>
                <a:cubicBezTo>
                  <a:pt x="1654" y="0"/>
                  <a:pt x="1377" y="18"/>
                  <a:pt x="1108" y="53"/>
                </a:cubicBezTo>
                <a:cubicBezTo>
                  <a:pt x="836" y="87"/>
                  <a:pt x="461" y="109"/>
                  <a:pt x="234" y="274"/>
                </a:cubicBezTo>
                <a:cubicBezTo>
                  <a:pt x="114" y="365"/>
                  <a:pt x="40" y="501"/>
                  <a:pt x="29" y="643"/>
                </a:cubicBezTo>
                <a:cubicBezTo>
                  <a:pt x="6" y="819"/>
                  <a:pt x="1" y="1001"/>
                  <a:pt x="23" y="1177"/>
                </a:cubicBezTo>
                <a:cubicBezTo>
                  <a:pt x="52" y="1461"/>
                  <a:pt x="109" y="1847"/>
                  <a:pt x="387" y="1995"/>
                </a:cubicBezTo>
                <a:cubicBezTo>
                  <a:pt x="535" y="2063"/>
                  <a:pt x="694" y="2103"/>
                  <a:pt x="858" y="2114"/>
                </a:cubicBezTo>
                <a:cubicBezTo>
                  <a:pt x="1051" y="2137"/>
                  <a:pt x="1245" y="2160"/>
                  <a:pt x="1438" y="2165"/>
                </a:cubicBezTo>
                <a:cubicBezTo>
                  <a:pt x="1552" y="2170"/>
                  <a:pt x="1666" y="2173"/>
                  <a:pt x="1781" y="2173"/>
                </a:cubicBezTo>
                <a:cubicBezTo>
                  <a:pt x="2049" y="2173"/>
                  <a:pt x="2318" y="2159"/>
                  <a:pt x="2585" y="2131"/>
                </a:cubicBezTo>
                <a:cubicBezTo>
                  <a:pt x="2886" y="2097"/>
                  <a:pt x="3181" y="2018"/>
                  <a:pt x="3323" y="1717"/>
                </a:cubicBezTo>
                <a:cubicBezTo>
                  <a:pt x="3448" y="1455"/>
                  <a:pt x="3454" y="1120"/>
                  <a:pt x="3414" y="836"/>
                </a:cubicBezTo>
                <a:cubicBezTo>
                  <a:pt x="3306" y="166"/>
                  <a:pt x="2647" y="7"/>
                  <a:pt x="2045" y="1"/>
                </a:cubicBezTo>
                <a:cubicBezTo>
                  <a:pt x="2006" y="1"/>
                  <a:pt x="1967" y="0"/>
                  <a:pt x="1928" y="0"/>
                </a:cubicBezTo>
                <a:close/>
              </a:path>
            </a:pathLst>
          </a:custGeom>
          <a:solidFill>
            <a:srgbClr val="4AC7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1"/>
          <p:cNvSpPr/>
          <p:nvPr/>
        </p:nvSpPr>
        <p:spPr>
          <a:xfrm rot="5400000">
            <a:off x="163658" y="805743"/>
            <a:ext cx="276769" cy="402181"/>
          </a:xfrm>
          <a:custGeom>
            <a:avLst/>
            <a:gdLst/>
            <a:ahLst/>
            <a:cxnLst/>
            <a:rect l="l" t="t" r="r" b="b"/>
            <a:pathLst>
              <a:path w="2699" h="3922" extrusionOk="0">
                <a:moveTo>
                  <a:pt x="759" y="1"/>
                </a:moveTo>
                <a:cubicBezTo>
                  <a:pt x="513" y="1"/>
                  <a:pt x="291" y="126"/>
                  <a:pt x="165" y="374"/>
                </a:cubicBezTo>
                <a:cubicBezTo>
                  <a:pt x="0" y="710"/>
                  <a:pt x="97" y="1079"/>
                  <a:pt x="324" y="1357"/>
                </a:cubicBezTo>
                <a:cubicBezTo>
                  <a:pt x="443" y="1499"/>
                  <a:pt x="585" y="1618"/>
                  <a:pt x="710" y="1749"/>
                </a:cubicBezTo>
                <a:cubicBezTo>
                  <a:pt x="847" y="1880"/>
                  <a:pt x="960" y="2033"/>
                  <a:pt x="1051" y="2198"/>
                </a:cubicBezTo>
                <a:cubicBezTo>
                  <a:pt x="1238" y="2544"/>
                  <a:pt x="1369" y="2913"/>
                  <a:pt x="1449" y="3294"/>
                </a:cubicBezTo>
                <a:cubicBezTo>
                  <a:pt x="1488" y="3458"/>
                  <a:pt x="1511" y="3634"/>
                  <a:pt x="1608" y="3771"/>
                </a:cubicBezTo>
                <a:cubicBezTo>
                  <a:pt x="1681" y="3867"/>
                  <a:pt x="1794" y="3922"/>
                  <a:pt x="1908" y="3922"/>
                </a:cubicBezTo>
                <a:cubicBezTo>
                  <a:pt x="1962" y="3922"/>
                  <a:pt x="2017" y="3910"/>
                  <a:pt x="2068" y="3884"/>
                </a:cubicBezTo>
                <a:cubicBezTo>
                  <a:pt x="2386" y="3759"/>
                  <a:pt x="2698" y="3055"/>
                  <a:pt x="2545" y="2124"/>
                </a:cubicBezTo>
                <a:cubicBezTo>
                  <a:pt x="2425" y="1368"/>
                  <a:pt x="1835" y="403"/>
                  <a:pt x="1091" y="73"/>
                </a:cubicBezTo>
                <a:cubicBezTo>
                  <a:pt x="980" y="25"/>
                  <a:pt x="867" y="1"/>
                  <a:pt x="759" y="1"/>
                </a:cubicBezTo>
                <a:close/>
              </a:path>
            </a:pathLst>
          </a:custGeom>
          <a:solidFill>
            <a:srgbClr val="3C39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1"/>
          <p:cNvSpPr/>
          <p:nvPr/>
        </p:nvSpPr>
        <p:spPr>
          <a:xfrm rot="5400000">
            <a:off x="-75271" y="219745"/>
            <a:ext cx="791032" cy="640496"/>
          </a:xfrm>
          <a:custGeom>
            <a:avLst/>
            <a:gdLst/>
            <a:ahLst/>
            <a:cxnLst/>
            <a:rect l="l" t="t" r="r" b="b"/>
            <a:pathLst>
              <a:path w="7714" h="6246" extrusionOk="0">
                <a:moveTo>
                  <a:pt x="4870" y="1"/>
                </a:moveTo>
                <a:cubicBezTo>
                  <a:pt x="4471" y="1"/>
                  <a:pt x="4071" y="145"/>
                  <a:pt x="3834" y="430"/>
                </a:cubicBezTo>
                <a:cubicBezTo>
                  <a:pt x="3374" y="992"/>
                  <a:pt x="3352" y="1788"/>
                  <a:pt x="3113" y="2446"/>
                </a:cubicBezTo>
                <a:cubicBezTo>
                  <a:pt x="2829" y="3225"/>
                  <a:pt x="2233" y="3645"/>
                  <a:pt x="1631" y="4201"/>
                </a:cubicBezTo>
                <a:cubicBezTo>
                  <a:pt x="1057" y="4735"/>
                  <a:pt x="200" y="5417"/>
                  <a:pt x="1" y="6246"/>
                </a:cubicBezTo>
                <a:lnTo>
                  <a:pt x="7714" y="6246"/>
                </a:lnTo>
                <a:cubicBezTo>
                  <a:pt x="7714" y="6184"/>
                  <a:pt x="7714" y="6121"/>
                  <a:pt x="7714" y="6059"/>
                </a:cubicBezTo>
                <a:cubicBezTo>
                  <a:pt x="7708" y="5900"/>
                  <a:pt x="7691" y="5746"/>
                  <a:pt x="7668" y="5593"/>
                </a:cubicBezTo>
                <a:cubicBezTo>
                  <a:pt x="7515" y="4684"/>
                  <a:pt x="7026" y="3895"/>
                  <a:pt x="6458" y="3168"/>
                </a:cubicBezTo>
                <a:cubicBezTo>
                  <a:pt x="6209" y="2844"/>
                  <a:pt x="6021" y="2481"/>
                  <a:pt x="6032" y="2066"/>
                </a:cubicBezTo>
                <a:cubicBezTo>
                  <a:pt x="6049" y="1651"/>
                  <a:pt x="6163" y="1220"/>
                  <a:pt x="6067" y="799"/>
                </a:cubicBezTo>
                <a:cubicBezTo>
                  <a:pt x="5943" y="264"/>
                  <a:pt x="5408" y="1"/>
                  <a:pt x="4870" y="1"/>
                </a:cubicBezTo>
                <a:close/>
              </a:path>
            </a:pathLst>
          </a:custGeom>
          <a:solidFill>
            <a:srgbClr val="FF7B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21"/>
          <p:cNvSpPr/>
          <p:nvPr/>
        </p:nvSpPr>
        <p:spPr>
          <a:xfrm rot="-7200034" flipH="1">
            <a:off x="343301" y="130239"/>
            <a:ext cx="333425" cy="276772"/>
          </a:xfrm>
          <a:custGeom>
            <a:avLst/>
            <a:gdLst/>
            <a:ahLst/>
            <a:cxnLst/>
            <a:rect l="l" t="t" r="r" b="b"/>
            <a:pathLst>
              <a:path w="3068" h="2584" extrusionOk="0">
                <a:moveTo>
                  <a:pt x="513" y="0"/>
                </a:moveTo>
                <a:cubicBezTo>
                  <a:pt x="410" y="0"/>
                  <a:pt x="310" y="30"/>
                  <a:pt x="233" y="97"/>
                </a:cubicBezTo>
                <a:cubicBezTo>
                  <a:pt x="103" y="217"/>
                  <a:pt x="74" y="415"/>
                  <a:pt x="57" y="597"/>
                </a:cubicBezTo>
                <a:cubicBezTo>
                  <a:pt x="12" y="1165"/>
                  <a:pt x="1" y="1756"/>
                  <a:pt x="251" y="2273"/>
                </a:cubicBezTo>
                <a:cubicBezTo>
                  <a:pt x="285" y="2358"/>
                  <a:pt x="341" y="2432"/>
                  <a:pt x="410" y="2494"/>
                </a:cubicBezTo>
                <a:cubicBezTo>
                  <a:pt x="495" y="2560"/>
                  <a:pt x="598" y="2584"/>
                  <a:pt x="706" y="2584"/>
                </a:cubicBezTo>
                <a:cubicBezTo>
                  <a:pt x="820" y="2584"/>
                  <a:pt x="940" y="2557"/>
                  <a:pt x="1051" y="2528"/>
                </a:cubicBezTo>
                <a:lnTo>
                  <a:pt x="2335" y="2199"/>
                </a:lnTo>
                <a:cubicBezTo>
                  <a:pt x="2494" y="2170"/>
                  <a:pt x="2647" y="2114"/>
                  <a:pt x="2789" y="2034"/>
                </a:cubicBezTo>
                <a:cubicBezTo>
                  <a:pt x="2931" y="1955"/>
                  <a:pt x="3028" y="1813"/>
                  <a:pt x="3051" y="1648"/>
                </a:cubicBezTo>
                <a:cubicBezTo>
                  <a:pt x="3068" y="1466"/>
                  <a:pt x="2954" y="1296"/>
                  <a:pt x="2806" y="1188"/>
                </a:cubicBezTo>
                <a:cubicBezTo>
                  <a:pt x="2568" y="1023"/>
                  <a:pt x="2318" y="1057"/>
                  <a:pt x="2062" y="961"/>
                </a:cubicBezTo>
                <a:cubicBezTo>
                  <a:pt x="1767" y="830"/>
                  <a:pt x="1494" y="654"/>
                  <a:pt x="1256" y="433"/>
                </a:cubicBezTo>
                <a:cubicBezTo>
                  <a:pt x="1108" y="302"/>
                  <a:pt x="972" y="154"/>
                  <a:pt x="796" y="69"/>
                </a:cubicBezTo>
                <a:cubicBezTo>
                  <a:pt x="708" y="25"/>
                  <a:pt x="609" y="0"/>
                  <a:pt x="513" y="0"/>
                </a:cubicBezTo>
                <a:close/>
              </a:path>
            </a:pathLst>
          </a:custGeom>
          <a:solidFill>
            <a:srgbClr val="F75D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1"/>
          <p:cNvSpPr/>
          <p:nvPr/>
        </p:nvSpPr>
        <p:spPr>
          <a:xfrm>
            <a:off x="3651485" y="4869650"/>
            <a:ext cx="1841031" cy="202396"/>
          </a:xfrm>
          <a:custGeom>
            <a:avLst/>
            <a:gdLst/>
            <a:ahLst/>
            <a:cxnLst/>
            <a:rect l="l" t="t" r="r" b="b"/>
            <a:pathLst>
              <a:path w="23059" h="3960" extrusionOk="0">
                <a:moveTo>
                  <a:pt x="11719" y="1"/>
                </a:moveTo>
                <a:cubicBezTo>
                  <a:pt x="11492" y="1"/>
                  <a:pt x="11265" y="30"/>
                  <a:pt x="11047" y="85"/>
                </a:cubicBezTo>
                <a:cubicBezTo>
                  <a:pt x="10348" y="261"/>
                  <a:pt x="9735" y="676"/>
                  <a:pt x="9195" y="1153"/>
                </a:cubicBezTo>
                <a:cubicBezTo>
                  <a:pt x="8764" y="1527"/>
                  <a:pt x="8349" y="1959"/>
                  <a:pt x="7804" y="2135"/>
                </a:cubicBezTo>
                <a:cubicBezTo>
                  <a:pt x="7614" y="2197"/>
                  <a:pt x="7421" y="2224"/>
                  <a:pt x="7227" y="2224"/>
                </a:cubicBezTo>
                <a:cubicBezTo>
                  <a:pt x="6565" y="2224"/>
                  <a:pt x="5893" y="1910"/>
                  <a:pt x="5282" y="1607"/>
                </a:cubicBezTo>
                <a:cubicBezTo>
                  <a:pt x="4645" y="1286"/>
                  <a:pt x="3990" y="1015"/>
                  <a:pt x="3318" y="1015"/>
                </a:cubicBezTo>
                <a:cubicBezTo>
                  <a:pt x="3026" y="1015"/>
                  <a:pt x="2730" y="1066"/>
                  <a:pt x="2431" y="1187"/>
                </a:cubicBezTo>
                <a:cubicBezTo>
                  <a:pt x="1494" y="1562"/>
                  <a:pt x="693" y="2175"/>
                  <a:pt x="199" y="3067"/>
                </a:cubicBezTo>
                <a:cubicBezTo>
                  <a:pt x="91" y="3265"/>
                  <a:pt x="0" y="3515"/>
                  <a:pt x="131" y="3703"/>
                </a:cubicBezTo>
                <a:cubicBezTo>
                  <a:pt x="208" y="3816"/>
                  <a:pt x="332" y="3859"/>
                  <a:pt x="467" y="3859"/>
                </a:cubicBezTo>
                <a:cubicBezTo>
                  <a:pt x="611" y="3859"/>
                  <a:pt x="769" y="3810"/>
                  <a:pt x="898" y="3742"/>
                </a:cubicBezTo>
                <a:cubicBezTo>
                  <a:pt x="1790" y="3293"/>
                  <a:pt x="2516" y="2368"/>
                  <a:pt x="3508" y="2368"/>
                </a:cubicBezTo>
                <a:cubicBezTo>
                  <a:pt x="3520" y="2368"/>
                  <a:pt x="3532" y="2368"/>
                  <a:pt x="3544" y="2368"/>
                </a:cubicBezTo>
                <a:cubicBezTo>
                  <a:pt x="4283" y="2385"/>
                  <a:pt x="4885" y="2930"/>
                  <a:pt x="5515" y="3322"/>
                </a:cubicBezTo>
                <a:cubicBezTo>
                  <a:pt x="6154" y="3717"/>
                  <a:pt x="6922" y="3960"/>
                  <a:pt x="7670" y="3960"/>
                </a:cubicBezTo>
                <a:cubicBezTo>
                  <a:pt x="8212" y="3960"/>
                  <a:pt x="8744" y="3832"/>
                  <a:pt x="9207" y="3544"/>
                </a:cubicBezTo>
                <a:cubicBezTo>
                  <a:pt x="9684" y="3243"/>
                  <a:pt x="10053" y="2805"/>
                  <a:pt x="10479" y="2436"/>
                </a:cubicBezTo>
                <a:cubicBezTo>
                  <a:pt x="10861" y="2110"/>
                  <a:pt x="11339" y="1834"/>
                  <a:pt x="11835" y="1834"/>
                </a:cubicBezTo>
                <a:cubicBezTo>
                  <a:pt x="11892" y="1834"/>
                  <a:pt x="11949" y="1838"/>
                  <a:pt x="12007" y="1846"/>
                </a:cubicBezTo>
                <a:cubicBezTo>
                  <a:pt x="12722" y="1948"/>
                  <a:pt x="13205" y="2607"/>
                  <a:pt x="13762" y="3072"/>
                </a:cubicBezTo>
                <a:cubicBezTo>
                  <a:pt x="14256" y="3487"/>
                  <a:pt x="14895" y="3768"/>
                  <a:pt x="15536" y="3768"/>
                </a:cubicBezTo>
                <a:cubicBezTo>
                  <a:pt x="15668" y="3768"/>
                  <a:pt x="15800" y="3756"/>
                  <a:pt x="15931" y="3731"/>
                </a:cubicBezTo>
                <a:cubicBezTo>
                  <a:pt x="17146" y="3504"/>
                  <a:pt x="17987" y="2249"/>
                  <a:pt x="19208" y="2090"/>
                </a:cubicBezTo>
                <a:cubicBezTo>
                  <a:pt x="19303" y="2077"/>
                  <a:pt x="19398" y="2071"/>
                  <a:pt x="19492" y="2071"/>
                </a:cubicBezTo>
                <a:cubicBezTo>
                  <a:pt x="20551" y="2071"/>
                  <a:pt x="21530" y="2832"/>
                  <a:pt x="22610" y="2936"/>
                </a:cubicBezTo>
                <a:cubicBezTo>
                  <a:pt x="22636" y="2940"/>
                  <a:pt x="22662" y="2942"/>
                  <a:pt x="22688" y="2942"/>
                </a:cubicBezTo>
                <a:cubicBezTo>
                  <a:pt x="22768" y="2942"/>
                  <a:pt x="22849" y="2923"/>
                  <a:pt x="22917" y="2885"/>
                </a:cubicBezTo>
                <a:cubicBezTo>
                  <a:pt x="23036" y="2805"/>
                  <a:pt x="23059" y="2652"/>
                  <a:pt x="23059" y="2516"/>
                </a:cubicBezTo>
                <a:cubicBezTo>
                  <a:pt x="23036" y="2118"/>
                  <a:pt x="22781" y="1766"/>
                  <a:pt x="22457" y="1533"/>
                </a:cubicBezTo>
                <a:cubicBezTo>
                  <a:pt x="22139" y="1306"/>
                  <a:pt x="21758" y="1170"/>
                  <a:pt x="21383" y="1045"/>
                </a:cubicBezTo>
                <a:cubicBezTo>
                  <a:pt x="20804" y="847"/>
                  <a:pt x="20203" y="644"/>
                  <a:pt x="19590" y="644"/>
                </a:cubicBezTo>
                <a:cubicBezTo>
                  <a:pt x="19518" y="644"/>
                  <a:pt x="19445" y="647"/>
                  <a:pt x="19373" y="653"/>
                </a:cubicBezTo>
                <a:cubicBezTo>
                  <a:pt x="18493" y="732"/>
                  <a:pt x="17726" y="1261"/>
                  <a:pt x="16925" y="1652"/>
                </a:cubicBezTo>
                <a:cubicBezTo>
                  <a:pt x="16443" y="1890"/>
                  <a:pt x="15886" y="2073"/>
                  <a:pt x="15356" y="2073"/>
                </a:cubicBezTo>
                <a:cubicBezTo>
                  <a:pt x="15012" y="2073"/>
                  <a:pt x="14679" y="1996"/>
                  <a:pt x="14386" y="1806"/>
                </a:cubicBezTo>
                <a:cubicBezTo>
                  <a:pt x="13864" y="1471"/>
                  <a:pt x="13585" y="846"/>
                  <a:pt x="13103" y="454"/>
                </a:cubicBezTo>
                <a:cubicBezTo>
                  <a:pt x="12716" y="142"/>
                  <a:pt x="12219" y="1"/>
                  <a:pt x="1171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347472"/>
            <a:ext cx="77175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ngo"/>
              <a:buNone/>
              <a:defRPr sz="30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●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○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■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●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○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■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●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 Sans"/>
              <a:buChar char="○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Nunito Sans"/>
              <a:buChar char="■"/>
              <a:defRPr sz="16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8" r:id="rId5"/>
    <p:sldLayoutId id="2147483661" r:id="rId6"/>
    <p:sldLayoutId id="2147483663" r:id="rId7"/>
    <p:sldLayoutId id="2147483665" r:id="rId8"/>
    <p:sldLayoutId id="2147483667" r:id="rId9"/>
    <p:sldLayoutId id="21474836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6"/>
          <p:cNvSpPr txBox="1">
            <a:spLocks noGrp="1"/>
          </p:cNvSpPr>
          <p:nvPr>
            <p:ph type="ctrTitle"/>
          </p:nvPr>
        </p:nvSpPr>
        <p:spPr>
          <a:xfrm>
            <a:off x="3364637" y="1967105"/>
            <a:ext cx="5401556" cy="135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P</a:t>
            </a:r>
            <a:r>
              <a:rPr lang="en" dirty="0" smtClean="0"/>
              <a:t>laneacion didactica utilizando herramientas digitales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7"/>
          <p:cNvSpPr txBox="1">
            <a:spLocks noGrp="1"/>
          </p:cNvSpPr>
          <p:nvPr>
            <p:ph type="body" idx="1"/>
          </p:nvPr>
        </p:nvSpPr>
        <p:spPr>
          <a:xfrm>
            <a:off x="659958" y="771693"/>
            <a:ext cx="7717500" cy="323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s-MX" dirty="0"/>
              <a:t> “Escuela Normal de Educación Preescolar”</a:t>
            </a:r>
          </a:p>
          <a:p>
            <a:pPr marL="0" lvl="0" indent="0" algn="ctr">
              <a:buNone/>
            </a:pPr>
            <a:r>
              <a:rPr lang="es-MX" dirty="0"/>
              <a:t>Licenciatura en Educación Preescolar</a:t>
            </a:r>
          </a:p>
          <a:p>
            <a:pPr marL="0" lvl="0" indent="0" algn="ctr">
              <a:buNone/>
            </a:pPr>
            <a:r>
              <a:rPr lang="es-MX" dirty="0"/>
              <a:t>Ciclo escolar 2020-2021</a:t>
            </a:r>
          </a:p>
          <a:p>
            <a:pPr marL="0" lvl="0" indent="0" algn="ctr">
              <a:buNone/>
            </a:pPr>
            <a:endParaRPr lang="es-MX" dirty="0" smtClean="0"/>
          </a:p>
          <a:p>
            <a:pPr marL="0" lvl="0" indent="0" algn="ctr">
              <a:buNone/>
            </a:pPr>
            <a:r>
              <a:rPr lang="es-MX" dirty="0" smtClean="0"/>
              <a:t>Curso</a:t>
            </a:r>
            <a:r>
              <a:rPr lang="es-MX" dirty="0"/>
              <a:t>: computación </a:t>
            </a:r>
            <a:endParaRPr lang="es-MX" dirty="0" smtClean="0"/>
          </a:p>
          <a:p>
            <a:pPr marL="0" lvl="0" indent="0" algn="ctr">
              <a:buNone/>
            </a:pPr>
            <a:endParaRPr lang="es-MX" dirty="0"/>
          </a:p>
          <a:p>
            <a:pPr marL="0" lvl="0" indent="0" algn="ctr">
              <a:buNone/>
            </a:pPr>
            <a:r>
              <a:rPr lang="es-MX" dirty="0"/>
              <a:t>Segundo semestre.   Sección A</a:t>
            </a:r>
          </a:p>
          <a:p>
            <a:pPr marL="0" lvl="0" indent="0" algn="ctr">
              <a:buNone/>
            </a:pPr>
            <a:endParaRPr lang="es-MX" dirty="0" smtClean="0"/>
          </a:p>
          <a:p>
            <a:pPr marL="0" lvl="0" indent="0" algn="ctr">
              <a:buNone/>
            </a:pPr>
            <a:r>
              <a:rPr lang="es-MX" dirty="0" smtClean="0"/>
              <a:t>Nombre </a:t>
            </a:r>
            <a:r>
              <a:rPr lang="es-MX" dirty="0"/>
              <a:t>del titular: Mario Alejandro Gutiérrez Hernández </a:t>
            </a:r>
          </a:p>
          <a:p>
            <a:pPr marL="0" lvl="0" indent="0" algn="ctr">
              <a:buNone/>
            </a:pPr>
            <a:endParaRPr lang="es-MX" dirty="0" smtClean="0"/>
          </a:p>
          <a:p>
            <a:pPr marL="0" lvl="0" indent="0" algn="ctr">
              <a:buNone/>
            </a:pPr>
            <a:r>
              <a:rPr lang="es-MX" dirty="0" smtClean="0"/>
              <a:t>Alumna:</a:t>
            </a:r>
          </a:p>
          <a:p>
            <a:pPr marL="0" lvl="0" indent="0" algn="ctr">
              <a:buNone/>
            </a:pPr>
            <a:r>
              <a:rPr lang="es-MX" dirty="0" smtClean="0"/>
              <a:t>Mariel Reséndiz Villarreal  #18</a:t>
            </a:r>
            <a:endParaRPr lang="es-MX" dirty="0"/>
          </a:p>
          <a:p>
            <a:pPr marL="0" lvl="0" indent="0" algn="ctr">
              <a:buNone/>
            </a:pPr>
            <a:endParaRPr lang="es-MX" dirty="0" smtClean="0"/>
          </a:p>
          <a:p>
            <a:pPr marL="0" lvl="0" indent="0" algn="ctr">
              <a:buNone/>
            </a:pPr>
            <a:r>
              <a:rPr lang="es-MX" dirty="0" smtClean="0"/>
              <a:t>Propósitos </a:t>
            </a:r>
            <a:r>
              <a:rPr lang="es-MX" dirty="0"/>
              <a:t>de la unidad de </a:t>
            </a:r>
            <a:r>
              <a:rPr lang="es-MX" dirty="0" smtClean="0"/>
              <a:t>aprendizaje:</a:t>
            </a:r>
            <a:endParaRPr lang="es-MX" dirty="0"/>
          </a:p>
          <a:p>
            <a:pPr marL="0" lvl="0" indent="0" algn="ctr">
              <a:buNone/>
            </a:pPr>
            <a:r>
              <a:rPr lang="es-MX" dirty="0"/>
              <a:t>Los estudiantes apliquen los conceptos y contenidos a los que han accedido previamente, así como promover un aprendizaje activo que permita que el alumno desarrolle los pensamientos crítico y analítico.</a:t>
            </a:r>
          </a:p>
          <a:p>
            <a:pPr marL="0" lvl="0" indent="0" algn="ctr">
              <a:buNone/>
            </a:pPr>
            <a:endParaRPr lang="es-MX" dirty="0"/>
          </a:p>
          <a:p>
            <a:pPr marL="0" lvl="0" indent="0" algn="ctr">
              <a:buNone/>
            </a:pPr>
            <a:endParaRPr lang="es-MX" dirty="0"/>
          </a:p>
          <a:p>
            <a:pPr marL="0" lvl="0" indent="0" algn="ctr">
              <a:buNone/>
            </a:pPr>
            <a:r>
              <a:rPr lang="es-MX" dirty="0"/>
              <a:t>Saltillo, Coahuila         Abril 2021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75" y="620558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37"/>
          <p:cNvSpPr txBox="1">
            <a:spLocks noGrp="1"/>
          </p:cNvSpPr>
          <p:nvPr>
            <p:ph type="title"/>
          </p:nvPr>
        </p:nvSpPr>
        <p:spPr>
          <a:xfrm>
            <a:off x="834501" y="347472"/>
            <a:ext cx="7596224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</a:t>
            </a:r>
            <a:r>
              <a:rPr lang="en" dirty="0" smtClean="0"/>
              <a:t>ctividad: “¿Como es el objeto?” </a:t>
            </a:r>
            <a:endParaRPr dirty="0"/>
          </a:p>
        </p:txBody>
      </p:sp>
      <p:sp>
        <p:nvSpPr>
          <p:cNvPr id="1117" name="Google Shape;1117;p37"/>
          <p:cNvSpPr txBox="1">
            <a:spLocks noGrp="1"/>
          </p:cNvSpPr>
          <p:nvPr>
            <p:ph type="subTitle" idx="1"/>
          </p:nvPr>
        </p:nvSpPr>
        <p:spPr>
          <a:xfrm>
            <a:off x="713231" y="2179800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30 minutos</a:t>
            </a:r>
            <a:endParaRPr dirty="0"/>
          </a:p>
        </p:txBody>
      </p:sp>
      <p:sp>
        <p:nvSpPr>
          <p:cNvPr id="1118" name="Google Shape;1118;p37"/>
          <p:cNvSpPr txBox="1">
            <a:spLocks noGrp="1"/>
          </p:cNvSpPr>
          <p:nvPr>
            <p:ph type="subTitle" idx="2"/>
          </p:nvPr>
        </p:nvSpPr>
        <p:spPr>
          <a:xfrm>
            <a:off x="713231" y="1834363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D</a:t>
            </a:r>
            <a:r>
              <a:rPr lang="en" dirty="0" smtClean="0"/>
              <a:t>uracion </a:t>
            </a:r>
            <a:endParaRPr dirty="0"/>
          </a:p>
        </p:txBody>
      </p:sp>
      <p:sp>
        <p:nvSpPr>
          <p:cNvPr id="1119" name="Google Shape;1119;p37"/>
          <p:cNvSpPr txBox="1">
            <a:spLocks noGrp="1"/>
          </p:cNvSpPr>
          <p:nvPr>
            <p:ph type="subTitle" idx="3"/>
          </p:nvPr>
        </p:nvSpPr>
        <p:spPr>
          <a:xfrm>
            <a:off x="3700656" y="2179800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L</a:t>
            </a:r>
            <a:r>
              <a:rPr lang="en" dirty="0" smtClean="0"/>
              <a:t>enguaje y comunicacion</a:t>
            </a:r>
            <a:endParaRPr dirty="0"/>
          </a:p>
        </p:txBody>
      </p:sp>
      <p:sp>
        <p:nvSpPr>
          <p:cNvPr id="1120" name="Google Shape;1120;p37"/>
          <p:cNvSpPr txBox="1">
            <a:spLocks noGrp="1"/>
          </p:cNvSpPr>
          <p:nvPr>
            <p:ph type="subTitle" idx="4"/>
          </p:nvPr>
        </p:nvSpPr>
        <p:spPr>
          <a:xfrm>
            <a:off x="3700656" y="1834363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M</a:t>
            </a:r>
            <a:r>
              <a:rPr lang="en" dirty="0" smtClean="0"/>
              <a:t>ateria  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1121" name="Google Shape;1121;p37"/>
          <p:cNvSpPr txBox="1">
            <a:spLocks noGrp="1"/>
          </p:cNvSpPr>
          <p:nvPr>
            <p:ph type="subTitle" idx="5"/>
          </p:nvPr>
        </p:nvSpPr>
        <p:spPr>
          <a:xfrm>
            <a:off x="6688081" y="2179800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T</a:t>
            </a:r>
            <a:r>
              <a:rPr lang="en" dirty="0" smtClean="0"/>
              <a:t>ercero </a:t>
            </a:r>
            <a:endParaRPr dirty="0"/>
          </a:p>
        </p:txBody>
      </p:sp>
      <p:sp>
        <p:nvSpPr>
          <p:cNvPr id="1122" name="Google Shape;1122;p37"/>
          <p:cNvSpPr txBox="1">
            <a:spLocks noGrp="1"/>
          </p:cNvSpPr>
          <p:nvPr>
            <p:ph type="subTitle" idx="6"/>
          </p:nvPr>
        </p:nvSpPr>
        <p:spPr>
          <a:xfrm>
            <a:off x="6688081" y="1834363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Grado 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1123" name="Google Shape;1123;p37"/>
          <p:cNvSpPr txBox="1">
            <a:spLocks noGrp="1"/>
          </p:cNvSpPr>
          <p:nvPr>
            <p:ph type="subTitle" idx="7"/>
          </p:nvPr>
        </p:nvSpPr>
        <p:spPr>
          <a:xfrm>
            <a:off x="330040" y="3995527"/>
            <a:ext cx="22695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Un proyector, internet, una laptop, cinta, marcador para pizarrón </a:t>
            </a:r>
            <a:endParaRPr dirty="0"/>
          </a:p>
        </p:txBody>
      </p:sp>
      <p:sp>
        <p:nvSpPr>
          <p:cNvPr id="1124" name="Google Shape;1124;p37"/>
          <p:cNvSpPr txBox="1">
            <a:spLocks noGrp="1"/>
          </p:cNvSpPr>
          <p:nvPr>
            <p:ph type="subTitle" idx="8"/>
          </p:nvPr>
        </p:nvSpPr>
        <p:spPr>
          <a:xfrm>
            <a:off x="639026" y="3618860"/>
            <a:ext cx="1816905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Materiales</a:t>
            </a:r>
            <a:endParaRPr dirty="0"/>
          </a:p>
        </p:txBody>
      </p:sp>
      <p:sp>
        <p:nvSpPr>
          <p:cNvPr id="1125" name="Google Shape;1125;p37"/>
          <p:cNvSpPr txBox="1">
            <a:spLocks noGrp="1"/>
          </p:cNvSpPr>
          <p:nvPr>
            <p:ph type="subTitle" idx="9"/>
          </p:nvPr>
        </p:nvSpPr>
        <p:spPr>
          <a:xfrm>
            <a:off x="2879636" y="3987154"/>
            <a:ext cx="3359941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Que elijan entre dos características la que corresponde con la imagen que se les muestre</a:t>
            </a:r>
            <a:endParaRPr dirty="0"/>
          </a:p>
        </p:txBody>
      </p:sp>
      <p:sp>
        <p:nvSpPr>
          <p:cNvPr id="1126" name="Google Shape;1126;p37"/>
          <p:cNvSpPr txBox="1">
            <a:spLocks noGrp="1"/>
          </p:cNvSpPr>
          <p:nvPr>
            <p:ph type="subTitle" idx="13"/>
          </p:nvPr>
        </p:nvSpPr>
        <p:spPr>
          <a:xfrm>
            <a:off x="3548586" y="3600814"/>
            <a:ext cx="2069829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D</a:t>
            </a:r>
            <a:r>
              <a:rPr lang="en" dirty="0" smtClean="0"/>
              <a:t>iagnostico </a:t>
            </a:r>
            <a:endParaRPr dirty="0"/>
          </a:p>
        </p:txBody>
      </p:sp>
      <p:sp>
        <p:nvSpPr>
          <p:cNvPr id="1127" name="Google Shape;1127;p37"/>
          <p:cNvSpPr txBox="1">
            <a:spLocks noGrp="1"/>
          </p:cNvSpPr>
          <p:nvPr>
            <p:ph type="subTitle" idx="14"/>
          </p:nvPr>
        </p:nvSpPr>
        <p:spPr>
          <a:xfrm>
            <a:off x="6688081" y="3968063"/>
            <a:ext cx="17427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P</a:t>
            </a:r>
            <a:r>
              <a:rPr lang="en" dirty="0" smtClean="0"/>
              <a:t>reescolar </a:t>
            </a:r>
            <a:endParaRPr dirty="0"/>
          </a:p>
        </p:txBody>
      </p:sp>
      <p:sp>
        <p:nvSpPr>
          <p:cNvPr id="1128" name="Google Shape;1128;p37"/>
          <p:cNvSpPr txBox="1">
            <a:spLocks noGrp="1"/>
          </p:cNvSpPr>
          <p:nvPr>
            <p:ph type="subTitle" idx="15"/>
          </p:nvPr>
        </p:nvSpPr>
        <p:spPr>
          <a:xfrm>
            <a:off x="6688081" y="3618860"/>
            <a:ext cx="17427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Nivel </a:t>
            </a:r>
            <a:r>
              <a:rPr lang="en" dirty="0" smtClean="0"/>
              <a:t> </a:t>
            </a:r>
            <a:endParaRPr dirty="0"/>
          </a:p>
        </p:txBody>
      </p:sp>
      <p:grpSp>
        <p:nvGrpSpPr>
          <p:cNvPr id="1129" name="Google Shape;1129;p37"/>
          <p:cNvGrpSpPr/>
          <p:nvPr/>
        </p:nvGrpSpPr>
        <p:grpSpPr>
          <a:xfrm>
            <a:off x="7373057" y="3250530"/>
            <a:ext cx="372749" cy="370909"/>
            <a:chOff x="-42994575" y="3950300"/>
            <a:chExt cx="319025" cy="317450"/>
          </a:xfrm>
        </p:grpSpPr>
        <p:sp>
          <p:nvSpPr>
            <p:cNvPr id="1130" name="Google Shape;1130;p37"/>
            <p:cNvSpPr/>
            <p:nvPr/>
          </p:nvSpPr>
          <p:spPr>
            <a:xfrm>
              <a:off x="-42930775" y="4225200"/>
              <a:ext cx="191425" cy="42550"/>
            </a:xfrm>
            <a:custGeom>
              <a:avLst/>
              <a:gdLst/>
              <a:ahLst/>
              <a:cxnLst/>
              <a:rect l="l" t="t" r="r" b="b"/>
              <a:pathLst>
                <a:path w="7657" h="1702" extrusionOk="0">
                  <a:moveTo>
                    <a:pt x="442" y="0"/>
                  </a:moveTo>
                  <a:cubicBezTo>
                    <a:pt x="190" y="0"/>
                    <a:pt x="1" y="221"/>
                    <a:pt x="1" y="441"/>
                  </a:cubicBezTo>
                  <a:lnTo>
                    <a:pt x="1" y="1292"/>
                  </a:lnTo>
                  <a:cubicBezTo>
                    <a:pt x="1" y="1512"/>
                    <a:pt x="190" y="1701"/>
                    <a:pt x="442" y="1701"/>
                  </a:cubicBezTo>
                  <a:lnTo>
                    <a:pt x="7215" y="1701"/>
                  </a:lnTo>
                  <a:cubicBezTo>
                    <a:pt x="7499" y="1701"/>
                    <a:pt x="7656" y="1512"/>
                    <a:pt x="7656" y="1292"/>
                  </a:cubicBezTo>
                  <a:lnTo>
                    <a:pt x="7656" y="441"/>
                  </a:lnTo>
                  <a:cubicBezTo>
                    <a:pt x="7656" y="221"/>
                    <a:pt x="7436" y="0"/>
                    <a:pt x="72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7"/>
            <p:cNvSpPr/>
            <p:nvPr/>
          </p:nvSpPr>
          <p:spPr>
            <a:xfrm>
              <a:off x="-42908725" y="4163750"/>
              <a:ext cx="148900" cy="42550"/>
            </a:xfrm>
            <a:custGeom>
              <a:avLst/>
              <a:gdLst/>
              <a:ahLst/>
              <a:cxnLst/>
              <a:rect l="l" t="t" r="r" b="b"/>
              <a:pathLst>
                <a:path w="5956" h="1702" extrusionOk="0">
                  <a:moveTo>
                    <a:pt x="442" y="1"/>
                  </a:moveTo>
                  <a:cubicBezTo>
                    <a:pt x="190" y="1"/>
                    <a:pt x="1" y="190"/>
                    <a:pt x="1" y="410"/>
                  </a:cubicBezTo>
                  <a:lnTo>
                    <a:pt x="1" y="1261"/>
                  </a:lnTo>
                  <a:cubicBezTo>
                    <a:pt x="1" y="1481"/>
                    <a:pt x="190" y="1702"/>
                    <a:pt x="442" y="1702"/>
                  </a:cubicBezTo>
                  <a:lnTo>
                    <a:pt x="5514" y="1702"/>
                  </a:lnTo>
                  <a:cubicBezTo>
                    <a:pt x="5735" y="1702"/>
                    <a:pt x="5955" y="1481"/>
                    <a:pt x="5955" y="1261"/>
                  </a:cubicBezTo>
                  <a:lnTo>
                    <a:pt x="5955" y="410"/>
                  </a:lnTo>
                  <a:cubicBezTo>
                    <a:pt x="5955" y="190"/>
                    <a:pt x="5735" y="1"/>
                    <a:pt x="55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7"/>
            <p:cNvSpPr/>
            <p:nvPr/>
          </p:nvSpPr>
          <p:spPr>
            <a:xfrm>
              <a:off x="-42994575" y="3950300"/>
              <a:ext cx="319025" cy="211125"/>
            </a:xfrm>
            <a:custGeom>
              <a:avLst/>
              <a:gdLst/>
              <a:ahLst/>
              <a:cxnLst/>
              <a:rect l="l" t="t" r="r" b="b"/>
              <a:pathLst>
                <a:path w="12761" h="8445" extrusionOk="0">
                  <a:moveTo>
                    <a:pt x="6428" y="852"/>
                  </a:moveTo>
                  <a:cubicBezTo>
                    <a:pt x="6648" y="852"/>
                    <a:pt x="6806" y="1009"/>
                    <a:pt x="6869" y="1261"/>
                  </a:cubicBezTo>
                  <a:lnTo>
                    <a:pt x="6869" y="1324"/>
                  </a:lnTo>
                  <a:cubicBezTo>
                    <a:pt x="6806" y="1513"/>
                    <a:pt x="6648" y="1702"/>
                    <a:pt x="6428" y="1702"/>
                  </a:cubicBezTo>
                  <a:cubicBezTo>
                    <a:pt x="6176" y="1702"/>
                    <a:pt x="6018" y="1576"/>
                    <a:pt x="5987" y="1324"/>
                  </a:cubicBezTo>
                  <a:lnTo>
                    <a:pt x="5987" y="1261"/>
                  </a:lnTo>
                  <a:cubicBezTo>
                    <a:pt x="6018" y="1041"/>
                    <a:pt x="6176" y="852"/>
                    <a:pt x="6428" y="852"/>
                  </a:cubicBezTo>
                  <a:close/>
                  <a:moveTo>
                    <a:pt x="2112" y="2742"/>
                  </a:moveTo>
                  <a:lnTo>
                    <a:pt x="3340" y="6396"/>
                  </a:lnTo>
                  <a:lnTo>
                    <a:pt x="914" y="6396"/>
                  </a:lnTo>
                  <a:lnTo>
                    <a:pt x="2112" y="2742"/>
                  </a:lnTo>
                  <a:close/>
                  <a:moveTo>
                    <a:pt x="10681" y="2742"/>
                  </a:moveTo>
                  <a:lnTo>
                    <a:pt x="11878" y="6396"/>
                  </a:lnTo>
                  <a:lnTo>
                    <a:pt x="9452" y="6396"/>
                  </a:lnTo>
                  <a:lnTo>
                    <a:pt x="10681" y="2742"/>
                  </a:lnTo>
                  <a:close/>
                  <a:moveTo>
                    <a:pt x="6333" y="1"/>
                  </a:moveTo>
                  <a:cubicBezTo>
                    <a:pt x="5798" y="1"/>
                    <a:pt x="5325" y="347"/>
                    <a:pt x="5168" y="852"/>
                  </a:cubicBezTo>
                  <a:lnTo>
                    <a:pt x="1292" y="852"/>
                  </a:lnTo>
                  <a:cubicBezTo>
                    <a:pt x="1103" y="852"/>
                    <a:pt x="914" y="1009"/>
                    <a:pt x="883" y="1198"/>
                  </a:cubicBezTo>
                  <a:cubicBezTo>
                    <a:pt x="820" y="1482"/>
                    <a:pt x="1040" y="1702"/>
                    <a:pt x="1292" y="1702"/>
                  </a:cubicBezTo>
                  <a:lnTo>
                    <a:pt x="1576" y="1702"/>
                  </a:lnTo>
                  <a:cubicBezTo>
                    <a:pt x="1" y="6491"/>
                    <a:pt x="32" y="6333"/>
                    <a:pt x="32" y="6459"/>
                  </a:cubicBezTo>
                  <a:cubicBezTo>
                    <a:pt x="64" y="7562"/>
                    <a:pt x="1009" y="8444"/>
                    <a:pt x="2112" y="8444"/>
                  </a:cubicBezTo>
                  <a:cubicBezTo>
                    <a:pt x="3277" y="8444"/>
                    <a:pt x="4159" y="7562"/>
                    <a:pt x="4159" y="6459"/>
                  </a:cubicBezTo>
                  <a:cubicBezTo>
                    <a:pt x="4159" y="6333"/>
                    <a:pt x="4222" y="6491"/>
                    <a:pt x="2647" y="1702"/>
                  </a:cubicBezTo>
                  <a:lnTo>
                    <a:pt x="5105" y="1702"/>
                  </a:lnTo>
                  <a:lnTo>
                    <a:pt x="5105" y="7342"/>
                  </a:lnTo>
                  <a:cubicBezTo>
                    <a:pt x="5105" y="7594"/>
                    <a:pt x="5325" y="7783"/>
                    <a:pt x="5546" y="7783"/>
                  </a:cubicBezTo>
                  <a:lnTo>
                    <a:pt x="7247" y="7783"/>
                  </a:lnTo>
                  <a:cubicBezTo>
                    <a:pt x="7499" y="7783"/>
                    <a:pt x="7688" y="7594"/>
                    <a:pt x="7688" y="7342"/>
                  </a:cubicBezTo>
                  <a:lnTo>
                    <a:pt x="7688" y="1702"/>
                  </a:lnTo>
                  <a:lnTo>
                    <a:pt x="10177" y="1702"/>
                  </a:lnTo>
                  <a:cubicBezTo>
                    <a:pt x="8602" y="6491"/>
                    <a:pt x="8633" y="6333"/>
                    <a:pt x="8633" y="6459"/>
                  </a:cubicBezTo>
                  <a:cubicBezTo>
                    <a:pt x="8665" y="7562"/>
                    <a:pt x="9578" y="8444"/>
                    <a:pt x="10681" y="8444"/>
                  </a:cubicBezTo>
                  <a:cubicBezTo>
                    <a:pt x="11815" y="8444"/>
                    <a:pt x="12729" y="7562"/>
                    <a:pt x="12729" y="6459"/>
                  </a:cubicBezTo>
                  <a:cubicBezTo>
                    <a:pt x="12729" y="6333"/>
                    <a:pt x="12760" y="6491"/>
                    <a:pt x="11185" y="1702"/>
                  </a:cubicBezTo>
                  <a:lnTo>
                    <a:pt x="11437" y="1702"/>
                  </a:lnTo>
                  <a:cubicBezTo>
                    <a:pt x="11626" y="1702"/>
                    <a:pt x="11815" y="1576"/>
                    <a:pt x="11847" y="1356"/>
                  </a:cubicBezTo>
                  <a:cubicBezTo>
                    <a:pt x="11910" y="1104"/>
                    <a:pt x="11689" y="852"/>
                    <a:pt x="11437" y="852"/>
                  </a:cubicBezTo>
                  <a:lnTo>
                    <a:pt x="7530" y="852"/>
                  </a:lnTo>
                  <a:cubicBezTo>
                    <a:pt x="7373" y="347"/>
                    <a:pt x="6900" y="1"/>
                    <a:pt x="63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3" name="Google Shape;1133;p37"/>
          <p:cNvGrpSpPr/>
          <p:nvPr/>
        </p:nvGrpSpPr>
        <p:grpSpPr>
          <a:xfrm>
            <a:off x="1369829" y="1435940"/>
            <a:ext cx="429504" cy="370879"/>
            <a:chOff x="-42651700" y="3217825"/>
            <a:chExt cx="367600" cy="317425"/>
          </a:xfrm>
        </p:grpSpPr>
        <p:sp>
          <p:nvSpPr>
            <p:cNvPr id="1134" name="Google Shape;1134;p37"/>
            <p:cNvSpPr/>
            <p:nvPr/>
          </p:nvSpPr>
          <p:spPr>
            <a:xfrm>
              <a:off x="-42651700" y="3239075"/>
              <a:ext cx="367600" cy="296175"/>
            </a:xfrm>
            <a:custGeom>
              <a:avLst/>
              <a:gdLst/>
              <a:ahLst/>
              <a:cxnLst/>
              <a:rect l="l" t="t" r="r" b="b"/>
              <a:pathLst>
                <a:path w="14704" h="11847" extrusionOk="0">
                  <a:moveTo>
                    <a:pt x="7370" y="797"/>
                  </a:moveTo>
                  <a:cubicBezTo>
                    <a:pt x="8536" y="797"/>
                    <a:pt x="9694" y="1246"/>
                    <a:pt x="10576" y="2143"/>
                  </a:cubicBezTo>
                  <a:cubicBezTo>
                    <a:pt x="12340" y="3908"/>
                    <a:pt x="12340" y="6775"/>
                    <a:pt x="10576" y="8539"/>
                  </a:cubicBezTo>
                  <a:cubicBezTo>
                    <a:pt x="9757" y="9390"/>
                    <a:pt x="8623" y="9894"/>
                    <a:pt x="7363" y="9894"/>
                  </a:cubicBezTo>
                  <a:cubicBezTo>
                    <a:pt x="6102" y="9894"/>
                    <a:pt x="4937" y="9358"/>
                    <a:pt x="4118" y="8539"/>
                  </a:cubicBezTo>
                  <a:cubicBezTo>
                    <a:pt x="2353" y="6775"/>
                    <a:pt x="2353" y="3908"/>
                    <a:pt x="4118" y="2143"/>
                  </a:cubicBezTo>
                  <a:cubicBezTo>
                    <a:pt x="5031" y="1246"/>
                    <a:pt x="6205" y="797"/>
                    <a:pt x="7370" y="797"/>
                  </a:cubicBezTo>
                  <a:close/>
                  <a:moveTo>
                    <a:pt x="7326" y="1"/>
                  </a:moveTo>
                  <a:cubicBezTo>
                    <a:pt x="2091" y="1"/>
                    <a:pt x="0" y="6750"/>
                    <a:pt x="4275" y="9768"/>
                  </a:cubicBezTo>
                  <a:lnTo>
                    <a:pt x="3424" y="11280"/>
                  </a:lnTo>
                  <a:cubicBezTo>
                    <a:pt x="3298" y="11532"/>
                    <a:pt x="3487" y="11847"/>
                    <a:pt x="3771" y="11847"/>
                  </a:cubicBezTo>
                  <a:cubicBezTo>
                    <a:pt x="3929" y="11847"/>
                    <a:pt x="4086" y="11784"/>
                    <a:pt x="4118" y="11626"/>
                  </a:cubicBezTo>
                  <a:lnTo>
                    <a:pt x="5000" y="10209"/>
                  </a:lnTo>
                  <a:cubicBezTo>
                    <a:pt x="5740" y="10571"/>
                    <a:pt x="6543" y="10752"/>
                    <a:pt x="7351" y="10752"/>
                  </a:cubicBezTo>
                  <a:cubicBezTo>
                    <a:pt x="8158" y="10752"/>
                    <a:pt x="8969" y="10571"/>
                    <a:pt x="9725" y="10209"/>
                  </a:cubicBezTo>
                  <a:lnTo>
                    <a:pt x="10576" y="11626"/>
                  </a:lnTo>
                  <a:cubicBezTo>
                    <a:pt x="10671" y="11784"/>
                    <a:pt x="10828" y="11847"/>
                    <a:pt x="10923" y="11847"/>
                  </a:cubicBezTo>
                  <a:cubicBezTo>
                    <a:pt x="11238" y="11847"/>
                    <a:pt x="11458" y="11532"/>
                    <a:pt x="11301" y="11280"/>
                  </a:cubicBezTo>
                  <a:lnTo>
                    <a:pt x="10419" y="9768"/>
                  </a:lnTo>
                  <a:cubicBezTo>
                    <a:pt x="14703" y="6775"/>
                    <a:pt x="12592" y="1"/>
                    <a:pt x="7363" y="1"/>
                  </a:cubicBezTo>
                  <a:cubicBezTo>
                    <a:pt x="7350" y="1"/>
                    <a:pt x="7338" y="1"/>
                    <a:pt x="7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7"/>
            <p:cNvSpPr/>
            <p:nvPr/>
          </p:nvSpPr>
          <p:spPr>
            <a:xfrm>
              <a:off x="-42419600" y="3217825"/>
              <a:ext cx="106350" cy="106350"/>
            </a:xfrm>
            <a:custGeom>
              <a:avLst/>
              <a:gdLst/>
              <a:ahLst/>
              <a:cxnLst/>
              <a:rect l="l" t="t" r="r" b="b"/>
              <a:pathLst>
                <a:path w="4254" h="4254" extrusionOk="0">
                  <a:moveTo>
                    <a:pt x="1355" y="0"/>
                  </a:moveTo>
                  <a:cubicBezTo>
                    <a:pt x="882" y="0"/>
                    <a:pt x="410" y="95"/>
                    <a:pt x="0" y="315"/>
                  </a:cubicBezTo>
                  <a:cubicBezTo>
                    <a:pt x="1891" y="946"/>
                    <a:pt x="3340" y="2395"/>
                    <a:pt x="3938" y="4254"/>
                  </a:cubicBezTo>
                  <a:cubicBezTo>
                    <a:pt x="4128" y="3844"/>
                    <a:pt x="4254" y="3371"/>
                    <a:pt x="4254" y="2899"/>
                  </a:cubicBezTo>
                  <a:cubicBezTo>
                    <a:pt x="4254" y="1292"/>
                    <a:pt x="2962" y="0"/>
                    <a:pt x="13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7"/>
            <p:cNvSpPr/>
            <p:nvPr/>
          </p:nvSpPr>
          <p:spPr>
            <a:xfrm>
              <a:off x="-42623600" y="3218600"/>
              <a:ext cx="106350" cy="106375"/>
            </a:xfrm>
            <a:custGeom>
              <a:avLst/>
              <a:gdLst/>
              <a:ahLst/>
              <a:cxnLst/>
              <a:rect l="l" t="t" r="r" b="b"/>
              <a:pathLst>
                <a:path w="4254" h="4255" extrusionOk="0">
                  <a:moveTo>
                    <a:pt x="2931" y="1"/>
                  </a:moveTo>
                  <a:cubicBezTo>
                    <a:pt x="1292" y="1"/>
                    <a:pt x="1" y="1293"/>
                    <a:pt x="1" y="2899"/>
                  </a:cubicBezTo>
                  <a:cubicBezTo>
                    <a:pt x="1" y="3372"/>
                    <a:pt x="127" y="3845"/>
                    <a:pt x="316" y="4254"/>
                  </a:cubicBezTo>
                  <a:cubicBezTo>
                    <a:pt x="977" y="2364"/>
                    <a:pt x="2426" y="915"/>
                    <a:pt x="4254" y="316"/>
                  </a:cubicBezTo>
                  <a:cubicBezTo>
                    <a:pt x="3876" y="127"/>
                    <a:pt x="3403" y="1"/>
                    <a:pt x="29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7"/>
            <p:cNvSpPr/>
            <p:nvPr/>
          </p:nvSpPr>
          <p:spPr>
            <a:xfrm>
              <a:off x="-42561375" y="3279250"/>
              <a:ext cx="185900" cy="186700"/>
            </a:xfrm>
            <a:custGeom>
              <a:avLst/>
              <a:gdLst/>
              <a:ahLst/>
              <a:cxnLst/>
              <a:rect l="l" t="t" r="r" b="b"/>
              <a:pathLst>
                <a:path w="7436" h="7468" extrusionOk="0">
                  <a:moveTo>
                    <a:pt x="3781" y="1671"/>
                  </a:moveTo>
                  <a:cubicBezTo>
                    <a:pt x="4033" y="1671"/>
                    <a:pt x="4191" y="1860"/>
                    <a:pt x="4191" y="2112"/>
                  </a:cubicBezTo>
                  <a:lnTo>
                    <a:pt x="4191" y="3340"/>
                  </a:lnTo>
                  <a:lnTo>
                    <a:pt x="5388" y="3340"/>
                  </a:lnTo>
                  <a:cubicBezTo>
                    <a:pt x="5640" y="3340"/>
                    <a:pt x="5829" y="3529"/>
                    <a:pt x="5829" y="3750"/>
                  </a:cubicBezTo>
                  <a:cubicBezTo>
                    <a:pt x="5829" y="4002"/>
                    <a:pt x="5640" y="4128"/>
                    <a:pt x="5388" y="4128"/>
                  </a:cubicBezTo>
                  <a:lnTo>
                    <a:pt x="3750" y="4128"/>
                  </a:lnTo>
                  <a:cubicBezTo>
                    <a:pt x="3498" y="4128"/>
                    <a:pt x="3308" y="3939"/>
                    <a:pt x="3308" y="3750"/>
                  </a:cubicBezTo>
                  <a:lnTo>
                    <a:pt x="3308" y="2112"/>
                  </a:lnTo>
                  <a:lnTo>
                    <a:pt x="3340" y="2112"/>
                  </a:lnTo>
                  <a:cubicBezTo>
                    <a:pt x="3340" y="1860"/>
                    <a:pt x="3529" y="1671"/>
                    <a:pt x="3781" y="1671"/>
                  </a:cubicBezTo>
                  <a:close/>
                  <a:moveTo>
                    <a:pt x="3750" y="1"/>
                  </a:moveTo>
                  <a:cubicBezTo>
                    <a:pt x="1702" y="1"/>
                    <a:pt x="32" y="1671"/>
                    <a:pt x="0" y="3750"/>
                  </a:cubicBezTo>
                  <a:cubicBezTo>
                    <a:pt x="32" y="5798"/>
                    <a:pt x="1702" y="7467"/>
                    <a:pt x="3750" y="7467"/>
                  </a:cubicBezTo>
                  <a:cubicBezTo>
                    <a:pt x="5797" y="7467"/>
                    <a:pt x="7436" y="5798"/>
                    <a:pt x="7436" y="3750"/>
                  </a:cubicBezTo>
                  <a:cubicBezTo>
                    <a:pt x="7436" y="1702"/>
                    <a:pt x="5797" y="64"/>
                    <a:pt x="37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8" name="Google Shape;1138;p37"/>
          <p:cNvGrpSpPr/>
          <p:nvPr/>
        </p:nvGrpSpPr>
        <p:grpSpPr>
          <a:xfrm>
            <a:off x="7370968" y="1436495"/>
            <a:ext cx="376926" cy="370324"/>
            <a:chOff x="-40748275" y="3238700"/>
            <a:chExt cx="322600" cy="316950"/>
          </a:xfrm>
        </p:grpSpPr>
        <p:sp>
          <p:nvSpPr>
            <p:cNvPr id="1139" name="Google Shape;1139;p37"/>
            <p:cNvSpPr/>
            <p:nvPr/>
          </p:nvSpPr>
          <p:spPr>
            <a:xfrm>
              <a:off x="-40709675" y="3273750"/>
              <a:ext cx="84300" cy="84300"/>
            </a:xfrm>
            <a:custGeom>
              <a:avLst/>
              <a:gdLst/>
              <a:ahLst/>
              <a:cxnLst/>
              <a:rect l="l" t="t" r="r" b="b"/>
              <a:pathLst>
                <a:path w="3372" h="3372" extrusionOk="0">
                  <a:moveTo>
                    <a:pt x="2710" y="0"/>
                  </a:moveTo>
                  <a:lnTo>
                    <a:pt x="1" y="2710"/>
                  </a:lnTo>
                  <a:lnTo>
                    <a:pt x="694" y="3371"/>
                  </a:lnTo>
                  <a:lnTo>
                    <a:pt x="3372" y="662"/>
                  </a:lnTo>
                  <a:lnTo>
                    <a:pt x="27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7"/>
            <p:cNvSpPr/>
            <p:nvPr/>
          </p:nvSpPr>
          <p:spPr>
            <a:xfrm>
              <a:off x="-40578925" y="3247175"/>
              <a:ext cx="151250" cy="149475"/>
            </a:xfrm>
            <a:custGeom>
              <a:avLst/>
              <a:gdLst/>
              <a:ahLst/>
              <a:cxnLst/>
              <a:rect l="l" t="t" r="r" b="b"/>
              <a:pathLst>
                <a:path w="6050" h="5979" extrusionOk="0">
                  <a:moveTo>
                    <a:pt x="2663" y="0"/>
                  </a:moveTo>
                  <a:cubicBezTo>
                    <a:pt x="2552" y="0"/>
                    <a:pt x="2442" y="39"/>
                    <a:pt x="2363" y="118"/>
                  </a:cubicBezTo>
                  <a:lnTo>
                    <a:pt x="1261" y="1221"/>
                  </a:lnTo>
                  <a:lnTo>
                    <a:pt x="2678" y="2639"/>
                  </a:lnTo>
                  <a:cubicBezTo>
                    <a:pt x="2836" y="2796"/>
                    <a:pt x="2836" y="3080"/>
                    <a:pt x="2678" y="3237"/>
                  </a:cubicBezTo>
                  <a:cubicBezTo>
                    <a:pt x="2637" y="3278"/>
                    <a:pt x="2560" y="3302"/>
                    <a:pt x="2473" y="3302"/>
                  </a:cubicBezTo>
                  <a:cubicBezTo>
                    <a:pt x="2360" y="3302"/>
                    <a:pt x="2232" y="3263"/>
                    <a:pt x="2143" y="3174"/>
                  </a:cubicBezTo>
                  <a:lnTo>
                    <a:pt x="725" y="1756"/>
                  </a:lnTo>
                  <a:lnTo>
                    <a:pt x="0" y="2481"/>
                  </a:lnTo>
                  <a:lnTo>
                    <a:pt x="3529" y="5978"/>
                  </a:lnTo>
                  <a:lnTo>
                    <a:pt x="5892" y="3615"/>
                  </a:lnTo>
                  <a:cubicBezTo>
                    <a:pt x="6049" y="3458"/>
                    <a:pt x="6049" y="3174"/>
                    <a:pt x="5892" y="3017"/>
                  </a:cubicBezTo>
                  <a:lnTo>
                    <a:pt x="2962" y="118"/>
                  </a:lnTo>
                  <a:cubicBezTo>
                    <a:pt x="2883" y="39"/>
                    <a:pt x="2773" y="0"/>
                    <a:pt x="26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7"/>
            <p:cNvSpPr/>
            <p:nvPr/>
          </p:nvSpPr>
          <p:spPr>
            <a:xfrm>
              <a:off x="-40678175" y="3305250"/>
              <a:ext cx="213475" cy="213475"/>
            </a:xfrm>
            <a:custGeom>
              <a:avLst/>
              <a:gdLst/>
              <a:ahLst/>
              <a:cxnLst/>
              <a:rect l="l" t="t" r="r" b="b"/>
              <a:pathLst>
                <a:path w="8539" h="8539" extrusionOk="0">
                  <a:moveTo>
                    <a:pt x="2679" y="0"/>
                  </a:moveTo>
                  <a:lnTo>
                    <a:pt x="1" y="2678"/>
                  </a:lnTo>
                  <a:lnTo>
                    <a:pt x="5861" y="8538"/>
                  </a:lnTo>
                  <a:lnTo>
                    <a:pt x="8539" y="5860"/>
                  </a:lnTo>
                  <a:lnTo>
                    <a:pt x="267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7"/>
            <p:cNvSpPr/>
            <p:nvPr/>
          </p:nvSpPr>
          <p:spPr>
            <a:xfrm>
              <a:off x="-40513550" y="3469850"/>
              <a:ext cx="87875" cy="85800"/>
            </a:xfrm>
            <a:custGeom>
              <a:avLst/>
              <a:gdLst/>
              <a:ahLst/>
              <a:cxnLst/>
              <a:rect l="l" t="t" r="r" b="b"/>
              <a:pathLst>
                <a:path w="3515" h="3432" extrusionOk="0">
                  <a:moveTo>
                    <a:pt x="2426" y="1"/>
                  </a:moveTo>
                  <a:lnTo>
                    <a:pt x="0" y="2427"/>
                  </a:lnTo>
                  <a:lnTo>
                    <a:pt x="2899" y="3404"/>
                  </a:lnTo>
                  <a:cubicBezTo>
                    <a:pt x="2948" y="3423"/>
                    <a:pt x="2996" y="3432"/>
                    <a:pt x="3044" y="3432"/>
                  </a:cubicBezTo>
                  <a:cubicBezTo>
                    <a:pt x="3302" y="3432"/>
                    <a:pt x="3514" y="3166"/>
                    <a:pt x="3434" y="2899"/>
                  </a:cubicBezTo>
                  <a:lnTo>
                    <a:pt x="242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7"/>
            <p:cNvSpPr/>
            <p:nvPr/>
          </p:nvSpPr>
          <p:spPr>
            <a:xfrm>
              <a:off x="-40738025" y="3404500"/>
              <a:ext cx="150450" cy="149475"/>
            </a:xfrm>
            <a:custGeom>
              <a:avLst/>
              <a:gdLst/>
              <a:ahLst/>
              <a:cxnLst/>
              <a:rect l="l" t="t" r="r" b="b"/>
              <a:pathLst>
                <a:path w="6018" h="5979" extrusionOk="0">
                  <a:moveTo>
                    <a:pt x="2521" y="0"/>
                  </a:moveTo>
                  <a:lnTo>
                    <a:pt x="1796" y="725"/>
                  </a:lnTo>
                  <a:lnTo>
                    <a:pt x="3308" y="2205"/>
                  </a:lnTo>
                  <a:cubicBezTo>
                    <a:pt x="3466" y="2363"/>
                    <a:pt x="3466" y="2646"/>
                    <a:pt x="3308" y="2804"/>
                  </a:cubicBezTo>
                  <a:cubicBezTo>
                    <a:pt x="3230" y="2883"/>
                    <a:pt x="3119" y="2922"/>
                    <a:pt x="3009" y="2922"/>
                  </a:cubicBezTo>
                  <a:cubicBezTo>
                    <a:pt x="2899" y="2922"/>
                    <a:pt x="2789" y="2883"/>
                    <a:pt x="2710" y="2804"/>
                  </a:cubicBezTo>
                  <a:lnTo>
                    <a:pt x="1229" y="1292"/>
                  </a:lnTo>
                  <a:lnTo>
                    <a:pt x="158" y="2363"/>
                  </a:lnTo>
                  <a:cubicBezTo>
                    <a:pt x="0" y="2520"/>
                    <a:pt x="0" y="2804"/>
                    <a:pt x="158" y="2962"/>
                  </a:cubicBezTo>
                  <a:lnTo>
                    <a:pt x="3056" y="5860"/>
                  </a:lnTo>
                  <a:cubicBezTo>
                    <a:pt x="3135" y="5939"/>
                    <a:pt x="3245" y="5978"/>
                    <a:pt x="3356" y="5978"/>
                  </a:cubicBezTo>
                  <a:cubicBezTo>
                    <a:pt x="3466" y="5978"/>
                    <a:pt x="3576" y="5939"/>
                    <a:pt x="3655" y="5860"/>
                  </a:cubicBezTo>
                  <a:lnTo>
                    <a:pt x="6018" y="3497"/>
                  </a:lnTo>
                  <a:lnTo>
                    <a:pt x="252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7"/>
            <p:cNvSpPr/>
            <p:nvPr/>
          </p:nvSpPr>
          <p:spPr>
            <a:xfrm>
              <a:off x="-40748275" y="3238700"/>
              <a:ext cx="92175" cy="87850"/>
            </a:xfrm>
            <a:custGeom>
              <a:avLst/>
              <a:gdLst/>
              <a:ahLst/>
              <a:cxnLst/>
              <a:rect l="l" t="t" r="r" b="b"/>
              <a:pathLst>
                <a:path w="3687" h="3514" extrusionOk="0">
                  <a:moveTo>
                    <a:pt x="2281" y="0"/>
                  </a:moveTo>
                  <a:cubicBezTo>
                    <a:pt x="1915" y="0"/>
                    <a:pt x="1545" y="142"/>
                    <a:pt x="1261" y="426"/>
                  </a:cubicBezTo>
                  <a:lnTo>
                    <a:pt x="568" y="1119"/>
                  </a:lnTo>
                  <a:cubicBezTo>
                    <a:pt x="1" y="1686"/>
                    <a:pt x="1" y="2568"/>
                    <a:pt x="568" y="3135"/>
                  </a:cubicBezTo>
                  <a:lnTo>
                    <a:pt x="946" y="3513"/>
                  </a:lnTo>
                  <a:lnTo>
                    <a:pt x="3687" y="804"/>
                  </a:lnTo>
                  <a:lnTo>
                    <a:pt x="3277" y="426"/>
                  </a:lnTo>
                  <a:cubicBezTo>
                    <a:pt x="3010" y="142"/>
                    <a:pt x="2647" y="0"/>
                    <a:pt x="2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5" name="Google Shape;1145;p37"/>
          <p:cNvGrpSpPr/>
          <p:nvPr/>
        </p:nvGrpSpPr>
        <p:grpSpPr>
          <a:xfrm>
            <a:off x="4386567" y="1469061"/>
            <a:ext cx="370879" cy="337755"/>
            <a:chOff x="-40378075" y="3267450"/>
            <a:chExt cx="317425" cy="289075"/>
          </a:xfrm>
        </p:grpSpPr>
        <p:sp>
          <p:nvSpPr>
            <p:cNvPr id="1146" name="Google Shape;1146;p37"/>
            <p:cNvSpPr/>
            <p:nvPr/>
          </p:nvSpPr>
          <p:spPr>
            <a:xfrm>
              <a:off x="-40218975" y="3308400"/>
              <a:ext cx="158325" cy="248125"/>
            </a:xfrm>
            <a:custGeom>
              <a:avLst/>
              <a:gdLst/>
              <a:ahLst/>
              <a:cxnLst/>
              <a:rect l="l" t="t" r="r" b="b"/>
              <a:pathLst>
                <a:path w="6333" h="9925" extrusionOk="0">
                  <a:moveTo>
                    <a:pt x="4694" y="1"/>
                  </a:moveTo>
                  <a:lnTo>
                    <a:pt x="4694" y="7877"/>
                  </a:lnTo>
                  <a:cubicBezTo>
                    <a:pt x="4694" y="8097"/>
                    <a:pt x="4474" y="8255"/>
                    <a:pt x="4253" y="8255"/>
                  </a:cubicBezTo>
                  <a:cubicBezTo>
                    <a:pt x="2993" y="8255"/>
                    <a:pt x="1638" y="8696"/>
                    <a:pt x="693" y="9452"/>
                  </a:cubicBezTo>
                  <a:cubicBezTo>
                    <a:pt x="536" y="9546"/>
                    <a:pt x="189" y="9925"/>
                    <a:pt x="0" y="9925"/>
                  </a:cubicBezTo>
                  <a:lnTo>
                    <a:pt x="5073" y="9925"/>
                  </a:lnTo>
                  <a:cubicBezTo>
                    <a:pt x="5734" y="9925"/>
                    <a:pt x="6333" y="9357"/>
                    <a:pt x="6333" y="8696"/>
                  </a:cubicBezTo>
                  <a:lnTo>
                    <a:pt x="6333" y="1229"/>
                  </a:lnTo>
                  <a:cubicBezTo>
                    <a:pt x="6333" y="536"/>
                    <a:pt x="5766" y="1"/>
                    <a:pt x="50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7"/>
            <p:cNvSpPr/>
            <p:nvPr/>
          </p:nvSpPr>
          <p:spPr>
            <a:xfrm>
              <a:off x="-40316650" y="3267450"/>
              <a:ext cx="86675" cy="257575"/>
            </a:xfrm>
            <a:custGeom>
              <a:avLst/>
              <a:gdLst/>
              <a:ahLst/>
              <a:cxnLst/>
              <a:rect l="l" t="t" r="r" b="b"/>
              <a:pathLst>
                <a:path w="3467" h="10303" extrusionOk="0">
                  <a:moveTo>
                    <a:pt x="1" y="0"/>
                  </a:moveTo>
                  <a:lnTo>
                    <a:pt x="1" y="9105"/>
                  </a:lnTo>
                  <a:cubicBezTo>
                    <a:pt x="1166" y="9200"/>
                    <a:pt x="2489" y="9578"/>
                    <a:pt x="3466" y="10302"/>
                  </a:cubicBezTo>
                  <a:lnTo>
                    <a:pt x="3466" y="1197"/>
                  </a:lnTo>
                  <a:cubicBezTo>
                    <a:pt x="2489" y="473"/>
                    <a:pt x="1229" y="95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7"/>
            <p:cNvSpPr/>
            <p:nvPr/>
          </p:nvSpPr>
          <p:spPr>
            <a:xfrm>
              <a:off x="-40209525" y="3267450"/>
              <a:ext cx="86650" cy="257575"/>
            </a:xfrm>
            <a:custGeom>
              <a:avLst/>
              <a:gdLst/>
              <a:ahLst/>
              <a:cxnLst/>
              <a:rect l="l" t="t" r="r" b="b"/>
              <a:pathLst>
                <a:path w="3466" h="10303" extrusionOk="0">
                  <a:moveTo>
                    <a:pt x="3466" y="0"/>
                  </a:moveTo>
                  <a:cubicBezTo>
                    <a:pt x="2300" y="95"/>
                    <a:pt x="977" y="473"/>
                    <a:pt x="0" y="1197"/>
                  </a:cubicBezTo>
                  <a:lnTo>
                    <a:pt x="0" y="10302"/>
                  </a:lnTo>
                  <a:cubicBezTo>
                    <a:pt x="977" y="9578"/>
                    <a:pt x="2237" y="9200"/>
                    <a:pt x="3466" y="9105"/>
                  </a:cubicBezTo>
                  <a:lnTo>
                    <a:pt x="346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7"/>
            <p:cNvSpPr/>
            <p:nvPr/>
          </p:nvSpPr>
          <p:spPr>
            <a:xfrm>
              <a:off x="-40378075" y="3308400"/>
              <a:ext cx="157550" cy="248125"/>
            </a:xfrm>
            <a:custGeom>
              <a:avLst/>
              <a:gdLst/>
              <a:ahLst/>
              <a:cxnLst/>
              <a:rect l="l" t="t" r="r" b="b"/>
              <a:pathLst>
                <a:path w="6302" h="9925" extrusionOk="0">
                  <a:moveTo>
                    <a:pt x="1229" y="1"/>
                  </a:moveTo>
                  <a:cubicBezTo>
                    <a:pt x="567" y="1"/>
                    <a:pt x="0" y="536"/>
                    <a:pt x="0" y="1198"/>
                  </a:cubicBezTo>
                  <a:lnTo>
                    <a:pt x="0" y="8664"/>
                  </a:lnTo>
                  <a:cubicBezTo>
                    <a:pt x="32" y="9357"/>
                    <a:pt x="567" y="9925"/>
                    <a:pt x="1229" y="9925"/>
                  </a:cubicBezTo>
                  <a:lnTo>
                    <a:pt x="6301" y="9925"/>
                  </a:lnTo>
                  <a:cubicBezTo>
                    <a:pt x="6112" y="9925"/>
                    <a:pt x="5766" y="9609"/>
                    <a:pt x="5608" y="9452"/>
                  </a:cubicBezTo>
                  <a:cubicBezTo>
                    <a:pt x="4631" y="8664"/>
                    <a:pt x="3277" y="8255"/>
                    <a:pt x="2048" y="8255"/>
                  </a:cubicBezTo>
                  <a:cubicBezTo>
                    <a:pt x="1828" y="8255"/>
                    <a:pt x="1638" y="8066"/>
                    <a:pt x="1638" y="7877"/>
                  </a:cubicBezTo>
                  <a:lnTo>
                    <a:pt x="16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0" name="Google Shape;1150;p37"/>
          <p:cNvSpPr/>
          <p:nvPr/>
        </p:nvSpPr>
        <p:spPr>
          <a:xfrm>
            <a:off x="1365083" y="3228313"/>
            <a:ext cx="438997" cy="369039"/>
          </a:xfrm>
          <a:custGeom>
            <a:avLst/>
            <a:gdLst/>
            <a:ahLst/>
            <a:cxnLst/>
            <a:rect l="l" t="t" r="r" b="b"/>
            <a:pathLst>
              <a:path w="15029" h="12634" extrusionOk="0">
                <a:moveTo>
                  <a:pt x="10155" y="885"/>
                </a:moveTo>
                <a:cubicBezTo>
                  <a:pt x="10393" y="885"/>
                  <a:pt x="10643" y="915"/>
                  <a:pt x="10901" y="977"/>
                </a:cubicBezTo>
                <a:cubicBezTo>
                  <a:pt x="10586" y="2332"/>
                  <a:pt x="9546" y="2994"/>
                  <a:pt x="8475" y="3025"/>
                </a:cubicBezTo>
                <a:lnTo>
                  <a:pt x="8444" y="3025"/>
                </a:lnTo>
                <a:cubicBezTo>
                  <a:pt x="8192" y="3025"/>
                  <a:pt x="7971" y="2994"/>
                  <a:pt x="7719" y="2899"/>
                </a:cubicBezTo>
                <a:cubicBezTo>
                  <a:pt x="8009" y="1661"/>
                  <a:pt x="8937" y="885"/>
                  <a:pt x="10155" y="885"/>
                </a:cubicBezTo>
                <a:close/>
                <a:moveTo>
                  <a:pt x="9924" y="4348"/>
                </a:moveTo>
                <a:cubicBezTo>
                  <a:pt x="10271" y="4443"/>
                  <a:pt x="11122" y="5262"/>
                  <a:pt x="11122" y="6648"/>
                </a:cubicBezTo>
                <a:cubicBezTo>
                  <a:pt x="11122" y="7247"/>
                  <a:pt x="10996" y="7845"/>
                  <a:pt x="10807" y="8381"/>
                </a:cubicBezTo>
                <a:cubicBezTo>
                  <a:pt x="10744" y="8538"/>
                  <a:pt x="10555" y="8664"/>
                  <a:pt x="10397" y="8664"/>
                </a:cubicBezTo>
                <a:cubicBezTo>
                  <a:pt x="10176" y="8664"/>
                  <a:pt x="9956" y="8475"/>
                  <a:pt x="9956" y="8223"/>
                </a:cubicBezTo>
                <a:cubicBezTo>
                  <a:pt x="9956" y="8066"/>
                  <a:pt x="10807" y="6050"/>
                  <a:pt x="9641" y="5136"/>
                </a:cubicBezTo>
                <a:cubicBezTo>
                  <a:pt x="9546" y="5073"/>
                  <a:pt x="9483" y="4947"/>
                  <a:pt x="9483" y="4789"/>
                </a:cubicBezTo>
                <a:cubicBezTo>
                  <a:pt x="9483" y="4569"/>
                  <a:pt x="9704" y="4348"/>
                  <a:pt x="9924" y="4348"/>
                </a:cubicBezTo>
                <a:close/>
                <a:moveTo>
                  <a:pt x="10176" y="1"/>
                </a:moveTo>
                <a:cubicBezTo>
                  <a:pt x="8948" y="1"/>
                  <a:pt x="7688" y="631"/>
                  <a:pt x="7089" y="2048"/>
                </a:cubicBezTo>
                <a:cubicBezTo>
                  <a:pt x="6711" y="1450"/>
                  <a:pt x="6270" y="1166"/>
                  <a:pt x="5734" y="914"/>
                </a:cubicBezTo>
                <a:cubicBezTo>
                  <a:pt x="5659" y="879"/>
                  <a:pt x="5588" y="863"/>
                  <a:pt x="5522" y="863"/>
                </a:cubicBezTo>
                <a:cubicBezTo>
                  <a:pt x="5118" y="863"/>
                  <a:pt x="4923" y="1449"/>
                  <a:pt x="5356" y="1639"/>
                </a:cubicBezTo>
                <a:cubicBezTo>
                  <a:pt x="5986" y="1954"/>
                  <a:pt x="6459" y="2363"/>
                  <a:pt x="6711" y="3151"/>
                </a:cubicBezTo>
                <a:cubicBezTo>
                  <a:pt x="6207" y="2836"/>
                  <a:pt x="5797" y="2489"/>
                  <a:pt x="5199" y="2489"/>
                </a:cubicBezTo>
                <a:cubicBezTo>
                  <a:pt x="4537" y="2521"/>
                  <a:pt x="3718" y="2868"/>
                  <a:pt x="2993" y="3529"/>
                </a:cubicBezTo>
                <a:cubicBezTo>
                  <a:pt x="0" y="6491"/>
                  <a:pt x="3182" y="12634"/>
                  <a:pt x="5514" y="12634"/>
                </a:cubicBezTo>
                <a:cubicBezTo>
                  <a:pt x="5829" y="12634"/>
                  <a:pt x="6144" y="12571"/>
                  <a:pt x="6427" y="12350"/>
                </a:cubicBezTo>
                <a:cubicBezTo>
                  <a:pt x="6821" y="12098"/>
                  <a:pt x="7050" y="11972"/>
                  <a:pt x="7278" y="11972"/>
                </a:cubicBezTo>
                <a:cubicBezTo>
                  <a:pt x="7506" y="11972"/>
                  <a:pt x="7735" y="12098"/>
                  <a:pt x="8129" y="12350"/>
                </a:cubicBezTo>
                <a:cubicBezTo>
                  <a:pt x="8412" y="12571"/>
                  <a:pt x="8727" y="12634"/>
                  <a:pt x="9042" y="12634"/>
                </a:cubicBezTo>
                <a:cubicBezTo>
                  <a:pt x="11594" y="12634"/>
                  <a:pt x="15028" y="5325"/>
                  <a:pt x="10712" y="2899"/>
                </a:cubicBezTo>
                <a:cubicBezTo>
                  <a:pt x="11405" y="2237"/>
                  <a:pt x="11815" y="1261"/>
                  <a:pt x="11815" y="662"/>
                </a:cubicBezTo>
                <a:cubicBezTo>
                  <a:pt x="11815" y="505"/>
                  <a:pt x="11720" y="347"/>
                  <a:pt x="11563" y="284"/>
                </a:cubicBezTo>
                <a:cubicBezTo>
                  <a:pt x="11090" y="127"/>
                  <a:pt x="10649" y="1"/>
                  <a:pt x="1017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37"/>
          <p:cNvSpPr/>
          <p:nvPr/>
        </p:nvSpPr>
        <p:spPr>
          <a:xfrm>
            <a:off x="4414170" y="3227845"/>
            <a:ext cx="315672" cy="369974"/>
          </a:xfrm>
          <a:custGeom>
            <a:avLst/>
            <a:gdLst/>
            <a:ahLst/>
            <a:cxnLst/>
            <a:rect l="l" t="t" r="r" b="b"/>
            <a:pathLst>
              <a:path w="10807" h="12666" extrusionOk="0">
                <a:moveTo>
                  <a:pt x="5419" y="851"/>
                </a:moveTo>
                <a:cubicBezTo>
                  <a:pt x="5640" y="851"/>
                  <a:pt x="5797" y="1040"/>
                  <a:pt x="5829" y="1261"/>
                </a:cubicBezTo>
                <a:cubicBezTo>
                  <a:pt x="5829" y="1513"/>
                  <a:pt x="6049" y="1670"/>
                  <a:pt x="6270" y="1670"/>
                </a:cubicBezTo>
                <a:lnTo>
                  <a:pt x="7940" y="1670"/>
                </a:lnTo>
                <a:cubicBezTo>
                  <a:pt x="8160" y="1670"/>
                  <a:pt x="8318" y="1859"/>
                  <a:pt x="8349" y="2048"/>
                </a:cubicBezTo>
                <a:lnTo>
                  <a:pt x="8349" y="2489"/>
                </a:lnTo>
                <a:lnTo>
                  <a:pt x="2615" y="2489"/>
                </a:lnTo>
                <a:lnTo>
                  <a:pt x="2615" y="2048"/>
                </a:lnTo>
                <a:lnTo>
                  <a:pt x="2521" y="2048"/>
                </a:lnTo>
                <a:cubicBezTo>
                  <a:pt x="2521" y="1828"/>
                  <a:pt x="2741" y="1670"/>
                  <a:pt x="2962" y="1670"/>
                </a:cubicBezTo>
                <a:lnTo>
                  <a:pt x="4569" y="1670"/>
                </a:lnTo>
                <a:cubicBezTo>
                  <a:pt x="4821" y="1670"/>
                  <a:pt x="5010" y="1481"/>
                  <a:pt x="5010" y="1261"/>
                </a:cubicBezTo>
                <a:cubicBezTo>
                  <a:pt x="5010" y="1040"/>
                  <a:pt x="5199" y="882"/>
                  <a:pt x="5419" y="851"/>
                </a:cubicBezTo>
                <a:close/>
                <a:moveTo>
                  <a:pt x="8203" y="5651"/>
                </a:moveTo>
                <a:cubicBezTo>
                  <a:pt x="8417" y="5651"/>
                  <a:pt x="8629" y="5730"/>
                  <a:pt x="8790" y="5892"/>
                </a:cubicBezTo>
                <a:lnTo>
                  <a:pt x="8885" y="5955"/>
                </a:lnTo>
                <a:cubicBezTo>
                  <a:pt x="9200" y="6270"/>
                  <a:pt x="9200" y="6805"/>
                  <a:pt x="8885" y="7152"/>
                </a:cubicBezTo>
                <a:lnTo>
                  <a:pt x="5577" y="10428"/>
                </a:lnTo>
                <a:cubicBezTo>
                  <a:pt x="5419" y="10586"/>
                  <a:pt x="5199" y="10665"/>
                  <a:pt x="4978" y="10665"/>
                </a:cubicBezTo>
                <a:cubicBezTo>
                  <a:pt x="4758" y="10665"/>
                  <a:pt x="4537" y="10586"/>
                  <a:pt x="4380" y="10428"/>
                </a:cubicBezTo>
                <a:lnTo>
                  <a:pt x="2773" y="8822"/>
                </a:lnTo>
                <a:cubicBezTo>
                  <a:pt x="2458" y="8507"/>
                  <a:pt x="2458" y="7971"/>
                  <a:pt x="2773" y="7656"/>
                </a:cubicBezTo>
                <a:lnTo>
                  <a:pt x="2836" y="7561"/>
                </a:lnTo>
                <a:cubicBezTo>
                  <a:pt x="2993" y="7404"/>
                  <a:pt x="3214" y="7325"/>
                  <a:pt x="3434" y="7325"/>
                </a:cubicBezTo>
                <a:cubicBezTo>
                  <a:pt x="3655" y="7325"/>
                  <a:pt x="3876" y="7404"/>
                  <a:pt x="4033" y="7561"/>
                </a:cubicBezTo>
                <a:lnTo>
                  <a:pt x="4978" y="8507"/>
                </a:lnTo>
                <a:lnTo>
                  <a:pt x="7625" y="5860"/>
                </a:lnTo>
                <a:cubicBezTo>
                  <a:pt x="7793" y="5722"/>
                  <a:pt x="7999" y="5651"/>
                  <a:pt x="8203" y="5651"/>
                </a:cubicBezTo>
                <a:close/>
                <a:moveTo>
                  <a:pt x="5419" y="0"/>
                </a:moveTo>
                <a:cubicBezTo>
                  <a:pt x="4852" y="0"/>
                  <a:pt x="4411" y="347"/>
                  <a:pt x="4222" y="851"/>
                </a:cubicBezTo>
                <a:lnTo>
                  <a:pt x="2930" y="851"/>
                </a:lnTo>
                <a:cubicBezTo>
                  <a:pt x="2363" y="851"/>
                  <a:pt x="1954" y="1198"/>
                  <a:pt x="1733" y="1670"/>
                </a:cubicBezTo>
                <a:lnTo>
                  <a:pt x="442" y="1670"/>
                </a:lnTo>
                <a:cubicBezTo>
                  <a:pt x="221" y="1670"/>
                  <a:pt x="0" y="1859"/>
                  <a:pt x="0" y="2048"/>
                </a:cubicBezTo>
                <a:lnTo>
                  <a:pt x="0" y="12256"/>
                </a:lnTo>
                <a:cubicBezTo>
                  <a:pt x="0" y="12508"/>
                  <a:pt x="221" y="12665"/>
                  <a:pt x="442" y="12665"/>
                </a:cubicBezTo>
                <a:lnTo>
                  <a:pt x="10366" y="12665"/>
                </a:lnTo>
                <a:cubicBezTo>
                  <a:pt x="10618" y="12665"/>
                  <a:pt x="10807" y="12445"/>
                  <a:pt x="10807" y="12256"/>
                </a:cubicBezTo>
                <a:lnTo>
                  <a:pt x="10807" y="2048"/>
                </a:lnTo>
                <a:cubicBezTo>
                  <a:pt x="10807" y="1828"/>
                  <a:pt x="10618" y="1670"/>
                  <a:pt x="10366" y="1670"/>
                </a:cubicBezTo>
                <a:lnTo>
                  <a:pt x="9074" y="1670"/>
                </a:lnTo>
                <a:cubicBezTo>
                  <a:pt x="8916" y="1198"/>
                  <a:pt x="8444" y="851"/>
                  <a:pt x="7877" y="851"/>
                </a:cubicBezTo>
                <a:lnTo>
                  <a:pt x="6585" y="851"/>
                </a:lnTo>
                <a:cubicBezTo>
                  <a:pt x="6427" y="378"/>
                  <a:pt x="5955" y="0"/>
                  <a:pt x="541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" name="Google Shape;2126;p49"/>
          <p:cNvSpPr txBox="1">
            <a:spLocks noGrp="1"/>
          </p:cNvSpPr>
          <p:nvPr>
            <p:ph type="title"/>
          </p:nvPr>
        </p:nvSpPr>
        <p:spPr>
          <a:xfrm>
            <a:off x="538531" y="2113563"/>
            <a:ext cx="5114537" cy="11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Aprendizaje esperado</a:t>
            </a:r>
            <a:endParaRPr dirty="0"/>
          </a:p>
        </p:txBody>
      </p:sp>
      <p:sp>
        <p:nvSpPr>
          <p:cNvPr id="2127" name="Google Shape;2127;p49"/>
          <p:cNvSpPr txBox="1">
            <a:spLocks noGrp="1"/>
          </p:cNvSpPr>
          <p:nvPr>
            <p:ph type="subTitle" idx="1"/>
          </p:nvPr>
        </p:nvSpPr>
        <p:spPr>
          <a:xfrm>
            <a:off x="1229835" y="3247863"/>
            <a:ext cx="3778983" cy="13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M</a:t>
            </a:r>
            <a:r>
              <a:rPr lang="en" dirty="0" smtClean="0"/>
              <a:t>enciona caracteristicas de objetos y personas que conoce y observa.</a:t>
            </a:r>
            <a:endParaRPr dirty="0"/>
          </a:p>
        </p:txBody>
      </p:sp>
      <p:grpSp>
        <p:nvGrpSpPr>
          <p:cNvPr id="2129" name="Google Shape;2129;p49"/>
          <p:cNvGrpSpPr/>
          <p:nvPr/>
        </p:nvGrpSpPr>
        <p:grpSpPr>
          <a:xfrm>
            <a:off x="470515" y="2079166"/>
            <a:ext cx="5255582" cy="2755317"/>
            <a:chOff x="4682879" y="1259151"/>
            <a:chExt cx="4087990" cy="3098334"/>
          </a:xfrm>
        </p:grpSpPr>
        <p:grpSp>
          <p:nvGrpSpPr>
            <p:cNvPr id="2130" name="Google Shape;2130;p49"/>
            <p:cNvGrpSpPr/>
            <p:nvPr/>
          </p:nvGrpSpPr>
          <p:grpSpPr>
            <a:xfrm>
              <a:off x="4682879" y="1259151"/>
              <a:ext cx="4087990" cy="3098334"/>
              <a:chOff x="1572575" y="3497750"/>
              <a:chExt cx="843650" cy="639425"/>
            </a:xfrm>
          </p:grpSpPr>
          <p:sp>
            <p:nvSpPr>
              <p:cNvPr id="2131" name="Google Shape;2131;p49"/>
              <p:cNvSpPr/>
              <p:nvPr/>
            </p:nvSpPr>
            <p:spPr>
              <a:xfrm>
                <a:off x="1572575" y="3497750"/>
                <a:ext cx="843650" cy="534600"/>
              </a:xfrm>
              <a:custGeom>
                <a:avLst/>
                <a:gdLst/>
                <a:ahLst/>
                <a:cxnLst/>
                <a:rect l="l" t="t" r="r" b="b"/>
                <a:pathLst>
                  <a:path w="33746" h="21384" extrusionOk="0">
                    <a:moveTo>
                      <a:pt x="32548" y="1021"/>
                    </a:moveTo>
                    <a:lnTo>
                      <a:pt x="32548" y="20362"/>
                    </a:lnTo>
                    <a:lnTo>
                      <a:pt x="1197" y="20362"/>
                    </a:lnTo>
                    <a:lnTo>
                      <a:pt x="1197" y="1021"/>
                    </a:lnTo>
                    <a:close/>
                    <a:moveTo>
                      <a:pt x="477" y="0"/>
                    </a:moveTo>
                    <a:cubicBezTo>
                      <a:pt x="210" y="0"/>
                      <a:pt x="0" y="209"/>
                      <a:pt x="0" y="477"/>
                    </a:cubicBezTo>
                    <a:lnTo>
                      <a:pt x="0" y="20906"/>
                    </a:lnTo>
                    <a:cubicBezTo>
                      <a:pt x="0" y="21174"/>
                      <a:pt x="218" y="21384"/>
                      <a:pt x="477" y="21384"/>
                    </a:cubicBezTo>
                    <a:lnTo>
                      <a:pt x="33268" y="21384"/>
                    </a:lnTo>
                    <a:cubicBezTo>
                      <a:pt x="33536" y="21384"/>
                      <a:pt x="33745" y="21166"/>
                      <a:pt x="33745" y="20906"/>
                    </a:cubicBezTo>
                    <a:lnTo>
                      <a:pt x="33745" y="477"/>
                    </a:lnTo>
                    <a:cubicBezTo>
                      <a:pt x="33745" y="209"/>
                      <a:pt x="33536" y="0"/>
                      <a:pt x="332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49"/>
              <p:cNvSpPr/>
              <p:nvPr/>
            </p:nvSpPr>
            <p:spPr>
              <a:xfrm>
                <a:off x="1904400" y="4032325"/>
                <a:ext cx="179975" cy="104850"/>
              </a:xfrm>
              <a:custGeom>
                <a:avLst/>
                <a:gdLst/>
                <a:ahLst/>
                <a:cxnLst/>
                <a:rect l="l" t="t" r="r" b="b"/>
                <a:pathLst>
                  <a:path w="7199" h="4194" extrusionOk="0">
                    <a:moveTo>
                      <a:pt x="1" y="1"/>
                    </a:moveTo>
                    <a:lnTo>
                      <a:pt x="1" y="4194"/>
                    </a:lnTo>
                    <a:lnTo>
                      <a:pt x="7198" y="4194"/>
                    </a:lnTo>
                    <a:lnTo>
                      <a:pt x="71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49"/>
              <p:cNvSpPr/>
              <p:nvPr/>
            </p:nvSpPr>
            <p:spPr>
              <a:xfrm>
                <a:off x="1904400" y="4032325"/>
                <a:ext cx="179975" cy="49825"/>
              </a:xfrm>
              <a:custGeom>
                <a:avLst/>
                <a:gdLst/>
                <a:ahLst/>
                <a:cxnLst/>
                <a:rect l="l" t="t" r="r" b="b"/>
                <a:pathLst>
                  <a:path w="7199" h="1993" extrusionOk="0">
                    <a:moveTo>
                      <a:pt x="1" y="1"/>
                    </a:moveTo>
                    <a:lnTo>
                      <a:pt x="1" y="980"/>
                    </a:lnTo>
                    <a:lnTo>
                      <a:pt x="7198" y="1992"/>
                    </a:lnTo>
                    <a:lnTo>
                      <a:pt x="71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49"/>
              <p:cNvSpPr/>
              <p:nvPr/>
            </p:nvSpPr>
            <p:spPr>
              <a:xfrm>
                <a:off x="1852950" y="4127950"/>
                <a:ext cx="283100" cy="9225"/>
              </a:xfrm>
              <a:custGeom>
                <a:avLst/>
                <a:gdLst/>
                <a:ahLst/>
                <a:cxnLst/>
                <a:rect l="l" t="t" r="r" b="b"/>
                <a:pathLst>
                  <a:path w="11324" h="369" extrusionOk="0">
                    <a:moveTo>
                      <a:pt x="67" y="0"/>
                    </a:moveTo>
                    <a:cubicBezTo>
                      <a:pt x="25" y="0"/>
                      <a:pt x="0" y="34"/>
                      <a:pt x="0" y="67"/>
                    </a:cubicBezTo>
                    <a:lnTo>
                      <a:pt x="0" y="293"/>
                    </a:lnTo>
                    <a:cubicBezTo>
                      <a:pt x="0" y="335"/>
                      <a:pt x="25" y="369"/>
                      <a:pt x="67" y="369"/>
                    </a:cubicBezTo>
                    <a:lnTo>
                      <a:pt x="11248" y="369"/>
                    </a:lnTo>
                    <a:cubicBezTo>
                      <a:pt x="11290" y="369"/>
                      <a:pt x="11324" y="335"/>
                      <a:pt x="11324" y="293"/>
                    </a:cubicBezTo>
                    <a:lnTo>
                      <a:pt x="11324" y="67"/>
                    </a:lnTo>
                    <a:cubicBezTo>
                      <a:pt x="11324" y="34"/>
                      <a:pt x="11290" y="0"/>
                      <a:pt x="11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35" name="Google Shape;2135;p49"/>
            <p:cNvGrpSpPr/>
            <p:nvPr/>
          </p:nvGrpSpPr>
          <p:grpSpPr>
            <a:xfrm>
              <a:off x="6572650" y="3771725"/>
              <a:ext cx="304550" cy="36600"/>
              <a:chOff x="6504075" y="3773750"/>
              <a:chExt cx="304550" cy="36600"/>
            </a:xfrm>
          </p:grpSpPr>
          <p:sp>
            <p:nvSpPr>
              <p:cNvPr id="2136" name="Google Shape;2136;p49"/>
              <p:cNvSpPr/>
              <p:nvPr/>
            </p:nvSpPr>
            <p:spPr>
              <a:xfrm>
                <a:off x="6504075" y="3773750"/>
                <a:ext cx="36600" cy="3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49"/>
              <p:cNvSpPr/>
              <p:nvPr/>
            </p:nvSpPr>
            <p:spPr>
              <a:xfrm>
                <a:off x="6638050" y="3773750"/>
                <a:ext cx="36600" cy="3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49"/>
              <p:cNvSpPr/>
              <p:nvPr/>
            </p:nvSpPr>
            <p:spPr>
              <a:xfrm>
                <a:off x="6772025" y="3773750"/>
                <a:ext cx="36600" cy="366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6257" y="396729"/>
            <a:ext cx="2568652" cy="2101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"/>
          <p:cNvSpPr/>
          <p:nvPr/>
        </p:nvSpPr>
        <p:spPr>
          <a:xfrm>
            <a:off x="7330884" y="994613"/>
            <a:ext cx="872100" cy="628500"/>
          </a:xfrm>
          <a:prstGeom prst="wedgeEllipseCallout">
            <a:avLst>
              <a:gd name="adj1" fmla="val -43096"/>
              <a:gd name="adj2" fmla="val 508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9"/>
          <p:cNvSpPr txBox="1">
            <a:spLocks noGrp="1"/>
          </p:cNvSpPr>
          <p:nvPr>
            <p:ph type="title"/>
          </p:nvPr>
        </p:nvSpPr>
        <p:spPr>
          <a:xfrm>
            <a:off x="250259" y="2268867"/>
            <a:ext cx="4153875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P</a:t>
            </a:r>
            <a:r>
              <a:rPr lang="en" dirty="0" smtClean="0"/>
              <a:t>roposito general</a:t>
            </a:r>
            <a:endParaRPr dirty="0"/>
          </a:p>
        </p:txBody>
      </p:sp>
      <p:sp>
        <p:nvSpPr>
          <p:cNvPr id="410" name="Google Shape;410;p29"/>
          <p:cNvSpPr txBox="1">
            <a:spLocks noGrp="1"/>
          </p:cNvSpPr>
          <p:nvPr>
            <p:ph type="subTitle" idx="1"/>
          </p:nvPr>
        </p:nvSpPr>
        <p:spPr>
          <a:xfrm>
            <a:off x="735021" y="3432122"/>
            <a:ext cx="31110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Q</a:t>
            </a:r>
            <a:r>
              <a:rPr lang="en" dirty="0" smtClean="0"/>
              <a:t>ue los alumnos puedan describir correctamente objetos que los rodean</a:t>
            </a:r>
            <a:endParaRPr dirty="0"/>
          </a:p>
        </p:txBody>
      </p:sp>
      <p:sp>
        <p:nvSpPr>
          <p:cNvPr id="411" name="Google Shape;411;p29"/>
          <p:cNvSpPr txBox="1">
            <a:spLocks noGrp="1"/>
          </p:cNvSpPr>
          <p:nvPr>
            <p:ph type="subTitle" idx="2"/>
          </p:nvPr>
        </p:nvSpPr>
        <p:spPr>
          <a:xfrm>
            <a:off x="4871773" y="3855722"/>
            <a:ext cx="3567941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Lograr que los alumnos puedan relacionar la palabra descriptiva  con el objeto que le corresponde de una manera visual y auditiva</a:t>
            </a:r>
            <a:endParaRPr dirty="0"/>
          </a:p>
        </p:txBody>
      </p:sp>
      <p:sp>
        <p:nvSpPr>
          <p:cNvPr id="412" name="Google Shape;412;p29"/>
          <p:cNvSpPr txBox="1">
            <a:spLocks noGrp="1"/>
          </p:cNvSpPr>
          <p:nvPr>
            <p:ph type="subTitle" idx="3"/>
          </p:nvPr>
        </p:nvSpPr>
        <p:spPr>
          <a:xfrm>
            <a:off x="4728868" y="2274557"/>
            <a:ext cx="4153867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3000" dirty="0" smtClean="0"/>
              <a:t>P</a:t>
            </a:r>
            <a:r>
              <a:rPr lang="en" sz="3000" dirty="0" smtClean="0"/>
              <a:t>roposito de la herramienta digital</a:t>
            </a:r>
            <a:endParaRPr dirty="0"/>
          </a:p>
        </p:txBody>
      </p:sp>
      <p:grpSp>
        <p:nvGrpSpPr>
          <p:cNvPr id="413" name="Google Shape;413;p29"/>
          <p:cNvGrpSpPr/>
          <p:nvPr/>
        </p:nvGrpSpPr>
        <p:grpSpPr>
          <a:xfrm>
            <a:off x="1774745" y="891618"/>
            <a:ext cx="1473274" cy="1465106"/>
            <a:chOff x="2090325" y="735243"/>
            <a:chExt cx="1267006" cy="1251265"/>
          </a:xfrm>
        </p:grpSpPr>
        <p:sp>
          <p:nvSpPr>
            <p:cNvPr id="414" name="Google Shape;414;p29"/>
            <p:cNvSpPr/>
            <p:nvPr/>
          </p:nvSpPr>
          <p:spPr>
            <a:xfrm>
              <a:off x="2117743" y="1072044"/>
              <a:ext cx="1139722" cy="903799"/>
            </a:xfrm>
            <a:custGeom>
              <a:avLst/>
              <a:gdLst/>
              <a:ahLst/>
              <a:cxnLst/>
              <a:rect l="l" t="t" r="r" b="b"/>
              <a:pathLst>
                <a:path w="27227" h="21591" extrusionOk="0">
                  <a:moveTo>
                    <a:pt x="16610" y="0"/>
                  </a:moveTo>
                  <a:cubicBezTo>
                    <a:pt x="12145" y="0"/>
                    <a:pt x="5614" y="1694"/>
                    <a:pt x="4434" y="4078"/>
                  </a:cubicBezTo>
                  <a:cubicBezTo>
                    <a:pt x="4434" y="4078"/>
                    <a:pt x="0" y="12976"/>
                    <a:pt x="1295" y="16084"/>
                  </a:cubicBezTo>
                  <a:cubicBezTo>
                    <a:pt x="2763" y="19632"/>
                    <a:pt x="8066" y="21591"/>
                    <a:pt x="13519" y="21591"/>
                  </a:cubicBezTo>
                  <a:cubicBezTo>
                    <a:pt x="18648" y="21591"/>
                    <a:pt x="23910" y="19858"/>
                    <a:pt x="26237" y="16084"/>
                  </a:cubicBezTo>
                  <a:cubicBezTo>
                    <a:pt x="27227" y="14484"/>
                    <a:pt x="25886" y="11376"/>
                    <a:pt x="25886" y="11376"/>
                  </a:cubicBezTo>
                  <a:cubicBezTo>
                    <a:pt x="25886" y="11376"/>
                    <a:pt x="23189" y="1960"/>
                    <a:pt x="19898" y="497"/>
                  </a:cubicBezTo>
                  <a:cubicBezTo>
                    <a:pt x="19132" y="157"/>
                    <a:pt x="17966" y="0"/>
                    <a:pt x="166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2596071" y="1798096"/>
              <a:ext cx="404368" cy="188412"/>
            </a:xfrm>
            <a:custGeom>
              <a:avLst/>
              <a:gdLst/>
              <a:ahLst/>
              <a:cxnLst/>
              <a:rect l="l" t="t" r="r" b="b"/>
              <a:pathLst>
                <a:path w="9660" h="4501" extrusionOk="0">
                  <a:moveTo>
                    <a:pt x="7144" y="0"/>
                  </a:moveTo>
                  <a:cubicBezTo>
                    <a:pt x="7099" y="0"/>
                    <a:pt x="7054" y="1"/>
                    <a:pt x="7009" y="3"/>
                  </a:cubicBezTo>
                  <a:cubicBezTo>
                    <a:pt x="5973" y="49"/>
                    <a:pt x="5104" y="597"/>
                    <a:pt x="4754" y="1329"/>
                  </a:cubicBezTo>
                  <a:cubicBezTo>
                    <a:pt x="4313" y="726"/>
                    <a:pt x="3502" y="322"/>
                    <a:pt x="2583" y="322"/>
                  </a:cubicBezTo>
                  <a:cubicBezTo>
                    <a:pt x="2550" y="322"/>
                    <a:pt x="2517" y="322"/>
                    <a:pt x="2484" y="323"/>
                  </a:cubicBezTo>
                  <a:cubicBezTo>
                    <a:pt x="1082" y="384"/>
                    <a:pt x="0" y="1374"/>
                    <a:pt x="46" y="2517"/>
                  </a:cubicBezTo>
                  <a:cubicBezTo>
                    <a:pt x="90" y="3637"/>
                    <a:pt x="1189" y="4501"/>
                    <a:pt x="2516" y="4501"/>
                  </a:cubicBezTo>
                  <a:cubicBezTo>
                    <a:pt x="2561" y="4501"/>
                    <a:pt x="2606" y="4500"/>
                    <a:pt x="2651" y="4498"/>
                  </a:cubicBezTo>
                  <a:cubicBezTo>
                    <a:pt x="3687" y="4452"/>
                    <a:pt x="4556" y="3904"/>
                    <a:pt x="4906" y="3157"/>
                  </a:cubicBezTo>
                  <a:cubicBezTo>
                    <a:pt x="5340" y="3765"/>
                    <a:pt x="6131" y="4166"/>
                    <a:pt x="7044" y="4166"/>
                  </a:cubicBezTo>
                  <a:cubicBezTo>
                    <a:pt x="7093" y="4166"/>
                    <a:pt x="7142" y="4165"/>
                    <a:pt x="7192" y="4163"/>
                  </a:cubicBezTo>
                  <a:cubicBezTo>
                    <a:pt x="8578" y="4102"/>
                    <a:pt x="9660" y="3127"/>
                    <a:pt x="9614" y="1969"/>
                  </a:cubicBezTo>
                  <a:cubicBezTo>
                    <a:pt x="9570" y="863"/>
                    <a:pt x="8471" y="0"/>
                    <a:pt x="71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3113287" y="1366232"/>
              <a:ext cx="244044" cy="207416"/>
            </a:xfrm>
            <a:custGeom>
              <a:avLst/>
              <a:gdLst/>
              <a:ahLst/>
              <a:cxnLst/>
              <a:rect l="l" t="t" r="r" b="b"/>
              <a:pathLst>
                <a:path w="5830" h="4955" extrusionOk="0">
                  <a:moveTo>
                    <a:pt x="2560" y="0"/>
                  </a:moveTo>
                  <a:cubicBezTo>
                    <a:pt x="2505" y="0"/>
                    <a:pt x="2449" y="2"/>
                    <a:pt x="2393" y="6"/>
                  </a:cubicBezTo>
                  <a:cubicBezTo>
                    <a:pt x="1052" y="67"/>
                    <a:pt x="1" y="1225"/>
                    <a:pt x="77" y="2580"/>
                  </a:cubicBezTo>
                  <a:cubicBezTo>
                    <a:pt x="127" y="4030"/>
                    <a:pt x="1324" y="4955"/>
                    <a:pt x="2564" y="4955"/>
                  </a:cubicBezTo>
                  <a:cubicBezTo>
                    <a:pt x="3214" y="4955"/>
                    <a:pt x="3875" y="4700"/>
                    <a:pt x="4389" y="4135"/>
                  </a:cubicBezTo>
                  <a:cubicBezTo>
                    <a:pt x="5829" y="2531"/>
                    <a:pt x="4679" y="0"/>
                    <a:pt x="2560" y="0"/>
                  </a:cubicBezTo>
                  <a:close/>
                </a:path>
              </a:pathLst>
            </a:custGeom>
            <a:solidFill>
              <a:srgbClr val="FFCA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3213415" y="1399594"/>
              <a:ext cx="84641" cy="129557"/>
            </a:xfrm>
            <a:custGeom>
              <a:avLst/>
              <a:gdLst/>
              <a:ahLst/>
              <a:cxnLst/>
              <a:rect l="l" t="t" r="r" b="b"/>
              <a:pathLst>
                <a:path w="2022" h="3095" extrusionOk="0">
                  <a:moveTo>
                    <a:pt x="138" y="1"/>
                  </a:moveTo>
                  <a:cubicBezTo>
                    <a:pt x="1" y="16"/>
                    <a:pt x="1" y="229"/>
                    <a:pt x="138" y="245"/>
                  </a:cubicBezTo>
                  <a:cubicBezTo>
                    <a:pt x="143" y="245"/>
                    <a:pt x="149" y="245"/>
                    <a:pt x="154" y="245"/>
                  </a:cubicBezTo>
                  <a:cubicBezTo>
                    <a:pt x="1860" y="245"/>
                    <a:pt x="2022" y="2653"/>
                    <a:pt x="305" y="2850"/>
                  </a:cubicBezTo>
                  <a:cubicBezTo>
                    <a:pt x="172" y="2865"/>
                    <a:pt x="168" y="3094"/>
                    <a:pt x="307" y="3094"/>
                  </a:cubicBezTo>
                  <a:cubicBezTo>
                    <a:pt x="311" y="3094"/>
                    <a:pt x="316" y="3094"/>
                    <a:pt x="321" y="3094"/>
                  </a:cubicBezTo>
                  <a:cubicBezTo>
                    <a:pt x="1159" y="2987"/>
                    <a:pt x="1844" y="2347"/>
                    <a:pt x="1798" y="1464"/>
                  </a:cubicBezTo>
                  <a:cubicBezTo>
                    <a:pt x="1753" y="580"/>
                    <a:pt x="991" y="1"/>
                    <a:pt x="1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2219043" y="1568748"/>
              <a:ext cx="257146" cy="217588"/>
            </a:xfrm>
            <a:custGeom>
              <a:avLst/>
              <a:gdLst/>
              <a:ahLst/>
              <a:cxnLst/>
              <a:rect l="l" t="t" r="r" b="b"/>
              <a:pathLst>
                <a:path w="6143" h="5198" extrusionOk="0">
                  <a:moveTo>
                    <a:pt x="3243" y="0"/>
                  </a:moveTo>
                  <a:cubicBezTo>
                    <a:pt x="2354" y="0"/>
                    <a:pt x="1460" y="444"/>
                    <a:pt x="963" y="1369"/>
                  </a:cubicBezTo>
                  <a:cubicBezTo>
                    <a:pt x="1" y="3172"/>
                    <a:pt x="1369" y="5197"/>
                    <a:pt x="3220" y="5197"/>
                  </a:cubicBezTo>
                  <a:cubicBezTo>
                    <a:pt x="3481" y="5197"/>
                    <a:pt x="3751" y="5157"/>
                    <a:pt x="4025" y="5071"/>
                  </a:cubicBezTo>
                  <a:cubicBezTo>
                    <a:pt x="5381" y="4660"/>
                    <a:pt x="6143" y="3227"/>
                    <a:pt x="5732" y="1871"/>
                  </a:cubicBezTo>
                  <a:cubicBezTo>
                    <a:pt x="5382" y="646"/>
                    <a:pt x="4316" y="0"/>
                    <a:pt x="3243" y="0"/>
                  </a:cubicBezTo>
                  <a:close/>
                </a:path>
              </a:pathLst>
            </a:custGeom>
            <a:solidFill>
              <a:srgbClr val="FFCA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2275888" y="1619398"/>
              <a:ext cx="102976" cy="131817"/>
            </a:xfrm>
            <a:custGeom>
              <a:avLst/>
              <a:gdLst/>
              <a:ahLst/>
              <a:cxnLst/>
              <a:rect l="l" t="t" r="r" b="b"/>
              <a:pathLst>
                <a:path w="2460" h="3149" extrusionOk="0">
                  <a:moveTo>
                    <a:pt x="1407" y="0"/>
                  </a:moveTo>
                  <a:cubicBezTo>
                    <a:pt x="1396" y="0"/>
                    <a:pt x="1384" y="2"/>
                    <a:pt x="1372" y="6"/>
                  </a:cubicBezTo>
                  <a:cubicBezTo>
                    <a:pt x="549" y="311"/>
                    <a:pt x="1" y="1149"/>
                    <a:pt x="275" y="2033"/>
                  </a:cubicBezTo>
                  <a:cubicBezTo>
                    <a:pt x="497" y="2761"/>
                    <a:pt x="1149" y="3149"/>
                    <a:pt x="1842" y="3149"/>
                  </a:cubicBezTo>
                  <a:cubicBezTo>
                    <a:pt x="2005" y="3149"/>
                    <a:pt x="2170" y="3127"/>
                    <a:pt x="2332" y="3084"/>
                  </a:cubicBezTo>
                  <a:cubicBezTo>
                    <a:pt x="2460" y="3041"/>
                    <a:pt x="2415" y="2852"/>
                    <a:pt x="2297" y="2852"/>
                  </a:cubicBezTo>
                  <a:cubicBezTo>
                    <a:pt x="2289" y="2852"/>
                    <a:pt x="2280" y="2853"/>
                    <a:pt x="2271" y="2855"/>
                  </a:cubicBezTo>
                  <a:cubicBezTo>
                    <a:pt x="2129" y="2894"/>
                    <a:pt x="1985" y="2913"/>
                    <a:pt x="1843" y="2913"/>
                  </a:cubicBezTo>
                  <a:cubicBezTo>
                    <a:pt x="1253" y="2913"/>
                    <a:pt x="700" y="2586"/>
                    <a:pt x="504" y="1972"/>
                  </a:cubicBezTo>
                  <a:cubicBezTo>
                    <a:pt x="290" y="1240"/>
                    <a:pt x="702" y="463"/>
                    <a:pt x="1433" y="235"/>
                  </a:cubicBezTo>
                  <a:cubicBezTo>
                    <a:pt x="1558" y="193"/>
                    <a:pt x="1519" y="0"/>
                    <a:pt x="14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2314817" y="1132238"/>
              <a:ext cx="917153" cy="792619"/>
            </a:xfrm>
            <a:custGeom>
              <a:avLst/>
              <a:gdLst/>
              <a:ahLst/>
              <a:cxnLst/>
              <a:rect l="l" t="t" r="r" b="b"/>
              <a:pathLst>
                <a:path w="21910" h="18935" extrusionOk="0">
                  <a:moveTo>
                    <a:pt x="11620" y="0"/>
                  </a:moveTo>
                  <a:cubicBezTo>
                    <a:pt x="11260" y="0"/>
                    <a:pt x="10896" y="12"/>
                    <a:pt x="10528" y="35"/>
                  </a:cubicBezTo>
                  <a:cubicBezTo>
                    <a:pt x="4723" y="370"/>
                    <a:pt x="0" y="4803"/>
                    <a:pt x="305" y="10014"/>
                  </a:cubicBezTo>
                  <a:cubicBezTo>
                    <a:pt x="351" y="10822"/>
                    <a:pt x="762" y="11751"/>
                    <a:pt x="1021" y="12452"/>
                  </a:cubicBezTo>
                  <a:cubicBezTo>
                    <a:pt x="2424" y="16256"/>
                    <a:pt x="6327" y="18935"/>
                    <a:pt x="10931" y="18935"/>
                  </a:cubicBezTo>
                  <a:cubicBezTo>
                    <a:pt x="11176" y="18935"/>
                    <a:pt x="11422" y="18927"/>
                    <a:pt x="11671" y="18912"/>
                  </a:cubicBezTo>
                  <a:cubicBezTo>
                    <a:pt x="17461" y="18561"/>
                    <a:pt x="21909" y="14052"/>
                    <a:pt x="21605" y="8841"/>
                  </a:cubicBezTo>
                  <a:cubicBezTo>
                    <a:pt x="21544" y="7820"/>
                    <a:pt x="21330" y="5900"/>
                    <a:pt x="20950" y="5001"/>
                  </a:cubicBezTo>
                  <a:cubicBezTo>
                    <a:pt x="19476" y="1576"/>
                    <a:pt x="15841" y="0"/>
                    <a:pt x="11620" y="0"/>
                  </a:cubicBezTo>
                  <a:close/>
                </a:path>
              </a:pathLst>
            </a:custGeom>
            <a:solidFill>
              <a:srgbClr val="FFCA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2148342" y="977023"/>
              <a:ext cx="1053030" cy="598640"/>
            </a:xfrm>
            <a:custGeom>
              <a:avLst/>
              <a:gdLst/>
              <a:ahLst/>
              <a:cxnLst/>
              <a:rect l="l" t="t" r="r" b="b"/>
              <a:pathLst>
                <a:path w="25156" h="14301" extrusionOk="0">
                  <a:moveTo>
                    <a:pt x="15122" y="0"/>
                  </a:moveTo>
                  <a:cubicBezTo>
                    <a:pt x="13210" y="0"/>
                    <a:pt x="11087" y="485"/>
                    <a:pt x="8807" y="1564"/>
                  </a:cubicBezTo>
                  <a:cubicBezTo>
                    <a:pt x="1" y="5754"/>
                    <a:pt x="4389" y="14301"/>
                    <a:pt x="4389" y="14301"/>
                  </a:cubicBezTo>
                  <a:cubicBezTo>
                    <a:pt x="11275" y="11757"/>
                    <a:pt x="8335" y="6090"/>
                    <a:pt x="8335" y="6089"/>
                  </a:cubicBezTo>
                  <a:lnTo>
                    <a:pt x="8335" y="6089"/>
                  </a:lnTo>
                  <a:cubicBezTo>
                    <a:pt x="10224" y="9290"/>
                    <a:pt x="14595" y="10071"/>
                    <a:pt x="18407" y="10071"/>
                  </a:cubicBezTo>
                  <a:cubicBezTo>
                    <a:pt x="22034" y="10071"/>
                    <a:pt x="25155" y="9365"/>
                    <a:pt x="25155" y="9365"/>
                  </a:cubicBezTo>
                  <a:cubicBezTo>
                    <a:pt x="24364" y="3987"/>
                    <a:pt x="20608" y="0"/>
                    <a:pt x="15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2707334" y="1165977"/>
              <a:ext cx="441707" cy="168612"/>
            </a:xfrm>
            <a:custGeom>
              <a:avLst/>
              <a:gdLst/>
              <a:ahLst/>
              <a:cxnLst/>
              <a:rect l="l" t="t" r="r" b="b"/>
              <a:pathLst>
                <a:path w="10552" h="4028" extrusionOk="0">
                  <a:moveTo>
                    <a:pt x="169" y="1"/>
                  </a:moveTo>
                  <a:cubicBezTo>
                    <a:pt x="84" y="1"/>
                    <a:pt x="0" y="87"/>
                    <a:pt x="54" y="173"/>
                  </a:cubicBezTo>
                  <a:cubicBezTo>
                    <a:pt x="1319" y="2108"/>
                    <a:pt x="3741" y="2946"/>
                    <a:pt x="5890" y="3434"/>
                  </a:cubicBezTo>
                  <a:cubicBezTo>
                    <a:pt x="7383" y="3784"/>
                    <a:pt x="8891" y="3982"/>
                    <a:pt x="10415" y="4028"/>
                  </a:cubicBezTo>
                  <a:cubicBezTo>
                    <a:pt x="10552" y="4013"/>
                    <a:pt x="10552" y="3799"/>
                    <a:pt x="10415" y="3784"/>
                  </a:cubicBezTo>
                  <a:lnTo>
                    <a:pt x="10415" y="3799"/>
                  </a:lnTo>
                  <a:cubicBezTo>
                    <a:pt x="9043" y="3738"/>
                    <a:pt x="7687" y="3586"/>
                    <a:pt x="6347" y="3297"/>
                  </a:cubicBezTo>
                  <a:cubicBezTo>
                    <a:pt x="4153" y="2839"/>
                    <a:pt x="1547" y="2047"/>
                    <a:pt x="268" y="51"/>
                  </a:cubicBezTo>
                  <a:cubicBezTo>
                    <a:pt x="241" y="16"/>
                    <a:pt x="205" y="1"/>
                    <a:pt x="169" y="1"/>
                  </a:cubicBezTo>
                  <a:close/>
                </a:path>
              </a:pathLst>
            </a:custGeom>
            <a:solidFill>
              <a:srgbClr val="2C8E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2803025" y="1167819"/>
              <a:ext cx="250574" cy="101845"/>
            </a:xfrm>
            <a:custGeom>
              <a:avLst/>
              <a:gdLst/>
              <a:ahLst/>
              <a:cxnLst/>
              <a:rect l="l" t="t" r="r" b="b"/>
              <a:pathLst>
                <a:path w="5986" h="2433" extrusionOk="0">
                  <a:moveTo>
                    <a:pt x="160" y="0"/>
                  </a:moveTo>
                  <a:cubicBezTo>
                    <a:pt x="65" y="0"/>
                    <a:pt x="1" y="160"/>
                    <a:pt x="115" y="236"/>
                  </a:cubicBezTo>
                  <a:cubicBezTo>
                    <a:pt x="1745" y="1379"/>
                    <a:pt x="3832" y="2003"/>
                    <a:pt x="5782" y="2430"/>
                  </a:cubicBezTo>
                  <a:cubicBezTo>
                    <a:pt x="5791" y="2432"/>
                    <a:pt x="5800" y="2433"/>
                    <a:pt x="5809" y="2433"/>
                  </a:cubicBezTo>
                  <a:cubicBezTo>
                    <a:pt x="5929" y="2433"/>
                    <a:pt x="5986" y="2244"/>
                    <a:pt x="5843" y="2201"/>
                  </a:cubicBezTo>
                  <a:cubicBezTo>
                    <a:pt x="3924" y="1775"/>
                    <a:pt x="1851" y="1165"/>
                    <a:pt x="221" y="23"/>
                  </a:cubicBezTo>
                  <a:cubicBezTo>
                    <a:pt x="200" y="7"/>
                    <a:pt x="180" y="0"/>
                    <a:pt x="160" y="0"/>
                  </a:cubicBezTo>
                  <a:close/>
                </a:path>
              </a:pathLst>
            </a:custGeom>
            <a:solidFill>
              <a:srgbClr val="2C8E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2090325" y="946508"/>
              <a:ext cx="363847" cy="309052"/>
            </a:xfrm>
            <a:custGeom>
              <a:avLst/>
              <a:gdLst/>
              <a:ahLst/>
              <a:cxnLst/>
              <a:rect l="l" t="t" r="r" b="b"/>
              <a:pathLst>
                <a:path w="8692" h="7383" extrusionOk="0">
                  <a:moveTo>
                    <a:pt x="3822" y="0"/>
                  </a:moveTo>
                  <a:cubicBezTo>
                    <a:pt x="3743" y="0"/>
                    <a:pt x="3662" y="3"/>
                    <a:pt x="3581" y="8"/>
                  </a:cubicBezTo>
                  <a:cubicBezTo>
                    <a:pt x="1554" y="129"/>
                    <a:pt x="0" y="1866"/>
                    <a:pt x="122" y="3908"/>
                  </a:cubicBezTo>
                  <a:cubicBezTo>
                    <a:pt x="251" y="6039"/>
                    <a:pt x="2017" y="7383"/>
                    <a:pt x="3836" y="7383"/>
                  </a:cubicBezTo>
                  <a:cubicBezTo>
                    <a:pt x="4813" y="7383"/>
                    <a:pt x="5805" y="6995"/>
                    <a:pt x="6567" y="6132"/>
                  </a:cubicBezTo>
                  <a:cubicBezTo>
                    <a:pt x="8692" y="3740"/>
                    <a:pt x="6962" y="0"/>
                    <a:pt x="38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2752333" y="735243"/>
              <a:ext cx="327220" cy="297708"/>
            </a:xfrm>
            <a:custGeom>
              <a:avLst/>
              <a:gdLst/>
              <a:ahLst/>
              <a:cxnLst/>
              <a:rect l="l" t="t" r="r" b="b"/>
              <a:pathLst>
                <a:path w="7817" h="7112" extrusionOk="0">
                  <a:moveTo>
                    <a:pt x="3904" y="1"/>
                  </a:moveTo>
                  <a:cubicBezTo>
                    <a:pt x="3646" y="1"/>
                    <a:pt x="3385" y="29"/>
                    <a:pt x="3123" y="88"/>
                  </a:cubicBezTo>
                  <a:cubicBezTo>
                    <a:pt x="1204" y="529"/>
                    <a:pt x="0" y="2434"/>
                    <a:pt x="442" y="4354"/>
                  </a:cubicBezTo>
                  <a:cubicBezTo>
                    <a:pt x="809" y="5992"/>
                    <a:pt x="2269" y="7111"/>
                    <a:pt x="3892" y="7111"/>
                  </a:cubicBezTo>
                  <a:cubicBezTo>
                    <a:pt x="4156" y="7111"/>
                    <a:pt x="4424" y="7082"/>
                    <a:pt x="4693" y="7020"/>
                  </a:cubicBezTo>
                  <a:cubicBezTo>
                    <a:pt x="6612" y="6593"/>
                    <a:pt x="7816" y="4689"/>
                    <a:pt x="7374" y="2769"/>
                  </a:cubicBezTo>
                  <a:cubicBezTo>
                    <a:pt x="7006" y="1113"/>
                    <a:pt x="5527" y="1"/>
                    <a:pt x="39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3104999" y="1526512"/>
              <a:ext cx="94059" cy="79994"/>
            </a:xfrm>
            <a:custGeom>
              <a:avLst/>
              <a:gdLst/>
              <a:ahLst/>
              <a:cxnLst/>
              <a:rect l="l" t="t" r="r" b="b"/>
              <a:pathLst>
                <a:path w="2247" h="1911" extrusionOk="0">
                  <a:moveTo>
                    <a:pt x="968" y="0"/>
                  </a:moveTo>
                  <a:cubicBezTo>
                    <a:pt x="956" y="0"/>
                    <a:pt x="943" y="0"/>
                    <a:pt x="930" y="1"/>
                  </a:cubicBezTo>
                  <a:cubicBezTo>
                    <a:pt x="397" y="31"/>
                    <a:pt x="1" y="488"/>
                    <a:pt x="31" y="1022"/>
                  </a:cubicBezTo>
                  <a:cubicBezTo>
                    <a:pt x="71" y="1566"/>
                    <a:pt x="527" y="1911"/>
                    <a:pt x="993" y="1911"/>
                  </a:cubicBezTo>
                  <a:cubicBezTo>
                    <a:pt x="1245" y="1911"/>
                    <a:pt x="1499" y="1810"/>
                    <a:pt x="1692" y="1585"/>
                  </a:cubicBezTo>
                  <a:cubicBezTo>
                    <a:pt x="2247" y="970"/>
                    <a:pt x="1797" y="0"/>
                    <a:pt x="9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2483176" y="1604245"/>
              <a:ext cx="101427" cy="91004"/>
            </a:xfrm>
            <a:custGeom>
              <a:avLst/>
              <a:gdLst/>
              <a:ahLst/>
              <a:cxnLst/>
              <a:rect l="l" t="t" r="r" b="b"/>
              <a:pathLst>
                <a:path w="2423" h="2174" extrusionOk="0">
                  <a:moveTo>
                    <a:pt x="1214" y="1"/>
                  </a:moveTo>
                  <a:cubicBezTo>
                    <a:pt x="916" y="1"/>
                    <a:pt x="617" y="123"/>
                    <a:pt x="397" y="368"/>
                  </a:cubicBezTo>
                  <a:cubicBezTo>
                    <a:pt x="0" y="810"/>
                    <a:pt x="46" y="1496"/>
                    <a:pt x="503" y="1892"/>
                  </a:cubicBezTo>
                  <a:cubicBezTo>
                    <a:pt x="707" y="2081"/>
                    <a:pt x="962" y="2174"/>
                    <a:pt x="1217" y="2174"/>
                  </a:cubicBezTo>
                  <a:cubicBezTo>
                    <a:pt x="1515" y="2174"/>
                    <a:pt x="1813" y="2047"/>
                    <a:pt x="2027" y="1800"/>
                  </a:cubicBezTo>
                  <a:cubicBezTo>
                    <a:pt x="2423" y="1359"/>
                    <a:pt x="2377" y="673"/>
                    <a:pt x="1935" y="277"/>
                  </a:cubicBezTo>
                  <a:cubicBezTo>
                    <a:pt x="1730" y="93"/>
                    <a:pt x="1473" y="1"/>
                    <a:pt x="12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2565430" y="1548781"/>
              <a:ext cx="77985" cy="66306"/>
            </a:xfrm>
            <a:custGeom>
              <a:avLst/>
              <a:gdLst/>
              <a:ahLst/>
              <a:cxnLst/>
              <a:rect l="l" t="t" r="r" b="b"/>
              <a:pathLst>
                <a:path w="1863" h="1584" extrusionOk="0">
                  <a:moveTo>
                    <a:pt x="818" y="0"/>
                  </a:moveTo>
                  <a:cubicBezTo>
                    <a:pt x="800" y="0"/>
                    <a:pt x="781" y="1"/>
                    <a:pt x="763" y="2"/>
                  </a:cubicBezTo>
                  <a:cubicBezTo>
                    <a:pt x="336" y="33"/>
                    <a:pt x="1" y="398"/>
                    <a:pt x="31" y="840"/>
                  </a:cubicBezTo>
                  <a:cubicBezTo>
                    <a:pt x="51" y="1295"/>
                    <a:pt x="424" y="1583"/>
                    <a:pt x="813" y="1583"/>
                  </a:cubicBezTo>
                  <a:cubicBezTo>
                    <a:pt x="1023" y="1583"/>
                    <a:pt x="1237" y="1499"/>
                    <a:pt x="1403" y="1312"/>
                  </a:cubicBezTo>
                  <a:cubicBezTo>
                    <a:pt x="1862" y="793"/>
                    <a:pt x="1485" y="0"/>
                    <a:pt x="8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3059707" y="1476071"/>
              <a:ext cx="72878" cy="61534"/>
            </a:xfrm>
            <a:custGeom>
              <a:avLst/>
              <a:gdLst/>
              <a:ahLst/>
              <a:cxnLst/>
              <a:rect l="l" t="t" r="r" b="b"/>
              <a:pathLst>
                <a:path w="1741" h="1470" extrusionOk="0">
                  <a:moveTo>
                    <a:pt x="772" y="0"/>
                  </a:moveTo>
                  <a:cubicBezTo>
                    <a:pt x="754" y="0"/>
                    <a:pt x="735" y="1"/>
                    <a:pt x="717" y="2"/>
                  </a:cubicBezTo>
                  <a:cubicBezTo>
                    <a:pt x="305" y="33"/>
                    <a:pt x="1" y="368"/>
                    <a:pt x="31" y="779"/>
                  </a:cubicBezTo>
                  <a:cubicBezTo>
                    <a:pt x="51" y="1205"/>
                    <a:pt x="405" y="1469"/>
                    <a:pt x="767" y="1469"/>
                  </a:cubicBezTo>
                  <a:cubicBezTo>
                    <a:pt x="963" y="1469"/>
                    <a:pt x="1161" y="1392"/>
                    <a:pt x="1311" y="1221"/>
                  </a:cubicBezTo>
                  <a:cubicBezTo>
                    <a:pt x="1740" y="747"/>
                    <a:pt x="1393" y="0"/>
                    <a:pt x="7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2800136" y="1566655"/>
              <a:ext cx="40855" cy="56260"/>
            </a:xfrm>
            <a:custGeom>
              <a:avLst/>
              <a:gdLst/>
              <a:ahLst/>
              <a:cxnLst/>
              <a:rect l="l" t="t" r="r" b="b"/>
              <a:pathLst>
                <a:path w="976" h="1344" extrusionOk="0">
                  <a:moveTo>
                    <a:pt x="176" y="1"/>
                  </a:moveTo>
                  <a:cubicBezTo>
                    <a:pt x="163" y="1"/>
                    <a:pt x="151" y="1"/>
                    <a:pt x="138" y="2"/>
                  </a:cubicBezTo>
                  <a:cubicBezTo>
                    <a:pt x="1" y="17"/>
                    <a:pt x="1" y="215"/>
                    <a:pt x="138" y="245"/>
                  </a:cubicBezTo>
                  <a:cubicBezTo>
                    <a:pt x="382" y="245"/>
                    <a:pt x="702" y="337"/>
                    <a:pt x="732" y="626"/>
                  </a:cubicBezTo>
                  <a:cubicBezTo>
                    <a:pt x="747" y="916"/>
                    <a:pt x="443" y="1083"/>
                    <a:pt x="214" y="1099"/>
                  </a:cubicBezTo>
                  <a:cubicBezTo>
                    <a:pt x="66" y="1113"/>
                    <a:pt x="62" y="1343"/>
                    <a:pt x="201" y="1343"/>
                  </a:cubicBezTo>
                  <a:cubicBezTo>
                    <a:pt x="205" y="1343"/>
                    <a:pt x="209" y="1343"/>
                    <a:pt x="214" y="1342"/>
                  </a:cubicBezTo>
                  <a:lnTo>
                    <a:pt x="199" y="1342"/>
                  </a:lnTo>
                  <a:cubicBezTo>
                    <a:pt x="580" y="1312"/>
                    <a:pt x="976" y="1053"/>
                    <a:pt x="961" y="626"/>
                  </a:cubicBezTo>
                  <a:cubicBezTo>
                    <a:pt x="946" y="214"/>
                    <a:pt x="547" y="1"/>
                    <a:pt x="1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2774309" y="1667788"/>
              <a:ext cx="87739" cy="52785"/>
            </a:xfrm>
            <a:custGeom>
              <a:avLst/>
              <a:gdLst/>
              <a:ahLst/>
              <a:cxnLst/>
              <a:rect l="l" t="t" r="r" b="b"/>
              <a:pathLst>
                <a:path w="2096" h="1261" extrusionOk="0">
                  <a:moveTo>
                    <a:pt x="1974" y="1"/>
                  </a:moveTo>
                  <a:cubicBezTo>
                    <a:pt x="1917" y="1"/>
                    <a:pt x="1859" y="39"/>
                    <a:pt x="1852" y="115"/>
                  </a:cubicBezTo>
                  <a:cubicBezTo>
                    <a:pt x="1852" y="557"/>
                    <a:pt x="1593" y="998"/>
                    <a:pt x="1105" y="1029"/>
                  </a:cubicBezTo>
                  <a:cubicBezTo>
                    <a:pt x="648" y="1029"/>
                    <a:pt x="267" y="679"/>
                    <a:pt x="237" y="221"/>
                  </a:cubicBezTo>
                  <a:cubicBezTo>
                    <a:pt x="229" y="145"/>
                    <a:pt x="168" y="107"/>
                    <a:pt x="111" y="107"/>
                  </a:cubicBezTo>
                  <a:cubicBezTo>
                    <a:pt x="54" y="107"/>
                    <a:pt x="1" y="145"/>
                    <a:pt x="8" y="221"/>
                  </a:cubicBezTo>
                  <a:cubicBezTo>
                    <a:pt x="67" y="762"/>
                    <a:pt x="461" y="1260"/>
                    <a:pt x="1031" y="1260"/>
                  </a:cubicBezTo>
                  <a:cubicBezTo>
                    <a:pt x="1055" y="1260"/>
                    <a:pt x="1080" y="1259"/>
                    <a:pt x="1105" y="1258"/>
                  </a:cubicBezTo>
                  <a:cubicBezTo>
                    <a:pt x="1715" y="1227"/>
                    <a:pt x="2096" y="679"/>
                    <a:pt x="2096" y="115"/>
                  </a:cubicBezTo>
                  <a:cubicBezTo>
                    <a:pt x="2088" y="39"/>
                    <a:pt x="2031" y="1"/>
                    <a:pt x="19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2" name="Google Shape;432;p29"/>
          <p:cNvGrpSpPr/>
          <p:nvPr/>
        </p:nvGrpSpPr>
        <p:grpSpPr>
          <a:xfrm>
            <a:off x="5799687" y="868052"/>
            <a:ext cx="1339373" cy="1450680"/>
            <a:chOff x="4508199" y="1082050"/>
            <a:chExt cx="1089364" cy="1179894"/>
          </a:xfrm>
        </p:grpSpPr>
        <p:sp>
          <p:nvSpPr>
            <p:cNvPr id="433" name="Google Shape;433;p29"/>
            <p:cNvSpPr/>
            <p:nvPr/>
          </p:nvSpPr>
          <p:spPr>
            <a:xfrm>
              <a:off x="4920347" y="1731290"/>
              <a:ext cx="25409" cy="22228"/>
            </a:xfrm>
            <a:custGeom>
              <a:avLst/>
              <a:gdLst/>
              <a:ahLst/>
              <a:cxnLst/>
              <a:rect l="l" t="t" r="r" b="b"/>
              <a:pathLst>
                <a:path w="607" h="531" extrusionOk="0">
                  <a:moveTo>
                    <a:pt x="344" y="0"/>
                  </a:moveTo>
                  <a:cubicBezTo>
                    <a:pt x="113" y="0"/>
                    <a:pt x="1" y="280"/>
                    <a:pt x="149" y="443"/>
                  </a:cubicBezTo>
                  <a:cubicBezTo>
                    <a:pt x="205" y="504"/>
                    <a:pt x="275" y="531"/>
                    <a:pt x="342" y="531"/>
                  </a:cubicBezTo>
                  <a:cubicBezTo>
                    <a:pt x="478" y="531"/>
                    <a:pt x="607" y="423"/>
                    <a:pt x="607" y="260"/>
                  </a:cubicBezTo>
                  <a:cubicBezTo>
                    <a:pt x="607" y="123"/>
                    <a:pt x="500" y="1"/>
                    <a:pt x="363" y="1"/>
                  </a:cubicBezTo>
                  <a:cubicBezTo>
                    <a:pt x="357" y="1"/>
                    <a:pt x="350" y="0"/>
                    <a:pt x="344" y="0"/>
                  </a:cubicBezTo>
                  <a:close/>
                </a:path>
              </a:pathLst>
            </a:custGeom>
            <a:solidFill>
              <a:srgbClr val="FF6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4887027" y="1696170"/>
              <a:ext cx="28716" cy="24028"/>
            </a:xfrm>
            <a:custGeom>
              <a:avLst/>
              <a:gdLst/>
              <a:ahLst/>
              <a:cxnLst/>
              <a:rect l="l" t="t" r="r" b="b"/>
              <a:pathLst>
                <a:path w="686" h="574" extrusionOk="0">
                  <a:moveTo>
                    <a:pt x="420" y="1"/>
                  </a:moveTo>
                  <a:cubicBezTo>
                    <a:pt x="412" y="1"/>
                    <a:pt x="405" y="1"/>
                    <a:pt x="397" y="2"/>
                  </a:cubicBezTo>
                  <a:cubicBezTo>
                    <a:pt x="138" y="2"/>
                    <a:pt x="1" y="307"/>
                    <a:pt x="184" y="490"/>
                  </a:cubicBezTo>
                  <a:cubicBezTo>
                    <a:pt x="242" y="548"/>
                    <a:pt x="313" y="574"/>
                    <a:pt x="383" y="574"/>
                  </a:cubicBezTo>
                  <a:cubicBezTo>
                    <a:pt x="530" y="574"/>
                    <a:pt x="671" y="457"/>
                    <a:pt x="671" y="292"/>
                  </a:cubicBezTo>
                  <a:cubicBezTo>
                    <a:pt x="686" y="132"/>
                    <a:pt x="563" y="1"/>
                    <a:pt x="420" y="1"/>
                  </a:cubicBezTo>
                  <a:close/>
                </a:path>
              </a:pathLst>
            </a:custGeom>
            <a:solidFill>
              <a:srgbClr val="FF6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4867897" y="1737066"/>
              <a:ext cx="28130" cy="24111"/>
            </a:xfrm>
            <a:custGeom>
              <a:avLst/>
              <a:gdLst/>
              <a:ahLst/>
              <a:cxnLst/>
              <a:rect l="l" t="t" r="r" b="b"/>
              <a:pathLst>
                <a:path w="672" h="576" extrusionOk="0">
                  <a:moveTo>
                    <a:pt x="382" y="0"/>
                  </a:moveTo>
                  <a:cubicBezTo>
                    <a:pt x="123" y="0"/>
                    <a:pt x="1" y="320"/>
                    <a:pt x="184" y="488"/>
                  </a:cubicBezTo>
                  <a:cubicBezTo>
                    <a:pt x="244" y="548"/>
                    <a:pt x="318" y="575"/>
                    <a:pt x="389" y="575"/>
                  </a:cubicBezTo>
                  <a:cubicBezTo>
                    <a:pt x="534" y="575"/>
                    <a:pt x="671" y="463"/>
                    <a:pt x="671" y="290"/>
                  </a:cubicBezTo>
                  <a:cubicBezTo>
                    <a:pt x="671" y="137"/>
                    <a:pt x="534" y="0"/>
                    <a:pt x="382" y="0"/>
                  </a:cubicBezTo>
                  <a:close/>
                </a:path>
              </a:pathLst>
            </a:custGeom>
            <a:solidFill>
              <a:srgbClr val="FF6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232075" y="1768252"/>
              <a:ext cx="26497" cy="22060"/>
            </a:xfrm>
            <a:custGeom>
              <a:avLst/>
              <a:gdLst/>
              <a:ahLst/>
              <a:cxnLst/>
              <a:rect l="l" t="t" r="r" b="b"/>
              <a:pathLst>
                <a:path w="633" h="527" extrusionOk="0">
                  <a:moveTo>
                    <a:pt x="347" y="0"/>
                  </a:moveTo>
                  <a:cubicBezTo>
                    <a:pt x="338" y="0"/>
                    <a:pt x="329" y="1"/>
                    <a:pt x="320" y="2"/>
                  </a:cubicBezTo>
                  <a:cubicBezTo>
                    <a:pt x="77" y="47"/>
                    <a:pt x="0" y="337"/>
                    <a:pt x="199" y="474"/>
                  </a:cubicBezTo>
                  <a:cubicBezTo>
                    <a:pt x="246" y="510"/>
                    <a:pt x="300" y="526"/>
                    <a:pt x="351" y="526"/>
                  </a:cubicBezTo>
                  <a:cubicBezTo>
                    <a:pt x="497" y="526"/>
                    <a:pt x="632" y="399"/>
                    <a:pt x="610" y="230"/>
                  </a:cubicBezTo>
                  <a:cubicBezTo>
                    <a:pt x="596" y="102"/>
                    <a:pt x="475" y="0"/>
                    <a:pt x="347" y="0"/>
                  </a:cubicBezTo>
                  <a:close/>
                </a:path>
              </a:pathLst>
            </a:custGeom>
            <a:solidFill>
              <a:srgbClr val="FF6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197624" y="1738113"/>
              <a:ext cx="25995" cy="24111"/>
            </a:xfrm>
            <a:custGeom>
              <a:avLst/>
              <a:gdLst/>
              <a:ahLst/>
              <a:cxnLst/>
              <a:rect l="l" t="t" r="r" b="b"/>
              <a:pathLst>
                <a:path w="621" h="576" extrusionOk="0">
                  <a:moveTo>
                    <a:pt x="307" y="1"/>
                  </a:moveTo>
                  <a:cubicBezTo>
                    <a:pt x="292" y="1"/>
                    <a:pt x="276" y="2"/>
                    <a:pt x="260" y="6"/>
                  </a:cubicBezTo>
                  <a:cubicBezTo>
                    <a:pt x="107" y="36"/>
                    <a:pt x="1" y="173"/>
                    <a:pt x="16" y="326"/>
                  </a:cubicBezTo>
                  <a:cubicBezTo>
                    <a:pt x="43" y="497"/>
                    <a:pt x="173" y="576"/>
                    <a:pt x="303" y="576"/>
                  </a:cubicBezTo>
                  <a:cubicBezTo>
                    <a:pt x="461" y="576"/>
                    <a:pt x="620" y="459"/>
                    <a:pt x="595" y="249"/>
                  </a:cubicBezTo>
                  <a:cubicBezTo>
                    <a:pt x="568" y="113"/>
                    <a:pt x="443" y="1"/>
                    <a:pt x="307" y="1"/>
                  </a:cubicBezTo>
                  <a:close/>
                </a:path>
              </a:pathLst>
            </a:custGeom>
            <a:solidFill>
              <a:srgbClr val="FF6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181676" y="1781647"/>
              <a:ext cx="28883" cy="24195"/>
            </a:xfrm>
            <a:custGeom>
              <a:avLst/>
              <a:gdLst/>
              <a:ahLst/>
              <a:cxnLst/>
              <a:rect l="l" t="t" r="r" b="b"/>
              <a:pathLst>
                <a:path w="690" h="578" extrusionOk="0">
                  <a:moveTo>
                    <a:pt x="365" y="0"/>
                  </a:moveTo>
                  <a:cubicBezTo>
                    <a:pt x="355" y="0"/>
                    <a:pt x="346" y="1"/>
                    <a:pt x="336" y="2"/>
                  </a:cubicBezTo>
                  <a:cubicBezTo>
                    <a:pt x="77" y="47"/>
                    <a:pt x="1" y="367"/>
                    <a:pt x="199" y="520"/>
                  </a:cubicBezTo>
                  <a:cubicBezTo>
                    <a:pt x="255" y="560"/>
                    <a:pt x="316" y="578"/>
                    <a:pt x="375" y="578"/>
                  </a:cubicBezTo>
                  <a:cubicBezTo>
                    <a:pt x="541" y="578"/>
                    <a:pt x="690" y="436"/>
                    <a:pt x="656" y="245"/>
                  </a:cubicBezTo>
                  <a:cubicBezTo>
                    <a:pt x="642" y="103"/>
                    <a:pt x="507" y="0"/>
                    <a:pt x="365" y="0"/>
                  </a:cubicBezTo>
                  <a:close/>
                </a:path>
              </a:pathLst>
            </a:custGeom>
            <a:solidFill>
              <a:srgbClr val="FF6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4508199" y="1635641"/>
              <a:ext cx="197119" cy="193309"/>
            </a:xfrm>
            <a:custGeom>
              <a:avLst/>
              <a:gdLst/>
              <a:ahLst/>
              <a:cxnLst/>
              <a:rect l="l" t="t" r="r" b="b"/>
              <a:pathLst>
                <a:path w="4709" h="4618" extrusionOk="0">
                  <a:moveTo>
                    <a:pt x="2362" y="1"/>
                  </a:moveTo>
                  <a:cubicBezTo>
                    <a:pt x="1052" y="1"/>
                    <a:pt x="1" y="1037"/>
                    <a:pt x="1" y="2316"/>
                  </a:cubicBezTo>
                  <a:cubicBezTo>
                    <a:pt x="1" y="3596"/>
                    <a:pt x="1052" y="4617"/>
                    <a:pt x="2362" y="4617"/>
                  </a:cubicBezTo>
                  <a:cubicBezTo>
                    <a:pt x="3657" y="4617"/>
                    <a:pt x="4709" y="3596"/>
                    <a:pt x="4709" y="2316"/>
                  </a:cubicBezTo>
                  <a:cubicBezTo>
                    <a:pt x="4709" y="1037"/>
                    <a:pt x="3657" y="1"/>
                    <a:pt x="2362" y="1"/>
                  </a:cubicBezTo>
                  <a:close/>
                </a:path>
              </a:pathLst>
            </a:custGeom>
            <a:solidFill>
              <a:srgbClr val="AA5F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4538170" y="1667538"/>
              <a:ext cx="72125" cy="123780"/>
            </a:xfrm>
            <a:custGeom>
              <a:avLst/>
              <a:gdLst/>
              <a:ahLst/>
              <a:cxnLst/>
              <a:rect l="l" t="t" r="r" b="b"/>
              <a:pathLst>
                <a:path w="1723" h="2957" extrusionOk="0">
                  <a:moveTo>
                    <a:pt x="1570" y="0"/>
                  </a:moveTo>
                  <a:cubicBezTo>
                    <a:pt x="763" y="46"/>
                    <a:pt x="62" y="640"/>
                    <a:pt x="62" y="1478"/>
                  </a:cubicBezTo>
                  <a:cubicBezTo>
                    <a:pt x="62" y="2332"/>
                    <a:pt x="763" y="2910"/>
                    <a:pt x="1570" y="2956"/>
                  </a:cubicBezTo>
                  <a:cubicBezTo>
                    <a:pt x="1575" y="2957"/>
                    <a:pt x="1579" y="2957"/>
                    <a:pt x="1584" y="2957"/>
                  </a:cubicBezTo>
                  <a:cubicBezTo>
                    <a:pt x="1722" y="2957"/>
                    <a:pt x="1718" y="2728"/>
                    <a:pt x="1570" y="2728"/>
                  </a:cubicBezTo>
                  <a:lnTo>
                    <a:pt x="1570" y="2712"/>
                  </a:lnTo>
                  <a:cubicBezTo>
                    <a:pt x="1" y="2636"/>
                    <a:pt x="1" y="336"/>
                    <a:pt x="1570" y="244"/>
                  </a:cubicBezTo>
                  <a:cubicBezTo>
                    <a:pt x="1722" y="244"/>
                    <a:pt x="1722" y="0"/>
                    <a:pt x="1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327096" y="1778842"/>
              <a:ext cx="246555" cy="207667"/>
            </a:xfrm>
            <a:custGeom>
              <a:avLst/>
              <a:gdLst/>
              <a:ahLst/>
              <a:cxnLst/>
              <a:rect l="l" t="t" r="r" b="b"/>
              <a:pathLst>
                <a:path w="5890" h="4961" extrusionOk="0">
                  <a:moveTo>
                    <a:pt x="2748" y="0"/>
                  </a:moveTo>
                  <a:cubicBezTo>
                    <a:pt x="1669" y="0"/>
                    <a:pt x="601" y="685"/>
                    <a:pt x="321" y="1927"/>
                  </a:cubicBezTo>
                  <a:cubicBezTo>
                    <a:pt x="1" y="3238"/>
                    <a:pt x="823" y="4563"/>
                    <a:pt x="2134" y="4883"/>
                  </a:cubicBezTo>
                  <a:cubicBezTo>
                    <a:pt x="2345" y="4936"/>
                    <a:pt x="2551" y="4960"/>
                    <a:pt x="2752" y="4960"/>
                  </a:cubicBezTo>
                  <a:cubicBezTo>
                    <a:pt x="4592" y="4960"/>
                    <a:pt x="5890" y="2885"/>
                    <a:pt x="4846" y="1181"/>
                  </a:cubicBezTo>
                  <a:cubicBezTo>
                    <a:pt x="4353" y="377"/>
                    <a:pt x="3548" y="0"/>
                    <a:pt x="2748" y="0"/>
                  </a:cubicBezTo>
                  <a:close/>
                </a:path>
              </a:pathLst>
            </a:custGeom>
            <a:solidFill>
              <a:srgbClr val="AA5F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421698" y="1825473"/>
              <a:ext cx="98664" cy="126794"/>
            </a:xfrm>
            <a:custGeom>
              <a:avLst/>
              <a:gdLst/>
              <a:ahLst/>
              <a:cxnLst/>
              <a:rect l="l" t="t" r="r" b="b"/>
              <a:pathLst>
                <a:path w="2357" h="3029" extrusionOk="0">
                  <a:moveTo>
                    <a:pt x="873" y="0"/>
                  </a:moveTo>
                  <a:cubicBezTo>
                    <a:pt x="749" y="0"/>
                    <a:pt x="709" y="207"/>
                    <a:pt x="849" y="234"/>
                  </a:cubicBezTo>
                  <a:lnTo>
                    <a:pt x="834" y="234"/>
                  </a:lnTo>
                  <a:cubicBezTo>
                    <a:pt x="2357" y="704"/>
                    <a:pt x="1965" y="2796"/>
                    <a:pt x="528" y="2796"/>
                  </a:cubicBezTo>
                  <a:cubicBezTo>
                    <a:pt x="427" y="2796"/>
                    <a:pt x="320" y="2786"/>
                    <a:pt x="209" y="2764"/>
                  </a:cubicBezTo>
                  <a:cubicBezTo>
                    <a:pt x="204" y="2763"/>
                    <a:pt x="198" y="2763"/>
                    <a:pt x="193" y="2763"/>
                  </a:cubicBezTo>
                  <a:cubicBezTo>
                    <a:pt x="53" y="2763"/>
                    <a:pt x="1" y="2963"/>
                    <a:pt x="148" y="2992"/>
                  </a:cubicBezTo>
                  <a:cubicBezTo>
                    <a:pt x="269" y="3017"/>
                    <a:pt x="391" y="3029"/>
                    <a:pt x="512" y="3029"/>
                  </a:cubicBezTo>
                  <a:cubicBezTo>
                    <a:pt x="1212" y="3029"/>
                    <a:pt x="1870" y="2621"/>
                    <a:pt x="2052" y="1880"/>
                  </a:cubicBezTo>
                  <a:cubicBezTo>
                    <a:pt x="2266" y="1027"/>
                    <a:pt x="1702" y="250"/>
                    <a:pt x="910" y="6"/>
                  </a:cubicBezTo>
                  <a:cubicBezTo>
                    <a:pt x="897" y="2"/>
                    <a:pt x="884" y="0"/>
                    <a:pt x="8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4609624" y="1387540"/>
              <a:ext cx="850804" cy="755196"/>
            </a:xfrm>
            <a:custGeom>
              <a:avLst/>
              <a:gdLst/>
              <a:ahLst/>
              <a:cxnLst/>
              <a:rect l="l" t="t" r="r" b="b"/>
              <a:pathLst>
                <a:path w="20325" h="18041" extrusionOk="0">
                  <a:moveTo>
                    <a:pt x="10025" y="1"/>
                  </a:moveTo>
                  <a:cubicBezTo>
                    <a:pt x="5561" y="1"/>
                    <a:pt x="1707" y="1707"/>
                    <a:pt x="396" y="5333"/>
                  </a:cubicBezTo>
                  <a:cubicBezTo>
                    <a:pt x="92" y="6202"/>
                    <a:pt x="0" y="8045"/>
                    <a:pt x="0" y="9021"/>
                  </a:cubicBezTo>
                  <a:cubicBezTo>
                    <a:pt x="0" y="14003"/>
                    <a:pt x="4480" y="18040"/>
                    <a:pt x="10025" y="18040"/>
                  </a:cubicBezTo>
                  <a:cubicBezTo>
                    <a:pt x="14718" y="18040"/>
                    <a:pt x="18603" y="15176"/>
                    <a:pt x="19776" y="11291"/>
                  </a:cubicBezTo>
                  <a:cubicBezTo>
                    <a:pt x="19990" y="10590"/>
                    <a:pt x="20325" y="9691"/>
                    <a:pt x="20325" y="8929"/>
                  </a:cubicBezTo>
                  <a:cubicBezTo>
                    <a:pt x="20325" y="3947"/>
                    <a:pt x="15556" y="1"/>
                    <a:pt x="10025" y="1"/>
                  </a:cubicBezTo>
                  <a:close/>
                </a:path>
              </a:pathLst>
            </a:custGeom>
            <a:solidFill>
              <a:srgbClr val="AA5F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4654247" y="1765531"/>
              <a:ext cx="85520" cy="76855"/>
            </a:xfrm>
            <a:custGeom>
              <a:avLst/>
              <a:gdLst/>
              <a:ahLst/>
              <a:cxnLst/>
              <a:rect l="l" t="t" r="r" b="b"/>
              <a:pathLst>
                <a:path w="2043" h="1836" extrusionOk="0">
                  <a:moveTo>
                    <a:pt x="1020" y="1"/>
                  </a:moveTo>
                  <a:cubicBezTo>
                    <a:pt x="801" y="1"/>
                    <a:pt x="583" y="78"/>
                    <a:pt x="412" y="234"/>
                  </a:cubicBezTo>
                  <a:cubicBezTo>
                    <a:pt x="31" y="585"/>
                    <a:pt x="1" y="1164"/>
                    <a:pt x="351" y="1529"/>
                  </a:cubicBezTo>
                  <a:cubicBezTo>
                    <a:pt x="529" y="1732"/>
                    <a:pt x="776" y="1835"/>
                    <a:pt x="1025" y="1835"/>
                  </a:cubicBezTo>
                  <a:cubicBezTo>
                    <a:pt x="1246" y="1835"/>
                    <a:pt x="1468" y="1755"/>
                    <a:pt x="1646" y="1590"/>
                  </a:cubicBezTo>
                  <a:cubicBezTo>
                    <a:pt x="2012" y="1255"/>
                    <a:pt x="2042" y="676"/>
                    <a:pt x="1707" y="295"/>
                  </a:cubicBezTo>
                  <a:cubicBezTo>
                    <a:pt x="1521" y="101"/>
                    <a:pt x="1269" y="1"/>
                    <a:pt x="1020" y="1"/>
                  </a:cubicBezTo>
                  <a:close/>
                </a:path>
              </a:pathLst>
            </a:custGeom>
            <a:solidFill>
              <a:srgbClr val="EFA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224791" y="1825055"/>
              <a:ext cx="101720" cy="86608"/>
            </a:xfrm>
            <a:custGeom>
              <a:avLst/>
              <a:gdLst/>
              <a:ahLst/>
              <a:cxnLst/>
              <a:rect l="l" t="t" r="r" b="b"/>
              <a:pathLst>
                <a:path w="2430" h="2069" extrusionOk="0">
                  <a:moveTo>
                    <a:pt x="1386" y="0"/>
                  </a:moveTo>
                  <a:cubicBezTo>
                    <a:pt x="481" y="0"/>
                    <a:pt x="0" y="1076"/>
                    <a:pt x="616" y="1738"/>
                  </a:cubicBezTo>
                  <a:cubicBezTo>
                    <a:pt x="834" y="1965"/>
                    <a:pt x="1108" y="2068"/>
                    <a:pt x="1376" y="2068"/>
                  </a:cubicBezTo>
                  <a:cubicBezTo>
                    <a:pt x="1896" y="2068"/>
                    <a:pt x="2394" y="1681"/>
                    <a:pt x="2414" y="1067"/>
                  </a:cubicBezTo>
                  <a:cubicBezTo>
                    <a:pt x="2429" y="503"/>
                    <a:pt x="1988" y="16"/>
                    <a:pt x="1424" y="1"/>
                  </a:cubicBezTo>
                  <a:cubicBezTo>
                    <a:pt x="1411" y="0"/>
                    <a:pt x="1399" y="0"/>
                    <a:pt x="1386" y="0"/>
                  </a:cubicBezTo>
                  <a:close/>
                </a:path>
              </a:pathLst>
            </a:custGeom>
            <a:solidFill>
              <a:srgbClr val="EFA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175816" y="1773945"/>
              <a:ext cx="74804" cy="63711"/>
            </a:xfrm>
            <a:custGeom>
              <a:avLst/>
              <a:gdLst/>
              <a:ahLst/>
              <a:cxnLst/>
              <a:rect l="l" t="t" r="r" b="b"/>
              <a:pathLst>
                <a:path w="1787" h="1522" extrusionOk="0">
                  <a:moveTo>
                    <a:pt x="986" y="1"/>
                  </a:moveTo>
                  <a:cubicBezTo>
                    <a:pt x="350" y="1"/>
                    <a:pt x="1" y="793"/>
                    <a:pt x="446" y="1283"/>
                  </a:cubicBezTo>
                  <a:cubicBezTo>
                    <a:pt x="605" y="1447"/>
                    <a:pt x="806" y="1521"/>
                    <a:pt x="1003" y="1521"/>
                  </a:cubicBezTo>
                  <a:cubicBezTo>
                    <a:pt x="1389" y="1521"/>
                    <a:pt x="1761" y="1234"/>
                    <a:pt x="1771" y="780"/>
                  </a:cubicBezTo>
                  <a:cubicBezTo>
                    <a:pt x="1786" y="368"/>
                    <a:pt x="1451" y="18"/>
                    <a:pt x="1040" y="3"/>
                  </a:cubicBezTo>
                  <a:cubicBezTo>
                    <a:pt x="1022" y="2"/>
                    <a:pt x="1004" y="1"/>
                    <a:pt x="9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4708664" y="1715341"/>
              <a:ext cx="69362" cy="59190"/>
            </a:xfrm>
            <a:custGeom>
              <a:avLst/>
              <a:gdLst/>
              <a:ahLst/>
              <a:cxnLst/>
              <a:rect l="l" t="t" r="r" b="b"/>
              <a:pathLst>
                <a:path w="1657" h="1414" extrusionOk="0">
                  <a:moveTo>
                    <a:pt x="952" y="1"/>
                  </a:moveTo>
                  <a:cubicBezTo>
                    <a:pt x="339" y="1"/>
                    <a:pt x="0" y="722"/>
                    <a:pt x="422" y="1190"/>
                  </a:cubicBezTo>
                  <a:cubicBezTo>
                    <a:pt x="566" y="1344"/>
                    <a:pt x="749" y="1413"/>
                    <a:pt x="928" y="1413"/>
                  </a:cubicBezTo>
                  <a:cubicBezTo>
                    <a:pt x="1280" y="1413"/>
                    <a:pt x="1621" y="1146"/>
                    <a:pt x="1641" y="732"/>
                  </a:cubicBezTo>
                  <a:cubicBezTo>
                    <a:pt x="1657" y="352"/>
                    <a:pt x="1352" y="16"/>
                    <a:pt x="971" y="1"/>
                  </a:cubicBezTo>
                  <a:cubicBezTo>
                    <a:pt x="964" y="1"/>
                    <a:pt x="958" y="1"/>
                    <a:pt x="9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4941235" y="1797637"/>
              <a:ext cx="38344" cy="54251"/>
            </a:xfrm>
            <a:custGeom>
              <a:avLst/>
              <a:gdLst/>
              <a:ahLst/>
              <a:cxnLst/>
              <a:rect l="l" t="t" r="r" b="b"/>
              <a:pathLst>
                <a:path w="916" h="1296" extrusionOk="0">
                  <a:moveTo>
                    <a:pt x="763" y="1"/>
                  </a:moveTo>
                  <a:cubicBezTo>
                    <a:pt x="397" y="16"/>
                    <a:pt x="1" y="244"/>
                    <a:pt x="1" y="656"/>
                  </a:cubicBezTo>
                  <a:cubicBezTo>
                    <a:pt x="1" y="1052"/>
                    <a:pt x="397" y="1280"/>
                    <a:pt x="763" y="1296"/>
                  </a:cubicBezTo>
                  <a:cubicBezTo>
                    <a:pt x="915" y="1296"/>
                    <a:pt x="915" y="1067"/>
                    <a:pt x="763" y="1052"/>
                  </a:cubicBezTo>
                  <a:cubicBezTo>
                    <a:pt x="534" y="1052"/>
                    <a:pt x="245" y="915"/>
                    <a:pt x="245" y="656"/>
                  </a:cubicBezTo>
                  <a:cubicBezTo>
                    <a:pt x="245" y="381"/>
                    <a:pt x="534" y="244"/>
                    <a:pt x="763" y="244"/>
                  </a:cubicBezTo>
                  <a:cubicBezTo>
                    <a:pt x="915" y="244"/>
                    <a:pt x="915" y="1"/>
                    <a:pt x="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4880664" y="1876709"/>
              <a:ext cx="165221" cy="99836"/>
            </a:xfrm>
            <a:custGeom>
              <a:avLst/>
              <a:gdLst/>
              <a:ahLst/>
              <a:cxnLst/>
              <a:rect l="l" t="t" r="r" b="b"/>
              <a:pathLst>
                <a:path w="3947" h="2385" extrusionOk="0">
                  <a:moveTo>
                    <a:pt x="229" y="1"/>
                  </a:moveTo>
                  <a:cubicBezTo>
                    <a:pt x="0" y="1098"/>
                    <a:pt x="656" y="2134"/>
                    <a:pt x="1692" y="2347"/>
                  </a:cubicBezTo>
                  <a:cubicBezTo>
                    <a:pt x="1813" y="2372"/>
                    <a:pt x="1934" y="2385"/>
                    <a:pt x="2054" y="2385"/>
                  </a:cubicBezTo>
                  <a:cubicBezTo>
                    <a:pt x="2941" y="2385"/>
                    <a:pt x="3745" y="1714"/>
                    <a:pt x="3947" y="747"/>
                  </a:cubicBezTo>
                  <a:lnTo>
                    <a:pt x="2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4878111" y="1871854"/>
              <a:ext cx="173175" cy="109799"/>
            </a:xfrm>
            <a:custGeom>
              <a:avLst/>
              <a:gdLst/>
              <a:ahLst/>
              <a:cxnLst/>
              <a:rect l="l" t="t" r="r" b="b"/>
              <a:pathLst>
                <a:path w="4137" h="2623" extrusionOk="0">
                  <a:moveTo>
                    <a:pt x="365" y="230"/>
                  </a:moveTo>
                  <a:cubicBezTo>
                    <a:pt x="494" y="230"/>
                    <a:pt x="803" y="347"/>
                    <a:pt x="869" y="361"/>
                  </a:cubicBezTo>
                  <a:lnTo>
                    <a:pt x="3850" y="960"/>
                  </a:lnTo>
                  <a:lnTo>
                    <a:pt x="3850" y="960"/>
                  </a:lnTo>
                  <a:cubicBezTo>
                    <a:pt x="3581" y="1797"/>
                    <a:pt x="2787" y="2375"/>
                    <a:pt x="2007" y="2375"/>
                  </a:cubicBezTo>
                  <a:cubicBezTo>
                    <a:pt x="1503" y="2375"/>
                    <a:pt x="1004" y="2133"/>
                    <a:pt x="656" y="1564"/>
                  </a:cubicBezTo>
                  <a:cubicBezTo>
                    <a:pt x="503" y="1320"/>
                    <a:pt x="183" y="330"/>
                    <a:pt x="321" y="239"/>
                  </a:cubicBezTo>
                  <a:cubicBezTo>
                    <a:pt x="330" y="233"/>
                    <a:pt x="346" y="230"/>
                    <a:pt x="365" y="230"/>
                  </a:cubicBezTo>
                  <a:close/>
                  <a:moveTo>
                    <a:pt x="279" y="0"/>
                  </a:moveTo>
                  <a:cubicBezTo>
                    <a:pt x="229" y="0"/>
                    <a:pt x="180" y="39"/>
                    <a:pt x="168" y="86"/>
                  </a:cubicBezTo>
                  <a:cubicBezTo>
                    <a:pt x="1" y="1183"/>
                    <a:pt x="549" y="2341"/>
                    <a:pt x="1722" y="2585"/>
                  </a:cubicBezTo>
                  <a:cubicBezTo>
                    <a:pt x="1852" y="2611"/>
                    <a:pt x="1979" y="2623"/>
                    <a:pt x="2103" y="2623"/>
                  </a:cubicBezTo>
                  <a:cubicBezTo>
                    <a:pt x="3073" y="2623"/>
                    <a:pt x="3849" y="1876"/>
                    <a:pt x="4104" y="934"/>
                  </a:cubicBezTo>
                  <a:lnTo>
                    <a:pt x="4104" y="934"/>
                  </a:lnTo>
                  <a:cubicBezTo>
                    <a:pt x="4137" y="885"/>
                    <a:pt x="4136" y="813"/>
                    <a:pt x="4086" y="777"/>
                  </a:cubicBezTo>
                  <a:lnTo>
                    <a:pt x="4086" y="777"/>
                  </a:lnTo>
                  <a:cubicBezTo>
                    <a:pt x="4063" y="756"/>
                    <a:pt x="4032" y="745"/>
                    <a:pt x="4000" y="745"/>
                  </a:cubicBezTo>
                  <a:cubicBezTo>
                    <a:pt x="3995" y="745"/>
                    <a:pt x="3989" y="745"/>
                    <a:pt x="3984" y="746"/>
                  </a:cubicBezTo>
                  <a:lnTo>
                    <a:pt x="3984" y="746"/>
                  </a:lnTo>
                  <a:lnTo>
                    <a:pt x="321" y="10"/>
                  </a:lnTo>
                  <a:cubicBezTo>
                    <a:pt x="307" y="3"/>
                    <a:pt x="293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4545203" y="1082050"/>
              <a:ext cx="1052360" cy="732299"/>
            </a:xfrm>
            <a:custGeom>
              <a:avLst/>
              <a:gdLst/>
              <a:ahLst/>
              <a:cxnLst/>
              <a:rect l="l" t="t" r="r" b="b"/>
              <a:pathLst>
                <a:path w="25140" h="17494" extrusionOk="0">
                  <a:moveTo>
                    <a:pt x="14476" y="1"/>
                  </a:moveTo>
                  <a:cubicBezTo>
                    <a:pt x="14128" y="1"/>
                    <a:pt x="13783" y="53"/>
                    <a:pt x="13454" y="169"/>
                  </a:cubicBezTo>
                  <a:cubicBezTo>
                    <a:pt x="12585" y="489"/>
                    <a:pt x="11854" y="1296"/>
                    <a:pt x="11823" y="2225"/>
                  </a:cubicBezTo>
                  <a:cubicBezTo>
                    <a:pt x="11546" y="1294"/>
                    <a:pt x="10593" y="643"/>
                    <a:pt x="9643" y="643"/>
                  </a:cubicBezTo>
                  <a:cubicBezTo>
                    <a:pt x="9443" y="643"/>
                    <a:pt x="9244" y="672"/>
                    <a:pt x="9051" y="732"/>
                  </a:cubicBezTo>
                  <a:cubicBezTo>
                    <a:pt x="7938" y="1098"/>
                    <a:pt x="7253" y="2454"/>
                    <a:pt x="7649" y="3566"/>
                  </a:cubicBezTo>
                  <a:cubicBezTo>
                    <a:pt x="7253" y="3094"/>
                    <a:pt x="6780" y="2698"/>
                    <a:pt x="6232" y="2408"/>
                  </a:cubicBezTo>
                  <a:cubicBezTo>
                    <a:pt x="5938" y="2265"/>
                    <a:pt x="5619" y="2193"/>
                    <a:pt x="5301" y="2193"/>
                  </a:cubicBezTo>
                  <a:cubicBezTo>
                    <a:pt x="5010" y="2193"/>
                    <a:pt x="4719" y="2254"/>
                    <a:pt x="4449" y="2378"/>
                  </a:cubicBezTo>
                  <a:cubicBezTo>
                    <a:pt x="3901" y="2698"/>
                    <a:pt x="3535" y="3246"/>
                    <a:pt x="3444" y="3871"/>
                  </a:cubicBezTo>
                  <a:cubicBezTo>
                    <a:pt x="3352" y="4496"/>
                    <a:pt x="3398" y="5120"/>
                    <a:pt x="3581" y="5730"/>
                  </a:cubicBezTo>
                  <a:cubicBezTo>
                    <a:pt x="3315" y="5134"/>
                    <a:pt x="2663" y="4803"/>
                    <a:pt x="2023" y="4803"/>
                  </a:cubicBezTo>
                  <a:cubicBezTo>
                    <a:pt x="1600" y="4803"/>
                    <a:pt x="1181" y="4948"/>
                    <a:pt x="884" y="5257"/>
                  </a:cubicBezTo>
                  <a:cubicBezTo>
                    <a:pt x="155" y="6001"/>
                    <a:pt x="414" y="7472"/>
                    <a:pt x="1349" y="7938"/>
                  </a:cubicBezTo>
                  <a:lnTo>
                    <a:pt x="1349" y="7938"/>
                  </a:lnTo>
                  <a:cubicBezTo>
                    <a:pt x="1260" y="7902"/>
                    <a:pt x="1168" y="7885"/>
                    <a:pt x="1075" y="7885"/>
                  </a:cubicBezTo>
                  <a:cubicBezTo>
                    <a:pt x="609" y="7885"/>
                    <a:pt x="138" y="8307"/>
                    <a:pt x="77" y="8807"/>
                  </a:cubicBezTo>
                  <a:cubicBezTo>
                    <a:pt x="0" y="9417"/>
                    <a:pt x="397" y="10011"/>
                    <a:pt x="915" y="10361"/>
                  </a:cubicBezTo>
                  <a:lnTo>
                    <a:pt x="762" y="10498"/>
                  </a:lnTo>
                  <a:cubicBezTo>
                    <a:pt x="412" y="10986"/>
                    <a:pt x="214" y="11565"/>
                    <a:pt x="168" y="12159"/>
                  </a:cubicBezTo>
                  <a:cubicBezTo>
                    <a:pt x="153" y="12753"/>
                    <a:pt x="427" y="13378"/>
                    <a:pt x="945" y="13652"/>
                  </a:cubicBezTo>
                  <a:cubicBezTo>
                    <a:pt x="1186" y="13773"/>
                    <a:pt x="1450" y="13823"/>
                    <a:pt x="1718" y="13823"/>
                  </a:cubicBezTo>
                  <a:cubicBezTo>
                    <a:pt x="1755" y="13823"/>
                    <a:pt x="1792" y="13822"/>
                    <a:pt x="1829" y="13820"/>
                  </a:cubicBezTo>
                  <a:cubicBezTo>
                    <a:pt x="3286" y="13718"/>
                    <a:pt x="4478" y="12180"/>
                    <a:pt x="4246" y="10727"/>
                  </a:cubicBezTo>
                  <a:lnTo>
                    <a:pt x="4246" y="10727"/>
                  </a:lnTo>
                  <a:cubicBezTo>
                    <a:pt x="4447" y="11395"/>
                    <a:pt x="5233" y="11766"/>
                    <a:pt x="5942" y="11793"/>
                  </a:cubicBezTo>
                  <a:cubicBezTo>
                    <a:pt x="6000" y="11797"/>
                    <a:pt x="6057" y="11798"/>
                    <a:pt x="6114" y="11798"/>
                  </a:cubicBezTo>
                  <a:cubicBezTo>
                    <a:pt x="7622" y="11798"/>
                    <a:pt x="9059" y="10721"/>
                    <a:pt x="9517" y="9283"/>
                  </a:cubicBezTo>
                  <a:lnTo>
                    <a:pt x="9517" y="9283"/>
                  </a:lnTo>
                  <a:cubicBezTo>
                    <a:pt x="9413" y="9987"/>
                    <a:pt x="9829" y="10752"/>
                    <a:pt x="10452" y="11123"/>
                  </a:cubicBezTo>
                  <a:cubicBezTo>
                    <a:pt x="10860" y="11375"/>
                    <a:pt x="11328" y="11478"/>
                    <a:pt x="11804" y="11478"/>
                  </a:cubicBezTo>
                  <a:cubicBezTo>
                    <a:pt x="12163" y="11478"/>
                    <a:pt x="12527" y="11419"/>
                    <a:pt x="12875" y="11321"/>
                  </a:cubicBezTo>
                  <a:cubicBezTo>
                    <a:pt x="13662" y="11098"/>
                    <a:pt x="14465" y="10600"/>
                    <a:pt x="14815" y="9840"/>
                  </a:cubicBezTo>
                  <a:lnTo>
                    <a:pt x="14815" y="9840"/>
                  </a:lnTo>
                  <a:cubicBezTo>
                    <a:pt x="14400" y="10822"/>
                    <a:pt x="14827" y="12080"/>
                    <a:pt x="15693" y="12692"/>
                  </a:cubicBezTo>
                  <a:cubicBezTo>
                    <a:pt x="16182" y="13038"/>
                    <a:pt x="16778" y="13202"/>
                    <a:pt x="17381" y="13202"/>
                  </a:cubicBezTo>
                  <a:cubicBezTo>
                    <a:pt x="17868" y="13202"/>
                    <a:pt x="18359" y="13095"/>
                    <a:pt x="18802" y="12890"/>
                  </a:cubicBezTo>
                  <a:lnTo>
                    <a:pt x="18802" y="12890"/>
                  </a:lnTo>
                  <a:cubicBezTo>
                    <a:pt x="18527" y="13469"/>
                    <a:pt x="18223" y="13942"/>
                    <a:pt x="18451" y="14536"/>
                  </a:cubicBezTo>
                  <a:cubicBezTo>
                    <a:pt x="18637" y="15066"/>
                    <a:pt x="19319" y="15643"/>
                    <a:pt x="19884" y="15643"/>
                  </a:cubicBezTo>
                  <a:cubicBezTo>
                    <a:pt x="19968" y="15643"/>
                    <a:pt x="20050" y="15630"/>
                    <a:pt x="20127" y="15602"/>
                  </a:cubicBezTo>
                  <a:lnTo>
                    <a:pt x="20127" y="15602"/>
                  </a:lnTo>
                  <a:cubicBezTo>
                    <a:pt x="19635" y="16438"/>
                    <a:pt x="21276" y="17493"/>
                    <a:pt x="22203" y="17493"/>
                  </a:cubicBezTo>
                  <a:cubicBezTo>
                    <a:pt x="22222" y="17493"/>
                    <a:pt x="22241" y="17493"/>
                    <a:pt x="22260" y="17492"/>
                  </a:cubicBezTo>
                  <a:cubicBezTo>
                    <a:pt x="23235" y="17431"/>
                    <a:pt x="23951" y="17019"/>
                    <a:pt x="24256" y="16075"/>
                  </a:cubicBezTo>
                  <a:cubicBezTo>
                    <a:pt x="24576" y="15145"/>
                    <a:pt x="24561" y="13881"/>
                    <a:pt x="23692" y="13469"/>
                  </a:cubicBezTo>
                  <a:cubicBezTo>
                    <a:pt x="25124" y="12647"/>
                    <a:pt x="25140" y="11062"/>
                    <a:pt x="24789" y="9432"/>
                  </a:cubicBezTo>
                  <a:cubicBezTo>
                    <a:pt x="24408" y="7771"/>
                    <a:pt x="23007" y="6537"/>
                    <a:pt x="21315" y="6324"/>
                  </a:cubicBezTo>
                  <a:cubicBezTo>
                    <a:pt x="21666" y="5242"/>
                    <a:pt x="21468" y="3962"/>
                    <a:pt x="20676" y="3140"/>
                  </a:cubicBezTo>
                  <a:cubicBezTo>
                    <a:pt x="20217" y="2663"/>
                    <a:pt x="19541" y="2393"/>
                    <a:pt x="18879" y="2393"/>
                  </a:cubicBezTo>
                  <a:cubicBezTo>
                    <a:pt x="18419" y="2393"/>
                    <a:pt x="17966" y="2523"/>
                    <a:pt x="17598" y="2804"/>
                  </a:cubicBezTo>
                  <a:cubicBezTo>
                    <a:pt x="17811" y="2302"/>
                    <a:pt x="17735" y="1723"/>
                    <a:pt x="17415" y="1296"/>
                  </a:cubicBezTo>
                  <a:cubicBezTo>
                    <a:pt x="17080" y="869"/>
                    <a:pt x="16653" y="549"/>
                    <a:pt x="16150" y="367"/>
                  </a:cubicBezTo>
                  <a:cubicBezTo>
                    <a:pt x="15621" y="140"/>
                    <a:pt x="15045" y="1"/>
                    <a:pt x="14476" y="1"/>
                  </a:cubicBezTo>
                  <a:close/>
                </a:path>
              </a:pathLst>
            </a:custGeom>
            <a:solidFill>
              <a:srgbClr val="380C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4751821" y="2082742"/>
              <a:ext cx="404409" cy="179203"/>
            </a:xfrm>
            <a:custGeom>
              <a:avLst/>
              <a:gdLst/>
              <a:ahLst/>
              <a:cxnLst/>
              <a:rect l="l" t="t" r="r" b="b"/>
              <a:pathLst>
                <a:path w="9661" h="4281" extrusionOk="0">
                  <a:moveTo>
                    <a:pt x="1863" y="1"/>
                  </a:moveTo>
                  <a:cubicBezTo>
                    <a:pt x="996" y="1"/>
                    <a:pt x="250" y="638"/>
                    <a:pt x="138" y="1508"/>
                  </a:cubicBezTo>
                  <a:cubicBezTo>
                    <a:pt x="1" y="2468"/>
                    <a:pt x="671" y="3337"/>
                    <a:pt x="1631" y="3474"/>
                  </a:cubicBezTo>
                  <a:lnTo>
                    <a:pt x="7588" y="4266"/>
                  </a:lnTo>
                  <a:cubicBezTo>
                    <a:pt x="7663" y="4276"/>
                    <a:pt x="7737" y="4280"/>
                    <a:pt x="7810" y="4280"/>
                  </a:cubicBezTo>
                  <a:cubicBezTo>
                    <a:pt x="8666" y="4280"/>
                    <a:pt x="9412" y="3643"/>
                    <a:pt x="9539" y="2773"/>
                  </a:cubicBezTo>
                  <a:cubicBezTo>
                    <a:pt x="9660" y="1813"/>
                    <a:pt x="8990" y="945"/>
                    <a:pt x="8045" y="823"/>
                  </a:cubicBezTo>
                  <a:lnTo>
                    <a:pt x="2088" y="15"/>
                  </a:lnTo>
                  <a:cubicBezTo>
                    <a:pt x="2012" y="6"/>
                    <a:pt x="1937" y="1"/>
                    <a:pt x="18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" name="Google Shape;453;p29"/>
          <p:cNvSpPr/>
          <p:nvPr/>
        </p:nvSpPr>
        <p:spPr>
          <a:xfrm rot="-1797648">
            <a:off x="4980241" y="598961"/>
            <a:ext cx="631949" cy="603485"/>
          </a:xfrm>
          <a:prstGeom prst="wedgeEllipseCallout">
            <a:avLst>
              <a:gd name="adj1" fmla="val -3281"/>
              <a:gd name="adj2" fmla="val 68581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29"/>
          <p:cNvSpPr/>
          <p:nvPr/>
        </p:nvSpPr>
        <p:spPr>
          <a:xfrm flipH="1">
            <a:off x="842360" y="1112560"/>
            <a:ext cx="732600" cy="640500"/>
          </a:xfrm>
          <a:prstGeom prst="wedgeEllipseCallout">
            <a:avLst>
              <a:gd name="adj1" fmla="val -63896"/>
              <a:gd name="adj2" fmla="val 2169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29"/>
          <p:cNvSpPr/>
          <p:nvPr/>
        </p:nvSpPr>
        <p:spPr>
          <a:xfrm rot="5396674" flipH="1">
            <a:off x="3146875" y="570911"/>
            <a:ext cx="620100" cy="680700"/>
          </a:xfrm>
          <a:prstGeom prst="wedgeEllipseCallout">
            <a:avLst>
              <a:gd name="adj1" fmla="val -61436"/>
              <a:gd name="adj2" fmla="val 4342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29"/>
          <p:cNvSpPr/>
          <p:nvPr/>
        </p:nvSpPr>
        <p:spPr>
          <a:xfrm>
            <a:off x="862576" y="1983895"/>
            <a:ext cx="91021" cy="97325"/>
          </a:xfrm>
          <a:custGeom>
            <a:avLst/>
            <a:gdLst/>
            <a:ahLst/>
            <a:cxnLst/>
            <a:rect l="l" t="t" r="r" b="b"/>
            <a:pathLst>
              <a:path w="10279" h="10991" extrusionOk="0">
                <a:moveTo>
                  <a:pt x="627" y="220"/>
                </a:moveTo>
                <a:cubicBezTo>
                  <a:pt x="-732" y="1099"/>
                  <a:pt x="467" y="9892"/>
                  <a:pt x="2066" y="10771"/>
                </a:cubicBezTo>
                <a:cubicBezTo>
                  <a:pt x="3665" y="11650"/>
                  <a:pt x="10459" y="7254"/>
                  <a:pt x="10219" y="5495"/>
                </a:cubicBezTo>
                <a:cubicBezTo>
                  <a:pt x="9979" y="3737"/>
                  <a:pt x="1986" y="-659"/>
                  <a:pt x="627" y="22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</p:sp>
      <p:sp>
        <p:nvSpPr>
          <p:cNvPr id="457" name="Google Shape;457;p29"/>
          <p:cNvSpPr/>
          <p:nvPr/>
        </p:nvSpPr>
        <p:spPr>
          <a:xfrm>
            <a:off x="7034623" y="459710"/>
            <a:ext cx="75037" cy="114245"/>
          </a:xfrm>
          <a:custGeom>
            <a:avLst/>
            <a:gdLst/>
            <a:ahLst/>
            <a:cxnLst/>
            <a:rect l="l" t="t" r="r" b="b"/>
            <a:pathLst>
              <a:path w="14793" h="13109" extrusionOk="0">
                <a:moveTo>
                  <a:pt x="5316" y="520"/>
                </a:moveTo>
                <a:cubicBezTo>
                  <a:pt x="3238" y="1319"/>
                  <a:pt x="-120" y="4197"/>
                  <a:pt x="40" y="6275"/>
                </a:cubicBezTo>
                <a:cubicBezTo>
                  <a:pt x="200" y="8353"/>
                  <a:pt x="3877" y="12509"/>
                  <a:pt x="6275" y="12989"/>
                </a:cubicBezTo>
                <a:cubicBezTo>
                  <a:pt x="8673" y="13469"/>
                  <a:pt x="13389" y="11071"/>
                  <a:pt x="14428" y="9153"/>
                </a:cubicBezTo>
                <a:cubicBezTo>
                  <a:pt x="15467" y="7235"/>
                  <a:pt x="14028" y="2918"/>
                  <a:pt x="12509" y="1479"/>
                </a:cubicBezTo>
                <a:cubicBezTo>
                  <a:pt x="10990" y="40"/>
                  <a:pt x="7394" y="-279"/>
                  <a:pt x="5316" y="5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58" name="Google Shape;458;p29"/>
          <p:cNvSpPr/>
          <p:nvPr/>
        </p:nvSpPr>
        <p:spPr>
          <a:xfrm rot="3907726">
            <a:off x="5325687" y="1644144"/>
            <a:ext cx="116640" cy="124719"/>
          </a:xfrm>
          <a:custGeom>
            <a:avLst/>
            <a:gdLst/>
            <a:ahLst/>
            <a:cxnLst/>
            <a:rect l="l" t="t" r="r" b="b"/>
            <a:pathLst>
              <a:path w="10279" h="10991" extrusionOk="0">
                <a:moveTo>
                  <a:pt x="627" y="220"/>
                </a:moveTo>
                <a:cubicBezTo>
                  <a:pt x="-732" y="1099"/>
                  <a:pt x="467" y="9892"/>
                  <a:pt x="2066" y="10771"/>
                </a:cubicBezTo>
                <a:cubicBezTo>
                  <a:pt x="3665" y="11650"/>
                  <a:pt x="10459" y="7254"/>
                  <a:pt x="10219" y="5495"/>
                </a:cubicBezTo>
                <a:cubicBezTo>
                  <a:pt x="9979" y="3737"/>
                  <a:pt x="1986" y="-659"/>
                  <a:pt x="627" y="22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</p:sp>
      <p:sp>
        <p:nvSpPr>
          <p:cNvPr id="459" name="Google Shape;459;p29"/>
          <p:cNvSpPr/>
          <p:nvPr/>
        </p:nvSpPr>
        <p:spPr>
          <a:xfrm rot="-3162752">
            <a:off x="3696014" y="1363530"/>
            <a:ext cx="73072" cy="111168"/>
          </a:xfrm>
          <a:custGeom>
            <a:avLst/>
            <a:gdLst/>
            <a:ahLst/>
            <a:cxnLst/>
            <a:rect l="l" t="t" r="r" b="b"/>
            <a:pathLst>
              <a:path w="14793" h="13109" extrusionOk="0">
                <a:moveTo>
                  <a:pt x="5316" y="520"/>
                </a:moveTo>
                <a:cubicBezTo>
                  <a:pt x="3238" y="1319"/>
                  <a:pt x="-120" y="4197"/>
                  <a:pt x="40" y="6275"/>
                </a:cubicBezTo>
                <a:cubicBezTo>
                  <a:pt x="200" y="8353"/>
                  <a:pt x="3877" y="12509"/>
                  <a:pt x="6275" y="12989"/>
                </a:cubicBezTo>
                <a:cubicBezTo>
                  <a:pt x="8673" y="13469"/>
                  <a:pt x="13389" y="11071"/>
                  <a:pt x="14428" y="9153"/>
                </a:cubicBezTo>
                <a:cubicBezTo>
                  <a:pt x="15467" y="7235"/>
                  <a:pt x="14028" y="2918"/>
                  <a:pt x="12509" y="1479"/>
                </a:cubicBezTo>
                <a:cubicBezTo>
                  <a:pt x="10990" y="40"/>
                  <a:pt x="7394" y="-279"/>
                  <a:pt x="5316" y="5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60" name="Google Shape;460;p29"/>
          <p:cNvSpPr/>
          <p:nvPr/>
        </p:nvSpPr>
        <p:spPr>
          <a:xfrm>
            <a:off x="967840" y="2146262"/>
            <a:ext cx="75037" cy="114245"/>
          </a:xfrm>
          <a:custGeom>
            <a:avLst/>
            <a:gdLst/>
            <a:ahLst/>
            <a:cxnLst/>
            <a:rect l="l" t="t" r="r" b="b"/>
            <a:pathLst>
              <a:path w="14793" h="13109" extrusionOk="0">
                <a:moveTo>
                  <a:pt x="5316" y="520"/>
                </a:moveTo>
                <a:cubicBezTo>
                  <a:pt x="3238" y="1319"/>
                  <a:pt x="-120" y="4197"/>
                  <a:pt x="40" y="6275"/>
                </a:cubicBezTo>
                <a:cubicBezTo>
                  <a:pt x="200" y="8353"/>
                  <a:pt x="3877" y="12509"/>
                  <a:pt x="6275" y="12989"/>
                </a:cubicBezTo>
                <a:cubicBezTo>
                  <a:pt x="8673" y="13469"/>
                  <a:pt x="13389" y="11071"/>
                  <a:pt x="14428" y="9153"/>
                </a:cubicBezTo>
                <a:cubicBezTo>
                  <a:pt x="15467" y="7235"/>
                  <a:pt x="14028" y="2918"/>
                  <a:pt x="12509" y="1479"/>
                </a:cubicBezTo>
                <a:cubicBezTo>
                  <a:pt x="10990" y="40"/>
                  <a:pt x="7394" y="-279"/>
                  <a:pt x="5316" y="52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461" name="Google Shape;461;p29"/>
          <p:cNvSpPr/>
          <p:nvPr/>
        </p:nvSpPr>
        <p:spPr>
          <a:xfrm rot="-1726723">
            <a:off x="7353286" y="592107"/>
            <a:ext cx="116630" cy="124709"/>
          </a:xfrm>
          <a:custGeom>
            <a:avLst/>
            <a:gdLst/>
            <a:ahLst/>
            <a:cxnLst/>
            <a:rect l="l" t="t" r="r" b="b"/>
            <a:pathLst>
              <a:path w="10279" h="10991" extrusionOk="0">
                <a:moveTo>
                  <a:pt x="627" y="220"/>
                </a:moveTo>
                <a:cubicBezTo>
                  <a:pt x="-732" y="1099"/>
                  <a:pt x="467" y="9892"/>
                  <a:pt x="2066" y="10771"/>
                </a:cubicBezTo>
                <a:cubicBezTo>
                  <a:pt x="3665" y="11650"/>
                  <a:pt x="10459" y="7254"/>
                  <a:pt x="10219" y="5495"/>
                </a:cubicBezTo>
                <a:cubicBezTo>
                  <a:pt x="9979" y="3737"/>
                  <a:pt x="1986" y="-659"/>
                  <a:pt x="627" y="22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35"/>
          <p:cNvSpPr txBox="1">
            <a:spLocks noGrp="1"/>
          </p:cNvSpPr>
          <p:nvPr>
            <p:ph type="title"/>
          </p:nvPr>
        </p:nvSpPr>
        <p:spPr>
          <a:xfrm>
            <a:off x="713225" y="347472"/>
            <a:ext cx="77175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I</a:t>
            </a:r>
            <a:r>
              <a:rPr lang="en" dirty="0" smtClean="0"/>
              <a:t>nicio </a:t>
            </a:r>
            <a:endParaRPr dirty="0"/>
          </a:p>
        </p:txBody>
      </p:sp>
      <p:sp>
        <p:nvSpPr>
          <p:cNvPr id="789" name="Google Shape;789;p35"/>
          <p:cNvSpPr txBox="1">
            <a:spLocks noGrp="1"/>
          </p:cNvSpPr>
          <p:nvPr>
            <p:ph type="subTitle" idx="1"/>
          </p:nvPr>
        </p:nvSpPr>
        <p:spPr>
          <a:xfrm>
            <a:off x="3368539" y="1068269"/>
            <a:ext cx="2339199" cy="3458503"/>
          </a:xfrm>
          <a:prstGeom prst="rect">
            <a:avLst/>
          </a:prstGeom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Se pondrán dos marcas en el piso, una del lado derecho y una del lado izquierdo, después en medio aparecerá un video proyectado en donde se les cuestiona como es </a:t>
            </a:r>
            <a:r>
              <a:rPr lang="es-MX" dirty="0" smtClean="0"/>
              <a:t>el </a:t>
            </a:r>
            <a:r>
              <a:rPr lang="es-MX" dirty="0" smtClean="0"/>
              <a:t>objeto que se muestra y se les dan dos opciones, entonces los niños tendrán que colocarse del lado que crean que esta la respuesta correcta.</a:t>
            </a:r>
            <a:endParaRPr dirty="0"/>
          </a:p>
        </p:txBody>
      </p:sp>
      <p:grpSp>
        <p:nvGrpSpPr>
          <p:cNvPr id="793" name="Google Shape;793;p35"/>
          <p:cNvGrpSpPr/>
          <p:nvPr/>
        </p:nvGrpSpPr>
        <p:grpSpPr>
          <a:xfrm>
            <a:off x="232933" y="2289053"/>
            <a:ext cx="1414299" cy="2311067"/>
            <a:chOff x="229475" y="1374625"/>
            <a:chExt cx="1999575" cy="3267450"/>
          </a:xfrm>
        </p:grpSpPr>
        <p:sp>
          <p:nvSpPr>
            <p:cNvPr id="794" name="Google Shape;794;p35"/>
            <p:cNvSpPr/>
            <p:nvPr/>
          </p:nvSpPr>
          <p:spPr>
            <a:xfrm>
              <a:off x="490900" y="3910725"/>
              <a:ext cx="442925" cy="323025"/>
            </a:xfrm>
            <a:custGeom>
              <a:avLst/>
              <a:gdLst/>
              <a:ahLst/>
              <a:cxnLst/>
              <a:rect l="l" t="t" r="r" b="b"/>
              <a:pathLst>
                <a:path w="17717" h="12921" extrusionOk="0">
                  <a:moveTo>
                    <a:pt x="12099" y="0"/>
                  </a:moveTo>
                  <a:cubicBezTo>
                    <a:pt x="9044" y="2972"/>
                    <a:pt x="5259" y="4889"/>
                    <a:pt x="549" y="4889"/>
                  </a:cubicBezTo>
                  <a:cubicBezTo>
                    <a:pt x="396" y="4889"/>
                    <a:pt x="242" y="4887"/>
                    <a:pt x="87" y="4883"/>
                  </a:cubicBezTo>
                  <a:lnTo>
                    <a:pt x="0" y="4883"/>
                  </a:lnTo>
                  <a:lnTo>
                    <a:pt x="1426" y="12920"/>
                  </a:lnTo>
                  <a:cubicBezTo>
                    <a:pt x="7778" y="12704"/>
                    <a:pt x="13309" y="9896"/>
                    <a:pt x="17716" y="5704"/>
                  </a:cubicBezTo>
                  <a:lnTo>
                    <a:pt x="12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484400" y="3906050"/>
              <a:ext cx="455900" cy="333100"/>
            </a:xfrm>
            <a:custGeom>
              <a:avLst/>
              <a:gdLst/>
              <a:ahLst/>
              <a:cxnLst/>
              <a:rect l="l" t="t" r="r" b="b"/>
              <a:pathLst>
                <a:path w="18236" h="13324" extrusionOk="0">
                  <a:moveTo>
                    <a:pt x="12355" y="488"/>
                  </a:moveTo>
                  <a:lnTo>
                    <a:pt x="14649" y="2823"/>
                  </a:lnTo>
                  <a:cubicBezTo>
                    <a:pt x="15254" y="3428"/>
                    <a:pt x="17588" y="5113"/>
                    <a:pt x="17717" y="5934"/>
                  </a:cubicBezTo>
                  <a:cubicBezTo>
                    <a:pt x="17760" y="6194"/>
                    <a:pt x="14952" y="8181"/>
                    <a:pt x="14692" y="8354"/>
                  </a:cubicBezTo>
                  <a:cubicBezTo>
                    <a:pt x="13569" y="9132"/>
                    <a:pt x="12446" y="9867"/>
                    <a:pt x="11236" y="10472"/>
                  </a:cubicBezTo>
                  <a:cubicBezTo>
                    <a:pt x="9766" y="11206"/>
                    <a:pt x="8211" y="11768"/>
                    <a:pt x="6655" y="12200"/>
                  </a:cubicBezTo>
                  <a:cubicBezTo>
                    <a:pt x="5856" y="12374"/>
                    <a:pt x="3689" y="13078"/>
                    <a:pt x="2510" y="13078"/>
                  </a:cubicBezTo>
                  <a:cubicBezTo>
                    <a:pt x="2223" y="13078"/>
                    <a:pt x="1995" y="13036"/>
                    <a:pt x="1859" y="12934"/>
                  </a:cubicBezTo>
                  <a:cubicBezTo>
                    <a:pt x="1384" y="12546"/>
                    <a:pt x="1297" y="9651"/>
                    <a:pt x="1168" y="9002"/>
                  </a:cubicBezTo>
                  <a:cubicBezTo>
                    <a:pt x="1038" y="8311"/>
                    <a:pt x="131" y="5675"/>
                    <a:pt x="476" y="5027"/>
                  </a:cubicBezTo>
                  <a:lnTo>
                    <a:pt x="476" y="5027"/>
                  </a:lnTo>
                  <a:cubicBezTo>
                    <a:pt x="440" y="5100"/>
                    <a:pt x="575" y="5131"/>
                    <a:pt x="827" y="5131"/>
                  </a:cubicBezTo>
                  <a:cubicBezTo>
                    <a:pt x="2070" y="5131"/>
                    <a:pt x="6167" y="4378"/>
                    <a:pt x="6742" y="4163"/>
                  </a:cubicBezTo>
                  <a:cubicBezTo>
                    <a:pt x="8827" y="3287"/>
                    <a:pt x="10711" y="2049"/>
                    <a:pt x="12355" y="488"/>
                  </a:cubicBezTo>
                  <a:close/>
                  <a:moveTo>
                    <a:pt x="12363" y="1"/>
                  </a:moveTo>
                  <a:cubicBezTo>
                    <a:pt x="12317" y="1"/>
                    <a:pt x="12270" y="18"/>
                    <a:pt x="12229" y="58"/>
                  </a:cubicBezTo>
                  <a:cubicBezTo>
                    <a:pt x="9071" y="3131"/>
                    <a:pt x="4816" y="4855"/>
                    <a:pt x="423" y="4855"/>
                  </a:cubicBezTo>
                  <a:cubicBezTo>
                    <a:pt x="369" y="4855"/>
                    <a:pt x="315" y="4855"/>
                    <a:pt x="260" y="4854"/>
                  </a:cubicBezTo>
                  <a:cubicBezTo>
                    <a:pt x="131" y="4854"/>
                    <a:pt x="1" y="4984"/>
                    <a:pt x="44" y="5113"/>
                  </a:cubicBezTo>
                  <a:lnTo>
                    <a:pt x="1513" y="13151"/>
                  </a:lnTo>
                  <a:cubicBezTo>
                    <a:pt x="1513" y="13237"/>
                    <a:pt x="1600" y="13323"/>
                    <a:pt x="1686" y="13323"/>
                  </a:cubicBezTo>
                  <a:cubicBezTo>
                    <a:pt x="7995" y="12978"/>
                    <a:pt x="13526" y="10299"/>
                    <a:pt x="18149" y="6021"/>
                  </a:cubicBezTo>
                  <a:cubicBezTo>
                    <a:pt x="18236" y="5934"/>
                    <a:pt x="18236" y="5805"/>
                    <a:pt x="18149" y="5718"/>
                  </a:cubicBezTo>
                  <a:lnTo>
                    <a:pt x="12571" y="140"/>
                  </a:lnTo>
                  <a:lnTo>
                    <a:pt x="12571" y="140"/>
                  </a:lnTo>
                  <a:cubicBezTo>
                    <a:pt x="12540" y="63"/>
                    <a:pt x="12453" y="1"/>
                    <a:pt x="12363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493050" y="3938025"/>
              <a:ext cx="339250" cy="147725"/>
            </a:xfrm>
            <a:custGeom>
              <a:avLst/>
              <a:gdLst/>
              <a:ahLst/>
              <a:cxnLst/>
              <a:rect l="l" t="t" r="r" b="b"/>
              <a:pathLst>
                <a:path w="13570" h="5909" extrusionOk="0">
                  <a:moveTo>
                    <a:pt x="13279" y="0"/>
                  </a:moveTo>
                  <a:cubicBezTo>
                    <a:pt x="13230" y="0"/>
                    <a:pt x="13179" y="22"/>
                    <a:pt x="13137" y="75"/>
                  </a:cubicBezTo>
                  <a:cubicBezTo>
                    <a:pt x="10105" y="3704"/>
                    <a:pt x="5091" y="5477"/>
                    <a:pt x="428" y="5477"/>
                  </a:cubicBezTo>
                  <a:cubicBezTo>
                    <a:pt x="372" y="5477"/>
                    <a:pt x="316" y="5477"/>
                    <a:pt x="260" y="5476"/>
                  </a:cubicBezTo>
                  <a:cubicBezTo>
                    <a:pt x="1" y="5476"/>
                    <a:pt x="1" y="5822"/>
                    <a:pt x="260" y="5865"/>
                  </a:cubicBezTo>
                  <a:lnTo>
                    <a:pt x="260" y="5909"/>
                  </a:lnTo>
                  <a:cubicBezTo>
                    <a:pt x="5099" y="5909"/>
                    <a:pt x="10285" y="4094"/>
                    <a:pt x="13439" y="334"/>
                  </a:cubicBezTo>
                  <a:cubicBezTo>
                    <a:pt x="13569" y="204"/>
                    <a:pt x="13430" y="0"/>
                    <a:pt x="13279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502775" y="3976300"/>
              <a:ext cx="366575" cy="162375"/>
            </a:xfrm>
            <a:custGeom>
              <a:avLst/>
              <a:gdLst/>
              <a:ahLst/>
              <a:cxnLst/>
              <a:rect l="l" t="t" r="r" b="b"/>
              <a:pathLst>
                <a:path w="14663" h="6495" extrusionOk="0">
                  <a:moveTo>
                    <a:pt x="14386" y="0"/>
                  </a:moveTo>
                  <a:cubicBezTo>
                    <a:pt x="14344" y="0"/>
                    <a:pt x="14299" y="17"/>
                    <a:pt x="14260" y="57"/>
                  </a:cubicBezTo>
                  <a:cubicBezTo>
                    <a:pt x="10846" y="4032"/>
                    <a:pt x="5359" y="6020"/>
                    <a:pt x="217" y="6106"/>
                  </a:cubicBezTo>
                  <a:cubicBezTo>
                    <a:pt x="1" y="6149"/>
                    <a:pt x="1" y="6452"/>
                    <a:pt x="217" y="6495"/>
                  </a:cubicBezTo>
                  <a:cubicBezTo>
                    <a:pt x="5488" y="6408"/>
                    <a:pt x="11062" y="4378"/>
                    <a:pt x="14562" y="359"/>
                  </a:cubicBezTo>
                  <a:cubicBezTo>
                    <a:pt x="14662" y="192"/>
                    <a:pt x="14531" y="0"/>
                    <a:pt x="14386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511425" y="4020700"/>
              <a:ext cx="397725" cy="170925"/>
            </a:xfrm>
            <a:custGeom>
              <a:avLst/>
              <a:gdLst/>
              <a:ahLst/>
              <a:cxnLst/>
              <a:rect l="l" t="t" r="r" b="b"/>
              <a:pathLst>
                <a:path w="15909" h="6837" extrusionOk="0">
                  <a:moveTo>
                    <a:pt x="15607" y="1"/>
                  </a:moveTo>
                  <a:cubicBezTo>
                    <a:pt x="15562" y="1"/>
                    <a:pt x="15515" y="16"/>
                    <a:pt x="15470" y="52"/>
                  </a:cubicBezTo>
                  <a:cubicBezTo>
                    <a:pt x="11321" y="3595"/>
                    <a:pt x="5834" y="6274"/>
                    <a:pt x="259" y="6404"/>
                  </a:cubicBezTo>
                  <a:cubicBezTo>
                    <a:pt x="0" y="6404"/>
                    <a:pt x="0" y="6836"/>
                    <a:pt x="259" y="6836"/>
                  </a:cubicBezTo>
                  <a:cubicBezTo>
                    <a:pt x="5920" y="6663"/>
                    <a:pt x="11494" y="3941"/>
                    <a:pt x="15772" y="355"/>
                  </a:cubicBezTo>
                  <a:cubicBezTo>
                    <a:pt x="15909" y="218"/>
                    <a:pt x="15775" y="1"/>
                    <a:pt x="15607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712350" y="3473225"/>
              <a:ext cx="728125" cy="675200"/>
            </a:xfrm>
            <a:custGeom>
              <a:avLst/>
              <a:gdLst/>
              <a:ahLst/>
              <a:cxnLst/>
              <a:rect l="l" t="t" r="r" b="b"/>
              <a:pathLst>
                <a:path w="29125" h="27008" extrusionOk="0">
                  <a:moveTo>
                    <a:pt x="8167" y="0"/>
                  </a:moveTo>
                  <a:cubicBezTo>
                    <a:pt x="8167" y="0"/>
                    <a:pt x="7562" y="14994"/>
                    <a:pt x="0" y="18235"/>
                  </a:cubicBezTo>
                  <a:lnTo>
                    <a:pt x="6568" y="27007"/>
                  </a:lnTo>
                  <a:cubicBezTo>
                    <a:pt x="6568" y="27007"/>
                    <a:pt x="6587" y="27007"/>
                    <a:pt x="6623" y="27007"/>
                  </a:cubicBezTo>
                  <a:cubicBezTo>
                    <a:pt x="7650" y="27007"/>
                    <a:pt x="22904" y="26604"/>
                    <a:pt x="29124" y="2809"/>
                  </a:cubicBezTo>
                  <a:lnTo>
                    <a:pt x="8167" y="0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931650" y="3539375"/>
              <a:ext cx="140975" cy="102425"/>
            </a:xfrm>
            <a:custGeom>
              <a:avLst/>
              <a:gdLst/>
              <a:ahLst/>
              <a:cxnLst/>
              <a:rect l="l" t="t" r="r" b="b"/>
              <a:pathLst>
                <a:path w="5639" h="4097" extrusionOk="0">
                  <a:moveTo>
                    <a:pt x="5239" y="1"/>
                  </a:moveTo>
                  <a:cubicBezTo>
                    <a:pt x="5034" y="1"/>
                    <a:pt x="4818" y="141"/>
                    <a:pt x="4796" y="422"/>
                  </a:cubicBezTo>
                  <a:cubicBezTo>
                    <a:pt x="4580" y="2496"/>
                    <a:pt x="2377" y="3317"/>
                    <a:pt x="519" y="3317"/>
                  </a:cubicBezTo>
                  <a:cubicBezTo>
                    <a:pt x="0" y="3317"/>
                    <a:pt x="0" y="4095"/>
                    <a:pt x="519" y="4095"/>
                  </a:cubicBezTo>
                  <a:cubicBezTo>
                    <a:pt x="561" y="4096"/>
                    <a:pt x="603" y="4096"/>
                    <a:pt x="646" y="4096"/>
                  </a:cubicBezTo>
                  <a:cubicBezTo>
                    <a:pt x="2982" y="4096"/>
                    <a:pt x="5363" y="2926"/>
                    <a:pt x="5617" y="422"/>
                  </a:cubicBezTo>
                  <a:cubicBezTo>
                    <a:pt x="5639" y="141"/>
                    <a:pt x="5445" y="1"/>
                    <a:pt x="52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712350" y="3868600"/>
              <a:ext cx="292775" cy="280100"/>
            </a:xfrm>
            <a:custGeom>
              <a:avLst/>
              <a:gdLst/>
              <a:ahLst/>
              <a:cxnLst/>
              <a:rect l="l" t="t" r="r" b="b"/>
              <a:pathLst>
                <a:path w="11711" h="11204" extrusionOk="0">
                  <a:moveTo>
                    <a:pt x="3198" y="0"/>
                  </a:moveTo>
                  <a:cubicBezTo>
                    <a:pt x="2334" y="1037"/>
                    <a:pt x="1210" y="1858"/>
                    <a:pt x="0" y="2420"/>
                  </a:cubicBezTo>
                  <a:lnTo>
                    <a:pt x="6568" y="11192"/>
                  </a:lnTo>
                  <a:cubicBezTo>
                    <a:pt x="6568" y="11192"/>
                    <a:pt x="6671" y="11204"/>
                    <a:pt x="6873" y="11204"/>
                  </a:cubicBezTo>
                  <a:cubicBezTo>
                    <a:pt x="7518" y="11204"/>
                    <a:pt x="9175" y="11079"/>
                    <a:pt x="11710" y="10025"/>
                  </a:cubicBezTo>
                  <a:lnTo>
                    <a:pt x="3198" y="0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704975" y="3467750"/>
              <a:ext cx="740900" cy="687800"/>
            </a:xfrm>
            <a:custGeom>
              <a:avLst/>
              <a:gdLst/>
              <a:ahLst/>
              <a:cxnLst/>
              <a:rect l="l" t="t" r="r" b="b"/>
              <a:pathLst>
                <a:path w="29636" h="27512" extrusionOk="0">
                  <a:moveTo>
                    <a:pt x="8427" y="0"/>
                  </a:moveTo>
                  <a:cubicBezTo>
                    <a:pt x="8203" y="0"/>
                    <a:pt x="8215" y="394"/>
                    <a:pt x="8462" y="435"/>
                  </a:cubicBezTo>
                  <a:lnTo>
                    <a:pt x="20259" y="1991"/>
                  </a:lnTo>
                  <a:lnTo>
                    <a:pt x="27518" y="2942"/>
                  </a:lnTo>
                  <a:cubicBezTo>
                    <a:pt x="27820" y="2985"/>
                    <a:pt x="28987" y="2942"/>
                    <a:pt x="29246" y="3158"/>
                  </a:cubicBezTo>
                  <a:cubicBezTo>
                    <a:pt x="29506" y="3417"/>
                    <a:pt x="27777" y="7608"/>
                    <a:pt x="27518" y="8343"/>
                  </a:cubicBezTo>
                  <a:cubicBezTo>
                    <a:pt x="25141" y="14652"/>
                    <a:pt x="21339" y="20744"/>
                    <a:pt x="15462" y="24287"/>
                  </a:cubicBezTo>
                  <a:cubicBezTo>
                    <a:pt x="13784" y="25279"/>
                    <a:pt x="10455" y="27113"/>
                    <a:pt x="8063" y="27113"/>
                  </a:cubicBezTo>
                  <a:cubicBezTo>
                    <a:pt x="7745" y="27113"/>
                    <a:pt x="7444" y="27081"/>
                    <a:pt x="7166" y="27010"/>
                  </a:cubicBezTo>
                  <a:cubicBezTo>
                    <a:pt x="7080" y="26990"/>
                    <a:pt x="7025" y="26981"/>
                    <a:pt x="6990" y="26979"/>
                  </a:cubicBezTo>
                  <a:lnTo>
                    <a:pt x="6990" y="26979"/>
                  </a:lnTo>
                  <a:cubicBezTo>
                    <a:pt x="6962" y="26950"/>
                    <a:pt x="6910" y="26904"/>
                    <a:pt x="6820" y="26837"/>
                  </a:cubicBezTo>
                  <a:cubicBezTo>
                    <a:pt x="5999" y="26189"/>
                    <a:pt x="5308" y="24806"/>
                    <a:pt x="4703" y="23985"/>
                  </a:cubicBezTo>
                  <a:lnTo>
                    <a:pt x="468" y="18324"/>
                  </a:lnTo>
                  <a:cubicBezTo>
                    <a:pt x="418" y="18261"/>
                    <a:pt x="352" y="18235"/>
                    <a:pt x="289" y="18235"/>
                  </a:cubicBezTo>
                  <a:cubicBezTo>
                    <a:pt x="137" y="18235"/>
                    <a:pt x="0" y="18388"/>
                    <a:pt x="123" y="18540"/>
                  </a:cubicBezTo>
                  <a:lnTo>
                    <a:pt x="3579" y="23164"/>
                  </a:lnTo>
                  <a:cubicBezTo>
                    <a:pt x="4314" y="24158"/>
                    <a:pt x="5567" y="26794"/>
                    <a:pt x="6690" y="27355"/>
                  </a:cubicBezTo>
                  <a:cubicBezTo>
                    <a:pt x="6924" y="27467"/>
                    <a:pt x="7214" y="27512"/>
                    <a:pt x="7535" y="27512"/>
                  </a:cubicBezTo>
                  <a:cubicBezTo>
                    <a:pt x="8579" y="27512"/>
                    <a:pt x="9938" y="27035"/>
                    <a:pt x="10666" y="26837"/>
                  </a:cubicBezTo>
                  <a:cubicBezTo>
                    <a:pt x="21339" y="23812"/>
                    <a:pt x="26956" y="12966"/>
                    <a:pt x="29592" y="3071"/>
                  </a:cubicBezTo>
                  <a:cubicBezTo>
                    <a:pt x="29635" y="2942"/>
                    <a:pt x="29549" y="2812"/>
                    <a:pt x="29419" y="2812"/>
                  </a:cubicBezTo>
                  <a:lnTo>
                    <a:pt x="8462" y="3"/>
                  </a:lnTo>
                  <a:cubicBezTo>
                    <a:pt x="8450" y="1"/>
                    <a:pt x="8438" y="0"/>
                    <a:pt x="8427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5"/>
            <p:cNvSpPr/>
            <p:nvPr/>
          </p:nvSpPr>
          <p:spPr>
            <a:xfrm>
              <a:off x="783625" y="3865650"/>
              <a:ext cx="228000" cy="261925"/>
            </a:xfrm>
            <a:custGeom>
              <a:avLst/>
              <a:gdLst/>
              <a:ahLst/>
              <a:cxnLst/>
              <a:rect l="l" t="t" r="r" b="b"/>
              <a:pathLst>
                <a:path w="9120" h="10477" extrusionOk="0">
                  <a:moveTo>
                    <a:pt x="254" y="0"/>
                  </a:moveTo>
                  <a:cubicBezTo>
                    <a:pt x="116" y="0"/>
                    <a:pt x="1" y="204"/>
                    <a:pt x="131" y="334"/>
                  </a:cubicBezTo>
                  <a:lnTo>
                    <a:pt x="8730" y="10402"/>
                  </a:lnTo>
                  <a:cubicBezTo>
                    <a:pt x="8772" y="10455"/>
                    <a:pt x="8819" y="10477"/>
                    <a:pt x="8863" y="10477"/>
                  </a:cubicBezTo>
                  <a:cubicBezTo>
                    <a:pt x="9003" y="10477"/>
                    <a:pt x="9120" y="10263"/>
                    <a:pt x="8989" y="10100"/>
                  </a:cubicBezTo>
                  <a:lnTo>
                    <a:pt x="390" y="75"/>
                  </a:lnTo>
                  <a:cubicBezTo>
                    <a:pt x="348" y="22"/>
                    <a:pt x="300" y="0"/>
                    <a:pt x="254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5"/>
            <p:cNvSpPr/>
            <p:nvPr/>
          </p:nvSpPr>
          <p:spPr>
            <a:xfrm>
              <a:off x="363425" y="3960425"/>
              <a:ext cx="401875" cy="577950"/>
            </a:xfrm>
            <a:custGeom>
              <a:avLst/>
              <a:gdLst/>
              <a:ahLst/>
              <a:cxnLst/>
              <a:rect l="l" t="t" r="r" b="b"/>
              <a:pathLst>
                <a:path w="16075" h="23118" extrusionOk="0">
                  <a:moveTo>
                    <a:pt x="10976" y="0"/>
                  </a:moveTo>
                  <a:lnTo>
                    <a:pt x="0" y="4624"/>
                  </a:lnTo>
                  <a:lnTo>
                    <a:pt x="7087" y="23118"/>
                  </a:lnTo>
                  <a:lnTo>
                    <a:pt x="11235" y="14951"/>
                  </a:lnTo>
                  <a:lnTo>
                    <a:pt x="16075" y="13179"/>
                  </a:lnTo>
                  <a:lnTo>
                    <a:pt x="10976" y="0"/>
                  </a:ln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5"/>
            <p:cNvSpPr/>
            <p:nvPr/>
          </p:nvSpPr>
          <p:spPr>
            <a:xfrm>
              <a:off x="395600" y="4055125"/>
              <a:ext cx="177650" cy="436625"/>
            </a:xfrm>
            <a:custGeom>
              <a:avLst/>
              <a:gdLst/>
              <a:ahLst/>
              <a:cxnLst/>
              <a:rect l="l" t="t" r="r" b="b"/>
              <a:pathLst>
                <a:path w="7106" h="17465" extrusionOk="0">
                  <a:moveTo>
                    <a:pt x="247" y="0"/>
                  </a:moveTo>
                  <a:cubicBezTo>
                    <a:pt x="123" y="0"/>
                    <a:pt x="1" y="100"/>
                    <a:pt x="53" y="231"/>
                  </a:cubicBezTo>
                  <a:lnTo>
                    <a:pt x="6664" y="17342"/>
                  </a:lnTo>
                  <a:cubicBezTo>
                    <a:pt x="6698" y="17426"/>
                    <a:pt x="6777" y="17464"/>
                    <a:pt x="6857" y="17464"/>
                  </a:cubicBezTo>
                  <a:cubicBezTo>
                    <a:pt x="6981" y="17464"/>
                    <a:pt x="7106" y="17371"/>
                    <a:pt x="7053" y="17212"/>
                  </a:cubicBezTo>
                  <a:lnTo>
                    <a:pt x="442" y="144"/>
                  </a:lnTo>
                  <a:cubicBezTo>
                    <a:pt x="408" y="42"/>
                    <a:pt x="327" y="0"/>
                    <a:pt x="247" y="0"/>
                  </a:cubicBez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596675" y="4323875"/>
              <a:ext cx="35150" cy="50975"/>
            </a:xfrm>
            <a:custGeom>
              <a:avLst/>
              <a:gdLst/>
              <a:ahLst/>
              <a:cxnLst/>
              <a:rect l="l" t="t" r="r" b="b"/>
              <a:pathLst>
                <a:path w="1406" h="2039" extrusionOk="0">
                  <a:moveTo>
                    <a:pt x="277" y="1"/>
                  </a:moveTo>
                  <a:cubicBezTo>
                    <a:pt x="140" y="1"/>
                    <a:pt x="0" y="163"/>
                    <a:pt x="90" y="283"/>
                  </a:cubicBezTo>
                  <a:lnTo>
                    <a:pt x="998" y="1968"/>
                  </a:lnTo>
                  <a:cubicBezTo>
                    <a:pt x="1047" y="2018"/>
                    <a:pt x="1103" y="2039"/>
                    <a:pt x="1157" y="2039"/>
                  </a:cubicBezTo>
                  <a:cubicBezTo>
                    <a:pt x="1290" y="2039"/>
                    <a:pt x="1405" y="1907"/>
                    <a:pt x="1343" y="1752"/>
                  </a:cubicBezTo>
                  <a:lnTo>
                    <a:pt x="436" y="110"/>
                  </a:lnTo>
                  <a:cubicBezTo>
                    <a:pt x="397" y="32"/>
                    <a:pt x="337" y="1"/>
                    <a:pt x="277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5"/>
            <p:cNvSpPr/>
            <p:nvPr/>
          </p:nvSpPr>
          <p:spPr>
            <a:xfrm>
              <a:off x="577150" y="4362675"/>
              <a:ext cx="35975" cy="50475"/>
            </a:xfrm>
            <a:custGeom>
              <a:avLst/>
              <a:gdLst/>
              <a:ahLst/>
              <a:cxnLst/>
              <a:rect l="l" t="t" r="r" b="b"/>
              <a:pathLst>
                <a:path w="1439" h="2019" extrusionOk="0">
                  <a:moveTo>
                    <a:pt x="272" y="0"/>
                  </a:moveTo>
                  <a:cubicBezTo>
                    <a:pt x="129" y="0"/>
                    <a:pt x="1" y="132"/>
                    <a:pt x="93" y="287"/>
                  </a:cubicBezTo>
                  <a:lnTo>
                    <a:pt x="1001" y="1929"/>
                  </a:lnTo>
                  <a:cubicBezTo>
                    <a:pt x="1039" y="1992"/>
                    <a:pt x="1095" y="2018"/>
                    <a:pt x="1153" y="2018"/>
                  </a:cubicBezTo>
                  <a:cubicBezTo>
                    <a:pt x="1292" y="2018"/>
                    <a:pt x="1438" y="1866"/>
                    <a:pt x="1347" y="1713"/>
                  </a:cubicBezTo>
                  <a:lnTo>
                    <a:pt x="439" y="71"/>
                  </a:lnTo>
                  <a:cubicBezTo>
                    <a:pt x="390" y="21"/>
                    <a:pt x="330" y="0"/>
                    <a:pt x="27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5"/>
            <p:cNvSpPr/>
            <p:nvPr/>
          </p:nvSpPr>
          <p:spPr>
            <a:xfrm>
              <a:off x="644450" y="4340850"/>
              <a:ext cx="169400" cy="163250"/>
            </a:xfrm>
            <a:custGeom>
              <a:avLst/>
              <a:gdLst/>
              <a:ahLst/>
              <a:cxnLst/>
              <a:rect l="l" t="t" r="r" b="b"/>
              <a:pathLst>
                <a:path w="6776" h="6530" extrusionOk="0">
                  <a:moveTo>
                    <a:pt x="3037" y="403"/>
                  </a:moveTo>
                  <a:cubicBezTo>
                    <a:pt x="4551" y="403"/>
                    <a:pt x="6087" y="585"/>
                    <a:pt x="6087" y="1333"/>
                  </a:cubicBezTo>
                  <a:cubicBezTo>
                    <a:pt x="6087" y="1658"/>
                    <a:pt x="5810" y="1785"/>
                    <a:pt x="5377" y="1785"/>
                  </a:cubicBezTo>
                  <a:cubicBezTo>
                    <a:pt x="4271" y="1785"/>
                    <a:pt x="2147" y="955"/>
                    <a:pt x="1030" y="487"/>
                  </a:cubicBezTo>
                  <a:lnTo>
                    <a:pt x="1030" y="487"/>
                  </a:lnTo>
                  <a:cubicBezTo>
                    <a:pt x="1577" y="445"/>
                    <a:pt x="2305" y="403"/>
                    <a:pt x="3037" y="403"/>
                  </a:cubicBezTo>
                  <a:close/>
                  <a:moveTo>
                    <a:pt x="2726" y="0"/>
                  </a:moveTo>
                  <a:cubicBezTo>
                    <a:pt x="1625" y="0"/>
                    <a:pt x="620" y="91"/>
                    <a:pt x="253" y="123"/>
                  </a:cubicBezTo>
                  <a:cubicBezTo>
                    <a:pt x="35" y="123"/>
                    <a:pt x="1" y="429"/>
                    <a:pt x="150" y="526"/>
                  </a:cubicBezTo>
                  <a:lnTo>
                    <a:pt x="150" y="526"/>
                  </a:lnTo>
                  <a:lnTo>
                    <a:pt x="1679" y="6388"/>
                  </a:lnTo>
                  <a:cubicBezTo>
                    <a:pt x="1696" y="6487"/>
                    <a:pt x="1763" y="6530"/>
                    <a:pt x="1837" y="6530"/>
                  </a:cubicBezTo>
                  <a:cubicBezTo>
                    <a:pt x="1957" y="6530"/>
                    <a:pt x="2095" y="6419"/>
                    <a:pt x="2068" y="6259"/>
                  </a:cubicBezTo>
                  <a:lnTo>
                    <a:pt x="619" y="745"/>
                  </a:lnTo>
                  <a:lnTo>
                    <a:pt x="619" y="745"/>
                  </a:lnTo>
                  <a:cubicBezTo>
                    <a:pt x="1666" y="1230"/>
                    <a:pt x="3916" y="2241"/>
                    <a:pt x="5311" y="2241"/>
                  </a:cubicBezTo>
                  <a:cubicBezTo>
                    <a:pt x="5915" y="2241"/>
                    <a:pt x="6359" y="2052"/>
                    <a:pt x="6476" y="1549"/>
                  </a:cubicBezTo>
                  <a:cubicBezTo>
                    <a:pt x="6776" y="266"/>
                    <a:pt x="4612" y="0"/>
                    <a:pt x="2726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5"/>
            <p:cNvSpPr/>
            <p:nvPr/>
          </p:nvSpPr>
          <p:spPr>
            <a:xfrm>
              <a:off x="645350" y="4345275"/>
              <a:ext cx="90175" cy="89200"/>
            </a:xfrm>
            <a:custGeom>
              <a:avLst/>
              <a:gdLst/>
              <a:ahLst/>
              <a:cxnLst/>
              <a:rect l="l" t="t" r="r" b="b"/>
              <a:pathLst>
                <a:path w="3607" h="3568" extrusionOk="0">
                  <a:moveTo>
                    <a:pt x="255" y="0"/>
                  </a:moveTo>
                  <a:cubicBezTo>
                    <a:pt x="116" y="0"/>
                    <a:pt x="1" y="204"/>
                    <a:pt x="131" y="335"/>
                  </a:cubicBezTo>
                  <a:lnTo>
                    <a:pt x="3199" y="3532"/>
                  </a:lnTo>
                  <a:cubicBezTo>
                    <a:pt x="3240" y="3557"/>
                    <a:pt x="3280" y="3567"/>
                    <a:pt x="3319" y="3567"/>
                  </a:cubicBezTo>
                  <a:cubicBezTo>
                    <a:pt x="3484" y="3567"/>
                    <a:pt x="3607" y="3370"/>
                    <a:pt x="3501" y="3230"/>
                  </a:cubicBezTo>
                  <a:lnTo>
                    <a:pt x="390" y="75"/>
                  </a:lnTo>
                  <a:cubicBezTo>
                    <a:pt x="348" y="22"/>
                    <a:pt x="300" y="0"/>
                    <a:pt x="25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5"/>
            <p:cNvSpPr/>
            <p:nvPr/>
          </p:nvSpPr>
          <p:spPr>
            <a:xfrm>
              <a:off x="496300" y="4080325"/>
              <a:ext cx="160975" cy="158825"/>
            </a:xfrm>
            <a:custGeom>
              <a:avLst/>
              <a:gdLst/>
              <a:ahLst/>
              <a:cxnLst/>
              <a:rect l="l" t="t" r="r" b="b"/>
              <a:pathLst>
                <a:path w="6439" h="6353" extrusionOk="0">
                  <a:moveTo>
                    <a:pt x="3111" y="0"/>
                  </a:moveTo>
                  <a:lnTo>
                    <a:pt x="2636" y="1729"/>
                  </a:lnTo>
                  <a:lnTo>
                    <a:pt x="1037" y="821"/>
                  </a:lnTo>
                  <a:lnTo>
                    <a:pt x="1815" y="2507"/>
                  </a:lnTo>
                  <a:lnTo>
                    <a:pt x="0" y="2809"/>
                  </a:lnTo>
                  <a:lnTo>
                    <a:pt x="1642" y="3587"/>
                  </a:lnTo>
                  <a:lnTo>
                    <a:pt x="476" y="5013"/>
                  </a:lnTo>
                  <a:lnTo>
                    <a:pt x="2247" y="4538"/>
                  </a:lnTo>
                  <a:lnTo>
                    <a:pt x="2247" y="6352"/>
                  </a:lnTo>
                  <a:lnTo>
                    <a:pt x="3327" y="4883"/>
                  </a:lnTo>
                  <a:lnTo>
                    <a:pt x="4494" y="6266"/>
                  </a:lnTo>
                  <a:lnTo>
                    <a:pt x="4321" y="4451"/>
                  </a:lnTo>
                  <a:lnTo>
                    <a:pt x="6136" y="4797"/>
                  </a:lnTo>
                  <a:lnTo>
                    <a:pt x="4883" y="3457"/>
                  </a:lnTo>
                  <a:lnTo>
                    <a:pt x="6439" y="2550"/>
                  </a:lnTo>
                  <a:lnTo>
                    <a:pt x="4624" y="2377"/>
                  </a:lnTo>
                  <a:lnTo>
                    <a:pt x="5229" y="692"/>
                  </a:lnTo>
                  <a:lnTo>
                    <a:pt x="3760" y="1686"/>
                  </a:lnTo>
                  <a:lnTo>
                    <a:pt x="3111" y="0"/>
                  </a:ln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5"/>
            <p:cNvSpPr/>
            <p:nvPr/>
          </p:nvSpPr>
          <p:spPr>
            <a:xfrm>
              <a:off x="1527950" y="4074925"/>
              <a:ext cx="316525" cy="423375"/>
            </a:xfrm>
            <a:custGeom>
              <a:avLst/>
              <a:gdLst/>
              <a:ahLst/>
              <a:cxnLst/>
              <a:rect l="l" t="t" r="r" b="b"/>
              <a:pathLst>
                <a:path w="12661" h="16935" extrusionOk="0">
                  <a:moveTo>
                    <a:pt x="7562" y="0"/>
                  </a:moveTo>
                  <a:lnTo>
                    <a:pt x="0" y="2636"/>
                  </a:lnTo>
                  <a:cubicBezTo>
                    <a:pt x="1599" y="6698"/>
                    <a:pt x="3241" y="10803"/>
                    <a:pt x="4840" y="14908"/>
                  </a:cubicBezTo>
                  <a:cubicBezTo>
                    <a:pt x="5391" y="16272"/>
                    <a:pt x="6917" y="16934"/>
                    <a:pt x="8370" y="16934"/>
                  </a:cubicBezTo>
                  <a:cubicBezTo>
                    <a:pt x="9081" y="16934"/>
                    <a:pt x="9774" y="16776"/>
                    <a:pt x="10327" y="16464"/>
                  </a:cubicBezTo>
                  <a:cubicBezTo>
                    <a:pt x="12445" y="15254"/>
                    <a:pt x="12661" y="13007"/>
                    <a:pt x="11883" y="10976"/>
                  </a:cubicBezTo>
                  <a:lnTo>
                    <a:pt x="75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5"/>
            <p:cNvSpPr/>
            <p:nvPr/>
          </p:nvSpPr>
          <p:spPr>
            <a:xfrm>
              <a:off x="1521775" y="4070200"/>
              <a:ext cx="325950" cy="433675"/>
            </a:xfrm>
            <a:custGeom>
              <a:avLst/>
              <a:gdLst/>
              <a:ahLst/>
              <a:cxnLst/>
              <a:rect l="l" t="t" r="r" b="b"/>
              <a:pathLst>
                <a:path w="13038" h="17347" extrusionOk="0">
                  <a:moveTo>
                    <a:pt x="7338" y="513"/>
                  </a:moveTo>
                  <a:cubicBezTo>
                    <a:pt x="7401" y="513"/>
                    <a:pt x="7458" y="520"/>
                    <a:pt x="7506" y="535"/>
                  </a:cubicBezTo>
                  <a:cubicBezTo>
                    <a:pt x="8241" y="708"/>
                    <a:pt x="8932" y="3689"/>
                    <a:pt x="9365" y="4727"/>
                  </a:cubicBezTo>
                  <a:cubicBezTo>
                    <a:pt x="10186" y="6887"/>
                    <a:pt x="11266" y="9048"/>
                    <a:pt x="11914" y="11208"/>
                  </a:cubicBezTo>
                  <a:cubicBezTo>
                    <a:pt x="12739" y="13862"/>
                    <a:pt x="11391" y="16992"/>
                    <a:pt x="8760" y="16992"/>
                  </a:cubicBezTo>
                  <a:cubicBezTo>
                    <a:pt x="8221" y="16992"/>
                    <a:pt x="7627" y="16860"/>
                    <a:pt x="6988" y="16566"/>
                  </a:cubicBezTo>
                  <a:cubicBezTo>
                    <a:pt x="4827" y="15615"/>
                    <a:pt x="3877" y="11554"/>
                    <a:pt x="3056" y="9393"/>
                  </a:cubicBezTo>
                  <a:lnTo>
                    <a:pt x="494" y="2969"/>
                  </a:lnTo>
                  <a:lnTo>
                    <a:pt x="494" y="2969"/>
                  </a:lnTo>
                  <a:lnTo>
                    <a:pt x="4784" y="1443"/>
                  </a:lnTo>
                  <a:cubicBezTo>
                    <a:pt x="5219" y="1285"/>
                    <a:pt x="6663" y="513"/>
                    <a:pt x="7338" y="513"/>
                  </a:cubicBezTo>
                  <a:close/>
                  <a:moveTo>
                    <a:pt x="7812" y="0"/>
                  </a:moveTo>
                  <a:cubicBezTo>
                    <a:pt x="7785" y="0"/>
                    <a:pt x="7755" y="6"/>
                    <a:pt x="7723" y="17"/>
                  </a:cubicBezTo>
                  <a:lnTo>
                    <a:pt x="237" y="2626"/>
                  </a:lnTo>
                  <a:lnTo>
                    <a:pt x="237" y="2626"/>
                  </a:lnTo>
                  <a:cubicBezTo>
                    <a:pt x="232" y="2626"/>
                    <a:pt x="227" y="2626"/>
                    <a:pt x="223" y="2626"/>
                  </a:cubicBezTo>
                  <a:cubicBezTo>
                    <a:pt x="144" y="2626"/>
                    <a:pt x="68" y="2672"/>
                    <a:pt x="39" y="2752"/>
                  </a:cubicBezTo>
                  <a:lnTo>
                    <a:pt x="39" y="2752"/>
                  </a:lnTo>
                  <a:cubicBezTo>
                    <a:pt x="0" y="2831"/>
                    <a:pt x="21" y="2932"/>
                    <a:pt x="81" y="2995"/>
                  </a:cubicBezTo>
                  <a:lnTo>
                    <a:pt x="81" y="2995"/>
                  </a:lnTo>
                  <a:cubicBezTo>
                    <a:pt x="928" y="5156"/>
                    <a:pt x="1777" y="7318"/>
                    <a:pt x="2667" y="9480"/>
                  </a:cubicBezTo>
                  <a:cubicBezTo>
                    <a:pt x="3358" y="11294"/>
                    <a:pt x="3963" y="13498"/>
                    <a:pt x="4914" y="15183"/>
                  </a:cubicBezTo>
                  <a:cubicBezTo>
                    <a:pt x="5664" y="16548"/>
                    <a:pt x="7087" y="17346"/>
                    <a:pt x="8589" y="17346"/>
                  </a:cubicBezTo>
                  <a:cubicBezTo>
                    <a:pt x="8989" y="17346"/>
                    <a:pt x="9396" y="17289"/>
                    <a:pt x="9797" y="17171"/>
                  </a:cubicBezTo>
                  <a:cubicBezTo>
                    <a:pt x="11784" y="16609"/>
                    <a:pt x="13037" y="14578"/>
                    <a:pt x="12692" y="12548"/>
                  </a:cubicBezTo>
                  <a:cubicBezTo>
                    <a:pt x="12432" y="10646"/>
                    <a:pt x="11439" y="8831"/>
                    <a:pt x="10747" y="7146"/>
                  </a:cubicBezTo>
                  <a:cubicBezTo>
                    <a:pt x="9840" y="4813"/>
                    <a:pt x="8889" y="2480"/>
                    <a:pt x="7982" y="146"/>
                  </a:cubicBezTo>
                  <a:cubicBezTo>
                    <a:pt x="7949" y="49"/>
                    <a:pt x="7893" y="0"/>
                    <a:pt x="781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5"/>
            <p:cNvSpPr/>
            <p:nvPr/>
          </p:nvSpPr>
          <p:spPr>
            <a:xfrm>
              <a:off x="1549300" y="4125875"/>
              <a:ext cx="159300" cy="371800"/>
            </a:xfrm>
            <a:custGeom>
              <a:avLst/>
              <a:gdLst/>
              <a:ahLst/>
              <a:cxnLst/>
              <a:rect l="l" t="t" r="r" b="b"/>
              <a:pathLst>
                <a:path w="6372" h="14872" extrusionOk="0">
                  <a:moveTo>
                    <a:pt x="250" y="0"/>
                  </a:moveTo>
                  <a:cubicBezTo>
                    <a:pt x="125" y="0"/>
                    <a:pt x="1" y="94"/>
                    <a:pt x="54" y="253"/>
                  </a:cubicBezTo>
                  <a:lnTo>
                    <a:pt x="5930" y="14728"/>
                  </a:lnTo>
                  <a:cubicBezTo>
                    <a:pt x="5964" y="14830"/>
                    <a:pt x="6045" y="14872"/>
                    <a:pt x="6125" y="14872"/>
                  </a:cubicBezTo>
                  <a:cubicBezTo>
                    <a:pt x="6249" y="14872"/>
                    <a:pt x="6371" y="14773"/>
                    <a:pt x="6319" y="14642"/>
                  </a:cubicBezTo>
                  <a:lnTo>
                    <a:pt x="442" y="123"/>
                  </a:lnTo>
                  <a:cubicBezTo>
                    <a:pt x="409" y="39"/>
                    <a:pt x="329" y="0"/>
                    <a:pt x="250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5"/>
            <p:cNvSpPr/>
            <p:nvPr/>
          </p:nvSpPr>
          <p:spPr>
            <a:xfrm>
              <a:off x="1589075" y="4111575"/>
              <a:ext cx="172625" cy="388675"/>
            </a:xfrm>
            <a:custGeom>
              <a:avLst/>
              <a:gdLst/>
              <a:ahLst/>
              <a:cxnLst/>
              <a:rect l="l" t="t" r="r" b="b"/>
              <a:pathLst>
                <a:path w="6905" h="15547" extrusionOk="0">
                  <a:moveTo>
                    <a:pt x="282" y="1"/>
                  </a:moveTo>
                  <a:cubicBezTo>
                    <a:pt x="155" y="1"/>
                    <a:pt x="0" y="153"/>
                    <a:pt x="61" y="306"/>
                  </a:cubicBezTo>
                  <a:lnTo>
                    <a:pt x="6500" y="15430"/>
                  </a:lnTo>
                  <a:cubicBezTo>
                    <a:pt x="6527" y="15512"/>
                    <a:pt x="6581" y="15547"/>
                    <a:pt x="6639" y="15547"/>
                  </a:cubicBezTo>
                  <a:cubicBezTo>
                    <a:pt x="6763" y="15547"/>
                    <a:pt x="6904" y="15390"/>
                    <a:pt x="6845" y="15214"/>
                  </a:cubicBezTo>
                  <a:lnTo>
                    <a:pt x="407" y="90"/>
                  </a:lnTo>
                  <a:cubicBezTo>
                    <a:pt x="382" y="27"/>
                    <a:pt x="334" y="1"/>
                    <a:pt x="282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5"/>
            <p:cNvSpPr/>
            <p:nvPr/>
          </p:nvSpPr>
          <p:spPr>
            <a:xfrm>
              <a:off x="1631425" y="4097250"/>
              <a:ext cx="170075" cy="383150"/>
            </a:xfrm>
            <a:custGeom>
              <a:avLst/>
              <a:gdLst/>
              <a:ahLst/>
              <a:cxnLst/>
              <a:rect l="l" t="t" r="r" b="b"/>
              <a:pathLst>
                <a:path w="6803" h="15326" extrusionOk="0">
                  <a:moveTo>
                    <a:pt x="246" y="1"/>
                  </a:moveTo>
                  <a:cubicBezTo>
                    <a:pt x="123" y="1"/>
                    <a:pt x="0" y="100"/>
                    <a:pt x="53" y="231"/>
                  </a:cubicBezTo>
                  <a:lnTo>
                    <a:pt x="6361" y="15182"/>
                  </a:lnTo>
                  <a:cubicBezTo>
                    <a:pt x="6395" y="15284"/>
                    <a:pt x="6476" y="15325"/>
                    <a:pt x="6556" y="15325"/>
                  </a:cubicBezTo>
                  <a:cubicBezTo>
                    <a:pt x="6680" y="15325"/>
                    <a:pt x="6803" y="15226"/>
                    <a:pt x="6750" y="15095"/>
                  </a:cubicBezTo>
                  <a:lnTo>
                    <a:pt x="441" y="144"/>
                  </a:lnTo>
                  <a:cubicBezTo>
                    <a:pt x="407" y="42"/>
                    <a:pt x="327" y="1"/>
                    <a:pt x="246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1675050" y="4082125"/>
              <a:ext cx="154550" cy="366950"/>
            </a:xfrm>
            <a:custGeom>
              <a:avLst/>
              <a:gdLst/>
              <a:ahLst/>
              <a:cxnLst/>
              <a:rect l="l" t="t" r="r" b="b"/>
              <a:pathLst>
                <a:path w="6182" h="14678" extrusionOk="0">
                  <a:moveTo>
                    <a:pt x="242" y="1"/>
                  </a:moveTo>
                  <a:cubicBezTo>
                    <a:pt x="113" y="1"/>
                    <a:pt x="1" y="100"/>
                    <a:pt x="79" y="231"/>
                  </a:cubicBezTo>
                  <a:lnTo>
                    <a:pt x="5740" y="14534"/>
                  </a:lnTo>
                  <a:cubicBezTo>
                    <a:pt x="5774" y="14636"/>
                    <a:pt x="5855" y="14677"/>
                    <a:pt x="5935" y="14677"/>
                  </a:cubicBezTo>
                  <a:cubicBezTo>
                    <a:pt x="6059" y="14677"/>
                    <a:pt x="6181" y="14578"/>
                    <a:pt x="6129" y="14447"/>
                  </a:cubicBezTo>
                  <a:lnTo>
                    <a:pt x="468" y="145"/>
                  </a:lnTo>
                  <a:cubicBezTo>
                    <a:pt x="417" y="42"/>
                    <a:pt x="326" y="1"/>
                    <a:pt x="242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5"/>
            <p:cNvSpPr/>
            <p:nvPr/>
          </p:nvSpPr>
          <p:spPr>
            <a:xfrm>
              <a:off x="1550625" y="4234800"/>
              <a:ext cx="580125" cy="407275"/>
            </a:xfrm>
            <a:custGeom>
              <a:avLst/>
              <a:gdLst/>
              <a:ahLst/>
              <a:cxnLst/>
              <a:rect l="l" t="t" r="r" b="b"/>
              <a:pathLst>
                <a:path w="23205" h="16291" extrusionOk="0">
                  <a:moveTo>
                    <a:pt x="13050" y="1"/>
                  </a:moveTo>
                  <a:lnTo>
                    <a:pt x="1" y="5445"/>
                  </a:lnTo>
                  <a:lnTo>
                    <a:pt x="4927" y="16291"/>
                  </a:lnTo>
                  <a:lnTo>
                    <a:pt x="23205" y="8772"/>
                  </a:lnTo>
                  <a:lnTo>
                    <a:pt x="14951" y="4797"/>
                  </a:lnTo>
                  <a:lnTo>
                    <a:pt x="13050" y="1"/>
                  </a:ln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5"/>
            <p:cNvSpPr/>
            <p:nvPr/>
          </p:nvSpPr>
          <p:spPr>
            <a:xfrm>
              <a:off x="1649675" y="4423200"/>
              <a:ext cx="434950" cy="185400"/>
            </a:xfrm>
            <a:custGeom>
              <a:avLst/>
              <a:gdLst/>
              <a:ahLst/>
              <a:cxnLst/>
              <a:rect l="l" t="t" r="r" b="b"/>
              <a:pathLst>
                <a:path w="17398" h="7416" extrusionOk="0">
                  <a:moveTo>
                    <a:pt x="17180" y="0"/>
                  </a:moveTo>
                  <a:cubicBezTo>
                    <a:pt x="17151" y="0"/>
                    <a:pt x="17118" y="8"/>
                    <a:pt x="17082" y="26"/>
                  </a:cubicBezTo>
                  <a:lnTo>
                    <a:pt x="187" y="6983"/>
                  </a:lnTo>
                  <a:cubicBezTo>
                    <a:pt x="1" y="7095"/>
                    <a:pt x="39" y="7398"/>
                    <a:pt x="218" y="7398"/>
                  </a:cubicBezTo>
                  <a:cubicBezTo>
                    <a:pt x="247" y="7398"/>
                    <a:pt x="280" y="7390"/>
                    <a:pt x="316" y="7372"/>
                  </a:cubicBezTo>
                  <a:lnTo>
                    <a:pt x="316" y="7415"/>
                  </a:lnTo>
                  <a:lnTo>
                    <a:pt x="17212" y="415"/>
                  </a:lnTo>
                  <a:cubicBezTo>
                    <a:pt x="17398" y="304"/>
                    <a:pt x="17360" y="0"/>
                    <a:pt x="17180" y="0"/>
                  </a:cubicBez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5"/>
            <p:cNvSpPr/>
            <p:nvPr/>
          </p:nvSpPr>
          <p:spPr>
            <a:xfrm>
              <a:off x="1912425" y="4366950"/>
              <a:ext cx="55450" cy="34950"/>
            </a:xfrm>
            <a:custGeom>
              <a:avLst/>
              <a:gdLst/>
              <a:ahLst/>
              <a:cxnLst/>
              <a:rect l="l" t="t" r="r" b="b"/>
              <a:pathLst>
                <a:path w="2218" h="1398" extrusionOk="0">
                  <a:moveTo>
                    <a:pt x="1917" y="1"/>
                  </a:moveTo>
                  <a:cubicBezTo>
                    <a:pt x="1885" y="1"/>
                    <a:pt x="1852" y="10"/>
                    <a:pt x="1819" y="29"/>
                  </a:cubicBezTo>
                  <a:lnTo>
                    <a:pt x="220" y="1023"/>
                  </a:lnTo>
                  <a:cubicBezTo>
                    <a:pt x="1" y="1133"/>
                    <a:pt x="122" y="1398"/>
                    <a:pt x="295" y="1398"/>
                  </a:cubicBezTo>
                  <a:cubicBezTo>
                    <a:pt x="327" y="1398"/>
                    <a:pt x="360" y="1389"/>
                    <a:pt x="393" y="1369"/>
                  </a:cubicBezTo>
                  <a:lnTo>
                    <a:pt x="2035" y="375"/>
                  </a:lnTo>
                  <a:cubicBezTo>
                    <a:pt x="2218" y="265"/>
                    <a:pt x="2091" y="1"/>
                    <a:pt x="1917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5"/>
            <p:cNvSpPr/>
            <p:nvPr/>
          </p:nvSpPr>
          <p:spPr>
            <a:xfrm>
              <a:off x="1953000" y="4385325"/>
              <a:ext cx="53775" cy="34600"/>
            </a:xfrm>
            <a:custGeom>
              <a:avLst/>
              <a:gdLst/>
              <a:ahLst/>
              <a:cxnLst/>
              <a:rect l="l" t="t" r="r" b="b"/>
              <a:pathLst>
                <a:path w="2151" h="1384" extrusionOk="0">
                  <a:moveTo>
                    <a:pt x="1849" y="1"/>
                  </a:moveTo>
                  <a:cubicBezTo>
                    <a:pt x="1817" y="1"/>
                    <a:pt x="1784" y="9"/>
                    <a:pt x="1751" y="29"/>
                  </a:cubicBezTo>
                  <a:lnTo>
                    <a:pt x="153" y="1023"/>
                  </a:lnTo>
                  <a:cubicBezTo>
                    <a:pt x="1" y="1137"/>
                    <a:pt x="116" y="1384"/>
                    <a:pt x="292" y="1384"/>
                  </a:cubicBezTo>
                  <a:cubicBezTo>
                    <a:pt x="317" y="1384"/>
                    <a:pt x="342" y="1379"/>
                    <a:pt x="369" y="1368"/>
                  </a:cubicBezTo>
                  <a:lnTo>
                    <a:pt x="1967" y="418"/>
                  </a:lnTo>
                  <a:cubicBezTo>
                    <a:pt x="2151" y="271"/>
                    <a:pt x="2023" y="1"/>
                    <a:pt x="184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5"/>
            <p:cNvSpPr/>
            <p:nvPr/>
          </p:nvSpPr>
          <p:spPr>
            <a:xfrm>
              <a:off x="1916500" y="4191375"/>
              <a:ext cx="178075" cy="161750"/>
            </a:xfrm>
            <a:custGeom>
              <a:avLst/>
              <a:gdLst/>
              <a:ahLst/>
              <a:cxnLst/>
              <a:rect l="l" t="t" r="r" b="b"/>
              <a:pathLst>
                <a:path w="7123" h="6470" extrusionOk="0">
                  <a:moveTo>
                    <a:pt x="1809" y="401"/>
                  </a:moveTo>
                  <a:cubicBezTo>
                    <a:pt x="2663" y="401"/>
                    <a:pt x="1821" y="3234"/>
                    <a:pt x="1699" y="3639"/>
                  </a:cubicBezTo>
                  <a:cubicBezTo>
                    <a:pt x="1500" y="4269"/>
                    <a:pt x="1275" y="4925"/>
                    <a:pt x="1025" y="5548"/>
                  </a:cubicBezTo>
                  <a:lnTo>
                    <a:pt x="1025" y="5548"/>
                  </a:lnTo>
                  <a:cubicBezTo>
                    <a:pt x="985" y="5029"/>
                    <a:pt x="965" y="4517"/>
                    <a:pt x="965" y="3984"/>
                  </a:cubicBezTo>
                  <a:cubicBezTo>
                    <a:pt x="965" y="3250"/>
                    <a:pt x="748" y="787"/>
                    <a:pt x="1613" y="441"/>
                  </a:cubicBezTo>
                  <a:cubicBezTo>
                    <a:pt x="1686" y="414"/>
                    <a:pt x="1751" y="401"/>
                    <a:pt x="1809" y="401"/>
                  </a:cubicBezTo>
                  <a:close/>
                  <a:moveTo>
                    <a:pt x="1825" y="0"/>
                  </a:moveTo>
                  <a:cubicBezTo>
                    <a:pt x="0" y="0"/>
                    <a:pt x="622" y="5261"/>
                    <a:pt x="748" y="6275"/>
                  </a:cubicBezTo>
                  <a:cubicBezTo>
                    <a:pt x="748" y="6404"/>
                    <a:pt x="856" y="6469"/>
                    <a:pt x="959" y="6469"/>
                  </a:cubicBezTo>
                  <a:cubicBezTo>
                    <a:pt x="1033" y="6469"/>
                    <a:pt x="1103" y="6436"/>
                    <a:pt x="1130" y="6370"/>
                  </a:cubicBezTo>
                  <a:lnTo>
                    <a:pt x="1130" y="6370"/>
                  </a:lnTo>
                  <a:lnTo>
                    <a:pt x="6928" y="4719"/>
                  </a:lnTo>
                  <a:cubicBezTo>
                    <a:pt x="7122" y="4641"/>
                    <a:pt x="7071" y="4318"/>
                    <a:pt x="6870" y="4318"/>
                  </a:cubicBezTo>
                  <a:cubicBezTo>
                    <a:pt x="6847" y="4318"/>
                    <a:pt x="6824" y="4322"/>
                    <a:pt x="6798" y="4330"/>
                  </a:cubicBezTo>
                  <a:lnTo>
                    <a:pt x="1331" y="5898"/>
                  </a:lnTo>
                  <a:lnTo>
                    <a:pt x="1331" y="5898"/>
                  </a:lnTo>
                  <a:cubicBezTo>
                    <a:pt x="2016" y="4376"/>
                    <a:pt x="3697" y="241"/>
                    <a:pt x="1958" y="9"/>
                  </a:cubicBezTo>
                  <a:cubicBezTo>
                    <a:pt x="1913" y="3"/>
                    <a:pt x="1868" y="0"/>
                    <a:pt x="182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5"/>
            <p:cNvSpPr/>
            <p:nvPr/>
          </p:nvSpPr>
          <p:spPr>
            <a:xfrm>
              <a:off x="1932950" y="4262550"/>
              <a:ext cx="91775" cy="89275"/>
            </a:xfrm>
            <a:custGeom>
              <a:avLst/>
              <a:gdLst/>
              <a:ahLst/>
              <a:cxnLst/>
              <a:rect l="l" t="t" r="r" b="b"/>
              <a:pathLst>
                <a:path w="3671" h="3571" extrusionOk="0">
                  <a:moveTo>
                    <a:pt x="3376" y="1"/>
                  </a:moveTo>
                  <a:cubicBezTo>
                    <a:pt x="3331" y="1"/>
                    <a:pt x="3284" y="18"/>
                    <a:pt x="3245" y="57"/>
                  </a:cubicBezTo>
                  <a:lnTo>
                    <a:pt x="134" y="3212"/>
                  </a:lnTo>
                  <a:cubicBezTo>
                    <a:pt x="0" y="3378"/>
                    <a:pt x="150" y="3571"/>
                    <a:pt x="304" y="3571"/>
                  </a:cubicBezTo>
                  <a:cubicBezTo>
                    <a:pt x="350" y="3571"/>
                    <a:pt x="397" y="3554"/>
                    <a:pt x="436" y="3514"/>
                  </a:cubicBezTo>
                  <a:lnTo>
                    <a:pt x="3504" y="360"/>
                  </a:lnTo>
                  <a:cubicBezTo>
                    <a:pt x="3671" y="193"/>
                    <a:pt x="3529" y="1"/>
                    <a:pt x="3376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5"/>
            <p:cNvSpPr/>
            <p:nvPr/>
          </p:nvSpPr>
          <p:spPr>
            <a:xfrm>
              <a:off x="1672700" y="4349300"/>
              <a:ext cx="159900" cy="158825"/>
            </a:xfrm>
            <a:custGeom>
              <a:avLst/>
              <a:gdLst/>
              <a:ahLst/>
              <a:cxnLst/>
              <a:rect l="l" t="t" r="r" b="b"/>
              <a:pathLst>
                <a:path w="6396" h="6353" extrusionOk="0">
                  <a:moveTo>
                    <a:pt x="2074" y="1"/>
                  </a:moveTo>
                  <a:lnTo>
                    <a:pt x="2161" y="1859"/>
                  </a:lnTo>
                  <a:lnTo>
                    <a:pt x="389" y="1470"/>
                  </a:lnTo>
                  <a:lnTo>
                    <a:pt x="1599" y="2809"/>
                  </a:lnTo>
                  <a:lnTo>
                    <a:pt x="0" y="3674"/>
                  </a:lnTo>
                  <a:lnTo>
                    <a:pt x="1772" y="3890"/>
                  </a:lnTo>
                  <a:lnTo>
                    <a:pt x="1081" y="5575"/>
                  </a:lnTo>
                  <a:lnTo>
                    <a:pt x="2636" y="4624"/>
                  </a:lnTo>
                  <a:lnTo>
                    <a:pt x="3198" y="6353"/>
                  </a:lnTo>
                  <a:lnTo>
                    <a:pt x="3760" y="4624"/>
                  </a:lnTo>
                  <a:lnTo>
                    <a:pt x="5315" y="5575"/>
                  </a:lnTo>
                  <a:lnTo>
                    <a:pt x="5315" y="5575"/>
                  </a:lnTo>
                  <a:lnTo>
                    <a:pt x="4624" y="3890"/>
                  </a:lnTo>
                  <a:lnTo>
                    <a:pt x="6395" y="3674"/>
                  </a:lnTo>
                  <a:lnTo>
                    <a:pt x="4797" y="2809"/>
                  </a:lnTo>
                  <a:lnTo>
                    <a:pt x="6007" y="1470"/>
                  </a:lnTo>
                  <a:lnTo>
                    <a:pt x="4235" y="1859"/>
                  </a:lnTo>
                  <a:lnTo>
                    <a:pt x="4321" y="1"/>
                  </a:lnTo>
                  <a:lnTo>
                    <a:pt x="3198" y="1470"/>
                  </a:lnTo>
                  <a:lnTo>
                    <a:pt x="2074" y="1"/>
                  </a:ln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5"/>
            <p:cNvSpPr/>
            <p:nvPr/>
          </p:nvSpPr>
          <p:spPr>
            <a:xfrm>
              <a:off x="1203875" y="3491575"/>
              <a:ext cx="612525" cy="764850"/>
            </a:xfrm>
            <a:custGeom>
              <a:avLst/>
              <a:gdLst/>
              <a:ahLst/>
              <a:cxnLst/>
              <a:rect l="l" t="t" r="r" b="b"/>
              <a:pathLst>
                <a:path w="24501" h="30594" extrusionOk="0">
                  <a:moveTo>
                    <a:pt x="0" y="1"/>
                  </a:moveTo>
                  <a:lnTo>
                    <a:pt x="0" y="13266"/>
                  </a:lnTo>
                  <a:cubicBezTo>
                    <a:pt x="0" y="13266"/>
                    <a:pt x="9463" y="27699"/>
                    <a:pt x="11969" y="30594"/>
                  </a:cubicBezTo>
                  <a:lnTo>
                    <a:pt x="24500" y="26618"/>
                  </a:lnTo>
                  <a:lnTo>
                    <a:pt x="19920" y="86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5"/>
            <p:cNvSpPr/>
            <p:nvPr/>
          </p:nvSpPr>
          <p:spPr>
            <a:xfrm>
              <a:off x="1426400" y="4036025"/>
              <a:ext cx="390000" cy="220400"/>
            </a:xfrm>
            <a:custGeom>
              <a:avLst/>
              <a:gdLst/>
              <a:ahLst/>
              <a:cxnLst/>
              <a:rect l="l" t="t" r="r" b="b"/>
              <a:pathLst>
                <a:path w="15600" h="8816" extrusionOk="0">
                  <a:moveTo>
                    <a:pt x="14735" y="1"/>
                  </a:moveTo>
                  <a:lnTo>
                    <a:pt x="0" y="4668"/>
                  </a:lnTo>
                  <a:cubicBezTo>
                    <a:pt x="1297" y="6526"/>
                    <a:pt x="2420" y="8081"/>
                    <a:pt x="3068" y="8816"/>
                  </a:cubicBezTo>
                  <a:lnTo>
                    <a:pt x="15599" y="4840"/>
                  </a:lnTo>
                  <a:lnTo>
                    <a:pt x="14735" y="1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5"/>
            <p:cNvSpPr/>
            <p:nvPr/>
          </p:nvSpPr>
          <p:spPr>
            <a:xfrm>
              <a:off x="1418400" y="4032475"/>
              <a:ext cx="383300" cy="125975"/>
            </a:xfrm>
            <a:custGeom>
              <a:avLst/>
              <a:gdLst/>
              <a:ahLst/>
              <a:cxnLst/>
              <a:rect l="l" t="t" r="r" b="b"/>
              <a:pathLst>
                <a:path w="15332" h="5039" extrusionOk="0">
                  <a:moveTo>
                    <a:pt x="15084" y="1"/>
                  </a:moveTo>
                  <a:cubicBezTo>
                    <a:pt x="15061" y="1"/>
                    <a:pt x="15038" y="5"/>
                    <a:pt x="15012" y="13"/>
                  </a:cubicBezTo>
                  <a:lnTo>
                    <a:pt x="234" y="4637"/>
                  </a:lnTo>
                  <a:cubicBezTo>
                    <a:pt x="0" y="4715"/>
                    <a:pt x="82" y="5038"/>
                    <a:pt x="291" y="5038"/>
                  </a:cubicBezTo>
                  <a:cubicBezTo>
                    <a:pt x="314" y="5038"/>
                    <a:pt x="338" y="5034"/>
                    <a:pt x="364" y="5026"/>
                  </a:cubicBezTo>
                  <a:lnTo>
                    <a:pt x="15098" y="402"/>
                  </a:lnTo>
                  <a:cubicBezTo>
                    <a:pt x="15332" y="324"/>
                    <a:pt x="15285" y="1"/>
                    <a:pt x="15084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5"/>
            <p:cNvSpPr/>
            <p:nvPr/>
          </p:nvSpPr>
          <p:spPr>
            <a:xfrm>
              <a:off x="1196200" y="3818800"/>
              <a:ext cx="627225" cy="443475"/>
            </a:xfrm>
            <a:custGeom>
              <a:avLst/>
              <a:gdLst/>
              <a:ahLst/>
              <a:cxnLst/>
              <a:rect l="l" t="t" r="r" b="b"/>
              <a:pathLst>
                <a:path w="25089" h="17739" extrusionOk="0">
                  <a:moveTo>
                    <a:pt x="281" y="0"/>
                  </a:moveTo>
                  <a:cubicBezTo>
                    <a:pt x="143" y="0"/>
                    <a:pt x="0" y="143"/>
                    <a:pt x="91" y="264"/>
                  </a:cubicBezTo>
                  <a:lnTo>
                    <a:pt x="134" y="307"/>
                  </a:lnTo>
                  <a:cubicBezTo>
                    <a:pt x="3937" y="6140"/>
                    <a:pt x="7610" y="12363"/>
                    <a:pt x="12147" y="17678"/>
                  </a:cubicBezTo>
                  <a:cubicBezTo>
                    <a:pt x="12177" y="17708"/>
                    <a:pt x="12229" y="17739"/>
                    <a:pt x="12273" y="17739"/>
                  </a:cubicBezTo>
                  <a:cubicBezTo>
                    <a:pt x="12291" y="17739"/>
                    <a:pt x="12307" y="17733"/>
                    <a:pt x="12320" y="17721"/>
                  </a:cubicBezTo>
                  <a:lnTo>
                    <a:pt x="24894" y="13745"/>
                  </a:lnTo>
                  <a:cubicBezTo>
                    <a:pt x="25088" y="13668"/>
                    <a:pt x="25038" y="13344"/>
                    <a:pt x="24836" y="13344"/>
                  </a:cubicBezTo>
                  <a:cubicBezTo>
                    <a:pt x="24814" y="13344"/>
                    <a:pt x="24790" y="13348"/>
                    <a:pt x="24764" y="13357"/>
                  </a:cubicBezTo>
                  <a:lnTo>
                    <a:pt x="17202" y="15733"/>
                  </a:lnTo>
                  <a:cubicBezTo>
                    <a:pt x="15863" y="16165"/>
                    <a:pt x="14437" y="16813"/>
                    <a:pt x="13097" y="17029"/>
                  </a:cubicBezTo>
                  <a:cubicBezTo>
                    <a:pt x="12869" y="17069"/>
                    <a:pt x="12687" y="17089"/>
                    <a:pt x="12536" y="17089"/>
                  </a:cubicBezTo>
                  <a:cubicBezTo>
                    <a:pt x="11857" y="17089"/>
                    <a:pt x="11809" y="16672"/>
                    <a:pt x="11066" y="15647"/>
                  </a:cubicBezTo>
                  <a:cubicBezTo>
                    <a:pt x="7307" y="10634"/>
                    <a:pt x="3894" y="5319"/>
                    <a:pt x="437" y="91"/>
                  </a:cubicBezTo>
                  <a:cubicBezTo>
                    <a:pt x="398" y="26"/>
                    <a:pt x="340" y="0"/>
                    <a:pt x="281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5"/>
            <p:cNvSpPr/>
            <p:nvPr/>
          </p:nvSpPr>
          <p:spPr>
            <a:xfrm>
              <a:off x="1414525" y="2820750"/>
              <a:ext cx="814525" cy="633450"/>
            </a:xfrm>
            <a:custGeom>
              <a:avLst/>
              <a:gdLst/>
              <a:ahLst/>
              <a:cxnLst/>
              <a:rect l="l" t="t" r="r" b="b"/>
              <a:pathLst>
                <a:path w="32581" h="25338" extrusionOk="0">
                  <a:moveTo>
                    <a:pt x="1685" y="0"/>
                  </a:moveTo>
                  <a:lnTo>
                    <a:pt x="0" y="5531"/>
                  </a:lnTo>
                  <a:cubicBezTo>
                    <a:pt x="0" y="5531"/>
                    <a:pt x="5142" y="11105"/>
                    <a:pt x="24111" y="23507"/>
                  </a:cubicBezTo>
                  <a:cubicBezTo>
                    <a:pt x="24111" y="23507"/>
                    <a:pt x="26293" y="25338"/>
                    <a:pt x="26809" y="25338"/>
                  </a:cubicBezTo>
                  <a:cubicBezTo>
                    <a:pt x="26837" y="25338"/>
                    <a:pt x="26859" y="25332"/>
                    <a:pt x="26877" y="25322"/>
                  </a:cubicBezTo>
                  <a:cubicBezTo>
                    <a:pt x="27784" y="24846"/>
                    <a:pt x="26142" y="22297"/>
                    <a:pt x="26142" y="22297"/>
                  </a:cubicBezTo>
                  <a:lnTo>
                    <a:pt x="26142" y="22297"/>
                  </a:lnTo>
                  <a:cubicBezTo>
                    <a:pt x="26143" y="22297"/>
                    <a:pt x="28453" y="23940"/>
                    <a:pt x="29633" y="23940"/>
                  </a:cubicBezTo>
                  <a:cubicBezTo>
                    <a:pt x="29923" y="23940"/>
                    <a:pt x="30145" y="23840"/>
                    <a:pt x="30247" y="23593"/>
                  </a:cubicBezTo>
                  <a:cubicBezTo>
                    <a:pt x="30562" y="22764"/>
                    <a:pt x="29514" y="22011"/>
                    <a:pt x="28769" y="21596"/>
                  </a:cubicBezTo>
                  <a:lnTo>
                    <a:pt x="28769" y="21596"/>
                  </a:lnTo>
                  <a:cubicBezTo>
                    <a:pt x="29269" y="21816"/>
                    <a:pt x="29957" y="22062"/>
                    <a:pt x="30521" y="22062"/>
                  </a:cubicBezTo>
                  <a:cubicBezTo>
                    <a:pt x="30881" y="22062"/>
                    <a:pt x="31190" y="21962"/>
                    <a:pt x="31371" y="21692"/>
                  </a:cubicBezTo>
                  <a:cubicBezTo>
                    <a:pt x="31834" y="20921"/>
                    <a:pt x="29474" y="19564"/>
                    <a:pt x="28961" y="19282"/>
                  </a:cubicBezTo>
                  <a:lnTo>
                    <a:pt x="28961" y="19282"/>
                  </a:lnTo>
                  <a:cubicBezTo>
                    <a:pt x="29330" y="19478"/>
                    <a:pt x="30669" y="20159"/>
                    <a:pt x="31523" y="20159"/>
                  </a:cubicBezTo>
                  <a:cubicBezTo>
                    <a:pt x="31833" y="20159"/>
                    <a:pt x="32079" y="20070"/>
                    <a:pt x="32192" y="19834"/>
                  </a:cubicBezTo>
                  <a:cubicBezTo>
                    <a:pt x="32581" y="19056"/>
                    <a:pt x="29902" y="18105"/>
                    <a:pt x="29902" y="18105"/>
                  </a:cubicBezTo>
                  <a:cubicBezTo>
                    <a:pt x="29902" y="18105"/>
                    <a:pt x="8772" y="9118"/>
                    <a:pt x="1685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5"/>
            <p:cNvSpPr/>
            <p:nvPr/>
          </p:nvSpPr>
          <p:spPr>
            <a:xfrm>
              <a:off x="1382100" y="2801300"/>
              <a:ext cx="649275" cy="593075"/>
            </a:xfrm>
            <a:custGeom>
              <a:avLst/>
              <a:gdLst/>
              <a:ahLst/>
              <a:cxnLst/>
              <a:rect l="l" t="t" r="r" b="b"/>
              <a:pathLst>
                <a:path w="25971" h="23723" extrusionOk="0">
                  <a:moveTo>
                    <a:pt x="2075" y="1"/>
                  </a:moveTo>
                  <a:lnTo>
                    <a:pt x="1" y="10285"/>
                  </a:lnTo>
                  <a:cubicBezTo>
                    <a:pt x="5964" y="17241"/>
                    <a:pt x="20482" y="23723"/>
                    <a:pt x="20482" y="23723"/>
                  </a:cubicBezTo>
                  <a:lnTo>
                    <a:pt x="25970" y="14951"/>
                  </a:lnTo>
                  <a:cubicBezTo>
                    <a:pt x="25020" y="14476"/>
                    <a:pt x="24069" y="14001"/>
                    <a:pt x="22600" y="13180"/>
                  </a:cubicBezTo>
                  <a:cubicBezTo>
                    <a:pt x="15211" y="9118"/>
                    <a:pt x="2075" y="1"/>
                    <a:pt x="2075" y="1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5"/>
            <p:cNvSpPr/>
            <p:nvPr/>
          </p:nvSpPr>
          <p:spPr>
            <a:xfrm>
              <a:off x="1810975" y="3130775"/>
              <a:ext cx="219300" cy="263600"/>
            </a:xfrm>
            <a:custGeom>
              <a:avLst/>
              <a:gdLst/>
              <a:ahLst/>
              <a:cxnLst/>
              <a:rect l="l" t="t" r="r" b="b"/>
              <a:pathLst>
                <a:path w="8772" h="10544" extrusionOk="0">
                  <a:moveTo>
                    <a:pt x="5358" y="1"/>
                  </a:moveTo>
                  <a:lnTo>
                    <a:pt x="0" y="8945"/>
                  </a:lnTo>
                  <a:cubicBezTo>
                    <a:pt x="2118" y="10025"/>
                    <a:pt x="3327" y="10544"/>
                    <a:pt x="3327" y="10544"/>
                  </a:cubicBezTo>
                  <a:lnTo>
                    <a:pt x="8772" y="1772"/>
                  </a:lnTo>
                  <a:cubicBezTo>
                    <a:pt x="7821" y="1254"/>
                    <a:pt x="6871" y="822"/>
                    <a:pt x="5358" y="1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5"/>
            <p:cNvSpPr/>
            <p:nvPr/>
          </p:nvSpPr>
          <p:spPr>
            <a:xfrm>
              <a:off x="1375600" y="3053300"/>
              <a:ext cx="662375" cy="345825"/>
            </a:xfrm>
            <a:custGeom>
              <a:avLst/>
              <a:gdLst/>
              <a:ahLst/>
              <a:cxnLst/>
              <a:rect l="l" t="t" r="r" b="b"/>
              <a:pathLst>
                <a:path w="26495" h="13833" extrusionOk="0">
                  <a:moveTo>
                    <a:pt x="291" y="0"/>
                  </a:moveTo>
                  <a:cubicBezTo>
                    <a:pt x="141" y="0"/>
                    <a:pt x="1" y="204"/>
                    <a:pt x="131" y="334"/>
                  </a:cubicBezTo>
                  <a:cubicBezTo>
                    <a:pt x="5489" y="6384"/>
                    <a:pt x="13353" y="10532"/>
                    <a:pt x="20656" y="13816"/>
                  </a:cubicBezTo>
                  <a:cubicBezTo>
                    <a:pt x="20679" y="13827"/>
                    <a:pt x="20705" y="13833"/>
                    <a:pt x="20732" y="13833"/>
                  </a:cubicBezTo>
                  <a:cubicBezTo>
                    <a:pt x="20806" y="13833"/>
                    <a:pt x="20884" y="13793"/>
                    <a:pt x="20915" y="13729"/>
                  </a:cubicBezTo>
                  <a:lnTo>
                    <a:pt x="26403" y="4958"/>
                  </a:lnTo>
                  <a:cubicBezTo>
                    <a:pt x="26495" y="4805"/>
                    <a:pt x="26349" y="4652"/>
                    <a:pt x="26209" y="4652"/>
                  </a:cubicBezTo>
                  <a:cubicBezTo>
                    <a:pt x="26152" y="4652"/>
                    <a:pt x="26095" y="4678"/>
                    <a:pt x="26057" y="4742"/>
                  </a:cubicBezTo>
                  <a:lnTo>
                    <a:pt x="26014" y="4742"/>
                  </a:lnTo>
                  <a:lnTo>
                    <a:pt x="22341" y="10705"/>
                  </a:lnTo>
                  <a:cubicBezTo>
                    <a:pt x="21962" y="11337"/>
                    <a:pt x="21336" y="12956"/>
                    <a:pt x="20704" y="13356"/>
                  </a:cubicBezTo>
                  <a:lnTo>
                    <a:pt x="20704" y="13356"/>
                  </a:lnTo>
                  <a:cubicBezTo>
                    <a:pt x="20670" y="13350"/>
                    <a:pt x="20626" y="13345"/>
                    <a:pt x="20570" y="13341"/>
                  </a:cubicBezTo>
                  <a:cubicBezTo>
                    <a:pt x="20224" y="13211"/>
                    <a:pt x="19921" y="13081"/>
                    <a:pt x="19619" y="12865"/>
                  </a:cubicBezTo>
                  <a:cubicBezTo>
                    <a:pt x="12792" y="9624"/>
                    <a:pt x="5489" y="5779"/>
                    <a:pt x="434" y="75"/>
                  </a:cubicBezTo>
                  <a:cubicBezTo>
                    <a:pt x="391" y="22"/>
                    <a:pt x="341" y="0"/>
                    <a:pt x="291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5"/>
            <p:cNvSpPr/>
            <p:nvPr/>
          </p:nvSpPr>
          <p:spPr>
            <a:xfrm>
              <a:off x="1804350" y="3122525"/>
              <a:ext cx="147550" cy="236300"/>
            </a:xfrm>
            <a:custGeom>
              <a:avLst/>
              <a:gdLst/>
              <a:ahLst/>
              <a:cxnLst/>
              <a:rect l="l" t="t" r="r" b="b"/>
              <a:pathLst>
                <a:path w="5902" h="9452" extrusionOk="0">
                  <a:moveTo>
                    <a:pt x="5634" y="1"/>
                  </a:moveTo>
                  <a:cubicBezTo>
                    <a:pt x="5582" y="1"/>
                    <a:pt x="5531" y="22"/>
                    <a:pt x="5494" y="71"/>
                  </a:cubicBezTo>
                  <a:lnTo>
                    <a:pt x="92" y="9146"/>
                  </a:lnTo>
                  <a:cubicBezTo>
                    <a:pt x="1" y="9298"/>
                    <a:pt x="147" y="9451"/>
                    <a:pt x="286" y="9451"/>
                  </a:cubicBezTo>
                  <a:cubicBezTo>
                    <a:pt x="344" y="9451"/>
                    <a:pt x="400" y="9425"/>
                    <a:pt x="438" y="9362"/>
                  </a:cubicBezTo>
                  <a:lnTo>
                    <a:pt x="5839" y="287"/>
                  </a:lnTo>
                  <a:cubicBezTo>
                    <a:pt x="5901" y="133"/>
                    <a:pt x="5764" y="1"/>
                    <a:pt x="5634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5"/>
            <p:cNvSpPr/>
            <p:nvPr/>
          </p:nvSpPr>
          <p:spPr>
            <a:xfrm>
              <a:off x="1390400" y="2726425"/>
              <a:ext cx="274425" cy="108150"/>
            </a:xfrm>
            <a:custGeom>
              <a:avLst/>
              <a:gdLst/>
              <a:ahLst/>
              <a:cxnLst/>
              <a:rect l="l" t="t" r="r" b="b"/>
              <a:pathLst>
                <a:path w="10977" h="4326" extrusionOk="0">
                  <a:moveTo>
                    <a:pt x="277" y="1"/>
                  </a:moveTo>
                  <a:cubicBezTo>
                    <a:pt x="132" y="1"/>
                    <a:pt x="1" y="193"/>
                    <a:pt x="101" y="360"/>
                  </a:cubicBezTo>
                  <a:cubicBezTo>
                    <a:pt x="2395" y="2913"/>
                    <a:pt x="5672" y="4326"/>
                    <a:pt x="9036" y="4326"/>
                  </a:cubicBezTo>
                  <a:cubicBezTo>
                    <a:pt x="9600" y="4326"/>
                    <a:pt x="10166" y="4286"/>
                    <a:pt x="10731" y="4205"/>
                  </a:cubicBezTo>
                  <a:cubicBezTo>
                    <a:pt x="10976" y="4165"/>
                    <a:pt x="10912" y="3813"/>
                    <a:pt x="10684" y="3813"/>
                  </a:cubicBezTo>
                  <a:cubicBezTo>
                    <a:pt x="10671" y="3813"/>
                    <a:pt x="10658" y="3814"/>
                    <a:pt x="10644" y="3817"/>
                  </a:cubicBezTo>
                  <a:cubicBezTo>
                    <a:pt x="10112" y="3888"/>
                    <a:pt x="9580" y="3924"/>
                    <a:pt x="9052" y="3924"/>
                  </a:cubicBezTo>
                  <a:cubicBezTo>
                    <a:pt x="5759" y="3924"/>
                    <a:pt x="2600" y="2552"/>
                    <a:pt x="403" y="57"/>
                  </a:cubicBezTo>
                  <a:cubicBezTo>
                    <a:pt x="364" y="18"/>
                    <a:pt x="320" y="1"/>
                    <a:pt x="2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5"/>
            <p:cNvSpPr/>
            <p:nvPr/>
          </p:nvSpPr>
          <p:spPr>
            <a:xfrm>
              <a:off x="1640300" y="2796725"/>
              <a:ext cx="66600" cy="57650"/>
            </a:xfrm>
            <a:custGeom>
              <a:avLst/>
              <a:gdLst/>
              <a:ahLst/>
              <a:cxnLst/>
              <a:rect l="l" t="t" r="r" b="b"/>
              <a:pathLst>
                <a:path w="2664" h="2306" extrusionOk="0">
                  <a:moveTo>
                    <a:pt x="1306" y="1"/>
                  </a:moveTo>
                  <a:cubicBezTo>
                    <a:pt x="913" y="1"/>
                    <a:pt x="521" y="199"/>
                    <a:pt x="303" y="616"/>
                  </a:cubicBezTo>
                  <a:cubicBezTo>
                    <a:pt x="0" y="1177"/>
                    <a:pt x="216" y="1869"/>
                    <a:pt x="778" y="2171"/>
                  </a:cubicBezTo>
                  <a:cubicBezTo>
                    <a:pt x="954" y="2264"/>
                    <a:pt x="1136" y="2305"/>
                    <a:pt x="1311" y="2305"/>
                  </a:cubicBezTo>
                  <a:cubicBezTo>
                    <a:pt x="2038" y="2305"/>
                    <a:pt x="2663" y="1589"/>
                    <a:pt x="2420" y="789"/>
                  </a:cubicBezTo>
                  <a:cubicBezTo>
                    <a:pt x="2233" y="275"/>
                    <a:pt x="1768" y="1"/>
                    <a:pt x="13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5"/>
            <p:cNvSpPr/>
            <p:nvPr/>
          </p:nvSpPr>
          <p:spPr>
            <a:xfrm>
              <a:off x="809575" y="2692450"/>
              <a:ext cx="943075" cy="874775"/>
            </a:xfrm>
            <a:custGeom>
              <a:avLst/>
              <a:gdLst/>
              <a:ahLst/>
              <a:cxnLst/>
              <a:rect l="l" t="t" r="r" b="b"/>
              <a:pathLst>
                <a:path w="37723" h="34991" extrusionOk="0">
                  <a:moveTo>
                    <a:pt x="17893" y="0"/>
                  </a:moveTo>
                  <a:cubicBezTo>
                    <a:pt x="13201" y="0"/>
                    <a:pt x="8167" y="1373"/>
                    <a:pt x="8167" y="1373"/>
                  </a:cubicBezTo>
                  <a:lnTo>
                    <a:pt x="5445" y="12608"/>
                  </a:lnTo>
                  <a:lnTo>
                    <a:pt x="0" y="34991"/>
                  </a:lnTo>
                  <a:lnTo>
                    <a:pt x="37723" y="34299"/>
                  </a:lnTo>
                  <a:cubicBezTo>
                    <a:pt x="37723" y="34299"/>
                    <a:pt x="29254" y="11355"/>
                    <a:pt x="26013" y="3793"/>
                  </a:cubicBezTo>
                  <a:cubicBezTo>
                    <a:pt x="25797" y="3274"/>
                    <a:pt x="25408" y="2151"/>
                    <a:pt x="25235" y="1805"/>
                  </a:cubicBezTo>
                  <a:cubicBezTo>
                    <a:pt x="24414" y="466"/>
                    <a:pt x="22859" y="595"/>
                    <a:pt x="21001" y="250"/>
                  </a:cubicBezTo>
                  <a:cubicBezTo>
                    <a:pt x="20026" y="72"/>
                    <a:pt x="18968" y="0"/>
                    <a:pt x="17893" y="0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5"/>
            <p:cNvSpPr/>
            <p:nvPr/>
          </p:nvSpPr>
          <p:spPr>
            <a:xfrm>
              <a:off x="1280975" y="3201000"/>
              <a:ext cx="346375" cy="361725"/>
            </a:xfrm>
            <a:custGeom>
              <a:avLst/>
              <a:gdLst/>
              <a:ahLst/>
              <a:cxnLst/>
              <a:rect l="l" t="t" r="r" b="b"/>
              <a:pathLst>
                <a:path w="13855" h="14469" extrusionOk="0">
                  <a:moveTo>
                    <a:pt x="13595" y="0"/>
                  </a:moveTo>
                  <a:lnTo>
                    <a:pt x="6379" y="649"/>
                  </a:lnTo>
                  <a:cubicBezTo>
                    <a:pt x="6249" y="649"/>
                    <a:pt x="6206" y="692"/>
                    <a:pt x="6163" y="778"/>
                  </a:cubicBezTo>
                  <a:cubicBezTo>
                    <a:pt x="5645" y="3587"/>
                    <a:pt x="4175" y="6525"/>
                    <a:pt x="1324" y="7476"/>
                  </a:cubicBezTo>
                  <a:cubicBezTo>
                    <a:pt x="1237" y="7476"/>
                    <a:pt x="1194" y="7562"/>
                    <a:pt x="1151" y="7605"/>
                  </a:cubicBezTo>
                  <a:lnTo>
                    <a:pt x="27" y="14217"/>
                  </a:lnTo>
                  <a:cubicBezTo>
                    <a:pt x="1" y="14375"/>
                    <a:pt x="135" y="14469"/>
                    <a:pt x="254" y="14469"/>
                  </a:cubicBezTo>
                  <a:cubicBezTo>
                    <a:pt x="330" y="14469"/>
                    <a:pt x="399" y="14430"/>
                    <a:pt x="416" y="14346"/>
                  </a:cubicBezTo>
                  <a:cubicBezTo>
                    <a:pt x="719" y="12575"/>
                    <a:pt x="632" y="9679"/>
                    <a:pt x="1496" y="8167"/>
                  </a:cubicBezTo>
                  <a:cubicBezTo>
                    <a:pt x="1842" y="7562"/>
                    <a:pt x="2490" y="7519"/>
                    <a:pt x="3138" y="7087"/>
                  </a:cubicBezTo>
                  <a:cubicBezTo>
                    <a:pt x="4175" y="6266"/>
                    <a:pt x="4996" y="5186"/>
                    <a:pt x="5558" y="3976"/>
                  </a:cubicBezTo>
                  <a:cubicBezTo>
                    <a:pt x="5947" y="3155"/>
                    <a:pt x="5990" y="1902"/>
                    <a:pt x="6509" y="1253"/>
                  </a:cubicBezTo>
                  <a:cubicBezTo>
                    <a:pt x="6725" y="908"/>
                    <a:pt x="6422" y="994"/>
                    <a:pt x="7416" y="951"/>
                  </a:cubicBezTo>
                  <a:cubicBezTo>
                    <a:pt x="9447" y="908"/>
                    <a:pt x="11521" y="605"/>
                    <a:pt x="13595" y="432"/>
                  </a:cubicBezTo>
                  <a:cubicBezTo>
                    <a:pt x="13855" y="432"/>
                    <a:pt x="13855" y="0"/>
                    <a:pt x="1359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5"/>
            <p:cNvSpPr/>
            <p:nvPr/>
          </p:nvSpPr>
          <p:spPr>
            <a:xfrm>
              <a:off x="229475" y="2835875"/>
              <a:ext cx="814525" cy="633300"/>
            </a:xfrm>
            <a:custGeom>
              <a:avLst/>
              <a:gdLst/>
              <a:ahLst/>
              <a:cxnLst/>
              <a:rect l="l" t="t" r="r" b="b"/>
              <a:pathLst>
                <a:path w="32581" h="25332" extrusionOk="0">
                  <a:moveTo>
                    <a:pt x="30896" y="0"/>
                  </a:moveTo>
                  <a:cubicBezTo>
                    <a:pt x="23809" y="9074"/>
                    <a:pt x="2679" y="18062"/>
                    <a:pt x="2679" y="18062"/>
                  </a:cubicBezTo>
                  <a:cubicBezTo>
                    <a:pt x="2679" y="18062"/>
                    <a:pt x="0" y="19013"/>
                    <a:pt x="389" y="19791"/>
                  </a:cubicBezTo>
                  <a:cubicBezTo>
                    <a:pt x="514" y="20039"/>
                    <a:pt x="770" y="20134"/>
                    <a:pt x="1088" y="20134"/>
                  </a:cubicBezTo>
                  <a:cubicBezTo>
                    <a:pt x="1860" y="20134"/>
                    <a:pt x="2996" y="19575"/>
                    <a:pt x="3482" y="19315"/>
                  </a:cubicBezTo>
                  <a:lnTo>
                    <a:pt x="3482" y="19315"/>
                  </a:lnTo>
                  <a:cubicBezTo>
                    <a:pt x="2782" y="19713"/>
                    <a:pt x="781" y="20933"/>
                    <a:pt x="1210" y="21649"/>
                  </a:cubicBezTo>
                  <a:cubicBezTo>
                    <a:pt x="1391" y="21919"/>
                    <a:pt x="1700" y="22019"/>
                    <a:pt x="2060" y="22019"/>
                  </a:cubicBezTo>
                  <a:cubicBezTo>
                    <a:pt x="2662" y="22019"/>
                    <a:pt x="3404" y="21738"/>
                    <a:pt x="3909" y="21509"/>
                  </a:cubicBezTo>
                  <a:lnTo>
                    <a:pt x="3909" y="21509"/>
                  </a:lnTo>
                  <a:cubicBezTo>
                    <a:pt x="3163" y="21923"/>
                    <a:pt x="2005" y="22727"/>
                    <a:pt x="2334" y="23593"/>
                  </a:cubicBezTo>
                  <a:cubicBezTo>
                    <a:pt x="2435" y="23837"/>
                    <a:pt x="2652" y="23935"/>
                    <a:pt x="2936" y="23935"/>
                  </a:cubicBezTo>
                  <a:cubicBezTo>
                    <a:pt x="4112" y="23935"/>
                    <a:pt x="6439" y="22254"/>
                    <a:pt x="6439" y="22254"/>
                  </a:cubicBezTo>
                  <a:lnTo>
                    <a:pt x="6439" y="22254"/>
                  </a:lnTo>
                  <a:cubicBezTo>
                    <a:pt x="6439" y="22254"/>
                    <a:pt x="4797" y="24803"/>
                    <a:pt x="5704" y="25321"/>
                  </a:cubicBezTo>
                  <a:cubicBezTo>
                    <a:pt x="5718" y="25329"/>
                    <a:pt x="5736" y="25332"/>
                    <a:pt x="5756" y="25332"/>
                  </a:cubicBezTo>
                  <a:cubicBezTo>
                    <a:pt x="6243" y="25332"/>
                    <a:pt x="8470" y="23463"/>
                    <a:pt x="8470" y="23463"/>
                  </a:cubicBezTo>
                  <a:cubicBezTo>
                    <a:pt x="27482" y="11105"/>
                    <a:pt x="32581" y="5488"/>
                    <a:pt x="32581" y="5488"/>
                  </a:cubicBezTo>
                  <a:lnTo>
                    <a:pt x="30896" y="0"/>
                  </a:ln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5"/>
            <p:cNvSpPr/>
            <p:nvPr/>
          </p:nvSpPr>
          <p:spPr>
            <a:xfrm>
              <a:off x="428250" y="2815350"/>
              <a:ext cx="648175" cy="593075"/>
            </a:xfrm>
            <a:custGeom>
              <a:avLst/>
              <a:gdLst/>
              <a:ahLst/>
              <a:cxnLst/>
              <a:rect l="l" t="t" r="r" b="b"/>
              <a:pathLst>
                <a:path w="25927" h="23723" extrusionOk="0">
                  <a:moveTo>
                    <a:pt x="23895" y="0"/>
                  </a:moveTo>
                  <a:cubicBezTo>
                    <a:pt x="23895" y="0"/>
                    <a:pt x="10759" y="9161"/>
                    <a:pt x="3370" y="13223"/>
                  </a:cubicBezTo>
                  <a:cubicBezTo>
                    <a:pt x="1858" y="14044"/>
                    <a:pt x="907" y="14476"/>
                    <a:pt x="0" y="14951"/>
                  </a:cubicBezTo>
                  <a:lnTo>
                    <a:pt x="5445" y="23723"/>
                  </a:lnTo>
                  <a:cubicBezTo>
                    <a:pt x="5445" y="23723"/>
                    <a:pt x="19963" y="17284"/>
                    <a:pt x="25926" y="10284"/>
                  </a:cubicBezTo>
                  <a:lnTo>
                    <a:pt x="23895" y="0"/>
                  </a:ln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5"/>
            <p:cNvSpPr/>
            <p:nvPr/>
          </p:nvSpPr>
          <p:spPr>
            <a:xfrm>
              <a:off x="428250" y="3144825"/>
              <a:ext cx="219300" cy="263600"/>
            </a:xfrm>
            <a:custGeom>
              <a:avLst/>
              <a:gdLst/>
              <a:ahLst/>
              <a:cxnLst/>
              <a:rect l="l" t="t" r="r" b="b"/>
              <a:pathLst>
                <a:path w="8772" h="10544" extrusionOk="0">
                  <a:moveTo>
                    <a:pt x="3370" y="0"/>
                  </a:moveTo>
                  <a:cubicBezTo>
                    <a:pt x="1858" y="821"/>
                    <a:pt x="907" y="1297"/>
                    <a:pt x="0" y="1772"/>
                  </a:cubicBezTo>
                  <a:lnTo>
                    <a:pt x="5445" y="10544"/>
                  </a:lnTo>
                  <a:cubicBezTo>
                    <a:pt x="5445" y="10544"/>
                    <a:pt x="6654" y="10025"/>
                    <a:pt x="8772" y="8945"/>
                  </a:cubicBezTo>
                  <a:lnTo>
                    <a:pt x="3414" y="0"/>
                  </a:ln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5"/>
            <p:cNvSpPr/>
            <p:nvPr/>
          </p:nvSpPr>
          <p:spPr>
            <a:xfrm>
              <a:off x="421650" y="3067800"/>
              <a:ext cx="662425" cy="345650"/>
            </a:xfrm>
            <a:custGeom>
              <a:avLst/>
              <a:gdLst/>
              <a:ahLst/>
              <a:cxnLst/>
              <a:rect l="l" t="t" r="r" b="b"/>
              <a:pathLst>
                <a:path w="26497" h="13826" extrusionOk="0">
                  <a:moveTo>
                    <a:pt x="26192" y="0"/>
                  </a:moveTo>
                  <a:cubicBezTo>
                    <a:pt x="26146" y="0"/>
                    <a:pt x="26100" y="17"/>
                    <a:pt x="26061" y="57"/>
                  </a:cubicBezTo>
                  <a:cubicBezTo>
                    <a:pt x="21005" y="5760"/>
                    <a:pt x="13702" y="9649"/>
                    <a:pt x="6875" y="12890"/>
                  </a:cubicBezTo>
                  <a:cubicBezTo>
                    <a:pt x="6478" y="13089"/>
                    <a:pt x="5679" y="13287"/>
                    <a:pt x="5821" y="13419"/>
                  </a:cubicBezTo>
                  <a:lnTo>
                    <a:pt x="5821" y="13419"/>
                  </a:lnTo>
                  <a:cubicBezTo>
                    <a:pt x="5268" y="13069"/>
                    <a:pt x="4574" y="11403"/>
                    <a:pt x="4283" y="10902"/>
                  </a:cubicBezTo>
                  <a:lnTo>
                    <a:pt x="437" y="4767"/>
                  </a:lnTo>
                  <a:cubicBezTo>
                    <a:pt x="398" y="4702"/>
                    <a:pt x="340" y="4676"/>
                    <a:pt x="281" y="4676"/>
                  </a:cubicBezTo>
                  <a:cubicBezTo>
                    <a:pt x="143" y="4676"/>
                    <a:pt x="0" y="4818"/>
                    <a:pt x="91" y="4939"/>
                  </a:cubicBezTo>
                  <a:lnTo>
                    <a:pt x="91" y="4983"/>
                  </a:lnTo>
                  <a:lnTo>
                    <a:pt x="5536" y="13754"/>
                  </a:lnTo>
                  <a:cubicBezTo>
                    <a:pt x="5561" y="13805"/>
                    <a:pt x="5616" y="13826"/>
                    <a:pt x="5683" y="13826"/>
                  </a:cubicBezTo>
                  <a:cubicBezTo>
                    <a:pt x="5731" y="13826"/>
                    <a:pt x="5784" y="13815"/>
                    <a:pt x="5838" y="13798"/>
                  </a:cubicBezTo>
                  <a:cubicBezTo>
                    <a:pt x="13097" y="10557"/>
                    <a:pt x="21005" y="6409"/>
                    <a:pt x="26363" y="359"/>
                  </a:cubicBezTo>
                  <a:cubicBezTo>
                    <a:pt x="26496" y="193"/>
                    <a:pt x="26347" y="0"/>
                    <a:pt x="2619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5"/>
            <p:cNvSpPr/>
            <p:nvPr/>
          </p:nvSpPr>
          <p:spPr>
            <a:xfrm>
              <a:off x="506625" y="3137650"/>
              <a:ext cx="147550" cy="236300"/>
            </a:xfrm>
            <a:custGeom>
              <a:avLst/>
              <a:gdLst/>
              <a:ahLst/>
              <a:cxnLst/>
              <a:rect l="l" t="t" r="r" b="b"/>
              <a:pathLst>
                <a:path w="5902" h="9452" extrusionOk="0">
                  <a:moveTo>
                    <a:pt x="268" y="1"/>
                  </a:moveTo>
                  <a:cubicBezTo>
                    <a:pt x="138" y="1"/>
                    <a:pt x="1" y="133"/>
                    <a:pt x="63" y="287"/>
                  </a:cubicBezTo>
                  <a:lnTo>
                    <a:pt x="5464" y="9362"/>
                  </a:lnTo>
                  <a:cubicBezTo>
                    <a:pt x="5502" y="9425"/>
                    <a:pt x="5558" y="9451"/>
                    <a:pt x="5616" y="9451"/>
                  </a:cubicBezTo>
                  <a:cubicBezTo>
                    <a:pt x="5755" y="9451"/>
                    <a:pt x="5901" y="9298"/>
                    <a:pt x="5810" y="9146"/>
                  </a:cubicBezTo>
                  <a:lnTo>
                    <a:pt x="408" y="71"/>
                  </a:lnTo>
                  <a:cubicBezTo>
                    <a:pt x="371" y="22"/>
                    <a:pt x="320" y="1"/>
                    <a:pt x="268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5"/>
            <p:cNvSpPr/>
            <p:nvPr/>
          </p:nvSpPr>
          <p:spPr>
            <a:xfrm>
              <a:off x="820375" y="2701925"/>
              <a:ext cx="641700" cy="212075"/>
            </a:xfrm>
            <a:custGeom>
              <a:avLst/>
              <a:gdLst/>
              <a:ahLst/>
              <a:cxnLst/>
              <a:rect l="l" t="t" r="r" b="b"/>
              <a:pathLst>
                <a:path w="25668" h="8483" extrusionOk="0">
                  <a:moveTo>
                    <a:pt x="5402" y="0"/>
                  </a:moveTo>
                  <a:cubicBezTo>
                    <a:pt x="5402" y="0"/>
                    <a:pt x="0" y="5704"/>
                    <a:pt x="1167" y="7994"/>
                  </a:cubicBezTo>
                  <a:cubicBezTo>
                    <a:pt x="1330" y="8337"/>
                    <a:pt x="1910" y="8482"/>
                    <a:pt x="2760" y="8482"/>
                  </a:cubicBezTo>
                  <a:cubicBezTo>
                    <a:pt x="6413" y="8482"/>
                    <a:pt x="15068" y="5799"/>
                    <a:pt x="17241" y="4537"/>
                  </a:cubicBezTo>
                  <a:lnTo>
                    <a:pt x="25667" y="864"/>
                  </a:lnTo>
                  <a:cubicBezTo>
                    <a:pt x="25667" y="864"/>
                    <a:pt x="6612" y="43"/>
                    <a:pt x="5402" y="0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5"/>
            <p:cNvSpPr/>
            <p:nvPr/>
          </p:nvSpPr>
          <p:spPr>
            <a:xfrm>
              <a:off x="796600" y="2696775"/>
              <a:ext cx="670800" cy="225675"/>
            </a:xfrm>
            <a:custGeom>
              <a:avLst/>
              <a:gdLst/>
              <a:ahLst/>
              <a:cxnLst/>
              <a:rect l="l" t="t" r="r" b="b"/>
              <a:pathLst>
                <a:path w="26832" h="9027" extrusionOk="0">
                  <a:moveTo>
                    <a:pt x="7347" y="422"/>
                  </a:moveTo>
                  <a:cubicBezTo>
                    <a:pt x="9637" y="422"/>
                    <a:pt x="11927" y="638"/>
                    <a:pt x="14217" y="725"/>
                  </a:cubicBezTo>
                  <a:lnTo>
                    <a:pt x="25697" y="1245"/>
                  </a:lnTo>
                  <a:lnTo>
                    <a:pt x="25697" y="1245"/>
                  </a:lnTo>
                  <a:cubicBezTo>
                    <a:pt x="22379" y="2712"/>
                    <a:pt x="19088" y="4327"/>
                    <a:pt x="15686" y="5608"/>
                  </a:cubicBezTo>
                  <a:cubicBezTo>
                    <a:pt x="12834" y="6688"/>
                    <a:pt x="9896" y="7552"/>
                    <a:pt x="6871" y="8114"/>
                  </a:cubicBezTo>
                  <a:cubicBezTo>
                    <a:pt x="6183" y="8239"/>
                    <a:pt x="4882" y="8613"/>
                    <a:pt x="3840" y="8613"/>
                  </a:cubicBezTo>
                  <a:cubicBezTo>
                    <a:pt x="3443" y="8613"/>
                    <a:pt x="3083" y="8559"/>
                    <a:pt x="2809" y="8416"/>
                  </a:cubicBezTo>
                  <a:cubicBezTo>
                    <a:pt x="1211" y="7552"/>
                    <a:pt x="2982" y="4959"/>
                    <a:pt x="3674" y="3922"/>
                  </a:cubicBezTo>
                  <a:cubicBezTo>
                    <a:pt x="4667" y="2410"/>
                    <a:pt x="5618" y="422"/>
                    <a:pt x="7347" y="422"/>
                  </a:cubicBezTo>
                  <a:close/>
                  <a:moveTo>
                    <a:pt x="7082" y="1"/>
                  </a:moveTo>
                  <a:cubicBezTo>
                    <a:pt x="6709" y="1"/>
                    <a:pt x="6353" y="55"/>
                    <a:pt x="6007" y="249"/>
                  </a:cubicBezTo>
                  <a:cubicBezTo>
                    <a:pt x="4495" y="1200"/>
                    <a:pt x="1" y="7293"/>
                    <a:pt x="2464" y="8719"/>
                  </a:cubicBezTo>
                  <a:cubicBezTo>
                    <a:pt x="2833" y="8943"/>
                    <a:pt x="3332" y="9026"/>
                    <a:pt x="3882" y="9026"/>
                  </a:cubicBezTo>
                  <a:cubicBezTo>
                    <a:pt x="5133" y="9026"/>
                    <a:pt x="6649" y="8596"/>
                    <a:pt x="7519" y="8416"/>
                  </a:cubicBezTo>
                  <a:cubicBezTo>
                    <a:pt x="10328" y="7811"/>
                    <a:pt x="13093" y="7033"/>
                    <a:pt x="15816" y="5996"/>
                  </a:cubicBezTo>
                  <a:cubicBezTo>
                    <a:pt x="19455" y="4626"/>
                    <a:pt x="23010" y="2832"/>
                    <a:pt x="26605" y="1286"/>
                  </a:cubicBezTo>
                  <a:lnTo>
                    <a:pt x="26605" y="1286"/>
                  </a:lnTo>
                  <a:lnTo>
                    <a:pt x="26618" y="1286"/>
                  </a:lnTo>
                  <a:cubicBezTo>
                    <a:pt x="26708" y="1286"/>
                    <a:pt x="26766" y="1235"/>
                    <a:pt x="26794" y="1168"/>
                  </a:cubicBezTo>
                  <a:lnTo>
                    <a:pt x="26794" y="1168"/>
                  </a:lnTo>
                  <a:cubicBezTo>
                    <a:pt x="26831" y="1111"/>
                    <a:pt x="26829" y="1044"/>
                    <a:pt x="26800" y="988"/>
                  </a:cubicBezTo>
                  <a:lnTo>
                    <a:pt x="26800" y="988"/>
                  </a:lnTo>
                  <a:cubicBezTo>
                    <a:pt x="26775" y="913"/>
                    <a:pt x="26714" y="854"/>
                    <a:pt x="26618" y="854"/>
                  </a:cubicBezTo>
                  <a:lnTo>
                    <a:pt x="15297" y="379"/>
                  </a:lnTo>
                  <a:lnTo>
                    <a:pt x="8254" y="77"/>
                  </a:lnTo>
                  <a:cubicBezTo>
                    <a:pt x="7843" y="55"/>
                    <a:pt x="7455" y="1"/>
                    <a:pt x="7082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5"/>
            <p:cNvSpPr/>
            <p:nvPr/>
          </p:nvSpPr>
          <p:spPr>
            <a:xfrm>
              <a:off x="884100" y="2733025"/>
              <a:ext cx="200425" cy="140200"/>
            </a:xfrm>
            <a:custGeom>
              <a:avLst/>
              <a:gdLst/>
              <a:ahLst/>
              <a:cxnLst/>
              <a:rect l="l" t="t" r="r" b="b"/>
              <a:pathLst>
                <a:path w="8017" h="5608" extrusionOk="0">
                  <a:moveTo>
                    <a:pt x="4226" y="1"/>
                  </a:moveTo>
                  <a:cubicBezTo>
                    <a:pt x="4184" y="1"/>
                    <a:pt x="4142" y="16"/>
                    <a:pt x="4106" y="53"/>
                  </a:cubicBezTo>
                  <a:cubicBezTo>
                    <a:pt x="3155" y="874"/>
                    <a:pt x="1" y="4028"/>
                    <a:pt x="1816" y="5281"/>
                  </a:cubicBezTo>
                  <a:cubicBezTo>
                    <a:pt x="2147" y="5525"/>
                    <a:pt x="2576" y="5607"/>
                    <a:pt x="3031" y="5607"/>
                  </a:cubicBezTo>
                  <a:cubicBezTo>
                    <a:pt x="3703" y="5607"/>
                    <a:pt x="4429" y="5427"/>
                    <a:pt x="4970" y="5324"/>
                  </a:cubicBezTo>
                  <a:cubicBezTo>
                    <a:pt x="5921" y="5108"/>
                    <a:pt x="6871" y="4849"/>
                    <a:pt x="7822" y="4503"/>
                  </a:cubicBezTo>
                  <a:cubicBezTo>
                    <a:pt x="8017" y="4425"/>
                    <a:pt x="7966" y="4102"/>
                    <a:pt x="7764" y="4102"/>
                  </a:cubicBezTo>
                  <a:cubicBezTo>
                    <a:pt x="7742" y="4102"/>
                    <a:pt x="7718" y="4106"/>
                    <a:pt x="7692" y="4114"/>
                  </a:cubicBezTo>
                  <a:cubicBezTo>
                    <a:pt x="6325" y="4637"/>
                    <a:pt x="4695" y="5160"/>
                    <a:pt x="3221" y="5160"/>
                  </a:cubicBezTo>
                  <a:cubicBezTo>
                    <a:pt x="3112" y="5160"/>
                    <a:pt x="3003" y="5157"/>
                    <a:pt x="2896" y="5151"/>
                  </a:cubicBezTo>
                  <a:cubicBezTo>
                    <a:pt x="1" y="4979"/>
                    <a:pt x="3414" y="1176"/>
                    <a:pt x="4365" y="355"/>
                  </a:cubicBezTo>
                  <a:cubicBezTo>
                    <a:pt x="4536" y="218"/>
                    <a:pt x="4383" y="1"/>
                    <a:pt x="4226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5"/>
            <p:cNvSpPr/>
            <p:nvPr/>
          </p:nvSpPr>
          <p:spPr>
            <a:xfrm>
              <a:off x="1145400" y="2814200"/>
              <a:ext cx="66050" cy="287150"/>
            </a:xfrm>
            <a:custGeom>
              <a:avLst/>
              <a:gdLst/>
              <a:ahLst/>
              <a:cxnLst/>
              <a:rect l="l" t="t" r="r" b="b"/>
              <a:pathLst>
                <a:path w="2642" h="11486" extrusionOk="0">
                  <a:moveTo>
                    <a:pt x="286" y="0"/>
                  </a:moveTo>
                  <a:cubicBezTo>
                    <a:pt x="146" y="0"/>
                    <a:pt x="0" y="153"/>
                    <a:pt x="92" y="306"/>
                  </a:cubicBezTo>
                  <a:lnTo>
                    <a:pt x="135" y="306"/>
                  </a:lnTo>
                  <a:cubicBezTo>
                    <a:pt x="2037" y="3633"/>
                    <a:pt x="2209" y="7695"/>
                    <a:pt x="524" y="11195"/>
                  </a:cubicBezTo>
                  <a:cubicBezTo>
                    <a:pt x="437" y="11340"/>
                    <a:pt x="565" y="11486"/>
                    <a:pt x="698" y="11486"/>
                  </a:cubicBezTo>
                  <a:cubicBezTo>
                    <a:pt x="762" y="11486"/>
                    <a:pt x="828" y="11452"/>
                    <a:pt x="870" y="11367"/>
                  </a:cubicBezTo>
                  <a:cubicBezTo>
                    <a:pt x="2642" y="7781"/>
                    <a:pt x="2469" y="3546"/>
                    <a:pt x="438" y="90"/>
                  </a:cubicBezTo>
                  <a:cubicBezTo>
                    <a:pt x="400" y="26"/>
                    <a:pt x="343" y="0"/>
                    <a:pt x="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5"/>
            <p:cNvSpPr/>
            <p:nvPr/>
          </p:nvSpPr>
          <p:spPr>
            <a:xfrm>
              <a:off x="1119600" y="3081900"/>
              <a:ext cx="68325" cy="57800"/>
            </a:xfrm>
            <a:custGeom>
              <a:avLst/>
              <a:gdLst/>
              <a:ahLst/>
              <a:cxnLst/>
              <a:rect l="l" t="t" r="r" b="b"/>
              <a:pathLst>
                <a:path w="2733" h="2312" extrusionOk="0">
                  <a:moveTo>
                    <a:pt x="1462" y="0"/>
                  </a:moveTo>
                  <a:cubicBezTo>
                    <a:pt x="1408" y="0"/>
                    <a:pt x="1353" y="4"/>
                    <a:pt x="1297" y="11"/>
                  </a:cubicBezTo>
                  <a:cubicBezTo>
                    <a:pt x="303" y="184"/>
                    <a:pt x="1" y="1480"/>
                    <a:pt x="822" y="2085"/>
                  </a:cubicBezTo>
                  <a:cubicBezTo>
                    <a:pt x="1033" y="2241"/>
                    <a:pt x="1265" y="2311"/>
                    <a:pt x="1490" y="2311"/>
                  </a:cubicBezTo>
                  <a:cubicBezTo>
                    <a:pt x="2138" y="2311"/>
                    <a:pt x="2733" y="1732"/>
                    <a:pt x="2636" y="962"/>
                  </a:cubicBezTo>
                  <a:cubicBezTo>
                    <a:pt x="2518" y="409"/>
                    <a:pt x="2038" y="0"/>
                    <a:pt x="14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5"/>
            <p:cNvSpPr/>
            <p:nvPr/>
          </p:nvSpPr>
          <p:spPr>
            <a:xfrm>
              <a:off x="804175" y="2732900"/>
              <a:ext cx="953875" cy="838650"/>
            </a:xfrm>
            <a:custGeom>
              <a:avLst/>
              <a:gdLst/>
              <a:ahLst/>
              <a:cxnLst/>
              <a:rect l="l" t="t" r="r" b="b"/>
              <a:pathLst>
                <a:path w="38155" h="33546" extrusionOk="0">
                  <a:moveTo>
                    <a:pt x="25441" y="0"/>
                  </a:moveTo>
                  <a:cubicBezTo>
                    <a:pt x="25312" y="0"/>
                    <a:pt x="25200" y="99"/>
                    <a:pt x="25278" y="230"/>
                  </a:cubicBezTo>
                  <a:lnTo>
                    <a:pt x="25235" y="274"/>
                  </a:lnTo>
                  <a:cubicBezTo>
                    <a:pt x="28822" y="9175"/>
                    <a:pt x="32365" y="18119"/>
                    <a:pt x="35692" y="27150"/>
                  </a:cubicBezTo>
                  <a:lnTo>
                    <a:pt x="37161" y="31126"/>
                  </a:lnTo>
                  <a:cubicBezTo>
                    <a:pt x="37351" y="31656"/>
                    <a:pt x="37474" y="32519"/>
                    <a:pt x="37763" y="32519"/>
                  </a:cubicBezTo>
                  <a:cubicBezTo>
                    <a:pt x="37804" y="32519"/>
                    <a:pt x="37848" y="32502"/>
                    <a:pt x="37896" y="32465"/>
                  </a:cubicBezTo>
                  <a:lnTo>
                    <a:pt x="37896" y="32465"/>
                  </a:lnTo>
                  <a:cubicBezTo>
                    <a:pt x="37677" y="32637"/>
                    <a:pt x="37182" y="32690"/>
                    <a:pt x="36604" y="32690"/>
                  </a:cubicBezTo>
                  <a:cubicBezTo>
                    <a:pt x="35661" y="32690"/>
                    <a:pt x="34498" y="32549"/>
                    <a:pt x="33956" y="32549"/>
                  </a:cubicBezTo>
                  <a:cubicBezTo>
                    <a:pt x="33911" y="32549"/>
                    <a:pt x="33870" y="32550"/>
                    <a:pt x="33834" y="32552"/>
                  </a:cubicBezTo>
                  <a:lnTo>
                    <a:pt x="14519" y="32897"/>
                  </a:lnTo>
                  <a:lnTo>
                    <a:pt x="216" y="33157"/>
                  </a:lnTo>
                  <a:cubicBezTo>
                    <a:pt x="0" y="33200"/>
                    <a:pt x="0" y="33502"/>
                    <a:pt x="216" y="33545"/>
                  </a:cubicBezTo>
                  <a:lnTo>
                    <a:pt x="37939" y="32854"/>
                  </a:lnTo>
                  <a:cubicBezTo>
                    <a:pt x="38069" y="32854"/>
                    <a:pt x="38155" y="32724"/>
                    <a:pt x="38112" y="32595"/>
                  </a:cubicBezTo>
                  <a:cubicBezTo>
                    <a:pt x="34136" y="21706"/>
                    <a:pt x="29945" y="10903"/>
                    <a:pt x="25667" y="144"/>
                  </a:cubicBezTo>
                  <a:cubicBezTo>
                    <a:pt x="25616" y="42"/>
                    <a:pt x="25525" y="0"/>
                    <a:pt x="25441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5"/>
            <p:cNvSpPr/>
            <p:nvPr/>
          </p:nvSpPr>
          <p:spPr>
            <a:xfrm>
              <a:off x="452000" y="1558525"/>
              <a:ext cx="1448650" cy="1205275"/>
            </a:xfrm>
            <a:custGeom>
              <a:avLst/>
              <a:gdLst/>
              <a:ahLst/>
              <a:cxnLst/>
              <a:rect l="l" t="t" r="r" b="b"/>
              <a:pathLst>
                <a:path w="57946" h="48211" extrusionOk="0">
                  <a:moveTo>
                    <a:pt x="30140" y="0"/>
                  </a:moveTo>
                  <a:cubicBezTo>
                    <a:pt x="29674" y="0"/>
                    <a:pt x="29206" y="7"/>
                    <a:pt x="28736" y="20"/>
                  </a:cubicBezTo>
                  <a:cubicBezTo>
                    <a:pt x="13137" y="452"/>
                    <a:pt x="1" y="11341"/>
                    <a:pt x="390" y="24650"/>
                  </a:cubicBezTo>
                  <a:cubicBezTo>
                    <a:pt x="433" y="26681"/>
                    <a:pt x="1470" y="29057"/>
                    <a:pt x="2075" y="30915"/>
                  </a:cubicBezTo>
                  <a:cubicBezTo>
                    <a:pt x="5580" y="40925"/>
                    <a:pt x="16353" y="48211"/>
                    <a:pt x="29185" y="48211"/>
                  </a:cubicBezTo>
                  <a:cubicBezTo>
                    <a:pt x="29481" y="48211"/>
                    <a:pt x="29777" y="48207"/>
                    <a:pt x="30075" y="48199"/>
                  </a:cubicBezTo>
                  <a:cubicBezTo>
                    <a:pt x="45674" y="47767"/>
                    <a:pt x="56174" y="37613"/>
                    <a:pt x="57686" y="23353"/>
                  </a:cubicBezTo>
                  <a:cubicBezTo>
                    <a:pt x="57946" y="20761"/>
                    <a:pt x="57254" y="15835"/>
                    <a:pt x="56304" y="13545"/>
                  </a:cubicBezTo>
                  <a:cubicBezTo>
                    <a:pt x="52518" y="4310"/>
                    <a:pt x="42165" y="0"/>
                    <a:pt x="30140" y="0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5"/>
            <p:cNvSpPr/>
            <p:nvPr/>
          </p:nvSpPr>
          <p:spPr>
            <a:xfrm>
              <a:off x="1684575" y="2044000"/>
              <a:ext cx="294950" cy="285300"/>
            </a:xfrm>
            <a:custGeom>
              <a:avLst/>
              <a:gdLst/>
              <a:ahLst/>
              <a:cxnLst/>
              <a:rect l="l" t="t" r="r" b="b"/>
              <a:pathLst>
                <a:path w="11798" h="11412" extrusionOk="0">
                  <a:moveTo>
                    <a:pt x="5908" y="0"/>
                  </a:moveTo>
                  <a:cubicBezTo>
                    <a:pt x="5855" y="0"/>
                    <a:pt x="5801" y="1"/>
                    <a:pt x="5748" y="2"/>
                  </a:cubicBezTo>
                  <a:cubicBezTo>
                    <a:pt x="2507" y="89"/>
                    <a:pt x="1" y="2724"/>
                    <a:pt x="87" y="5879"/>
                  </a:cubicBezTo>
                  <a:cubicBezTo>
                    <a:pt x="172" y="8979"/>
                    <a:pt x="2720" y="11412"/>
                    <a:pt x="5885" y="11412"/>
                  </a:cubicBezTo>
                  <a:cubicBezTo>
                    <a:pt x="5940" y="11412"/>
                    <a:pt x="5995" y="11411"/>
                    <a:pt x="6050" y="11410"/>
                  </a:cubicBezTo>
                  <a:cubicBezTo>
                    <a:pt x="9248" y="11323"/>
                    <a:pt x="11797" y="8687"/>
                    <a:pt x="11711" y="5576"/>
                  </a:cubicBezTo>
                  <a:cubicBezTo>
                    <a:pt x="11626" y="2475"/>
                    <a:pt x="9034" y="0"/>
                    <a:pt x="5908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5"/>
            <p:cNvSpPr/>
            <p:nvPr/>
          </p:nvSpPr>
          <p:spPr>
            <a:xfrm>
              <a:off x="1823925" y="2089400"/>
              <a:ext cx="108050" cy="184800"/>
            </a:xfrm>
            <a:custGeom>
              <a:avLst/>
              <a:gdLst/>
              <a:ahLst/>
              <a:cxnLst/>
              <a:rect l="l" t="t" r="r" b="b"/>
              <a:pathLst>
                <a:path w="4322" h="7392" extrusionOk="0">
                  <a:moveTo>
                    <a:pt x="472" y="0"/>
                  </a:moveTo>
                  <a:cubicBezTo>
                    <a:pt x="444" y="0"/>
                    <a:pt x="417" y="0"/>
                    <a:pt x="390" y="1"/>
                  </a:cubicBezTo>
                  <a:cubicBezTo>
                    <a:pt x="1" y="87"/>
                    <a:pt x="1" y="649"/>
                    <a:pt x="390" y="692"/>
                  </a:cubicBezTo>
                  <a:cubicBezTo>
                    <a:pt x="417" y="692"/>
                    <a:pt x="444" y="691"/>
                    <a:pt x="471" y="691"/>
                  </a:cubicBezTo>
                  <a:cubicBezTo>
                    <a:pt x="2119" y="691"/>
                    <a:pt x="3458" y="1973"/>
                    <a:pt x="3501" y="3631"/>
                  </a:cubicBezTo>
                  <a:cubicBezTo>
                    <a:pt x="3544" y="5273"/>
                    <a:pt x="2248" y="6655"/>
                    <a:pt x="606" y="6742"/>
                  </a:cubicBezTo>
                  <a:cubicBezTo>
                    <a:pt x="187" y="6742"/>
                    <a:pt x="133" y="7392"/>
                    <a:pt x="564" y="7392"/>
                  </a:cubicBezTo>
                  <a:cubicBezTo>
                    <a:pt x="577" y="7392"/>
                    <a:pt x="591" y="7391"/>
                    <a:pt x="606" y="7390"/>
                  </a:cubicBezTo>
                  <a:cubicBezTo>
                    <a:pt x="2593" y="7217"/>
                    <a:pt x="4322" y="5748"/>
                    <a:pt x="4235" y="3631"/>
                  </a:cubicBezTo>
                  <a:cubicBezTo>
                    <a:pt x="4150" y="1584"/>
                    <a:pt x="2508" y="0"/>
                    <a:pt x="47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5"/>
            <p:cNvSpPr/>
            <p:nvPr/>
          </p:nvSpPr>
          <p:spPr>
            <a:xfrm>
              <a:off x="445525" y="2281325"/>
              <a:ext cx="338150" cy="304750"/>
            </a:xfrm>
            <a:custGeom>
              <a:avLst/>
              <a:gdLst/>
              <a:ahLst/>
              <a:cxnLst/>
              <a:rect l="l" t="t" r="r" b="b"/>
              <a:pathLst>
                <a:path w="13526" h="12190" extrusionOk="0">
                  <a:moveTo>
                    <a:pt x="6705" y="0"/>
                  </a:moveTo>
                  <a:cubicBezTo>
                    <a:pt x="6203" y="0"/>
                    <a:pt x="5694" y="61"/>
                    <a:pt x="5186" y="188"/>
                  </a:cubicBezTo>
                  <a:cubicBezTo>
                    <a:pt x="1945" y="1052"/>
                    <a:pt x="0" y="4380"/>
                    <a:pt x="865" y="7664"/>
                  </a:cubicBezTo>
                  <a:cubicBezTo>
                    <a:pt x="1590" y="10383"/>
                    <a:pt x="4050" y="12190"/>
                    <a:pt x="6737" y="12190"/>
                  </a:cubicBezTo>
                  <a:cubicBezTo>
                    <a:pt x="7252" y="12190"/>
                    <a:pt x="7776" y="12124"/>
                    <a:pt x="8297" y="11985"/>
                  </a:cubicBezTo>
                  <a:cubicBezTo>
                    <a:pt x="11581" y="11164"/>
                    <a:pt x="13525" y="7793"/>
                    <a:pt x="12661" y="4553"/>
                  </a:cubicBezTo>
                  <a:cubicBezTo>
                    <a:pt x="11931" y="1813"/>
                    <a:pt x="9441" y="0"/>
                    <a:pt x="6705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5"/>
            <p:cNvSpPr/>
            <p:nvPr/>
          </p:nvSpPr>
          <p:spPr>
            <a:xfrm>
              <a:off x="503850" y="2347175"/>
              <a:ext cx="141950" cy="188600"/>
            </a:xfrm>
            <a:custGeom>
              <a:avLst/>
              <a:gdLst/>
              <a:ahLst/>
              <a:cxnLst/>
              <a:rect l="l" t="t" r="r" b="b"/>
              <a:pathLst>
                <a:path w="5678" h="7544" extrusionOk="0">
                  <a:moveTo>
                    <a:pt x="3395" y="0"/>
                  </a:moveTo>
                  <a:cubicBezTo>
                    <a:pt x="3360" y="0"/>
                    <a:pt x="3324" y="6"/>
                    <a:pt x="3285" y="17"/>
                  </a:cubicBezTo>
                  <a:cubicBezTo>
                    <a:pt x="1340" y="622"/>
                    <a:pt x="1" y="2480"/>
                    <a:pt x="433" y="4554"/>
                  </a:cubicBezTo>
                  <a:cubicBezTo>
                    <a:pt x="876" y="6475"/>
                    <a:pt x="2550" y="7543"/>
                    <a:pt x="4350" y="7543"/>
                  </a:cubicBezTo>
                  <a:cubicBezTo>
                    <a:pt x="4655" y="7543"/>
                    <a:pt x="4965" y="7512"/>
                    <a:pt x="5272" y="7449"/>
                  </a:cubicBezTo>
                  <a:cubicBezTo>
                    <a:pt x="5678" y="7368"/>
                    <a:pt x="5551" y="6793"/>
                    <a:pt x="5177" y="6793"/>
                  </a:cubicBezTo>
                  <a:cubicBezTo>
                    <a:pt x="5152" y="6793"/>
                    <a:pt x="5126" y="6796"/>
                    <a:pt x="5100" y="6801"/>
                  </a:cubicBezTo>
                  <a:cubicBezTo>
                    <a:pt x="4827" y="6869"/>
                    <a:pt x="4555" y="6902"/>
                    <a:pt x="4288" y="6902"/>
                  </a:cubicBezTo>
                  <a:cubicBezTo>
                    <a:pt x="2859" y="6902"/>
                    <a:pt x="1575" y="5967"/>
                    <a:pt x="1211" y="4511"/>
                  </a:cubicBezTo>
                  <a:cubicBezTo>
                    <a:pt x="735" y="2826"/>
                    <a:pt x="1772" y="1098"/>
                    <a:pt x="3458" y="665"/>
                  </a:cubicBezTo>
                  <a:cubicBezTo>
                    <a:pt x="3851" y="547"/>
                    <a:pt x="3743" y="0"/>
                    <a:pt x="339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5"/>
            <p:cNvSpPr/>
            <p:nvPr/>
          </p:nvSpPr>
          <p:spPr>
            <a:xfrm>
              <a:off x="567600" y="1694725"/>
              <a:ext cx="1269325" cy="1113325"/>
            </a:xfrm>
            <a:custGeom>
              <a:avLst/>
              <a:gdLst/>
              <a:ahLst/>
              <a:cxnLst/>
              <a:rect l="l" t="t" r="r" b="b"/>
              <a:pathLst>
                <a:path w="50773" h="44533" extrusionOk="0">
                  <a:moveTo>
                    <a:pt x="26294" y="0"/>
                  </a:moveTo>
                  <a:cubicBezTo>
                    <a:pt x="25914" y="0"/>
                    <a:pt x="25532" y="6"/>
                    <a:pt x="25149" y="16"/>
                  </a:cubicBezTo>
                  <a:cubicBezTo>
                    <a:pt x="11494" y="405"/>
                    <a:pt x="0" y="10430"/>
                    <a:pt x="346" y="22702"/>
                  </a:cubicBezTo>
                  <a:cubicBezTo>
                    <a:pt x="389" y="24603"/>
                    <a:pt x="1253" y="26807"/>
                    <a:pt x="1815" y="28492"/>
                  </a:cubicBezTo>
                  <a:cubicBezTo>
                    <a:pt x="4902" y="37795"/>
                    <a:pt x="14362" y="44533"/>
                    <a:pt x="25579" y="44533"/>
                  </a:cubicBezTo>
                  <a:cubicBezTo>
                    <a:pt x="25823" y="44533"/>
                    <a:pt x="26069" y="44529"/>
                    <a:pt x="26315" y="44523"/>
                  </a:cubicBezTo>
                  <a:cubicBezTo>
                    <a:pt x="39970" y="44134"/>
                    <a:pt x="50772" y="33893"/>
                    <a:pt x="50470" y="21621"/>
                  </a:cubicBezTo>
                  <a:cubicBezTo>
                    <a:pt x="50383" y="19202"/>
                    <a:pt x="50038" y="14665"/>
                    <a:pt x="49217" y="12547"/>
                  </a:cubicBezTo>
                  <a:cubicBezTo>
                    <a:pt x="45881" y="4040"/>
                    <a:pt x="36790" y="0"/>
                    <a:pt x="26294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5"/>
            <p:cNvSpPr/>
            <p:nvPr/>
          </p:nvSpPr>
          <p:spPr>
            <a:xfrm>
              <a:off x="1667300" y="2266525"/>
              <a:ext cx="132300" cy="112950"/>
            </a:xfrm>
            <a:custGeom>
              <a:avLst/>
              <a:gdLst/>
              <a:ahLst/>
              <a:cxnLst/>
              <a:rect l="l" t="t" r="r" b="b"/>
              <a:pathLst>
                <a:path w="5292" h="4518" extrusionOk="0">
                  <a:moveTo>
                    <a:pt x="2309" y="0"/>
                  </a:moveTo>
                  <a:cubicBezTo>
                    <a:pt x="2275" y="0"/>
                    <a:pt x="2239" y="1"/>
                    <a:pt x="2204" y="3"/>
                  </a:cubicBezTo>
                  <a:cubicBezTo>
                    <a:pt x="951" y="3"/>
                    <a:pt x="0" y="1040"/>
                    <a:pt x="0" y="2293"/>
                  </a:cubicBezTo>
                  <a:cubicBezTo>
                    <a:pt x="58" y="3644"/>
                    <a:pt x="1168" y="4517"/>
                    <a:pt x="2311" y="4517"/>
                  </a:cubicBezTo>
                  <a:cubicBezTo>
                    <a:pt x="2886" y="4517"/>
                    <a:pt x="3470" y="4297"/>
                    <a:pt x="3932" y="3805"/>
                  </a:cubicBezTo>
                  <a:cubicBezTo>
                    <a:pt x="5291" y="2362"/>
                    <a:pt x="4272" y="0"/>
                    <a:pt x="2309" y="0"/>
                  </a:cubicBezTo>
                  <a:close/>
                </a:path>
              </a:pathLst>
            </a:custGeom>
            <a:solidFill>
              <a:srgbClr val="FF7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5"/>
            <p:cNvSpPr/>
            <p:nvPr/>
          </p:nvSpPr>
          <p:spPr>
            <a:xfrm>
              <a:off x="802000" y="2340025"/>
              <a:ext cx="149875" cy="127825"/>
            </a:xfrm>
            <a:custGeom>
              <a:avLst/>
              <a:gdLst/>
              <a:ahLst/>
              <a:cxnLst/>
              <a:rect l="l" t="t" r="r" b="b"/>
              <a:pathLst>
                <a:path w="5995" h="5113" extrusionOk="0">
                  <a:moveTo>
                    <a:pt x="2603" y="0"/>
                  </a:moveTo>
                  <a:cubicBezTo>
                    <a:pt x="2586" y="0"/>
                    <a:pt x="2568" y="0"/>
                    <a:pt x="2550" y="1"/>
                  </a:cubicBezTo>
                  <a:cubicBezTo>
                    <a:pt x="1124" y="44"/>
                    <a:pt x="1" y="1167"/>
                    <a:pt x="44" y="2593"/>
                  </a:cubicBezTo>
                  <a:cubicBezTo>
                    <a:pt x="44" y="4123"/>
                    <a:pt x="1277" y="5112"/>
                    <a:pt x="2573" y="5112"/>
                  </a:cubicBezTo>
                  <a:cubicBezTo>
                    <a:pt x="3217" y="5112"/>
                    <a:pt x="3877" y="4867"/>
                    <a:pt x="4408" y="4322"/>
                  </a:cubicBezTo>
                  <a:cubicBezTo>
                    <a:pt x="5995" y="2735"/>
                    <a:pt x="4858" y="0"/>
                    <a:pt x="2603" y="0"/>
                  </a:cubicBezTo>
                  <a:close/>
                </a:path>
              </a:pathLst>
            </a:custGeom>
            <a:solidFill>
              <a:srgbClr val="FF7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5"/>
            <p:cNvSpPr/>
            <p:nvPr/>
          </p:nvSpPr>
          <p:spPr>
            <a:xfrm>
              <a:off x="908950" y="2270875"/>
              <a:ext cx="108825" cy="93600"/>
            </a:xfrm>
            <a:custGeom>
              <a:avLst/>
              <a:gdLst/>
              <a:ahLst/>
              <a:cxnLst/>
              <a:rect l="l" t="t" r="r" b="b"/>
              <a:pathLst>
                <a:path w="4353" h="3744" extrusionOk="0">
                  <a:moveTo>
                    <a:pt x="1869" y="1"/>
                  </a:moveTo>
                  <a:cubicBezTo>
                    <a:pt x="1851" y="1"/>
                    <a:pt x="1834" y="1"/>
                    <a:pt x="1815" y="1"/>
                  </a:cubicBezTo>
                  <a:cubicBezTo>
                    <a:pt x="822" y="45"/>
                    <a:pt x="1" y="909"/>
                    <a:pt x="44" y="1903"/>
                  </a:cubicBezTo>
                  <a:cubicBezTo>
                    <a:pt x="73" y="3024"/>
                    <a:pt x="962" y="3743"/>
                    <a:pt x="1897" y="3743"/>
                  </a:cubicBezTo>
                  <a:cubicBezTo>
                    <a:pt x="2368" y="3743"/>
                    <a:pt x="2851" y="3561"/>
                    <a:pt x="3241" y="3156"/>
                  </a:cubicBezTo>
                  <a:cubicBezTo>
                    <a:pt x="4353" y="1959"/>
                    <a:pt x="3519" y="1"/>
                    <a:pt x="1869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5"/>
            <p:cNvSpPr/>
            <p:nvPr/>
          </p:nvSpPr>
          <p:spPr>
            <a:xfrm>
              <a:off x="1606800" y="2193050"/>
              <a:ext cx="100950" cy="86025"/>
            </a:xfrm>
            <a:custGeom>
              <a:avLst/>
              <a:gdLst/>
              <a:ahLst/>
              <a:cxnLst/>
              <a:rect l="l" t="t" r="r" b="b"/>
              <a:pathLst>
                <a:path w="4038" h="3441" extrusionOk="0">
                  <a:moveTo>
                    <a:pt x="1790" y="0"/>
                  </a:moveTo>
                  <a:cubicBezTo>
                    <a:pt x="1756" y="0"/>
                    <a:pt x="1721" y="1"/>
                    <a:pt x="1686" y="3"/>
                  </a:cubicBezTo>
                  <a:cubicBezTo>
                    <a:pt x="735" y="3"/>
                    <a:pt x="1" y="781"/>
                    <a:pt x="1" y="1732"/>
                  </a:cubicBezTo>
                  <a:cubicBezTo>
                    <a:pt x="29" y="2769"/>
                    <a:pt x="865" y="3441"/>
                    <a:pt x="1739" y="3441"/>
                  </a:cubicBezTo>
                  <a:cubicBezTo>
                    <a:pt x="2175" y="3441"/>
                    <a:pt x="2622" y="3273"/>
                    <a:pt x="2982" y="2898"/>
                  </a:cubicBezTo>
                  <a:cubicBezTo>
                    <a:pt x="4038" y="1800"/>
                    <a:pt x="3277" y="0"/>
                    <a:pt x="1790" y="0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5"/>
            <p:cNvSpPr/>
            <p:nvPr/>
          </p:nvSpPr>
          <p:spPr>
            <a:xfrm>
              <a:off x="1276250" y="2292500"/>
              <a:ext cx="59425" cy="82125"/>
            </a:xfrm>
            <a:custGeom>
              <a:avLst/>
              <a:gdLst/>
              <a:ahLst/>
              <a:cxnLst/>
              <a:rect l="l" t="t" r="r" b="b"/>
              <a:pathLst>
                <a:path w="2377" h="3285" extrusionOk="0">
                  <a:moveTo>
                    <a:pt x="432" y="1"/>
                  </a:moveTo>
                  <a:cubicBezTo>
                    <a:pt x="0" y="44"/>
                    <a:pt x="0" y="605"/>
                    <a:pt x="432" y="692"/>
                  </a:cubicBezTo>
                  <a:cubicBezTo>
                    <a:pt x="951" y="692"/>
                    <a:pt x="1685" y="951"/>
                    <a:pt x="1685" y="1599"/>
                  </a:cubicBezTo>
                  <a:cubicBezTo>
                    <a:pt x="1729" y="2247"/>
                    <a:pt x="1037" y="2550"/>
                    <a:pt x="475" y="2593"/>
                  </a:cubicBezTo>
                  <a:cubicBezTo>
                    <a:pt x="43" y="2593"/>
                    <a:pt x="43" y="3285"/>
                    <a:pt x="475" y="3285"/>
                  </a:cubicBezTo>
                  <a:cubicBezTo>
                    <a:pt x="1426" y="3241"/>
                    <a:pt x="2377" y="2636"/>
                    <a:pt x="2377" y="1599"/>
                  </a:cubicBezTo>
                  <a:cubicBezTo>
                    <a:pt x="2334" y="605"/>
                    <a:pt x="1340" y="44"/>
                    <a:pt x="432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5"/>
            <p:cNvSpPr/>
            <p:nvPr/>
          </p:nvSpPr>
          <p:spPr>
            <a:xfrm>
              <a:off x="1222275" y="2427525"/>
              <a:ext cx="196575" cy="104975"/>
            </a:xfrm>
            <a:custGeom>
              <a:avLst/>
              <a:gdLst/>
              <a:ahLst/>
              <a:cxnLst/>
              <a:rect l="l" t="t" r="r" b="b"/>
              <a:pathLst>
                <a:path w="7863" h="4199" extrusionOk="0">
                  <a:moveTo>
                    <a:pt x="7647" y="1"/>
                  </a:moveTo>
                  <a:lnTo>
                    <a:pt x="42" y="390"/>
                  </a:lnTo>
                  <a:cubicBezTo>
                    <a:pt x="0" y="2476"/>
                    <a:pt x="1730" y="4199"/>
                    <a:pt x="3794" y="4199"/>
                  </a:cubicBezTo>
                  <a:cubicBezTo>
                    <a:pt x="3868" y="4199"/>
                    <a:pt x="3943" y="4197"/>
                    <a:pt x="4017" y="4192"/>
                  </a:cubicBezTo>
                  <a:cubicBezTo>
                    <a:pt x="6221" y="4106"/>
                    <a:pt x="7863" y="2161"/>
                    <a:pt x="76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5"/>
            <p:cNvSpPr/>
            <p:nvPr/>
          </p:nvSpPr>
          <p:spPr>
            <a:xfrm>
              <a:off x="1214675" y="2418850"/>
              <a:ext cx="208050" cy="122275"/>
            </a:xfrm>
            <a:custGeom>
              <a:avLst/>
              <a:gdLst/>
              <a:ahLst/>
              <a:cxnLst/>
              <a:rect l="l" t="t" r="r" b="b"/>
              <a:pathLst>
                <a:path w="8322" h="4891" extrusionOk="0">
                  <a:moveTo>
                    <a:pt x="7546" y="714"/>
                  </a:moveTo>
                  <a:cubicBezTo>
                    <a:pt x="7399" y="2448"/>
                    <a:pt x="6219" y="4116"/>
                    <a:pt x="4321" y="4237"/>
                  </a:cubicBezTo>
                  <a:cubicBezTo>
                    <a:pt x="4271" y="4239"/>
                    <a:pt x="4221" y="4240"/>
                    <a:pt x="4172" y="4240"/>
                  </a:cubicBezTo>
                  <a:cubicBezTo>
                    <a:pt x="2337" y="4240"/>
                    <a:pt x="1023" y="2781"/>
                    <a:pt x="698" y="1064"/>
                  </a:cubicBezTo>
                  <a:lnTo>
                    <a:pt x="698" y="1064"/>
                  </a:lnTo>
                  <a:lnTo>
                    <a:pt x="7546" y="714"/>
                  </a:lnTo>
                  <a:close/>
                  <a:moveTo>
                    <a:pt x="7987" y="0"/>
                  </a:moveTo>
                  <a:cubicBezTo>
                    <a:pt x="7975" y="0"/>
                    <a:pt x="7963" y="1"/>
                    <a:pt x="7951" y="2"/>
                  </a:cubicBezTo>
                  <a:lnTo>
                    <a:pt x="346" y="391"/>
                  </a:lnTo>
                  <a:cubicBezTo>
                    <a:pt x="130" y="391"/>
                    <a:pt x="0" y="521"/>
                    <a:pt x="0" y="737"/>
                  </a:cubicBezTo>
                  <a:cubicBezTo>
                    <a:pt x="210" y="2915"/>
                    <a:pt x="1800" y="4891"/>
                    <a:pt x="4102" y="4891"/>
                  </a:cubicBezTo>
                  <a:cubicBezTo>
                    <a:pt x="4175" y="4891"/>
                    <a:pt x="4248" y="4889"/>
                    <a:pt x="4321" y="4885"/>
                  </a:cubicBezTo>
                  <a:cubicBezTo>
                    <a:pt x="6697" y="4800"/>
                    <a:pt x="8198" y="2715"/>
                    <a:pt x="8252" y="472"/>
                  </a:cubicBezTo>
                  <a:lnTo>
                    <a:pt x="8252" y="472"/>
                  </a:lnTo>
                  <a:cubicBezTo>
                    <a:pt x="8322" y="269"/>
                    <a:pt x="8233" y="0"/>
                    <a:pt x="7987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5"/>
            <p:cNvSpPr/>
            <p:nvPr/>
          </p:nvSpPr>
          <p:spPr>
            <a:xfrm>
              <a:off x="383950" y="1374625"/>
              <a:ext cx="1596650" cy="1029175"/>
            </a:xfrm>
            <a:custGeom>
              <a:avLst/>
              <a:gdLst/>
              <a:ahLst/>
              <a:cxnLst/>
              <a:rect l="l" t="t" r="r" b="b"/>
              <a:pathLst>
                <a:path w="63866" h="41167" extrusionOk="0">
                  <a:moveTo>
                    <a:pt x="35075" y="1"/>
                  </a:moveTo>
                  <a:cubicBezTo>
                    <a:pt x="23206" y="1"/>
                    <a:pt x="16031" y="8154"/>
                    <a:pt x="16031" y="8154"/>
                  </a:cubicBezTo>
                  <a:cubicBezTo>
                    <a:pt x="16031" y="8154"/>
                    <a:pt x="7951" y="8802"/>
                    <a:pt x="4754" y="13857"/>
                  </a:cubicBezTo>
                  <a:cubicBezTo>
                    <a:pt x="0" y="21376"/>
                    <a:pt x="778" y="30061"/>
                    <a:pt x="4754" y="38271"/>
                  </a:cubicBezTo>
                  <a:cubicBezTo>
                    <a:pt x="5531" y="38055"/>
                    <a:pt x="6309" y="37839"/>
                    <a:pt x="7044" y="37537"/>
                  </a:cubicBezTo>
                  <a:lnTo>
                    <a:pt x="9939" y="41166"/>
                  </a:lnTo>
                  <a:lnTo>
                    <a:pt x="10846" y="35592"/>
                  </a:lnTo>
                  <a:cubicBezTo>
                    <a:pt x="14519" y="33216"/>
                    <a:pt x="18538" y="28895"/>
                    <a:pt x="18797" y="21376"/>
                  </a:cubicBezTo>
                  <a:cubicBezTo>
                    <a:pt x="18797" y="21376"/>
                    <a:pt x="20957" y="27814"/>
                    <a:pt x="28822" y="28938"/>
                  </a:cubicBezTo>
                  <a:lnTo>
                    <a:pt x="24025" y="19518"/>
                  </a:lnTo>
                  <a:lnTo>
                    <a:pt x="24025" y="19518"/>
                  </a:lnTo>
                  <a:cubicBezTo>
                    <a:pt x="24026" y="19518"/>
                    <a:pt x="31484" y="28089"/>
                    <a:pt x="41290" y="28089"/>
                  </a:cubicBezTo>
                  <a:cubicBezTo>
                    <a:pt x="41525" y="28089"/>
                    <a:pt x="41762" y="28084"/>
                    <a:pt x="42001" y="28074"/>
                  </a:cubicBezTo>
                  <a:lnTo>
                    <a:pt x="37161" y="18178"/>
                  </a:lnTo>
                  <a:lnTo>
                    <a:pt x="37161" y="18178"/>
                  </a:lnTo>
                  <a:cubicBezTo>
                    <a:pt x="37162" y="18179"/>
                    <a:pt x="45069" y="25092"/>
                    <a:pt x="53970" y="26345"/>
                  </a:cubicBezTo>
                  <a:lnTo>
                    <a:pt x="55871" y="31444"/>
                  </a:lnTo>
                  <a:lnTo>
                    <a:pt x="57686" y="26518"/>
                  </a:lnTo>
                  <a:cubicBezTo>
                    <a:pt x="58118" y="26518"/>
                    <a:pt x="58507" y="26475"/>
                    <a:pt x="58896" y="26432"/>
                  </a:cubicBezTo>
                  <a:cubicBezTo>
                    <a:pt x="58896" y="26432"/>
                    <a:pt x="63865" y="7376"/>
                    <a:pt x="43038" y="1197"/>
                  </a:cubicBezTo>
                  <a:cubicBezTo>
                    <a:pt x="40197" y="351"/>
                    <a:pt x="37535" y="1"/>
                    <a:pt x="35075" y="1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5"/>
            <p:cNvSpPr/>
            <p:nvPr/>
          </p:nvSpPr>
          <p:spPr>
            <a:xfrm>
              <a:off x="1439350" y="2320600"/>
              <a:ext cx="40000" cy="34275"/>
            </a:xfrm>
            <a:custGeom>
              <a:avLst/>
              <a:gdLst/>
              <a:ahLst/>
              <a:cxnLst/>
              <a:rect l="l" t="t" r="r" b="b"/>
              <a:pathLst>
                <a:path w="1600" h="1371" extrusionOk="0">
                  <a:moveTo>
                    <a:pt x="908" y="0"/>
                  </a:moveTo>
                  <a:cubicBezTo>
                    <a:pt x="303" y="0"/>
                    <a:pt x="1" y="735"/>
                    <a:pt x="433" y="1167"/>
                  </a:cubicBezTo>
                  <a:cubicBezTo>
                    <a:pt x="574" y="1307"/>
                    <a:pt x="746" y="1370"/>
                    <a:pt x="915" y="1370"/>
                  </a:cubicBezTo>
                  <a:cubicBezTo>
                    <a:pt x="1265" y="1370"/>
                    <a:pt x="1600" y="1100"/>
                    <a:pt x="1600" y="691"/>
                  </a:cubicBezTo>
                  <a:cubicBezTo>
                    <a:pt x="1600" y="302"/>
                    <a:pt x="1297" y="0"/>
                    <a:pt x="908" y="0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5"/>
            <p:cNvSpPr/>
            <p:nvPr/>
          </p:nvSpPr>
          <p:spPr>
            <a:xfrm>
              <a:off x="1476100" y="2267650"/>
              <a:ext cx="38900" cy="34275"/>
            </a:xfrm>
            <a:custGeom>
              <a:avLst/>
              <a:gdLst/>
              <a:ahLst/>
              <a:cxnLst/>
              <a:rect l="l" t="t" r="r" b="b"/>
              <a:pathLst>
                <a:path w="1556" h="1371" extrusionOk="0">
                  <a:moveTo>
                    <a:pt x="907" y="1"/>
                  </a:moveTo>
                  <a:cubicBezTo>
                    <a:pt x="303" y="1"/>
                    <a:pt x="0" y="735"/>
                    <a:pt x="389" y="1167"/>
                  </a:cubicBezTo>
                  <a:cubicBezTo>
                    <a:pt x="529" y="1308"/>
                    <a:pt x="702" y="1371"/>
                    <a:pt x="871" y="1371"/>
                  </a:cubicBezTo>
                  <a:cubicBezTo>
                    <a:pt x="1221" y="1371"/>
                    <a:pt x="1556" y="1100"/>
                    <a:pt x="1556" y="692"/>
                  </a:cubicBezTo>
                  <a:cubicBezTo>
                    <a:pt x="1556" y="303"/>
                    <a:pt x="1253" y="1"/>
                    <a:pt x="907" y="1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5"/>
            <p:cNvSpPr/>
            <p:nvPr/>
          </p:nvSpPr>
          <p:spPr>
            <a:xfrm>
              <a:off x="1508500" y="2313025"/>
              <a:ext cx="40000" cy="33550"/>
            </a:xfrm>
            <a:custGeom>
              <a:avLst/>
              <a:gdLst/>
              <a:ahLst/>
              <a:cxnLst/>
              <a:rect l="l" t="t" r="r" b="b"/>
              <a:pathLst>
                <a:path w="1600" h="1342" extrusionOk="0">
                  <a:moveTo>
                    <a:pt x="908" y="1"/>
                  </a:moveTo>
                  <a:cubicBezTo>
                    <a:pt x="303" y="1"/>
                    <a:pt x="0" y="735"/>
                    <a:pt x="432" y="1167"/>
                  </a:cubicBezTo>
                  <a:cubicBezTo>
                    <a:pt x="566" y="1287"/>
                    <a:pt x="727" y="1341"/>
                    <a:pt x="887" y="1341"/>
                  </a:cubicBezTo>
                  <a:cubicBezTo>
                    <a:pt x="1247" y="1341"/>
                    <a:pt x="1599" y="1067"/>
                    <a:pt x="1599" y="649"/>
                  </a:cubicBezTo>
                  <a:cubicBezTo>
                    <a:pt x="1599" y="303"/>
                    <a:pt x="1253" y="1"/>
                    <a:pt x="908" y="1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5"/>
            <p:cNvSpPr/>
            <p:nvPr/>
          </p:nvSpPr>
          <p:spPr>
            <a:xfrm>
              <a:off x="1061275" y="2346775"/>
              <a:ext cx="33500" cy="34050"/>
            </a:xfrm>
            <a:custGeom>
              <a:avLst/>
              <a:gdLst/>
              <a:ahLst/>
              <a:cxnLst/>
              <a:rect l="l" t="t" r="r" b="b"/>
              <a:pathLst>
                <a:path w="1340" h="1362" extrusionOk="0">
                  <a:moveTo>
                    <a:pt x="670" y="1"/>
                  </a:moveTo>
                  <a:cubicBezTo>
                    <a:pt x="335" y="1"/>
                    <a:pt x="0" y="228"/>
                    <a:pt x="0" y="681"/>
                  </a:cubicBezTo>
                  <a:cubicBezTo>
                    <a:pt x="0" y="1135"/>
                    <a:pt x="335" y="1362"/>
                    <a:pt x="670" y="1362"/>
                  </a:cubicBezTo>
                  <a:cubicBezTo>
                    <a:pt x="1005" y="1362"/>
                    <a:pt x="1340" y="1135"/>
                    <a:pt x="1340" y="681"/>
                  </a:cubicBezTo>
                  <a:cubicBezTo>
                    <a:pt x="1340" y="228"/>
                    <a:pt x="1005" y="1"/>
                    <a:pt x="670" y="1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5"/>
            <p:cNvSpPr/>
            <p:nvPr/>
          </p:nvSpPr>
          <p:spPr>
            <a:xfrm>
              <a:off x="1091525" y="2293575"/>
              <a:ext cx="39975" cy="34275"/>
            </a:xfrm>
            <a:custGeom>
              <a:avLst/>
              <a:gdLst/>
              <a:ahLst/>
              <a:cxnLst/>
              <a:rect l="l" t="t" r="r" b="b"/>
              <a:pathLst>
                <a:path w="1599" h="1371" extrusionOk="0">
                  <a:moveTo>
                    <a:pt x="908" y="1"/>
                  </a:moveTo>
                  <a:cubicBezTo>
                    <a:pt x="303" y="1"/>
                    <a:pt x="0" y="735"/>
                    <a:pt x="432" y="1167"/>
                  </a:cubicBezTo>
                  <a:cubicBezTo>
                    <a:pt x="573" y="1308"/>
                    <a:pt x="745" y="1371"/>
                    <a:pt x="914" y="1371"/>
                  </a:cubicBezTo>
                  <a:cubicBezTo>
                    <a:pt x="1264" y="1371"/>
                    <a:pt x="1599" y="1100"/>
                    <a:pt x="1599" y="692"/>
                  </a:cubicBezTo>
                  <a:cubicBezTo>
                    <a:pt x="1599" y="303"/>
                    <a:pt x="1296" y="1"/>
                    <a:pt x="908" y="1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5"/>
            <p:cNvSpPr/>
            <p:nvPr/>
          </p:nvSpPr>
          <p:spPr>
            <a:xfrm>
              <a:off x="1123925" y="2338950"/>
              <a:ext cx="38925" cy="34275"/>
            </a:xfrm>
            <a:custGeom>
              <a:avLst/>
              <a:gdLst/>
              <a:ahLst/>
              <a:cxnLst/>
              <a:rect l="l" t="t" r="r" b="b"/>
              <a:pathLst>
                <a:path w="1557" h="1371" extrusionOk="0">
                  <a:moveTo>
                    <a:pt x="908" y="1"/>
                  </a:moveTo>
                  <a:cubicBezTo>
                    <a:pt x="303" y="1"/>
                    <a:pt x="0" y="735"/>
                    <a:pt x="389" y="1167"/>
                  </a:cubicBezTo>
                  <a:cubicBezTo>
                    <a:pt x="530" y="1308"/>
                    <a:pt x="702" y="1371"/>
                    <a:pt x="871" y="1371"/>
                  </a:cubicBezTo>
                  <a:cubicBezTo>
                    <a:pt x="1222" y="1371"/>
                    <a:pt x="1556" y="1100"/>
                    <a:pt x="1556" y="692"/>
                  </a:cubicBezTo>
                  <a:cubicBezTo>
                    <a:pt x="1556" y="303"/>
                    <a:pt x="1254" y="1"/>
                    <a:pt x="908" y="1"/>
                  </a:cubicBezTo>
                  <a:close/>
                </a:path>
              </a:pathLst>
            </a:custGeom>
            <a:solidFill>
              <a:srgbClr val="CC5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8" name="Google Shape;868;p35"/>
          <p:cNvSpPr/>
          <p:nvPr/>
        </p:nvSpPr>
        <p:spPr>
          <a:xfrm>
            <a:off x="1592261" y="1526889"/>
            <a:ext cx="1333500" cy="1155000"/>
          </a:xfrm>
          <a:prstGeom prst="wedgeEllipseCallout">
            <a:avLst>
              <a:gd name="adj1" fmla="val -50892"/>
              <a:gd name="adj2" fmla="val 4896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35"/>
          <p:cNvSpPr/>
          <p:nvPr/>
        </p:nvSpPr>
        <p:spPr>
          <a:xfrm>
            <a:off x="7396078" y="76169"/>
            <a:ext cx="1333500" cy="1155000"/>
          </a:xfrm>
          <a:prstGeom prst="wedgeEllipseCallout">
            <a:avLst>
              <a:gd name="adj1" fmla="val -50892"/>
              <a:gd name="adj2" fmla="val 48961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grpSp>
        <p:nvGrpSpPr>
          <p:cNvPr id="870" name="Google Shape;870;p35"/>
          <p:cNvGrpSpPr/>
          <p:nvPr/>
        </p:nvGrpSpPr>
        <p:grpSpPr>
          <a:xfrm rot="-592959">
            <a:off x="7847139" y="405259"/>
            <a:ext cx="436144" cy="496818"/>
            <a:chOff x="-52023900" y="3590075"/>
            <a:chExt cx="279625" cy="318525"/>
          </a:xfrm>
        </p:grpSpPr>
        <p:sp>
          <p:nvSpPr>
            <p:cNvPr id="871" name="Google Shape;871;p35"/>
            <p:cNvSpPr/>
            <p:nvPr/>
          </p:nvSpPr>
          <p:spPr>
            <a:xfrm>
              <a:off x="-52005000" y="3611625"/>
              <a:ext cx="92175" cy="92175"/>
            </a:xfrm>
            <a:custGeom>
              <a:avLst/>
              <a:gdLst/>
              <a:ahLst/>
              <a:cxnLst/>
              <a:rect l="l" t="t" r="r" b="b"/>
              <a:pathLst>
                <a:path w="3687" h="3687" extrusionOk="0">
                  <a:moveTo>
                    <a:pt x="1104" y="1"/>
                  </a:moveTo>
                  <a:cubicBezTo>
                    <a:pt x="474" y="1"/>
                    <a:pt x="1" y="505"/>
                    <a:pt x="1" y="1104"/>
                  </a:cubicBezTo>
                  <a:cubicBezTo>
                    <a:pt x="1" y="1419"/>
                    <a:pt x="127" y="1576"/>
                    <a:pt x="285" y="1828"/>
                  </a:cubicBezTo>
                  <a:cubicBezTo>
                    <a:pt x="127" y="2112"/>
                    <a:pt x="1" y="2269"/>
                    <a:pt x="1" y="2584"/>
                  </a:cubicBezTo>
                  <a:cubicBezTo>
                    <a:pt x="1" y="3214"/>
                    <a:pt x="505" y="3687"/>
                    <a:pt x="1104" y="3687"/>
                  </a:cubicBezTo>
                  <a:cubicBezTo>
                    <a:pt x="1734" y="3655"/>
                    <a:pt x="2238" y="3183"/>
                    <a:pt x="2238" y="2553"/>
                  </a:cubicBezTo>
                  <a:lnTo>
                    <a:pt x="2238" y="2206"/>
                  </a:lnTo>
                  <a:lnTo>
                    <a:pt x="2584" y="2206"/>
                  </a:lnTo>
                  <a:cubicBezTo>
                    <a:pt x="3214" y="2206"/>
                    <a:pt x="3687" y="1671"/>
                    <a:pt x="3687" y="1104"/>
                  </a:cubicBezTo>
                  <a:cubicBezTo>
                    <a:pt x="3687" y="505"/>
                    <a:pt x="3183" y="1"/>
                    <a:pt x="2584" y="1"/>
                  </a:cubicBezTo>
                  <a:cubicBezTo>
                    <a:pt x="2269" y="1"/>
                    <a:pt x="2112" y="95"/>
                    <a:pt x="1860" y="253"/>
                  </a:cubicBezTo>
                  <a:cubicBezTo>
                    <a:pt x="1576" y="95"/>
                    <a:pt x="1419" y="1"/>
                    <a:pt x="11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5"/>
            <p:cNvSpPr/>
            <p:nvPr/>
          </p:nvSpPr>
          <p:spPr>
            <a:xfrm>
              <a:off x="-51894725" y="3614000"/>
              <a:ext cx="121325" cy="106350"/>
            </a:xfrm>
            <a:custGeom>
              <a:avLst/>
              <a:gdLst/>
              <a:ahLst/>
              <a:cxnLst/>
              <a:rect l="l" t="t" r="r" b="b"/>
              <a:pathLst>
                <a:path w="4853" h="4254" extrusionOk="0">
                  <a:moveTo>
                    <a:pt x="1576" y="0"/>
                  </a:moveTo>
                  <a:lnTo>
                    <a:pt x="1" y="441"/>
                  </a:lnTo>
                  <a:cubicBezTo>
                    <a:pt x="32" y="567"/>
                    <a:pt x="32" y="725"/>
                    <a:pt x="64" y="851"/>
                  </a:cubicBezTo>
                  <a:lnTo>
                    <a:pt x="64" y="914"/>
                  </a:lnTo>
                  <a:cubicBezTo>
                    <a:pt x="473" y="2836"/>
                    <a:pt x="2206" y="4254"/>
                    <a:pt x="4159" y="4254"/>
                  </a:cubicBezTo>
                  <a:lnTo>
                    <a:pt x="4600" y="4254"/>
                  </a:lnTo>
                  <a:lnTo>
                    <a:pt x="4852" y="2678"/>
                  </a:lnTo>
                  <a:lnTo>
                    <a:pt x="4852" y="2678"/>
                  </a:lnTo>
                  <a:cubicBezTo>
                    <a:pt x="4632" y="2741"/>
                    <a:pt x="4411" y="2773"/>
                    <a:pt x="4159" y="2773"/>
                  </a:cubicBezTo>
                  <a:cubicBezTo>
                    <a:pt x="4131" y="2774"/>
                    <a:pt x="4103" y="2774"/>
                    <a:pt x="4076" y="2774"/>
                  </a:cubicBezTo>
                  <a:cubicBezTo>
                    <a:pt x="3164" y="2774"/>
                    <a:pt x="2350" y="2276"/>
                    <a:pt x="1891" y="1481"/>
                  </a:cubicBezTo>
                  <a:cubicBezTo>
                    <a:pt x="1639" y="1009"/>
                    <a:pt x="1544" y="536"/>
                    <a:pt x="15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5"/>
            <p:cNvSpPr/>
            <p:nvPr/>
          </p:nvSpPr>
          <p:spPr>
            <a:xfrm>
              <a:off x="-51838000" y="3590075"/>
              <a:ext cx="76400" cy="74350"/>
            </a:xfrm>
            <a:custGeom>
              <a:avLst/>
              <a:gdLst/>
              <a:ahLst/>
              <a:cxnLst/>
              <a:rect l="l" t="t" r="r" b="b"/>
              <a:pathLst>
                <a:path w="3056" h="2974" extrusionOk="0">
                  <a:moveTo>
                    <a:pt x="2615" y="0"/>
                  </a:moveTo>
                  <a:cubicBezTo>
                    <a:pt x="2583" y="0"/>
                    <a:pt x="2552" y="4"/>
                    <a:pt x="2520" y="12"/>
                  </a:cubicBezTo>
                  <a:lnTo>
                    <a:pt x="95" y="737"/>
                  </a:lnTo>
                  <a:cubicBezTo>
                    <a:pt x="0" y="1209"/>
                    <a:pt x="63" y="1650"/>
                    <a:pt x="284" y="2029"/>
                  </a:cubicBezTo>
                  <a:cubicBezTo>
                    <a:pt x="599" y="2627"/>
                    <a:pt x="1229" y="2974"/>
                    <a:pt x="1890" y="2974"/>
                  </a:cubicBezTo>
                  <a:cubicBezTo>
                    <a:pt x="2174" y="2974"/>
                    <a:pt x="2457" y="2911"/>
                    <a:pt x="2678" y="2785"/>
                  </a:cubicBezTo>
                  <a:lnTo>
                    <a:pt x="3056" y="422"/>
                  </a:lnTo>
                  <a:cubicBezTo>
                    <a:pt x="3056" y="296"/>
                    <a:pt x="2993" y="170"/>
                    <a:pt x="2930" y="107"/>
                  </a:cubicBezTo>
                  <a:cubicBezTo>
                    <a:pt x="2812" y="36"/>
                    <a:pt x="2711" y="0"/>
                    <a:pt x="26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5"/>
            <p:cNvSpPr/>
            <p:nvPr/>
          </p:nvSpPr>
          <p:spPr>
            <a:xfrm>
              <a:off x="-51988450" y="3666775"/>
              <a:ext cx="204800" cy="241825"/>
            </a:xfrm>
            <a:custGeom>
              <a:avLst/>
              <a:gdLst/>
              <a:ahLst/>
              <a:cxnLst/>
              <a:rect l="l" t="t" r="r" b="b"/>
              <a:pathLst>
                <a:path w="8192" h="9673" extrusionOk="0">
                  <a:moveTo>
                    <a:pt x="2678" y="3718"/>
                  </a:moveTo>
                  <a:cubicBezTo>
                    <a:pt x="2868" y="3718"/>
                    <a:pt x="3025" y="3875"/>
                    <a:pt x="3025" y="4096"/>
                  </a:cubicBezTo>
                  <a:cubicBezTo>
                    <a:pt x="3025" y="4285"/>
                    <a:pt x="2868" y="4442"/>
                    <a:pt x="2678" y="4442"/>
                  </a:cubicBezTo>
                  <a:cubicBezTo>
                    <a:pt x="2489" y="4442"/>
                    <a:pt x="2332" y="4285"/>
                    <a:pt x="2332" y="4096"/>
                  </a:cubicBezTo>
                  <a:cubicBezTo>
                    <a:pt x="2332" y="3875"/>
                    <a:pt x="2489" y="3718"/>
                    <a:pt x="2678" y="3718"/>
                  </a:cubicBezTo>
                  <a:close/>
                  <a:moveTo>
                    <a:pt x="5671" y="3781"/>
                  </a:moveTo>
                  <a:cubicBezTo>
                    <a:pt x="5860" y="3781"/>
                    <a:pt x="6018" y="3938"/>
                    <a:pt x="6018" y="4127"/>
                  </a:cubicBezTo>
                  <a:cubicBezTo>
                    <a:pt x="6018" y="4316"/>
                    <a:pt x="5860" y="4474"/>
                    <a:pt x="5671" y="4474"/>
                  </a:cubicBezTo>
                  <a:cubicBezTo>
                    <a:pt x="5482" y="4474"/>
                    <a:pt x="5325" y="4316"/>
                    <a:pt x="5325" y="4127"/>
                  </a:cubicBezTo>
                  <a:cubicBezTo>
                    <a:pt x="5325" y="3938"/>
                    <a:pt x="5482" y="3781"/>
                    <a:pt x="5671" y="3781"/>
                  </a:cubicBezTo>
                  <a:close/>
                  <a:moveTo>
                    <a:pt x="4191" y="4474"/>
                  </a:moveTo>
                  <a:cubicBezTo>
                    <a:pt x="4821" y="4474"/>
                    <a:pt x="5293" y="4978"/>
                    <a:pt x="5293" y="5577"/>
                  </a:cubicBezTo>
                  <a:cubicBezTo>
                    <a:pt x="5293" y="6207"/>
                    <a:pt x="4758" y="6679"/>
                    <a:pt x="4191" y="6679"/>
                  </a:cubicBezTo>
                  <a:cubicBezTo>
                    <a:pt x="3561" y="6679"/>
                    <a:pt x="3088" y="6175"/>
                    <a:pt x="3088" y="5577"/>
                  </a:cubicBezTo>
                  <a:cubicBezTo>
                    <a:pt x="3088" y="4946"/>
                    <a:pt x="3561" y="4474"/>
                    <a:pt x="4191" y="4474"/>
                  </a:cubicBezTo>
                  <a:close/>
                  <a:moveTo>
                    <a:pt x="5195" y="7034"/>
                  </a:moveTo>
                  <a:cubicBezTo>
                    <a:pt x="5293" y="7034"/>
                    <a:pt x="5388" y="7073"/>
                    <a:pt x="5451" y="7152"/>
                  </a:cubicBezTo>
                  <a:cubicBezTo>
                    <a:pt x="5640" y="7278"/>
                    <a:pt x="5640" y="7498"/>
                    <a:pt x="5482" y="7656"/>
                  </a:cubicBezTo>
                  <a:cubicBezTo>
                    <a:pt x="5136" y="8002"/>
                    <a:pt x="4663" y="8223"/>
                    <a:pt x="4128" y="8223"/>
                  </a:cubicBezTo>
                  <a:cubicBezTo>
                    <a:pt x="3624" y="8223"/>
                    <a:pt x="3151" y="8002"/>
                    <a:pt x="2836" y="7656"/>
                  </a:cubicBezTo>
                  <a:cubicBezTo>
                    <a:pt x="2678" y="7498"/>
                    <a:pt x="2678" y="7278"/>
                    <a:pt x="2836" y="7152"/>
                  </a:cubicBezTo>
                  <a:cubicBezTo>
                    <a:pt x="2915" y="7073"/>
                    <a:pt x="3017" y="7034"/>
                    <a:pt x="3112" y="7034"/>
                  </a:cubicBezTo>
                  <a:cubicBezTo>
                    <a:pt x="3206" y="7034"/>
                    <a:pt x="3293" y="7073"/>
                    <a:pt x="3340" y="7152"/>
                  </a:cubicBezTo>
                  <a:cubicBezTo>
                    <a:pt x="3561" y="7372"/>
                    <a:pt x="3852" y="7483"/>
                    <a:pt x="4140" y="7483"/>
                  </a:cubicBezTo>
                  <a:cubicBezTo>
                    <a:pt x="4427" y="7483"/>
                    <a:pt x="4711" y="7372"/>
                    <a:pt x="4915" y="7152"/>
                  </a:cubicBezTo>
                  <a:cubicBezTo>
                    <a:pt x="4994" y="7073"/>
                    <a:pt x="5097" y="7034"/>
                    <a:pt x="5195" y="7034"/>
                  </a:cubicBezTo>
                  <a:close/>
                  <a:moveTo>
                    <a:pt x="3403" y="0"/>
                  </a:moveTo>
                  <a:cubicBezTo>
                    <a:pt x="3120" y="347"/>
                    <a:pt x="2710" y="567"/>
                    <a:pt x="2237" y="693"/>
                  </a:cubicBezTo>
                  <a:cubicBezTo>
                    <a:pt x="2080" y="1575"/>
                    <a:pt x="1355" y="2237"/>
                    <a:pt x="410" y="2237"/>
                  </a:cubicBezTo>
                  <a:cubicBezTo>
                    <a:pt x="284" y="2237"/>
                    <a:pt x="158" y="2237"/>
                    <a:pt x="32" y="2174"/>
                  </a:cubicBezTo>
                  <a:cubicBezTo>
                    <a:pt x="32" y="2300"/>
                    <a:pt x="1" y="2458"/>
                    <a:pt x="1" y="2584"/>
                  </a:cubicBezTo>
                  <a:lnTo>
                    <a:pt x="1" y="5577"/>
                  </a:lnTo>
                  <a:cubicBezTo>
                    <a:pt x="1" y="7813"/>
                    <a:pt x="1859" y="9672"/>
                    <a:pt x="4096" y="9672"/>
                  </a:cubicBezTo>
                  <a:cubicBezTo>
                    <a:pt x="6333" y="9672"/>
                    <a:pt x="8192" y="7813"/>
                    <a:pt x="8192" y="5577"/>
                  </a:cubicBezTo>
                  <a:lnTo>
                    <a:pt x="8192" y="2930"/>
                  </a:lnTo>
                  <a:lnTo>
                    <a:pt x="7845" y="2930"/>
                  </a:lnTo>
                  <a:cubicBezTo>
                    <a:pt x="5924" y="2930"/>
                    <a:pt x="4191" y="1764"/>
                    <a:pt x="34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5"/>
            <p:cNvSpPr/>
            <p:nvPr/>
          </p:nvSpPr>
          <p:spPr>
            <a:xfrm>
              <a:off x="-51893150" y="3797500"/>
              <a:ext cx="18150" cy="17375"/>
            </a:xfrm>
            <a:custGeom>
              <a:avLst/>
              <a:gdLst/>
              <a:ahLst/>
              <a:cxnLst/>
              <a:rect l="l" t="t" r="r" b="b"/>
              <a:pathLst>
                <a:path w="726" h="695" extrusionOk="0">
                  <a:moveTo>
                    <a:pt x="379" y="1"/>
                  </a:moveTo>
                  <a:cubicBezTo>
                    <a:pt x="190" y="1"/>
                    <a:pt x="1" y="159"/>
                    <a:pt x="1" y="348"/>
                  </a:cubicBezTo>
                  <a:cubicBezTo>
                    <a:pt x="1" y="537"/>
                    <a:pt x="190" y="694"/>
                    <a:pt x="379" y="694"/>
                  </a:cubicBezTo>
                  <a:cubicBezTo>
                    <a:pt x="568" y="694"/>
                    <a:pt x="725" y="537"/>
                    <a:pt x="725" y="348"/>
                  </a:cubicBezTo>
                  <a:cubicBezTo>
                    <a:pt x="725" y="159"/>
                    <a:pt x="568" y="1"/>
                    <a:pt x="3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5"/>
            <p:cNvSpPr/>
            <p:nvPr/>
          </p:nvSpPr>
          <p:spPr>
            <a:xfrm>
              <a:off x="-51763200" y="3745525"/>
              <a:ext cx="18925" cy="63825"/>
            </a:xfrm>
            <a:custGeom>
              <a:avLst/>
              <a:gdLst/>
              <a:ahLst/>
              <a:cxnLst/>
              <a:rect l="l" t="t" r="r" b="b"/>
              <a:pathLst>
                <a:path w="757" h="2553" extrusionOk="0">
                  <a:moveTo>
                    <a:pt x="1" y="1"/>
                  </a:moveTo>
                  <a:lnTo>
                    <a:pt x="1" y="2553"/>
                  </a:lnTo>
                  <a:cubicBezTo>
                    <a:pt x="442" y="2269"/>
                    <a:pt x="757" y="1796"/>
                    <a:pt x="757" y="1229"/>
                  </a:cubicBezTo>
                  <a:cubicBezTo>
                    <a:pt x="757" y="725"/>
                    <a:pt x="442" y="253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5"/>
            <p:cNvSpPr/>
            <p:nvPr/>
          </p:nvSpPr>
          <p:spPr>
            <a:xfrm>
              <a:off x="-52023900" y="3746325"/>
              <a:ext cx="18925" cy="63825"/>
            </a:xfrm>
            <a:custGeom>
              <a:avLst/>
              <a:gdLst/>
              <a:ahLst/>
              <a:cxnLst/>
              <a:rect l="l" t="t" r="r" b="b"/>
              <a:pathLst>
                <a:path w="757" h="2553" extrusionOk="0">
                  <a:moveTo>
                    <a:pt x="757" y="0"/>
                  </a:moveTo>
                  <a:cubicBezTo>
                    <a:pt x="316" y="221"/>
                    <a:pt x="1" y="693"/>
                    <a:pt x="1" y="1260"/>
                  </a:cubicBezTo>
                  <a:cubicBezTo>
                    <a:pt x="1" y="1796"/>
                    <a:pt x="316" y="2269"/>
                    <a:pt x="757" y="2552"/>
                  </a:cubicBezTo>
                  <a:lnTo>
                    <a:pt x="7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8" name="Google Shape;878;p35"/>
          <p:cNvGrpSpPr/>
          <p:nvPr/>
        </p:nvGrpSpPr>
        <p:grpSpPr>
          <a:xfrm>
            <a:off x="1987850" y="1840799"/>
            <a:ext cx="493840" cy="494776"/>
            <a:chOff x="-52458650" y="3194400"/>
            <a:chExt cx="316625" cy="317225"/>
          </a:xfrm>
        </p:grpSpPr>
        <p:sp>
          <p:nvSpPr>
            <p:cNvPr id="879" name="Google Shape;879;p35"/>
            <p:cNvSpPr/>
            <p:nvPr/>
          </p:nvSpPr>
          <p:spPr>
            <a:xfrm>
              <a:off x="-52458650" y="3194400"/>
              <a:ext cx="316625" cy="166000"/>
            </a:xfrm>
            <a:custGeom>
              <a:avLst/>
              <a:gdLst/>
              <a:ahLst/>
              <a:cxnLst/>
              <a:rect l="l" t="t" r="r" b="b"/>
              <a:pathLst>
                <a:path w="12665" h="6640" extrusionOk="0">
                  <a:moveTo>
                    <a:pt x="6309" y="0"/>
                  </a:moveTo>
                  <a:cubicBezTo>
                    <a:pt x="6254" y="0"/>
                    <a:pt x="6207" y="8"/>
                    <a:pt x="6175" y="24"/>
                  </a:cubicBezTo>
                  <a:lnTo>
                    <a:pt x="189" y="3017"/>
                  </a:lnTo>
                  <a:cubicBezTo>
                    <a:pt x="63" y="3080"/>
                    <a:pt x="0" y="3206"/>
                    <a:pt x="0" y="3332"/>
                  </a:cubicBezTo>
                  <a:cubicBezTo>
                    <a:pt x="0" y="3489"/>
                    <a:pt x="63" y="3615"/>
                    <a:pt x="189" y="3647"/>
                  </a:cubicBezTo>
                  <a:lnTo>
                    <a:pt x="2394" y="4434"/>
                  </a:lnTo>
                  <a:lnTo>
                    <a:pt x="3025" y="3143"/>
                  </a:lnTo>
                  <a:cubicBezTo>
                    <a:pt x="3088" y="3017"/>
                    <a:pt x="3214" y="2922"/>
                    <a:pt x="3340" y="2922"/>
                  </a:cubicBezTo>
                  <a:lnTo>
                    <a:pt x="9326" y="2922"/>
                  </a:lnTo>
                  <a:cubicBezTo>
                    <a:pt x="9483" y="2922"/>
                    <a:pt x="9609" y="3017"/>
                    <a:pt x="9641" y="3143"/>
                  </a:cubicBezTo>
                  <a:lnTo>
                    <a:pt x="10271" y="4434"/>
                  </a:lnTo>
                  <a:lnTo>
                    <a:pt x="11940" y="3836"/>
                  </a:lnTo>
                  <a:lnTo>
                    <a:pt x="11940" y="6293"/>
                  </a:lnTo>
                  <a:cubicBezTo>
                    <a:pt x="11940" y="6482"/>
                    <a:pt x="12098" y="6640"/>
                    <a:pt x="12287" y="6640"/>
                  </a:cubicBezTo>
                  <a:cubicBezTo>
                    <a:pt x="12476" y="6640"/>
                    <a:pt x="12634" y="6482"/>
                    <a:pt x="12634" y="6293"/>
                  </a:cubicBezTo>
                  <a:lnTo>
                    <a:pt x="12634" y="3300"/>
                  </a:lnTo>
                  <a:cubicBezTo>
                    <a:pt x="12665" y="3206"/>
                    <a:pt x="12634" y="3048"/>
                    <a:pt x="12508" y="3017"/>
                  </a:cubicBezTo>
                  <a:lnTo>
                    <a:pt x="6490" y="24"/>
                  </a:lnTo>
                  <a:cubicBezTo>
                    <a:pt x="6427" y="8"/>
                    <a:pt x="6364" y="0"/>
                    <a:pt x="63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5"/>
            <p:cNvSpPr/>
            <p:nvPr/>
          </p:nvSpPr>
          <p:spPr>
            <a:xfrm>
              <a:off x="-52379100" y="3287125"/>
              <a:ext cx="156750" cy="18925"/>
            </a:xfrm>
            <a:custGeom>
              <a:avLst/>
              <a:gdLst/>
              <a:ahLst/>
              <a:cxnLst/>
              <a:rect l="l" t="t" r="r" b="b"/>
              <a:pathLst>
                <a:path w="6270" h="757" extrusionOk="0">
                  <a:moveTo>
                    <a:pt x="378" y="1"/>
                  </a:moveTo>
                  <a:lnTo>
                    <a:pt x="0" y="757"/>
                  </a:lnTo>
                  <a:lnTo>
                    <a:pt x="6270" y="757"/>
                  </a:lnTo>
                  <a:lnTo>
                    <a:pt x="58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5"/>
            <p:cNvSpPr/>
            <p:nvPr/>
          </p:nvSpPr>
          <p:spPr>
            <a:xfrm>
              <a:off x="-52383825" y="3361950"/>
              <a:ext cx="55150" cy="37050"/>
            </a:xfrm>
            <a:custGeom>
              <a:avLst/>
              <a:gdLst/>
              <a:ahLst/>
              <a:cxnLst/>
              <a:rect l="l" t="t" r="r" b="b"/>
              <a:pathLst>
                <a:path w="2206" h="1482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1104"/>
                  </a:lnTo>
                  <a:cubicBezTo>
                    <a:pt x="0" y="1293"/>
                    <a:pt x="158" y="1450"/>
                    <a:pt x="347" y="1450"/>
                  </a:cubicBezTo>
                  <a:lnTo>
                    <a:pt x="1103" y="1450"/>
                  </a:lnTo>
                  <a:lnTo>
                    <a:pt x="1103" y="1482"/>
                  </a:lnTo>
                  <a:cubicBezTo>
                    <a:pt x="1733" y="1482"/>
                    <a:pt x="2205" y="946"/>
                    <a:pt x="2205" y="379"/>
                  </a:cubicBezTo>
                  <a:cubicBezTo>
                    <a:pt x="2205" y="158"/>
                    <a:pt x="2048" y="1"/>
                    <a:pt x="18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5"/>
            <p:cNvSpPr/>
            <p:nvPr/>
          </p:nvSpPr>
          <p:spPr>
            <a:xfrm>
              <a:off x="-52401950" y="3380075"/>
              <a:ext cx="204800" cy="131550"/>
            </a:xfrm>
            <a:custGeom>
              <a:avLst/>
              <a:gdLst/>
              <a:ahLst/>
              <a:cxnLst/>
              <a:rect l="l" t="t" r="r" b="b"/>
              <a:pathLst>
                <a:path w="8192" h="5262" extrusionOk="0">
                  <a:moveTo>
                    <a:pt x="5085" y="1804"/>
                  </a:moveTo>
                  <a:cubicBezTo>
                    <a:pt x="5175" y="1804"/>
                    <a:pt x="5262" y="1843"/>
                    <a:pt x="5325" y="1922"/>
                  </a:cubicBezTo>
                  <a:cubicBezTo>
                    <a:pt x="5514" y="2080"/>
                    <a:pt x="5514" y="2332"/>
                    <a:pt x="5356" y="2426"/>
                  </a:cubicBezTo>
                  <a:cubicBezTo>
                    <a:pt x="5010" y="2804"/>
                    <a:pt x="4537" y="2993"/>
                    <a:pt x="4065" y="2993"/>
                  </a:cubicBezTo>
                  <a:cubicBezTo>
                    <a:pt x="3561" y="2993"/>
                    <a:pt x="3088" y="2804"/>
                    <a:pt x="2710" y="2426"/>
                  </a:cubicBezTo>
                  <a:cubicBezTo>
                    <a:pt x="2552" y="2269"/>
                    <a:pt x="2552" y="2048"/>
                    <a:pt x="2710" y="1922"/>
                  </a:cubicBezTo>
                  <a:cubicBezTo>
                    <a:pt x="2789" y="1843"/>
                    <a:pt x="2891" y="1804"/>
                    <a:pt x="2990" y="1804"/>
                  </a:cubicBezTo>
                  <a:cubicBezTo>
                    <a:pt x="3088" y="1804"/>
                    <a:pt x="3182" y="1843"/>
                    <a:pt x="3245" y="1922"/>
                  </a:cubicBezTo>
                  <a:cubicBezTo>
                    <a:pt x="3450" y="2143"/>
                    <a:pt x="3734" y="2253"/>
                    <a:pt x="4021" y="2253"/>
                  </a:cubicBezTo>
                  <a:cubicBezTo>
                    <a:pt x="4309" y="2253"/>
                    <a:pt x="4600" y="2143"/>
                    <a:pt x="4821" y="1922"/>
                  </a:cubicBezTo>
                  <a:cubicBezTo>
                    <a:pt x="4899" y="1843"/>
                    <a:pt x="4994" y="1804"/>
                    <a:pt x="5085" y="1804"/>
                  </a:cubicBezTo>
                  <a:close/>
                  <a:moveTo>
                    <a:pt x="3655" y="0"/>
                  </a:moveTo>
                  <a:cubicBezTo>
                    <a:pt x="3498" y="851"/>
                    <a:pt x="2710" y="1481"/>
                    <a:pt x="1859" y="1481"/>
                  </a:cubicBezTo>
                  <a:lnTo>
                    <a:pt x="1103" y="1481"/>
                  </a:lnTo>
                  <a:cubicBezTo>
                    <a:pt x="473" y="1481"/>
                    <a:pt x="0" y="977"/>
                    <a:pt x="0" y="379"/>
                  </a:cubicBezTo>
                  <a:lnTo>
                    <a:pt x="0" y="1135"/>
                  </a:lnTo>
                  <a:cubicBezTo>
                    <a:pt x="0" y="3371"/>
                    <a:pt x="1859" y="5262"/>
                    <a:pt x="4096" y="5262"/>
                  </a:cubicBezTo>
                  <a:cubicBezTo>
                    <a:pt x="6333" y="5262"/>
                    <a:pt x="8192" y="3403"/>
                    <a:pt x="8192" y="1135"/>
                  </a:cubicBezTo>
                  <a:lnTo>
                    <a:pt x="8192" y="379"/>
                  </a:lnTo>
                  <a:cubicBezTo>
                    <a:pt x="8160" y="1009"/>
                    <a:pt x="7656" y="1481"/>
                    <a:pt x="7058" y="1481"/>
                  </a:cubicBezTo>
                  <a:lnTo>
                    <a:pt x="6301" y="1481"/>
                  </a:lnTo>
                  <a:cubicBezTo>
                    <a:pt x="5388" y="1481"/>
                    <a:pt x="4663" y="851"/>
                    <a:pt x="45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5"/>
            <p:cNvSpPr/>
            <p:nvPr/>
          </p:nvSpPr>
          <p:spPr>
            <a:xfrm>
              <a:off x="-52272000" y="3361950"/>
              <a:ext cx="55175" cy="37050"/>
            </a:xfrm>
            <a:custGeom>
              <a:avLst/>
              <a:gdLst/>
              <a:ahLst/>
              <a:cxnLst/>
              <a:rect l="l" t="t" r="r" b="b"/>
              <a:pathLst>
                <a:path w="2207" h="1482" extrusionOk="0">
                  <a:moveTo>
                    <a:pt x="347" y="1"/>
                  </a:moveTo>
                  <a:cubicBezTo>
                    <a:pt x="158" y="1"/>
                    <a:pt x="1" y="158"/>
                    <a:pt x="1" y="379"/>
                  </a:cubicBezTo>
                  <a:cubicBezTo>
                    <a:pt x="1" y="1009"/>
                    <a:pt x="505" y="1482"/>
                    <a:pt x="1103" y="1482"/>
                  </a:cubicBezTo>
                  <a:lnTo>
                    <a:pt x="1860" y="1482"/>
                  </a:lnTo>
                  <a:cubicBezTo>
                    <a:pt x="2049" y="1482"/>
                    <a:pt x="2206" y="1324"/>
                    <a:pt x="2206" y="1104"/>
                  </a:cubicBezTo>
                  <a:lnTo>
                    <a:pt x="2206" y="379"/>
                  </a:lnTo>
                  <a:cubicBezTo>
                    <a:pt x="2206" y="158"/>
                    <a:pt x="2049" y="1"/>
                    <a:pt x="18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5"/>
            <p:cNvSpPr/>
            <p:nvPr/>
          </p:nvSpPr>
          <p:spPr>
            <a:xfrm>
              <a:off x="-52402750" y="3324950"/>
              <a:ext cx="204825" cy="46475"/>
            </a:xfrm>
            <a:custGeom>
              <a:avLst/>
              <a:gdLst/>
              <a:ahLst/>
              <a:cxnLst/>
              <a:rect l="l" t="t" r="r" b="b"/>
              <a:pathLst>
                <a:path w="8193" h="1859" extrusionOk="0">
                  <a:moveTo>
                    <a:pt x="1" y="0"/>
                  </a:moveTo>
                  <a:lnTo>
                    <a:pt x="1" y="1859"/>
                  </a:lnTo>
                  <a:cubicBezTo>
                    <a:pt x="1" y="1229"/>
                    <a:pt x="505" y="725"/>
                    <a:pt x="1104" y="725"/>
                  </a:cubicBezTo>
                  <a:lnTo>
                    <a:pt x="2584" y="725"/>
                  </a:lnTo>
                  <a:cubicBezTo>
                    <a:pt x="3057" y="725"/>
                    <a:pt x="3498" y="1071"/>
                    <a:pt x="3656" y="1481"/>
                  </a:cubicBezTo>
                  <a:lnTo>
                    <a:pt x="4538" y="1481"/>
                  </a:lnTo>
                  <a:cubicBezTo>
                    <a:pt x="4695" y="1071"/>
                    <a:pt x="5073" y="725"/>
                    <a:pt x="5577" y="725"/>
                  </a:cubicBezTo>
                  <a:lnTo>
                    <a:pt x="7090" y="725"/>
                  </a:lnTo>
                  <a:cubicBezTo>
                    <a:pt x="7720" y="725"/>
                    <a:pt x="8192" y="1260"/>
                    <a:pt x="8192" y="1859"/>
                  </a:cubicBezTo>
                  <a:lnTo>
                    <a:pt x="81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5"/>
            <p:cNvSpPr/>
            <p:nvPr/>
          </p:nvSpPr>
          <p:spPr>
            <a:xfrm>
              <a:off x="-52440550" y="3349350"/>
              <a:ext cx="18925" cy="63825"/>
            </a:xfrm>
            <a:custGeom>
              <a:avLst/>
              <a:gdLst/>
              <a:ahLst/>
              <a:cxnLst/>
              <a:rect l="l" t="t" r="r" b="b"/>
              <a:pathLst>
                <a:path w="757" h="2553" extrusionOk="0">
                  <a:moveTo>
                    <a:pt x="757" y="1"/>
                  </a:moveTo>
                  <a:cubicBezTo>
                    <a:pt x="284" y="190"/>
                    <a:pt x="1" y="725"/>
                    <a:pt x="1" y="1261"/>
                  </a:cubicBezTo>
                  <a:cubicBezTo>
                    <a:pt x="1" y="1797"/>
                    <a:pt x="316" y="2301"/>
                    <a:pt x="757" y="2553"/>
                  </a:cubicBezTo>
                  <a:lnTo>
                    <a:pt x="75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5"/>
            <p:cNvSpPr/>
            <p:nvPr/>
          </p:nvSpPr>
          <p:spPr>
            <a:xfrm>
              <a:off x="-52179050" y="3348575"/>
              <a:ext cx="18125" cy="63825"/>
            </a:xfrm>
            <a:custGeom>
              <a:avLst/>
              <a:gdLst/>
              <a:ahLst/>
              <a:cxnLst/>
              <a:rect l="l" t="t" r="r" b="b"/>
              <a:pathLst>
                <a:path w="725" h="2553" extrusionOk="0">
                  <a:moveTo>
                    <a:pt x="0" y="0"/>
                  </a:moveTo>
                  <a:lnTo>
                    <a:pt x="0" y="2552"/>
                  </a:lnTo>
                  <a:cubicBezTo>
                    <a:pt x="410" y="2269"/>
                    <a:pt x="725" y="1796"/>
                    <a:pt x="725" y="1260"/>
                  </a:cubicBezTo>
                  <a:cubicBezTo>
                    <a:pt x="725" y="756"/>
                    <a:pt x="410" y="22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7" name="Google Shape;887;p35"/>
          <p:cNvGrpSpPr/>
          <p:nvPr/>
        </p:nvGrpSpPr>
        <p:grpSpPr>
          <a:xfrm>
            <a:off x="5861995" y="475790"/>
            <a:ext cx="1577049" cy="2511481"/>
            <a:chOff x="4776412" y="1557333"/>
            <a:chExt cx="1577049" cy="2511481"/>
          </a:xfrm>
        </p:grpSpPr>
        <p:sp>
          <p:nvSpPr>
            <p:cNvPr id="888" name="Google Shape;888;p35"/>
            <p:cNvSpPr/>
            <p:nvPr/>
          </p:nvSpPr>
          <p:spPr>
            <a:xfrm>
              <a:off x="5763590" y="3198252"/>
              <a:ext cx="388166" cy="735592"/>
            </a:xfrm>
            <a:custGeom>
              <a:avLst/>
              <a:gdLst/>
              <a:ahLst/>
              <a:cxnLst/>
              <a:rect l="l" t="t" r="r" b="b"/>
              <a:pathLst>
                <a:path w="21952" h="41600" extrusionOk="0">
                  <a:moveTo>
                    <a:pt x="4331" y="1"/>
                  </a:moveTo>
                  <a:cubicBezTo>
                    <a:pt x="3612" y="1"/>
                    <a:pt x="2904" y="164"/>
                    <a:pt x="2334" y="492"/>
                  </a:cubicBezTo>
                  <a:cubicBezTo>
                    <a:pt x="260" y="1659"/>
                    <a:pt x="0" y="3949"/>
                    <a:pt x="821" y="5980"/>
                  </a:cubicBezTo>
                  <a:cubicBezTo>
                    <a:pt x="5229" y="17171"/>
                    <a:pt x="9680" y="28362"/>
                    <a:pt x="14087" y="39554"/>
                  </a:cubicBezTo>
                  <a:cubicBezTo>
                    <a:pt x="14638" y="40918"/>
                    <a:pt x="16163" y="41599"/>
                    <a:pt x="17616" y="41599"/>
                  </a:cubicBezTo>
                  <a:cubicBezTo>
                    <a:pt x="18327" y="41599"/>
                    <a:pt x="19021" y="41436"/>
                    <a:pt x="19575" y="41109"/>
                  </a:cubicBezTo>
                  <a:cubicBezTo>
                    <a:pt x="21692" y="39943"/>
                    <a:pt x="21951" y="37653"/>
                    <a:pt x="21130" y="35622"/>
                  </a:cubicBezTo>
                  <a:cubicBezTo>
                    <a:pt x="16680" y="24430"/>
                    <a:pt x="12272" y="13239"/>
                    <a:pt x="7821" y="2004"/>
                  </a:cubicBezTo>
                  <a:cubicBezTo>
                    <a:pt x="7300" y="673"/>
                    <a:pt x="5791" y="1"/>
                    <a:pt x="4331" y="1"/>
                  </a:cubicBez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5"/>
            <p:cNvSpPr/>
            <p:nvPr/>
          </p:nvSpPr>
          <p:spPr>
            <a:xfrm>
              <a:off x="5866732" y="3484301"/>
              <a:ext cx="285024" cy="449542"/>
            </a:xfrm>
            <a:custGeom>
              <a:avLst/>
              <a:gdLst/>
              <a:ahLst/>
              <a:cxnLst/>
              <a:rect l="l" t="t" r="r" b="b"/>
              <a:pathLst>
                <a:path w="16119" h="25423" extrusionOk="0">
                  <a:moveTo>
                    <a:pt x="7606" y="0"/>
                  </a:moveTo>
                  <a:lnTo>
                    <a:pt x="1" y="2463"/>
                  </a:lnTo>
                  <a:lnTo>
                    <a:pt x="8254" y="23377"/>
                  </a:lnTo>
                  <a:cubicBezTo>
                    <a:pt x="8805" y="24741"/>
                    <a:pt x="10330" y="25422"/>
                    <a:pt x="11783" y="25422"/>
                  </a:cubicBezTo>
                  <a:cubicBezTo>
                    <a:pt x="12494" y="25422"/>
                    <a:pt x="13188" y="25259"/>
                    <a:pt x="13742" y="24932"/>
                  </a:cubicBezTo>
                  <a:cubicBezTo>
                    <a:pt x="15859" y="23766"/>
                    <a:pt x="16118" y="21476"/>
                    <a:pt x="15297" y="19445"/>
                  </a:cubicBezTo>
                  <a:cubicBezTo>
                    <a:pt x="12748" y="12963"/>
                    <a:pt x="10155" y="6482"/>
                    <a:pt x="76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5"/>
            <p:cNvSpPr/>
            <p:nvPr/>
          </p:nvSpPr>
          <p:spPr>
            <a:xfrm>
              <a:off x="6046599" y="3648749"/>
              <a:ext cx="21431" cy="16498"/>
            </a:xfrm>
            <a:custGeom>
              <a:avLst/>
              <a:gdLst/>
              <a:ahLst/>
              <a:cxnLst/>
              <a:rect l="l" t="t" r="r" b="b"/>
              <a:pathLst>
                <a:path w="1212" h="933" extrusionOk="0">
                  <a:moveTo>
                    <a:pt x="562" y="1"/>
                  </a:moveTo>
                  <a:cubicBezTo>
                    <a:pt x="281" y="1"/>
                    <a:pt x="0" y="225"/>
                    <a:pt x="26" y="595"/>
                  </a:cubicBezTo>
                  <a:cubicBezTo>
                    <a:pt x="42" y="835"/>
                    <a:pt x="223" y="933"/>
                    <a:pt x="430" y="933"/>
                  </a:cubicBezTo>
                  <a:cubicBezTo>
                    <a:pt x="783" y="933"/>
                    <a:pt x="1211" y="647"/>
                    <a:pt x="1020" y="293"/>
                  </a:cubicBezTo>
                  <a:cubicBezTo>
                    <a:pt x="920" y="91"/>
                    <a:pt x="741" y="1"/>
                    <a:pt x="562" y="1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5"/>
            <p:cNvSpPr/>
            <p:nvPr/>
          </p:nvSpPr>
          <p:spPr>
            <a:xfrm>
              <a:off x="6001208" y="3611439"/>
              <a:ext cx="85601" cy="98704"/>
            </a:xfrm>
            <a:custGeom>
              <a:avLst/>
              <a:gdLst/>
              <a:ahLst/>
              <a:cxnLst/>
              <a:rect l="l" t="t" r="r" b="b"/>
              <a:pathLst>
                <a:path w="4841" h="5582" extrusionOk="0">
                  <a:moveTo>
                    <a:pt x="1384" y="1"/>
                  </a:moveTo>
                  <a:cubicBezTo>
                    <a:pt x="1194" y="1"/>
                    <a:pt x="1026" y="152"/>
                    <a:pt x="995" y="372"/>
                  </a:cubicBezTo>
                  <a:cubicBezTo>
                    <a:pt x="908" y="761"/>
                    <a:pt x="1254" y="1150"/>
                    <a:pt x="1556" y="1452"/>
                  </a:cubicBezTo>
                  <a:cubicBezTo>
                    <a:pt x="1729" y="1625"/>
                    <a:pt x="1945" y="1798"/>
                    <a:pt x="2161" y="1971"/>
                  </a:cubicBezTo>
                  <a:cubicBezTo>
                    <a:pt x="1945" y="1928"/>
                    <a:pt x="1772" y="1928"/>
                    <a:pt x="1600" y="1884"/>
                  </a:cubicBezTo>
                  <a:cubicBezTo>
                    <a:pt x="1502" y="1874"/>
                    <a:pt x="1402" y="1868"/>
                    <a:pt x="1301" y="1868"/>
                  </a:cubicBezTo>
                  <a:cubicBezTo>
                    <a:pt x="995" y="1868"/>
                    <a:pt x="671" y="1917"/>
                    <a:pt x="347" y="2014"/>
                  </a:cubicBezTo>
                  <a:cubicBezTo>
                    <a:pt x="87" y="2100"/>
                    <a:pt x="1" y="2446"/>
                    <a:pt x="174" y="2662"/>
                  </a:cubicBezTo>
                  <a:cubicBezTo>
                    <a:pt x="426" y="2842"/>
                    <a:pt x="738" y="2932"/>
                    <a:pt x="1035" y="2932"/>
                  </a:cubicBezTo>
                  <a:cubicBezTo>
                    <a:pt x="1094" y="2932"/>
                    <a:pt x="1153" y="2929"/>
                    <a:pt x="1211" y="2921"/>
                  </a:cubicBezTo>
                  <a:cubicBezTo>
                    <a:pt x="1427" y="2921"/>
                    <a:pt x="1600" y="2878"/>
                    <a:pt x="1816" y="2835"/>
                  </a:cubicBezTo>
                  <a:lnTo>
                    <a:pt x="1816" y="2835"/>
                  </a:lnTo>
                  <a:cubicBezTo>
                    <a:pt x="1686" y="2921"/>
                    <a:pt x="1556" y="3008"/>
                    <a:pt x="1427" y="3094"/>
                  </a:cubicBezTo>
                  <a:cubicBezTo>
                    <a:pt x="1081" y="3310"/>
                    <a:pt x="779" y="3613"/>
                    <a:pt x="606" y="3958"/>
                  </a:cubicBezTo>
                  <a:cubicBezTo>
                    <a:pt x="519" y="4218"/>
                    <a:pt x="692" y="4520"/>
                    <a:pt x="995" y="4563"/>
                  </a:cubicBezTo>
                  <a:cubicBezTo>
                    <a:pt x="1384" y="4520"/>
                    <a:pt x="1772" y="4347"/>
                    <a:pt x="2075" y="4045"/>
                  </a:cubicBezTo>
                  <a:cubicBezTo>
                    <a:pt x="2291" y="3915"/>
                    <a:pt x="2464" y="3742"/>
                    <a:pt x="2637" y="3570"/>
                  </a:cubicBezTo>
                  <a:lnTo>
                    <a:pt x="2637" y="3570"/>
                  </a:lnTo>
                  <a:cubicBezTo>
                    <a:pt x="2593" y="3742"/>
                    <a:pt x="2593" y="3958"/>
                    <a:pt x="2550" y="4174"/>
                  </a:cubicBezTo>
                  <a:cubicBezTo>
                    <a:pt x="2464" y="4563"/>
                    <a:pt x="2507" y="4995"/>
                    <a:pt x="2680" y="5341"/>
                  </a:cubicBezTo>
                  <a:cubicBezTo>
                    <a:pt x="2790" y="5479"/>
                    <a:pt x="2953" y="5582"/>
                    <a:pt x="3113" y="5582"/>
                  </a:cubicBezTo>
                  <a:cubicBezTo>
                    <a:pt x="3204" y="5582"/>
                    <a:pt x="3293" y="5549"/>
                    <a:pt x="3371" y="5471"/>
                  </a:cubicBezTo>
                  <a:cubicBezTo>
                    <a:pt x="3544" y="5212"/>
                    <a:pt x="3631" y="4866"/>
                    <a:pt x="3587" y="4563"/>
                  </a:cubicBezTo>
                  <a:cubicBezTo>
                    <a:pt x="3587" y="4391"/>
                    <a:pt x="3587" y="4218"/>
                    <a:pt x="3544" y="4045"/>
                  </a:cubicBezTo>
                  <a:lnTo>
                    <a:pt x="3544" y="4045"/>
                  </a:lnTo>
                  <a:cubicBezTo>
                    <a:pt x="3631" y="4174"/>
                    <a:pt x="3674" y="4261"/>
                    <a:pt x="3760" y="4391"/>
                  </a:cubicBezTo>
                  <a:cubicBezTo>
                    <a:pt x="3933" y="4693"/>
                    <a:pt x="4192" y="4909"/>
                    <a:pt x="4495" y="5082"/>
                  </a:cubicBezTo>
                  <a:cubicBezTo>
                    <a:pt x="4624" y="5082"/>
                    <a:pt x="4711" y="5082"/>
                    <a:pt x="4840" y="4995"/>
                  </a:cubicBezTo>
                  <a:lnTo>
                    <a:pt x="4754" y="4866"/>
                  </a:lnTo>
                  <a:cubicBezTo>
                    <a:pt x="4754" y="4866"/>
                    <a:pt x="4754" y="4866"/>
                    <a:pt x="4711" y="4909"/>
                  </a:cubicBezTo>
                  <a:cubicBezTo>
                    <a:pt x="4652" y="4968"/>
                    <a:pt x="4588" y="4994"/>
                    <a:pt x="4521" y="4994"/>
                  </a:cubicBezTo>
                  <a:cubicBezTo>
                    <a:pt x="4099" y="4994"/>
                    <a:pt x="3564" y="3960"/>
                    <a:pt x="3414" y="3699"/>
                  </a:cubicBezTo>
                  <a:cubicBezTo>
                    <a:pt x="3403" y="3688"/>
                    <a:pt x="3388" y="3682"/>
                    <a:pt x="3373" y="3682"/>
                  </a:cubicBezTo>
                  <a:cubicBezTo>
                    <a:pt x="3331" y="3682"/>
                    <a:pt x="3285" y="3722"/>
                    <a:pt x="3285" y="3786"/>
                  </a:cubicBezTo>
                  <a:cubicBezTo>
                    <a:pt x="3328" y="4045"/>
                    <a:pt x="3371" y="4304"/>
                    <a:pt x="3371" y="4563"/>
                  </a:cubicBezTo>
                  <a:cubicBezTo>
                    <a:pt x="3371" y="4779"/>
                    <a:pt x="3414" y="5471"/>
                    <a:pt x="3069" y="5471"/>
                  </a:cubicBezTo>
                  <a:cubicBezTo>
                    <a:pt x="2550" y="5471"/>
                    <a:pt x="2550" y="4650"/>
                    <a:pt x="2593" y="4347"/>
                  </a:cubicBezTo>
                  <a:cubicBezTo>
                    <a:pt x="2637" y="4045"/>
                    <a:pt x="2680" y="3699"/>
                    <a:pt x="2766" y="3397"/>
                  </a:cubicBezTo>
                  <a:cubicBezTo>
                    <a:pt x="2766" y="3366"/>
                    <a:pt x="2745" y="3336"/>
                    <a:pt x="2701" y="3336"/>
                  </a:cubicBezTo>
                  <a:cubicBezTo>
                    <a:pt x="2684" y="3336"/>
                    <a:pt x="2662" y="3341"/>
                    <a:pt x="2637" y="3353"/>
                  </a:cubicBezTo>
                  <a:cubicBezTo>
                    <a:pt x="2248" y="3786"/>
                    <a:pt x="1772" y="4131"/>
                    <a:pt x="1211" y="4391"/>
                  </a:cubicBezTo>
                  <a:cubicBezTo>
                    <a:pt x="1146" y="4412"/>
                    <a:pt x="1070" y="4423"/>
                    <a:pt x="995" y="4423"/>
                  </a:cubicBezTo>
                  <a:cubicBezTo>
                    <a:pt x="919" y="4423"/>
                    <a:pt x="843" y="4412"/>
                    <a:pt x="779" y="4391"/>
                  </a:cubicBezTo>
                  <a:cubicBezTo>
                    <a:pt x="649" y="4304"/>
                    <a:pt x="649" y="4131"/>
                    <a:pt x="735" y="3958"/>
                  </a:cubicBezTo>
                  <a:cubicBezTo>
                    <a:pt x="908" y="3656"/>
                    <a:pt x="1168" y="3397"/>
                    <a:pt x="1513" y="3224"/>
                  </a:cubicBezTo>
                  <a:cubicBezTo>
                    <a:pt x="1729" y="3051"/>
                    <a:pt x="1945" y="2921"/>
                    <a:pt x="2161" y="2792"/>
                  </a:cubicBezTo>
                  <a:cubicBezTo>
                    <a:pt x="2248" y="2792"/>
                    <a:pt x="2161" y="2662"/>
                    <a:pt x="2118" y="2662"/>
                  </a:cubicBezTo>
                  <a:cubicBezTo>
                    <a:pt x="1817" y="2755"/>
                    <a:pt x="1516" y="2798"/>
                    <a:pt x="1215" y="2798"/>
                  </a:cubicBezTo>
                  <a:cubicBezTo>
                    <a:pt x="954" y="2798"/>
                    <a:pt x="694" y="2765"/>
                    <a:pt x="433" y="2705"/>
                  </a:cubicBezTo>
                  <a:cubicBezTo>
                    <a:pt x="87" y="2576"/>
                    <a:pt x="87" y="2230"/>
                    <a:pt x="433" y="2100"/>
                  </a:cubicBezTo>
                  <a:cubicBezTo>
                    <a:pt x="635" y="2050"/>
                    <a:pt x="853" y="2029"/>
                    <a:pt x="1076" y="2029"/>
                  </a:cubicBezTo>
                  <a:cubicBezTo>
                    <a:pt x="1234" y="2029"/>
                    <a:pt x="1395" y="2039"/>
                    <a:pt x="1556" y="2057"/>
                  </a:cubicBezTo>
                  <a:cubicBezTo>
                    <a:pt x="1816" y="2100"/>
                    <a:pt x="2075" y="2100"/>
                    <a:pt x="2334" y="2187"/>
                  </a:cubicBezTo>
                  <a:cubicBezTo>
                    <a:pt x="2377" y="2187"/>
                    <a:pt x="2421" y="2187"/>
                    <a:pt x="2421" y="2144"/>
                  </a:cubicBezTo>
                  <a:cubicBezTo>
                    <a:pt x="2464" y="2100"/>
                    <a:pt x="2464" y="2057"/>
                    <a:pt x="2421" y="2057"/>
                  </a:cubicBezTo>
                  <a:cubicBezTo>
                    <a:pt x="2205" y="1884"/>
                    <a:pt x="2032" y="1755"/>
                    <a:pt x="1859" y="1582"/>
                  </a:cubicBezTo>
                  <a:cubicBezTo>
                    <a:pt x="1556" y="1323"/>
                    <a:pt x="1297" y="977"/>
                    <a:pt x="1168" y="588"/>
                  </a:cubicBezTo>
                  <a:cubicBezTo>
                    <a:pt x="1124" y="458"/>
                    <a:pt x="1124" y="242"/>
                    <a:pt x="1254" y="156"/>
                  </a:cubicBezTo>
                  <a:cubicBezTo>
                    <a:pt x="1296" y="135"/>
                    <a:pt x="1332" y="127"/>
                    <a:pt x="1365" y="127"/>
                  </a:cubicBezTo>
                  <a:cubicBezTo>
                    <a:pt x="1468" y="127"/>
                    <a:pt x="1534" y="210"/>
                    <a:pt x="1600" y="242"/>
                  </a:cubicBezTo>
                  <a:cubicBezTo>
                    <a:pt x="1902" y="458"/>
                    <a:pt x="2161" y="761"/>
                    <a:pt x="2377" y="1063"/>
                  </a:cubicBezTo>
                  <a:cubicBezTo>
                    <a:pt x="2507" y="1236"/>
                    <a:pt x="2637" y="1452"/>
                    <a:pt x="2766" y="1668"/>
                  </a:cubicBezTo>
                  <a:cubicBezTo>
                    <a:pt x="2783" y="1701"/>
                    <a:pt x="2812" y="1715"/>
                    <a:pt x="2839" y="1715"/>
                  </a:cubicBezTo>
                  <a:cubicBezTo>
                    <a:pt x="2883" y="1715"/>
                    <a:pt x="2923" y="1678"/>
                    <a:pt x="2896" y="1625"/>
                  </a:cubicBezTo>
                  <a:cubicBezTo>
                    <a:pt x="2896" y="1193"/>
                    <a:pt x="2939" y="761"/>
                    <a:pt x="2982" y="329"/>
                  </a:cubicBezTo>
                  <a:lnTo>
                    <a:pt x="2896" y="70"/>
                  </a:lnTo>
                  <a:cubicBezTo>
                    <a:pt x="2896" y="242"/>
                    <a:pt x="2853" y="415"/>
                    <a:pt x="2853" y="545"/>
                  </a:cubicBezTo>
                  <a:cubicBezTo>
                    <a:pt x="2810" y="847"/>
                    <a:pt x="2766" y="1150"/>
                    <a:pt x="2766" y="1409"/>
                  </a:cubicBezTo>
                  <a:cubicBezTo>
                    <a:pt x="2680" y="1236"/>
                    <a:pt x="2550" y="1063"/>
                    <a:pt x="2421" y="934"/>
                  </a:cubicBezTo>
                  <a:cubicBezTo>
                    <a:pt x="2205" y="588"/>
                    <a:pt x="1945" y="286"/>
                    <a:pt x="1600" y="70"/>
                  </a:cubicBezTo>
                  <a:cubicBezTo>
                    <a:pt x="1529" y="22"/>
                    <a:pt x="1455" y="1"/>
                    <a:pt x="1384" y="1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5"/>
            <p:cNvSpPr/>
            <p:nvPr/>
          </p:nvSpPr>
          <p:spPr>
            <a:xfrm>
              <a:off x="6068454" y="3666148"/>
              <a:ext cx="9177" cy="10716"/>
            </a:xfrm>
            <a:custGeom>
              <a:avLst/>
              <a:gdLst/>
              <a:ahLst/>
              <a:cxnLst/>
              <a:rect l="l" t="t" r="r" b="b"/>
              <a:pathLst>
                <a:path w="519" h="606" extrusionOk="0">
                  <a:moveTo>
                    <a:pt x="130" y="0"/>
                  </a:moveTo>
                  <a:cubicBezTo>
                    <a:pt x="44" y="0"/>
                    <a:pt x="0" y="43"/>
                    <a:pt x="44" y="87"/>
                  </a:cubicBezTo>
                  <a:cubicBezTo>
                    <a:pt x="216" y="259"/>
                    <a:pt x="346" y="432"/>
                    <a:pt x="519" y="605"/>
                  </a:cubicBezTo>
                  <a:lnTo>
                    <a:pt x="346" y="216"/>
                  </a:lnTo>
                  <a:lnTo>
                    <a:pt x="260" y="43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5"/>
            <p:cNvSpPr/>
            <p:nvPr/>
          </p:nvSpPr>
          <p:spPr>
            <a:xfrm>
              <a:off x="6061576" y="3639395"/>
              <a:ext cx="2316" cy="3395"/>
            </a:xfrm>
            <a:custGeom>
              <a:avLst/>
              <a:gdLst/>
              <a:ahLst/>
              <a:cxnLst/>
              <a:rect l="l" t="t" r="r" b="b"/>
              <a:pathLst>
                <a:path w="131" h="192" extrusionOk="0">
                  <a:moveTo>
                    <a:pt x="44" y="1"/>
                  </a:moveTo>
                  <a:cubicBezTo>
                    <a:pt x="44" y="44"/>
                    <a:pt x="44" y="87"/>
                    <a:pt x="0" y="130"/>
                  </a:cubicBezTo>
                  <a:cubicBezTo>
                    <a:pt x="0" y="161"/>
                    <a:pt x="44" y="192"/>
                    <a:pt x="84" y="192"/>
                  </a:cubicBezTo>
                  <a:cubicBezTo>
                    <a:pt x="101" y="192"/>
                    <a:pt x="117" y="186"/>
                    <a:pt x="130" y="174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5"/>
            <p:cNvSpPr/>
            <p:nvPr/>
          </p:nvSpPr>
          <p:spPr>
            <a:xfrm>
              <a:off x="5953836" y="3720522"/>
              <a:ext cx="64966" cy="101904"/>
            </a:xfrm>
            <a:custGeom>
              <a:avLst/>
              <a:gdLst/>
              <a:ahLst/>
              <a:cxnLst/>
              <a:rect l="l" t="t" r="r" b="b"/>
              <a:pathLst>
                <a:path w="3674" h="5763" extrusionOk="0">
                  <a:moveTo>
                    <a:pt x="891" y="1"/>
                  </a:moveTo>
                  <a:cubicBezTo>
                    <a:pt x="818" y="1"/>
                    <a:pt x="746" y="25"/>
                    <a:pt x="692" y="80"/>
                  </a:cubicBezTo>
                  <a:cubicBezTo>
                    <a:pt x="433" y="382"/>
                    <a:pt x="303" y="771"/>
                    <a:pt x="303" y="1160"/>
                  </a:cubicBezTo>
                  <a:cubicBezTo>
                    <a:pt x="260" y="1462"/>
                    <a:pt x="260" y="1765"/>
                    <a:pt x="260" y="2024"/>
                  </a:cubicBezTo>
                  <a:cubicBezTo>
                    <a:pt x="174" y="1894"/>
                    <a:pt x="87" y="1765"/>
                    <a:pt x="1" y="1635"/>
                  </a:cubicBezTo>
                  <a:lnTo>
                    <a:pt x="1" y="1635"/>
                  </a:lnTo>
                  <a:lnTo>
                    <a:pt x="217" y="2240"/>
                  </a:lnTo>
                  <a:lnTo>
                    <a:pt x="260" y="2283"/>
                  </a:lnTo>
                  <a:cubicBezTo>
                    <a:pt x="277" y="2316"/>
                    <a:pt x="299" y="2330"/>
                    <a:pt x="321" y="2330"/>
                  </a:cubicBezTo>
                  <a:cubicBezTo>
                    <a:pt x="357" y="2330"/>
                    <a:pt x="390" y="2293"/>
                    <a:pt x="390" y="2240"/>
                  </a:cubicBezTo>
                  <a:cubicBezTo>
                    <a:pt x="346" y="1635"/>
                    <a:pt x="433" y="1030"/>
                    <a:pt x="649" y="425"/>
                  </a:cubicBezTo>
                  <a:cubicBezTo>
                    <a:pt x="692" y="296"/>
                    <a:pt x="779" y="166"/>
                    <a:pt x="908" y="166"/>
                  </a:cubicBezTo>
                  <a:cubicBezTo>
                    <a:pt x="922" y="161"/>
                    <a:pt x="935" y="159"/>
                    <a:pt x="948" y="159"/>
                  </a:cubicBezTo>
                  <a:cubicBezTo>
                    <a:pt x="1056" y="159"/>
                    <a:pt x="1129" y="309"/>
                    <a:pt x="1167" y="425"/>
                  </a:cubicBezTo>
                  <a:cubicBezTo>
                    <a:pt x="1211" y="771"/>
                    <a:pt x="1167" y="1160"/>
                    <a:pt x="1081" y="1549"/>
                  </a:cubicBezTo>
                  <a:cubicBezTo>
                    <a:pt x="1038" y="1808"/>
                    <a:pt x="995" y="2067"/>
                    <a:pt x="951" y="2327"/>
                  </a:cubicBezTo>
                  <a:cubicBezTo>
                    <a:pt x="921" y="2357"/>
                    <a:pt x="955" y="2388"/>
                    <a:pt x="993" y="2388"/>
                  </a:cubicBezTo>
                  <a:cubicBezTo>
                    <a:pt x="1009" y="2388"/>
                    <a:pt x="1025" y="2382"/>
                    <a:pt x="1038" y="2370"/>
                  </a:cubicBezTo>
                  <a:cubicBezTo>
                    <a:pt x="1427" y="1894"/>
                    <a:pt x="1945" y="1506"/>
                    <a:pt x="2507" y="1289"/>
                  </a:cubicBezTo>
                  <a:cubicBezTo>
                    <a:pt x="2559" y="1277"/>
                    <a:pt x="2609" y="1270"/>
                    <a:pt x="2657" y="1270"/>
                  </a:cubicBezTo>
                  <a:cubicBezTo>
                    <a:pt x="2931" y="1270"/>
                    <a:pt x="3123" y="1471"/>
                    <a:pt x="2939" y="1765"/>
                  </a:cubicBezTo>
                  <a:cubicBezTo>
                    <a:pt x="2723" y="2067"/>
                    <a:pt x="2464" y="2283"/>
                    <a:pt x="2118" y="2456"/>
                  </a:cubicBezTo>
                  <a:cubicBezTo>
                    <a:pt x="1902" y="2586"/>
                    <a:pt x="1686" y="2715"/>
                    <a:pt x="1470" y="2845"/>
                  </a:cubicBezTo>
                  <a:cubicBezTo>
                    <a:pt x="1427" y="2888"/>
                    <a:pt x="1427" y="2975"/>
                    <a:pt x="1513" y="2975"/>
                  </a:cubicBezTo>
                  <a:cubicBezTo>
                    <a:pt x="1816" y="2975"/>
                    <a:pt x="2118" y="3061"/>
                    <a:pt x="2421" y="3104"/>
                  </a:cubicBezTo>
                  <a:cubicBezTo>
                    <a:pt x="2723" y="3191"/>
                    <a:pt x="3501" y="3364"/>
                    <a:pt x="3458" y="3752"/>
                  </a:cubicBezTo>
                  <a:cubicBezTo>
                    <a:pt x="3443" y="4009"/>
                    <a:pt x="3232" y="4097"/>
                    <a:pt x="2950" y="4097"/>
                  </a:cubicBezTo>
                  <a:cubicBezTo>
                    <a:pt x="2425" y="4097"/>
                    <a:pt x="1652" y="3794"/>
                    <a:pt x="1427" y="3709"/>
                  </a:cubicBezTo>
                  <a:cubicBezTo>
                    <a:pt x="1418" y="3701"/>
                    <a:pt x="1409" y="3697"/>
                    <a:pt x="1398" y="3697"/>
                  </a:cubicBezTo>
                  <a:cubicBezTo>
                    <a:pt x="1355" y="3697"/>
                    <a:pt x="1305" y="3761"/>
                    <a:pt x="1340" y="3796"/>
                  </a:cubicBezTo>
                  <a:cubicBezTo>
                    <a:pt x="1556" y="4012"/>
                    <a:pt x="1729" y="4228"/>
                    <a:pt x="1902" y="4444"/>
                  </a:cubicBezTo>
                  <a:cubicBezTo>
                    <a:pt x="2075" y="4660"/>
                    <a:pt x="2507" y="5265"/>
                    <a:pt x="2205" y="5524"/>
                  </a:cubicBezTo>
                  <a:cubicBezTo>
                    <a:pt x="2144" y="5595"/>
                    <a:pt x="2075" y="5626"/>
                    <a:pt x="2003" y="5626"/>
                  </a:cubicBezTo>
                  <a:cubicBezTo>
                    <a:pt x="1770" y="5626"/>
                    <a:pt x="1495" y="5303"/>
                    <a:pt x="1297" y="5006"/>
                  </a:cubicBezTo>
                  <a:lnTo>
                    <a:pt x="1297" y="5006"/>
                  </a:lnTo>
                  <a:cubicBezTo>
                    <a:pt x="1340" y="5135"/>
                    <a:pt x="1384" y="5265"/>
                    <a:pt x="1470" y="5438"/>
                  </a:cubicBezTo>
                  <a:cubicBezTo>
                    <a:pt x="1556" y="5567"/>
                    <a:pt x="1729" y="5697"/>
                    <a:pt x="1902" y="5740"/>
                  </a:cubicBezTo>
                  <a:cubicBezTo>
                    <a:pt x="1948" y="5755"/>
                    <a:pt x="1994" y="5763"/>
                    <a:pt x="2039" y="5763"/>
                  </a:cubicBezTo>
                  <a:cubicBezTo>
                    <a:pt x="2246" y="5763"/>
                    <a:pt x="2428" y="5608"/>
                    <a:pt x="2464" y="5394"/>
                  </a:cubicBezTo>
                  <a:cubicBezTo>
                    <a:pt x="2421" y="5006"/>
                    <a:pt x="2291" y="4703"/>
                    <a:pt x="2032" y="4444"/>
                  </a:cubicBezTo>
                  <a:cubicBezTo>
                    <a:pt x="1902" y="4271"/>
                    <a:pt x="1772" y="4098"/>
                    <a:pt x="1643" y="3925"/>
                  </a:cubicBezTo>
                  <a:lnTo>
                    <a:pt x="1643" y="3925"/>
                  </a:lnTo>
                  <a:cubicBezTo>
                    <a:pt x="1816" y="4012"/>
                    <a:pt x="1988" y="4055"/>
                    <a:pt x="2161" y="4098"/>
                  </a:cubicBezTo>
                  <a:cubicBezTo>
                    <a:pt x="2385" y="4182"/>
                    <a:pt x="2644" y="4230"/>
                    <a:pt x="2904" y="4230"/>
                  </a:cubicBezTo>
                  <a:cubicBezTo>
                    <a:pt x="3047" y="4230"/>
                    <a:pt x="3190" y="4215"/>
                    <a:pt x="3328" y="4185"/>
                  </a:cubicBezTo>
                  <a:cubicBezTo>
                    <a:pt x="3587" y="4055"/>
                    <a:pt x="3674" y="3752"/>
                    <a:pt x="3501" y="3493"/>
                  </a:cubicBezTo>
                  <a:cubicBezTo>
                    <a:pt x="3242" y="3234"/>
                    <a:pt x="2896" y="3061"/>
                    <a:pt x="2507" y="3018"/>
                  </a:cubicBezTo>
                  <a:cubicBezTo>
                    <a:pt x="2248" y="2931"/>
                    <a:pt x="1988" y="2888"/>
                    <a:pt x="1729" y="2888"/>
                  </a:cubicBezTo>
                  <a:cubicBezTo>
                    <a:pt x="1902" y="2802"/>
                    <a:pt x="2075" y="2672"/>
                    <a:pt x="2291" y="2586"/>
                  </a:cubicBezTo>
                  <a:cubicBezTo>
                    <a:pt x="2637" y="2370"/>
                    <a:pt x="2896" y="2110"/>
                    <a:pt x="3112" y="1765"/>
                  </a:cubicBezTo>
                  <a:cubicBezTo>
                    <a:pt x="3328" y="1506"/>
                    <a:pt x="3155" y="1117"/>
                    <a:pt x="2809" y="1117"/>
                  </a:cubicBezTo>
                  <a:cubicBezTo>
                    <a:pt x="2421" y="1117"/>
                    <a:pt x="2032" y="1246"/>
                    <a:pt x="1729" y="1549"/>
                  </a:cubicBezTo>
                  <a:cubicBezTo>
                    <a:pt x="1513" y="1722"/>
                    <a:pt x="1340" y="1894"/>
                    <a:pt x="1167" y="2110"/>
                  </a:cubicBezTo>
                  <a:cubicBezTo>
                    <a:pt x="1211" y="1894"/>
                    <a:pt x="1211" y="1722"/>
                    <a:pt x="1254" y="1506"/>
                  </a:cubicBezTo>
                  <a:cubicBezTo>
                    <a:pt x="1340" y="1117"/>
                    <a:pt x="1340" y="685"/>
                    <a:pt x="1254" y="296"/>
                  </a:cubicBezTo>
                  <a:cubicBezTo>
                    <a:pt x="1224" y="118"/>
                    <a:pt x="1052" y="1"/>
                    <a:pt x="891" y="1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5"/>
            <p:cNvSpPr/>
            <p:nvPr/>
          </p:nvSpPr>
          <p:spPr>
            <a:xfrm>
              <a:off x="5961475" y="3766603"/>
              <a:ext cx="13014" cy="17983"/>
            </a:xfrm>
            <a:custGeom>
              <a:avLst/>
              <a:gdLst/>
              <a:ahLst/>
              <a:cxnLst/>
              <a:rect l="l" t="t" r="r" b="b"/>
              <a:pathLst>
                <a:path w="736" h="1017" extrusionOk="0">
                  <a:moveTo>
                    <a:pt x="182" y="1"/>
                  </a:moveTo>
                  <a:cubicBezTo>
                    <a:pt x="136" y="1"/>
                    <a:pt x="89" y="8"/>
                    <a:pt x="44" y="23"/>
                  </a:cubicBezTo>
                  <a:cubicBezTo>
                    <a:pt x="44" y="23"/>
                    <a:pt x="1" y="23"/>
                    <a:pt x="1" y="66"/>
                  </a:cubicBezTo>
                  <a:cubicBezTo>
                    <a:pt x="131" y="369"/>
                    <a:pt x="260" y="714"/>
                    <a:pt x="390" y="1017"/>
                  </a:cubicBezTo>
                  <a:cubicBezTo>
                    <a:pt x="606" y="930"/>
                    <a:pt x="735" y="628"/>
                    <a:pt x="692" y="412"/>
                  </a:cubicBezTo>
                  <a:cubicBezTo>
                    <a:pt x="621" y="162"/>
                    <a:pt x="402" y="1"/>
                    <a:pt x="182" y="1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5"/>
            <p:cNvSpPr/>
            <p:nvPr/>
          </p:nvSpPr>
          <p:spPr>
            <a:xfrm>
              <a:off x="5914510" y="3614586"/>
              <a:ext cx="22545" cy="19079"/>
            </a:xfrm>
            <a:custGeom>
              <a:avLst/>
              <a:gdLst/>
              <a:ahLst/>
              <a:cxnLst/>
              <a:rect l="l" t="t" r="r" b="b"/>
              <a:pathLst>
                <a:path w="1275" h="1079" extrusionOk="0">
                  <a:moveTo>
                    <a:pt x="668" y="0"/>
                  </a:moveTo>
                  <a:cubicBezTo>
                    <a:pt x="490" y="0"/>
                    <a:pt x="308" y="90"/>
                    <a:pt x="194" y="280"/>
                  </a:cubicBezTo>
                  <a:cubicBezTo>
                    <a:pt x="1" y="628"/>
                    <a:pt x="291" y="1078"/>
                    <a:pt x="693" y="1078"/>
                  </a:cubicBezTo>
                  <a:cubicBezTo>
                    <a:pt x="741" y="1078"/>
                    <a:pt x="791" y="1072"/>
                    <a:pt x="842" y="1058"/>
                  </a:cubicBezTo>
                  <a:cubicBezTo>
                    <a:pt x="1101" y="972"/>
                    <a:pt x="1274" y="669"/>
                    <a:pt x="1188" y="410"/>
                  </a:cubicBezTo>
                  <a:cubicBezTo>
                    <a:pt x="1115" y="144"/>
                    <a:pt x="894" y="0"/>
                    <a:pt x="668" y="0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5"/>
            <p:cNvSpPr/>
            <p:nvPr/>
          </p:nvSpPr>
          <p:spPr>
            <a:xfrm>
              <a:off x="5912583" y="3637573"/>
              <a:ext cx="8983" cy="19415"/>
            </a:xfrm>
            <a:custGeom>
              <a:avLst/>
              <a:gdLst/>
              <a:ahLst/>
              <a:cxnLst/>
              <a:rect l="l" t="t" r="r" b="b"/>
              <a:pathLst>
                <a:path w="508" h="1098" extrusionOk="0">
                  <a:moveTo>
                    <a:pt x="394" y="0"/>
                  </a:moveTo>
                  <a:cubicBezTo>
                    <a:pt x="375" y="0"/>
                    <a:pt x="358" y="6"/>
                    <a:pt x="346" y="17"/>
                  </a:cubicBezTo>
                  <a:cubicBezTo>
                    <a:pt x="216" y="147"/>
                    <a:pt x="130" y="277"/>
                    <a:pt x="0" y="363"/>
                  </a:cubicBezTo>
                  <a:lnTo>
                    <a:pt x="44" y="493"/>
                  </a:lnTo>
                  <a:cubicBezTo>
                    <a:pt x="130" y="406"/>
                    <a:pt x="216" y="363"/>
                    <a:pt x="260" y="277"/>
                  </a:cubicBezTo>
                  <a:lnTo>
                    <a:pt x="260" y="277"/>
                  </a:lnTo>
                  <a:cubicBezTo>
                    <a:pt x="216" y="450"/>
                    <a:pt x="216" y="622"/>
                    <a:pt x="173" y="838"/>
                  </a:cubicBezTo>
                  <a:cubicBezTo>
                    <a:pt x="216" y="925"/>
                    <a:pt x="260" y="1011"/>
                    <a:pt x="303" y="1098"/>
                  </a:cubicBezTo>
                  <a:cubicBezTo>
                    <a:pt x="303" y="1098"/>
                    <a:pt x="303" y="1054"/>
                    <a:pt x="303" y="1011"/>
                  </a:cubicBezTo>
                  <a:cubicBezTo>
                    <a:pt x="303" y="709"/>
                    <a:pt x="389" y="406"/>
                    <a:pt x="476" y="104"/>
                  </a:cubicBezTo>
                  <a:cubicBezTo>
                    <a:pt x="507" y="41"/>
                    <a:pt x="446" y="0"/>
                    <a:pt x="394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5"/>
            <p:cNvSpPr/>
            <p:nvPr/>
          </p:nvSpPr>
          <p:spPr>
            <a:xfrm>
              <a:off x="5905705" y="3626416"/>
              <a:ext cx="6136" cy="4597"/>
            </a:xfrm>
            <a:custGeom>
              <a:avLst/>
              <a:gdLst/>
              <a:ahLst/>
              <a:cxnLst/>
              <a:rect l="l" t="t" r="r" b="b"/>
              <a:pathLst>
                <a:path w="347" h="260" extrusionOk="0">
                  <a:moveTo>
                    <a:pt x="217" y="0"/>
                  </a:moveTo>
                  <a:lnTo>
                    <a:pt x="1" y="44"/>
                  </a:lnTo>
                  <a:lnTo>
                    <a:pt x="87" y="260"/>
                  </a:lnTo>
                  <a:lnTo>
                    <a:pt x="260" y="130"/>
                  </a:lnTo>
                  <a:cubicBezTo>
                    <a:pt x="346" y="87"/>
                    <a:pt x="303" y="0"/>
                    <a:pt x="217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5"/>
            <p:cNvSpPr/>
            <p:nvPr/>
          </p:nvSpPr>
          <p:spPr>
            <a:xfrm>
              <a:off x="5932440" y="3593562"/>
              <a:ext cx="21414" cy="17134"/>
            </a:xfrm>
            <a:custGeom>
              <a:avLst/>
              <a:gdLst/>
              <a:ahLst/>
              <a:cxnLst/>
              <a:rect l="l" t="t" r="r" b="b"/>
              <a:pathLst>
                <a:path w="1211" h="969" extrusionOk="0">
                  <a:moveTo>
                    <a:pt x="1211" y="0"/>
                  </a:moveTo>
                  <a:lnTo>
                    <a:pt x="822" y="130"/>
                  </a:lnTo>
                  <a:cubicBezTo>
                    <a:pt x="606" y="303"/>
                    <a:pt x="390" y="476"/>
                    <a:pt x="217" y="692"/>
                  </a:cubicBezTo>
                  <a:cubicBezTo>
                    <a:pt x="260" y="562"/>
                    <a:pt x="260" y="432"/>
                    <a:pt x="303" y="303"/>
                  </a:cubicBezTo>
                  <a:lnTo>
                    <a:pt x="303" y="303"/>
                  </a:lnTo>
                  <a:lnTo>
                    <a:pt x="131" y="346"/>
                  </a:lnTo>
                  <a:cubicBezTo>
                    <a:pt x="87" y="519"/>
                    <a:pt x="44" y="692"/>
                    <a:pt x="1" y="908"/>
                  </a:cubicBezTo>
                  <a:cubicBezTo>
                    <a:pt x="1" y="938"/>
                    <a:pt x="44" y="969"/>
                    <a:pt x="85" y="969"/>
                  </a:cubicBezTo>
                  <a:cubicBezTo>
                    <a:pt x="102" y="969"/>
                    <a:pt x="118" y="964"/>
                    <a:pt x="131" y="951"/>
                  </a:cubicBezTo>
                  <a:cubicBezTo>
                    <a:pt x="433" y="562"/>
                    <a:pt x="822" y="260"/>
                    <a:pt x="1211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5"/>
            <p:cNvSpPr/>
            <p:nvPr/>
          </p:nvSpPr>
          <p:spPr>
            <a:xfrm>
              <a:off x="5917923" y="3603482"/>
              <a:ext cx="5375" cy="5871"/>
            </a:xfrm>
            <a:custGeom>
              <a:avLst/>
              <a:gdLst/>
              <a:ahLst/>
              <a:cxnLst/>
              <a:rect l="l" t="t" r="r" b="b"/>
              <a:pathLst>
                <a:path w="304" h="332" extrusionOk="0">
                  <a:moveTo>
                    <a:pt x="303" y="1"/>
                  </a:moveTo>
                  <a:lnTo>
                    <a:pt x="1" y="87"/>
                  </a:lnTo>
                  <a:cubicBezTo>
                    <a:pt x="44" y="174"/>
                    <a:pt x="131" y="217"/>
                    <a:pt x="174" y="303"/>
                  </a:cubicBezTo>
                  <a:cubicBezTo>
                    <a:pt x="174" y="321"/>
                    <a:pt x="196" y="332"/>
                    <a:pt x="222" y="332"/>
                  </a:cubicBezTo>
                  <a:cubicBezTo>
                    <a:pt x="259" y="332"/>
                    <a:pt x="303" y="311"/>
                    <a:pt x="303" y="260"/>
                  </a:cubicBezTo>
                  <a:lnTo>
                    <a:pt x="303" y="1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5"/>
            <p:cNvSpPr/>
            <p:nvPr/>
          </p:nvSpPr>
          <p:spPr>
            <a:xfrm>
              <a:off x="5924802" y="3588964"/>
              <a:ext cx="57327" cy="89420"/>
            </a:xfrm>
            <a:custGeom>
              <a:avLst/>
              <a:gdLst/>
              <a:ahLst/>
              <a:cxnLst/>
              <a:rect l="l" t="t" r="r" b="b"/>
              <a:pathLst>
                <a:path w="3242" h="5057" extrusionOk="0">
                  <a:moveTo>
                    <a:pt x="2464" y="1"/>
                  </a:moveTo>
                  <a:lnTo>
                    <a:pt x="2205" y="87"/>
                  </a:lnTo>
                  <a:cubicBezTo>
                    <a:pt x="2464" y="87"/>
                    <a:pt x="2637" y="390"/>
                    <a:pt x="2464" y="563"/>
                  </a:cubicBezTo>
                  <a:cubicBezTo>
                    <a:pt x="2248" y="865"/>
                    <a:pt x="1945" y="1081"/>
                    <a:pt x="1643" y="1254"/>
                  </a:cubicBezTo>
                  <a:cubicBezTo>
                    <a:pt x="1427" y="1427"/>
                    <a:pt x="1211" y="1557"/>
                    <a:pt x="995" y="1643"/>
                  </a:cubicBezTo>
                  <a:cubicBezTo>
                    <a:pt x="908" y="1686"/>
                    <a:pt x="995" y="1773"/>
                    <a:pt x="1038" y="1773"/>
                  </a:cubicBezTo>
                  <a:cubicBezTo>
                    <a:pt x="1340" y="1816"/>
                    <a:pt x="1643" y="1859"/>
                    <a:pt x="1945" y="1945"/>
                  </a:cubicBezTo>
                  <a:cubicBezTo>
                    <a:pt x="2248" y="1989"/>
                    <a:pt x="3026" y="2162"/>
                    <a:pt x="2982" y="2594"/>
                  </a:cubicBezTo>
                  <a:cubicBezTo>
                    <a:pt x="2968" y="2826"/>
                    <a:pt x="2772" y="2907"/>
                    <a:pt x="2505" y="2907"/>
                  </a:cubicBezTo>
                  <a:cubicBezTo>
                    <a:pt x="1980" y="2907"/>
                    <a:pt x="1181" y="2593"/>
                    <a:pt x="951" y="2507"/>
                  </a:cubicBezTo>
                  <a:cubicBezTo>
                    <a:pt x="935" y="2499"/>
                    <a:pt x="920" y="2495"/>
                    <a:pt x="907" y="2495"/>
                  </a:cubicBezTo>
                  <a:cubicBezTo>
                    <a:pt x="852" y="2495"/>
                    <a:pt x="830" y="2559"/>
                    <a:pt x="865" y="2594"/>
                  </a:cubicBezTo>
                  <a:cubicBezTo>
                    <a:pt x="1038" y="2810"/>
                    <a:pt x="1254" y="3026"/>
                    <a:pt x="1384" y="3242"/>
                  </a:cubicBezTo>
                  <a:cubicBezTo>
                    <a:pt x="1556" y="3501"/>
                    <a:pt x="1988" y="4063"/>
                    <a:pt x="1729" y="4322"/>
                  </a:cubicBezTo>
                  <a:cubicBezTo>
                    <a:pt x="1668" y="4383"/>
                    <a:pt x="1602" y="4409"/>
                    <a:pt x="1532" y="4409"/>
                  </a:cubicBezTo>
                  <a:cubicBezTo>
                    <a:pt x="1103" y="4409"/>
                    <a:pt x="544" y="3415"/>
                    <a:pt x="433" y="3155"/>
                  </a:cubicBezTo>
                  <a:cubicBezTo>
                    <a:pt x="420" y="3129"/>
                    <a:pt x="402" y="3118"/>
                    <a:pt x="384" y="3118"/>
                  </a:cubicBezTo>
                  <a:cubicBezTo>
                    <a:pt x="344" y="3118"/>
                    <a:pt x="303" y="3169"/>
                    <a:pt x="303" y="3199"/>
                  </a:cubicBezTo>
                  <a:cubicBezTo>
                    <a:pt x="346" y="3458"/>
                    <a:pt x="346" y="3717"/>
                    <a:pt x="346" y="3976"/>
                  </a:cubicBezTo>
                  <a:cubicBezTo>
                    <a:pt x="346" y="4192"/>
                    <a:pt x="390" y="4927"/>
                    <a:pt x="44" y="4927"/>
                  </a:cubicBezTo>
                  <a:lnTo>
                    <a:pt x="1" y="4927"/>
                  </a:lnTo>
                  <a:lnTo>
                    <a:pt x="44" y="5057"/>
                  </a:lnTo>
                  <a:cubicBezTo>
                    <a:pt x="130" y="5057"/>
                    <a:pt x="217" y="5013"/>
                    <a:pt x="303" y="4970"/>
                  </a:cubicBezTo>
                  <a:cubicBezTo>
                    <a:pt x="476" y="4668"/>
                    <a:pt x="519" y="4365"/>
                    <a:pt x="519" y="4020"/>
                  </a:cubicBezTo>
                  <a:lnTo>
                    <a:pt x="519" y="3544"/>
                  </a:lnTo>
                  <a:cubicBezTo>
                    <a:pt x="563" y="3631"/>
                    <a:pt x="649" y="3760"/>
                    <a:pt x="692" y="3847"/>
                  </a:cubicBezTo>
                  <a:cubicBezTo>
                    <a:pt x="865" y="4149"/>
                    <a:pt x="1124" y="4408"/>
                    <a:pt x="1427" y="4538"/>
                  </a:cubicBezTo>
                  <a:cubicBezTo>
                    <a:pt x="1473" y="4553"/>
                    <a:pt x="1520" y="4561"/>
                    <a:pt x="1567" y="4561"/>
                  </a:cubicBezTo>
                  <a:cubicBezTo>
                    <a:pt x="1784" y="4561"/>
                    <a:pt x="1988" y="4406"/>
                    <a:pt x="1988" y="4192"/>
                  </a:cubicBezTo>
                  <a:cubicBezTo>
                    <a:pt x="1945" y="3847"/>
                    <a:pt x="1816" y="3501"/>
                    <a:pt x="1600" y="3242"/>
                  </a:cubicBezTo>
                  <a:cubicBezTo>
                    <a:pt x="1470" y="3069"/>
                    <a:pt x="1340" y="2896"/>
                    <a:pt x="1167" y="2723"/>
                  </a:cubicBezTo>
                  <a:lnTo>
                    <a:pt x="1167" y="2723"/>
                  </a:lnTo>
                  <a:cubicBezTo>
                    <a:pt x="1340" y="2810"/>
                    <a:pt x="1513" y="2853"/>
                    <a:pt x="1686" y="2896"/>
                  </a:cubicBezTo>
                  <a:cubicBezTo>
                    <a:pt x="1914" y="2997"/>
                    <a:pt x="2142" y="3039"/>
                    <a:pt x="2369" y="3039"/>
                  </a:cubicBezTo>
                  <a:cubicBezTo>
                    <a:pt x="2531" y="3039"/>
                    <a:pt x="2692" y="3018"/>
                    <a:pt x="2853" y="2982"/>
                  </a:cubicBezTo>
                  <a:cubicBezTo>
                    <a:pt x="3112" y="2896"/>
                    <a:pt x="3242" y="2550"/>
                    <a:pt x="3069" y="2291"/>
                  </a:cubicBezTo>
                  <a:cubicBezTo>
                    <a:pt x="2766" y="2032"/>
                    <a:pt x="2421" y="1859"/>
                    <a:pt x="2032" y="1816"/>
                  </a:cubicBezTo>
                  <a:cubicBezTo>
                    <a:pt x="1772" y="1773"/>
                    <a:pt x="1513" y="1729"/>
                    <a:pt x="1254" y="1686"/>
                  </a:cubicBezTo>
                  <a:cubicBezTo>
                    <a:pt x="1470" y="1600"/>
                    <a:pt x="1643" y="1470"/>
                    <a:pt x="1816" y="1384"/>
                  </a:cubicBezTo>
                  <a:cubicBezTo>
                    <a:pt x="2161" y="1168"/>
                    <a:pt x="2464" y="908"/>
                    <a:pt x="2680" y="563"/>
                  </a:cubicBezTo>
                  <a:cubicBezTo>
                    <a:pt x="2766" y="347"/>
                    <a:pt x="2680" y="87"/>
                    <a:pt x="2464" y="1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5"/>
            <p:cNvSpPr/>
            <p:nvPr/>
          </p:nvSpPr>
          <p:spPr>
            <a:xfrm>
              <a:off x="5900364" y="3608839"/>
              <a:ext cx="14535" cy="8417"/>
            </a:xfrm>
            <a:custGeom>
              <a:avLst/>
              <a:gdLst/>
              <a:ahLst/>
              <a:cxnLst/>
              <a:rect l="l" t="t" r="r" b="b"/>
              <a:pathLst>
                <a:path w="822" h="476" extrusionOk="0">
                  <a:moveTo>
                    <a:pt x="346" y="0"/>
                  </a:moveTo>
                  <a:lnTo>
                    <a:pt x="173" y="44"/>
                  </a:lnTo>
                  <a:cubicBezTo>
                    <a:pt x="303" y="130"/>
                    <a:pt x="389" y="217"/>
                    <a:pt x="519" y="303"/>
                  </a:cubicBezTo>
                  <a:lnTo>
                    <a:pt x="0" y="260"/>
                  </a:lnTo>
                  <a:lnTo>
                    <a:pt x="43" y="389"/>
                  </a:lnTo>
                  <a:cubicBezTo>
                    <a:pt x="303" y="433"/>
                    <a:pt x="519" y="433"/>
                    <a:pt x="735" y="476"/>
                  </a:cubicBezTo>
                  <a:lnTo>
                    <a:pt x="821" y="476"/>
                  </a:lnTo>
                  <a:cubicBezTo>
                    <a:pt x="821" y="433"/>
                    <a:pt x="821" y="389"/>
                    <a:pt x="821" y="346"/>
                  </a:cubicBezTo>
                  <a:cubicBezTo>
                    <a:pt x="648" y="260"/>
                    <a:pt x="475" y="130"/>
                    <a:pt x="346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5"/>
            <p:cNvSpPr/>
            <p:nvPr/>
          </p:nvSpPr>
          <p:spPr>
            <a:xfrm>
              <a:off x="6085253" y="3787998"/>
              <a:ext cx="20653" cy="18390"/>
            </a:xfrm>
            <a:custGeom>
              <a:avLst/>
              <a:gdLst/>
              <a:ahLst/>
              <a:cxnLst/>
              <a:rect l="l" t="t" r="r" b="b"/>
              <a:pathLst>
                <a:path w="1168" h="1040" extrusionOk="0">
                  <a:moveTo>
                    <a:pt x="589" y="0"/>
                  </a:moveTo>
                  <a:cubicBezTo>
                    <a:pt x="539" y="0"/>
                    <a:pt x="487" y="8"/>
                    <a:pt x="433" y="23"/>
                  </a:cubicBezTo>
                  <a:cubicBezTo>
                    <a:pt x="174" y="109"/>
                    <a:pt x="1" y="369"/>
                    <a:pt x="87" y="671"/>
                  </a:cubicBezTo>
                  <a:cubicBezTo>
                    <a:pt x="159" y="884"/>
                    <a:pt x="347" y="1039"/>
                    <a:pt x="580" y="1039"/>
                  </a:cubicBezTo>
                  <a:cubicBezTo>
                    <a:pt x="630" y="1039"/>
                    <a:pt x="682" y="1032"/>
                    <a:pt x="736" y="1017"/>
                  </a:cubicBezTo>
                  <a:cubicBezTo>
                    <a:pt x="995" y="930"/>
                    <a:pt x="1168" y="671"/>
                    <a:pt x="1081" y="369"/>
                  </a:cubicBezTo>
                  <a:cubicBezTo>
                    <a:pt x="1010" y="155"/>
                    <a:pt x="822" y="0"/>
                    <a:pt x="589" y="0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5"/>
            <p:cNvSpPr/>
            <p:nvPr/>
          </p:nvSpPr>
          <p:spPr>
            <a:xfrm>
              <a:off x="6040180" y="3741493"/>
              <a:ext cx="93240" cy="110003"/>
            </a:xfrm>
            <a:custGeom>
              <a:avLst/>
              <a:gdLst/>
              <a:ahLst/>
              <a:cxnLst/>
              <a:rect l="l" t="t" r="r" b="b"/>
              <a:pathLst>
                <a:path w="5273" h="6221" extrusionOk="0">
                  <a:moveTo>
                    <a:pt x="3466" y="0"/>
                  </a:moveTo>
                  <a:cubicBezTo>
                    <a:pt x="3388" y="0"/>
                    <a:pt x="3293" y="40"/>
                    <a:pt x="3198" y="103"/>
                  </a:cubicBezTo>
                  <a:cubicBezTo>
                    <a:pt x="2982" y="406"/>
                    <a:pt x="2852" y="795"/>
                    <a:pt x="2852" y="1184"/>
                  </a:cubicBezTo>
                  <a:cubicBezTo>
                    <a:pt x="2809" y="1443"/>
                    <a:pt x="2809" y="1702"/>
                    <a:pt x="2766" y="2005"/>
                  </a:cubicBezTo>
                  <a:cubicBezTo>
                    <a:pt x="2680" y="1875"/>
                    <a:pt x="2550" y="1702"/>
                    <a:pt x="2420" y="1529"/>
                  </a:cubicBezTo>
                  <a:cubicBezTo>
                    <a:pt x="2204" y="1184"/>
                    <a:pt x="1945" y="924"/>
                    <a:pt x="1599" y="665"/>
                  </a:cubicBezTo>
                  <a:cubicBezTo>
                    <a:pt x="1532" y="631"/>
                    <a:pt x="1461" y="615"/>
                    <a:pt x="1393" y="615"/>
                  </a:cubicBezTo>
                  <a:cubicBezTo>
                    <a:pt x="1200" y="615"/>
                    <a:pt x="1026" y="744"/>
                    <a:pt x="994" y="968"/>
                  </a:cubicBezTo>
                  <a:cubicBezTo>
                    <a:pt x="951" y="1357"/>
                    <a:pt x="1297" y="1789"/>
                    <a:pt x="1556" y="2048"/>
                  </a:cubicBezTo>
                  <a:cubicBezTo>
                    <a:pt x="1729" y="2264"/>
                    <a:pt x="1945" y="2437"/>
                    <a:pt x="2161" y="2610"/>
                  </a:cubicBezTo>
                  <a:cubicBezTo>
                    <a:pt x="1945" y="2610"/>
                    <a:pt x="1772" y="2523"/>
                    <a:pt x="1599" y="2523"/>
                  </a:cubicBezTo>
                  <a:cubicBezTo>
                    <a:pt x="1462" y="2493"/>
                    <a:pt x="1318" y="2478"/>
                    <a:pt x="1174" y="2478"/>
                  </a:cubicBezTo>
                  <a:cubicBezTo>
                    <a:pt x="910" y="2478"/>
                    <a:pt x="641" y="2526"/>
                    <a:pt x="389" y="2610"/>
                  </a:cubicBezTo>
                  <a:cubicBezTo>
                    <a:pt x="87" y="2739"/>
                    <a:pt x="1" y="3042"/>
                    <a:pt x="173" y="3301"/>
                  </a:cubicBezTo>
                  <a:cubicBezTo>
                    <a:pt x="368" y="3495"/>
                    <a:pt x="684" y="3520"/>
                    <a:pt x="957" y="3520"/>
                  </a:cubicBezTo>
                  <a:cubicBezTo>
                    <a:pt x="1048" y="3520"/>
                    <a:pt x="1135" y="3517"/>
                    <a:pt x="1210" y="3517"/>
                  </a:cubicBezTo>
                  <a:cubicBezTo>
                    <a:pt x="1427" y="3517"/>
                    <a:pt x="1599" y="3517"/>
                    <a:pt x="1815" y="3474"/>
                  </a:cubicBezTo>
                  <a:lnTo>
                    <a:pt x="1815" y="3474"/>
                  </a:lnTo>
                  <a:cubicBezTo>
                    <a:pt x="1686" y="3560"/>
                    <a:pt x="1556" y="3647"/>
                    <a:pt x="1427" y="3733"/>
                  </a:cubicBezTo>
                  <a:cubicBezTo>
                    <a:pt x="1081" y="3906"/>
                    <a:pt x="778" y="4208"/>
                    <a:pt x="606" y="4597"/>
                  </a:cubicBezTo>
                  <a:cubicBezTo>
                    <a:pt x="519" y="4857"/>
                    <a:pt x="692" y="5159"/>
                    <a:pt x="994" y="5159"/>
                  </a:cubicBezTo>
                  <a:cubicBezTo>
                    <a:pt x="1383" y="5116"/>
                    <a:pt x="1772" y="4943"/>
                    <a:pt x="2075" y="4684"/>
                  </a:cubicBezTo>
                  <a:cubicBezTo>
                    <a:pt x="2291" y="4511"/>
                    <a:pt x="2464" y="4381"/>
                    <a:pt x="2636" y="4208"/>
                  </a:cubicBezTo>
                  <a:lnTo>
                    <a:pt x="2636" y="4208"/>
                  </a:lnTo>
                  <a:cubicBezTo>
                    <a:pt x="2593" y="4381"/>
                    <a:pt x="2550" y="4597"/>
                    <a:pt x="2550" y="4770"/>
                  </a:cubicBezTo>
                  <a:cubicBezTo>
                    <a:pt x="2464" y="5159"/>
                    <a:pt x="2507" y="5591"/>
                    <a:pt x="2680" y="5980"/>
                  </a:cubicBezTo>
                  <a:cubicBezTo>
                    <a:pt x="2790" y="6118"/>
                    <a:pt x="2953" y="6221"/>
                    <a:pt x="3113" y="6221"/>
                  </a:cubicBezTo>
                  <a:cubicBezTo>
                    <a:pt x="3203" y="6221"/>
                    <a:pt x="3293" y="6188"/>
                    <a:pt x="3371" y="6110"/>
                  </a:cubicBezTo>
                  <a:cubicBezTo>
                    <a:pt x="3544" y="5807"/>
                    <a:pt x="3630" y="5505"/>
                    <a:pt x="3587" y="5159"/>
                  </a:cubicBezTo>
                  <a:cubicBezTo>
                    <a:pt x="3587" y="5029"/>
                    <a:pt x="3587" y="4857"/>
                    <a:pt x="3544" y="4684"/>
                  </a:cubicBezTo>
                  <a:lnTo>
                    <a:pt x="3544" y="4684"/>
                  </a:lnTo>
                  <a:lnTo>
                    <a:pt x="3760" y="4986"/>
                  </a:lnTo>
                  <a:cubicBezTo>
                    <a:pt x="3933" y="5289"/>
                    <a:pt x="4192" y="5548"/>
                    <a:pt x="4494" y="5678"/>
                  </a:cubicBezTo>
                  <a:cubicBezTo>
                    <a:pt x="4540" y="5693"/>
                    <a:pt x="4586" y="5700"/>
                    <a:pt x="4631" y="5700"/>
                  </a:cubicBezTo>
                  <a:cubicBezTo>
                    <a:pt x="4837" y="5700"/>
                    <a:pt x="5013" y="5545"/>
                    <a:pt x="5013" y="5332"/>
                  </a:cubicBezTo>
                  <a:cubicBezTo>
                    <a:pt x="5013" y="4986"/>
                    <a:pt x="4883" y="4641"/>
                    <a:pt x="4624" y="4381"/>
                  </a:cubicBezTo>
                  <a:cubicBezTo>
                    <a:pt x="4494" y="4208"/>
                    <a:pt x="4365" y="4036"/>
                    <a:pt x="4235" y="3906"/>
                  </a:cubicBezTo>
                  <a:lnTo>
                    <a:pt x="4235" y="3906"/>
                  </a:lnTo>
                  <a:cubicBezTo>
                    <a:pt x="4408" y="3949"/>
                    <a:pt x="4581" y="3992"/>
                    <a:pt x="4710" y="4036"/>
                  </a:cubicBezTo>
                  <a:cubicBezTo>
                    <a:pt x="4927" y="4079"/>
                    <a:pt x="5099" y="4122"/>
                    <a:pt x="5272" y="4165"/>
                  </a:cubicBezTo>
                  <a:lnTo>
                    <a:pt x="5229" y="4036"/>
                  </a:lnTo>
                  <a:cubicBezTo>
                    <a:pt x="4797" y="3949"/>
                    <a:pt x="4365" y="3820"/>
                    <a:pt x="3976" y="3690"/>
                  </a:cubicBezTo>
                  <a:cubicBezTo>
                    <a:pt x="3959" y="3682"/>
                    <a:pt x="3944" y="3678"/>
                    <a:pt x="3931" y="3678"/>
                  </a:cubicBezTo>
                  <a:cubicBezTo>
                    <a:pt x="3876" y="3678"/>
                    <a:pt x="3855" y="3741"/>
                    <a:pt x="3889" y="3776"/>
                  </a:cubicBezTo>
                  <a:cubicBezTo>
                    <a:pt x="4062" y="3992"/>
                    <a:pt x="4278" y="4208"/>
                    <a:pt x="4408" y="4424"/>
                  </a:cubicBezTo>
                  <a:cubicBezTo>
                    <a:pt x="4581" y="4641"/>
                    <a:pt x="5013" y="5245"/>
                    <a:pt x="4754" y="5505"/>
                  </a:cubicBezTo>
                  <a:cubicBezTo>
                    <a:pt x="4694" y="5564"/>
                    <a:pt x="4630" y="5590"/>
                    <a:pt x="4561" y="5590"/>
                  </a:cubicBezTo>
                  <a:cubicBezTo>
                    <a:pt x="4132" y="5590"/>
                    <a:pt x="3569" y="4562"/>
                    <a:pt x="3457" y="4338"/>
                  </a:cubicBezTo>
                  <a:cubicBezTo>
                    <a:pt x="3444" y="4311"/>
                    <a:pt x="3426" y="4301"/>
                    <a:pt x="3409" y="4301"/>
                  </a:cubicBezTo>
                  <a:cubicBezTo>
                    <a:pt x="3369" y="4301"/>
                    <a:pt x="3328" y="4351"/>
                    <a:pt x="3328" y="4381"/>
                  </a:cubicBezTo>
                  <a:cubicBezTo>
                    <a:pt x="3371" y="4641"/>
                    <a:pt x="3371" y="4900"/>
                    <a:pt x="3371" y="5159"/>
                  </a:cubicBezTo>
                  <a:cubicBezTo>
                    <a:pt x="3371" y="5375"/>
                    <a:pt x="3414" y="6066"/>
                    <a:pt x="3068" y="6110"/>
                  </a:cubicBezTo>
                  <a:cubicBezTo>
                    <a:pt x="2550" y="6110"/>
                    <a:pt x="2593" y="5289"/>
                    <a:pt x="2593" y="4943"/>
                  </a:cubicBezTo>
                  <a:cubicBezTo>
                    <a:pt x="2636" y="4641"/>
                    <a:pt x="2680" y="4338"/>
                    <a:pt x="2766" y="4036"/>
                  </a:cubicBezTo>
                  <a:cubicBezTo>
                    <a:pt x="2797" y="3974"/>
                    <a:pt x="2762" y="3913"/>
                    <a:pt x="2724" y="3913"/>
                  </a:cubicBezTo>
                  <a:cubicBezTo>
                    <a:pt x="2709" y="3913"/>
                    <a:pt x="2692" y="3924"/>
                    <a:pt x="2680" y="3949"/>
                  </a:cubicBezTo>
                  <a:cubicBezTo>
                    <a:pt x="2291" y="4381"/>
                    <a:pt x="1772" y="4770"/>
                    <a:pt x="1210" y="4986"/>
                  </a:cubicBezTo>
                  <a:cubicBezTo>
                    <a:pt x="1146" y="5029"/>
                    <a:pt x="1081" y="5051"/>
                    <a:pt x="1016" y="5051"/>
                  </a:cubicBezTo>
                  <a:cubicBezTo>
                    <a:pt x="951" y="5051"/>
                    <a:pt x="886" y="5029"/>
                    <a:pt x="822" y="4986"/>
                  </a:cubicBezTo>
                  <a:cubicBezTo>
                    <a:pt x="692" y="4900"/>
                    <a:pt x="649" y="4727"/>
                    <a:pt x="735" y="4597"/>
                  </a:cubicBezTo>
                  <a:cubicBezTo>
                    <a:pt x="908" y="4252"/>
                    <a:pt x="1167" y="3992"/>
                    <a:pt x="1513" y="3820"/>
                  </a:cubicBezTo>
                  <a:cubicBezTo>
                    <a:pt x="1729" y="3647"/>
                    <a:pt x="1945" y="3517"/>
                    <a:pt x="2204" y="3431"/>
                  </a:cubicBezTo>
                  <a:cubicBezTo>
                    <a:pt x="2241" y="3393"/>
                    <a:pt x="2215" y="3292"/>
                    <a:pt x="2151" y="3292"/>
                  </a:cubicBezTo>
                  <a:cubicBezTo>
                    <a:pt x="2141" y="3292"/>
                    <a:pt x="2130" y="3295"/>
                    <a:pt x="2118" y="3301"/>
                  </a:cubicBezTo>
                  <a:cubicBezTo>
                    <a:pt x="1840" y="3370"/>
                    <a:pt x="1538" y="3415"/>
                    <a:pt x="1231" y="3415"/>
                  </a:cubicBezTo>
                  <a:cubicBezTo>
                    <a:pt x="964" y="3415"/>
                    <a:pt x="694" y="3381"/>
                    <a:pt x="433" y="3301"/>
                  </a:cubicBezTo>
                  <a:cubicBezTo>
                    <a:pt x="87" y="3215"/>
                    <a:pt x="130" y="2826"/>
                    <a:pt x="433" y="2739"/>
                  </a:cubicBezTo>
                  <a:cubicBezTo>
                    <a:pt x="717" y="2676"/>
                    <a:pt x="979" y="2636"/>
                    <a:pt x="1251" y="2636"/>
                  </a:cubicBezTo>
                  <a:cubicBezTo>
                    <a:pt x="1351" y="2636"/>
                    <a:pt x="1452" y="2641"/>
                    <a:pt x="1556" y="2653"/>
                  </a:cubicBezTo>
                  <a:cubicBezTo>
                    <a:pt x="1815" y="2696"/>
                    <a:pt x="2075" y="2739"/>
                    <a:pt x="2377" y="2782"/>
                  </a:cubicBezTo>
                  <a:cubicBezTo>
                    <a:pt x="2377" y="2782"/>
                    <a:pt x="2420" y="2782"/>
                    <a:pt x="2420" y="2739"/>
                  </a:cubicBezTo>
                  <a:cubicBezTo>
                    <a:pt x="2464" y="2739"/>
                    <a:pt x="2464" y="2696"/>
                    <a:pt x="2420" y="2653"/>
                  </a:cubicBezTo>
                  <a:cubicBezTo>
                    <a:pt x="2248" y="2523"/>
                    <a:pt x="2075" y="2350"/>
                    <a:pt x="1902" y="2178"/>
                  </a:cubicBezTo>
                  <a:cubicBezTo>
                    <a:pt x="1556" y="1918"/>
                    <a:pt x="1297" y="1616"/>
                    <a:pt x="1167" y="1227"/>
                  </a:cubicBezTo>
                  <a:cubicBezTo>
                    <a:pt x="1124" y="1054"/>
                    <a:pt x="1124" y="838"/>
                    <a:pt x="1297" y="752"/>
                  </a:cubicBezTo>
                  <a:cubicBezTo>
                    <a:pt x="1335" y="726"/>
                    <a:pt x="1369" y="716"/>
                    <a:pt x="1402" y="716"/>
                  </a:cubicBezTo>
                  <a:cubicBezTo>
                    <a:pt x="1481" y="716"/>
                    <a:pt x="1551" y="777"/>
                    <a:pt x="1643" y="838"/>
                  </a:cubicBezTo>
                  <a:cubicBezTo>
                    <a:pt x="1945" y="1097"/>
                    <a:pt x="2161" y="1357"/>
                    <a:pt x="2377" y="1659"/>
                  </a:cubicBezTo>
                  <a:cubicBezTo>
                    <a:pt x="2550" y="1875"/>
                    <a:pt x="2680" y="2091"/>
                    <a:pt x="2809" y="2264"/>
                  </a:cubicBezTo>
                  <a:cubicBezTo>
                    <a:pt x="2827" y="2300"/>
                    <a:pt x="2853" y="2314"/>
                    <a:pt x="2877" y="2314"/>
                  </a:cubicBezTo>
                  <a:cubicBezTo>
                    <a:pt x="2910" y="2314"/>
                    <a:pt x="2939" y="2289"/>
                    <a:pt x="2939" y="2264"/>
                  </a:cubicBezTo>
                  <a:cubicBezTo>
                    <a:pt x="2896" y="1616"/>
                    <a:pt x="2982" y="1011"/>
                    <a:pt x="3155" y="406"/>
                  </a:cubicBezTo>
                  <a:cubicBezTo>
                    <a:pt x="3198" y="320"/>
                    <a:pt x="3285" y="147"/>
                    <a:pt x="3457" y="147"/>
                  </a:cubicBezTo>
                  <a:cubicBezTo>
                    <a:pt x="3587" y="147"/>
                    <a:pt x="3673" y="276"/>
                    <a:pt x="3673" y="406"/>
                  </a:cubicBezTo>
                  <a:cubicBezTo>
                    <a:pt x="3760" y="795"/>
                    <a:pt x="3717" y="1184"/>
                    <a:pt x="3630" y="1529"/>
                  </a:cubicBezTo>
                  <a:cubicBezTo>
                    <a:pt x="3587" y="1789"/>
                    <a:pt x="3544" y="2091"/>
                    <a:pt x="3457" y="2307"/>
                  </a:cubicBezTo>
                  <a:cubicBezTo>
                    <a:pt x="3457" y="2337"/>
                    <a:pt x="3499" y="2387"/>
                    <a:pt x="3538" y="2387"/>
                  </a:cubicBezTo>
                  <a:cubicBezTo>
                    <a:pt x="3556" y="2387"/>
                    <a:pt x="3574" y="2377"/>
                    <a:pt x="3587" y="2350"/>
                  </a:cubicBezTo>
                  <a:cubicBezTo>
                    <a:pt x="3803" y="2134"/>
                    <a:pt x="4019" y="1918"/>
                    <a:pt x="4235" y="1745"/>
                  </a:cubicBezTo>
                  <a:lnTo>
                    <a:pt x="4192" y="1616"/>
                  </a:lnTo>
                  <a:cubicBezTo>
                    <a:pt x="4019" y="1789"/>
                    <a:pt x="3846" y="1918"/>
                    <a:pt x="3673" y="2091"/>
                  </a:cubicBezTo>
                  <a:cubicBezTo>
                    <a:pt x="3717" y="1875"/>
                    <a:pt x="3760" y="1702"/>
                    <a:pt x="3760" y="1486"/>
                  </a:cubicBezTo>
                  <a:cubicBezTo>
                    <a:pt x="3803" y="1270"/>
                    <a:pt x="3846" y="1011"/>
                    <a:pt x="3846" y="752"/>
                  </a:cubicBezTo>
                  <a:cubicBezTo>
                    <a:pt x="3760" y="536"/>
                    <a:pt x="3673" y="276"/>
                    <a:pt x="3544" y="17"/>
                  </a:cubicBezTo>
                  <a:cubicBezTo>
                    <a:pt x="3521" y="5"/>
                    <a:pt x="3494" y="0"/>
                    <a:pt x="3466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5"/>
            <p:cNvSpPr/>
            <p:nvPr/>
          </p:nvSpPr>
          <p:spPr>
            <a:xfrm>
              <a:off x="6109708" y="3786106"/>
              <a:ext cx="14535" cy="9177"/>
            </a:xfrm>
            <a:custGeom>
              <a:avLst/>
              <a:gdLst/>
              <a:ahLst/>
              <a:cxnLst/>
              <a:rect l="l" t="t" r="r" b="b"/>
              <a:pathLst>
                <a:path w="822" h="519" extrusionOk="0">
                  <a:moveTo>
                    <a:pt x="606" y="0"/>
                  </a:moveTo>
                  <a:cubicBezTo>
                    <a:pt x="433" y="87"/>
                    <a:pt x="260" y="216"/>
                    <a:pt x="87" y="303"/>
                  </a:cubicBezTo>
                  <a:cubicBezTo>
                    <a:pt x="1" y="346"/>
                    <a:pt x="44" y="432"/>
                    <a:pt x="87" y="432"/>
                  </a:cubicBezTo>
                  <a:cubicBezTo>
                    <a:pt x="346" y="432"/>
                    <a:pt x="562" y="476"/>
                    <a:pt x="822" y="519"/>
                  </a:cubicBezTo>
                  <a:lnTo>
                    <a:pt x="778" y="389"/>
                  </a:lnTo>
                  <a:cubicBezTo>
                    <a:pt x="606" y="389"/>
                    <a:pt x="476" y="346"/>
                    <a:pt x="346" y="303"/>
                  </a:cubicBezTo>
                  <a:lnTo>
                    <a:pt x="649" y="13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5"/>
            <p:cNvSpPr/>
            <p:nvPr/>
          </p:nvSpPr>
          <p:spPr>
            <a:xfrm>
              <a:off x="5878969" y="3514857"/>
              <a:ext cx="136014" cy="48149"/>
            </a:xfrm>
            <a:custGeom>
              <a:avLst/>
              <a:gdLst/>
              <a:ahLst/>
              <a:cxnLst/>
              <a:rect l="l" t="t" r="r" b="b"/>
              <a:pathLst>
                <a:path w="7692" h="2723" extrusionOk="0">
                  <a:moveTo>
                    <a:pt x="7605" y="1"/>
                  </a:moveTo>
                  <a:lnTo>
                    <a:pt x="0" y="2464"/>
                  </a:lnTo>
                  <a:lnTo>
                    <a:pt x="87" y="2723"/>
                  </a:lnTo>
                  <a:lnTo>
                    <a:pt x="7692" y="260"/>
                  </a:lnTo>
                  <a:lnTo>
                    <a:pt x="7605" y="1"/>
                  </a:lnTo>
                  <a:close/>
                </a:path>
              </a:pathLst>
            </a:custGeom>
            <a:solidFill>
              <a:srgbClr val="1F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5"/>
            <p:cNvSpPr/>
            <p:nvPr/>
          </p:nvSpPr>
          <p:spPr>
            <a:xfrm>
              <a:off x="5898826" y="3565287"/>
              <a:ext cx="136031" cy="48149"/>
            </a:xfrm>
            <a:custGeom>
              <a:avLst/>
              <a:gdLst/>
              <a:ahLst/>
              <a:cxnLst/>
              <a:rect l="l" t="t" r="r" b="b"/>
              <a:pathLst>
                <a:path w="7693" h="2723" extrusionOk="0">
                  <a:moveTo>
                    <a:pt x="7606" y="0"/>
                  </a:moveTo>
                  <a:lnTo>
                    <a:pt x="1" y="2463"/>
                  </a:lnTo>
                  <a:lnTo>
                    <a:pt x="87" y="2723"/>
                  </a:lnTo>
                  <a:lnTo>
                    <a:pt x="7692" y="217"/>
                  </a:lnTo>
                  <a:cubicBezTo>
                    <a:pt x="7649" y="130"/>
                    <a:pt x="7606" y="87"/>
                    <a:pt x="7606" y="0"/>
                  </a:cubicBezTo>
                  <a:close/>
                </a:path>
              </a:pathLst>
            </a:custGeom>
            <a:solidFill>
              <a:srgbClr val="1F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5"/>
            <p:cNvSpPr/>
            <p:nvPr/>
          </p:nvSpPr>
          <p:spPr>
            <a:xfrm>
              <a:off x="5862153" y="3481030"/>
              <a:ext cx="293423" cy="455784"/>
            </a:xfrm>
            <a:custGeom>
              <a:avLst/>
              <a:gdLst/>
              <a:ahLst/>
              <a:cxnLst/>
              <a:rect l="l" t="t" r="r" b="b"/>
              <a:pathLst>
                <a:path w="16594" h="25776" extrusionOk="0">
                  <a:moveTo>
                    <a:pt x="7303" y="574"/>
                  </a:moveTo>
                  <a:cubicBezTo>
                    <a:pt x="8211" y="574"/>
                    <a:pt x="7908" y="574"/>
                    <a:pt x="8254" y="1698"/>
                  </a:cubicBezTo>
                  <a:cubicBezTo>
                    <a:pt x="9204" y="4506"/>
                    <a:pt x="10414" y="7228"/>
                    <a:pt x="11495" y="9994"/>
                  </a:cubicBezTo>
                  <a:cubicBezTo>
                    <a:pt x="12661" y="12889"/>
                    <a:pt x="13828" y="15784"/>
                    <a:pt x="14951" y="18722"/>
                  </a:cubicBezTo>
                  <a:cubicBezTo>
                    <a:pt x="15556" y="20235"/>
                    <a:pt x="16204" y="21963"/>
                    <a:pt x="15340" y="23519"/>
                  </a:cubicBezTo>
                  <a:cubicBezTo>
                    <a:pt x="14661" y="24771"/>
                    <a:pt x="13366" y="25377"/>
                    <a:pt x="12065" y="25377"/>
                  </a:cubicBezTo>
                  <a:cubicBezTo>
                    <a:pt x="10754" y="25377"/>
                    <a:pt x="9438" y="24762"/>
                    <a:pt x="8741" y="23573"/>
                  </a:cubicBezTo>
                  <a:lnTo>
                    <a:pt x="8741" y="23573"/>
                  </a:lnTo>
                  <a:cubicBezTo>
                    <a:pt x="8739" y="23556"/>
                    <a:pt x="8735" y="23538"/>
                    <a:pt x="8729" y="23519"/>
                  </a:cubicBezTo>
                  <a:cubicBezTo>
                    <a:pt x="6439" y="17729"/>
                    <a:pt x="4106" y="11895"/>
                    <a:pt x="1815" y="6062"/>
                  </a:cubicBezTo>
                  <a:cubicBezTo>
                    <a:pt x="1599" y="5543"/>
                    <a:pt x="346" y="2994"/>
                    <a:pt x="476" y="2778"/>
                  </a:cubicBezTo>
                  <a:cubicBezTo>
                    <a:pt x="605" y="2562"/>
                    <a:pt x="1383" y="2475"/>
                    <a:pt x="1599" y="2432"/>
                  </a:cubicBezTo>
                  <a:lnTo>
                    <a:pt x="5791" y="1093"/>
                  </a:lnTo>
                  <a:cubicBezTo>
                    <a:pt x="6266" y="833"/>
                    <a:pt x="6785" y="704"/>
                    <a:pt x="7303" y="574"/>
                  </a:cubicBezTo>
                  <a:close/>
                  <a:moveTo>
                    <a:pt x="7889" y="1"/>
                  </a:moveTo>
                  <a:cubicBezTo>
                    <a:pt x="7868" y="1"/>
                    <a:pt x="7845" y="4"/>
                    <a:pt x="7822" y="12"/>
                  </a:cubicBezTo>
                  <a:lnTo>
                    <a:pt x="173" y="2432"/>
                  </a:lnTo>
                  <a:cubicBezTo>
                    <a:pt x="87" y="2475"/>
                    <a:pt x="1" y="2562"/>
                    <a:pt x="44" y="2691"/>
                  </a:cubicBezTo>
                  <a:lnTo>
                    <a:pt x="8340" y="23648"/>
                  </a:lnTo>
                  <a:cubicBezTo>
                    <a:pt x="8355" y="23684"/>
                    <a:pt x="8377" y="23712"/>
                    <a:pt x="8405" y="23732"/>
                  </a:cubicBezTo>
                  <a:lnTo>
                    <a:pt x="8405" y="23732"/>
                  </a:lnTo>
                  <a:cubicBezTo>
                    <a:pt x="9166" y="25124"/>
                    <a:pt x="10569" y="25776"/>
                    <a:pt x="11979" y="25776"/>
                  </a:cubicBezTo>
                  <a:cubicBezTo>
                    <a:pt x="13891" y="25776"/>
                    <a:pt x="15814" y="24575"/>
                    <a:pt x="16161" y="22395"/>
                  </a:cubicBezTo>
                  <a:cubicBezTo>
                    <a:pt x="16593" y="19327"/>
                    <a:pt x="14174" y="15525"/>
                    <a:pt x="13093" y="12803"/>
                  </a:cubicBezTo>
                  <a:lnTo>
                    <a:pt x="8081" y="142"/>
                  </a:lnTo>
                  <a:cubicBezTo>
                    <a:pt x="8046" y="71"/>
                    <a:pt x="7982" y="1"/>
                    <a:pt x="788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5"/>
            <p:cNvSpPr/>
            <p:nvPr/>
          </p:nvSpPr>
          <p:spPr>
            <a:xfrm>
              <a:off x="5943138" y="3747894"/>
              <a:ext cx="410322" cy="287305"/>
            </a:xfrm>
            <a:custGeom>
              <a:avLst/>
              <a:gdLst/>
              <a:ahLst/>
              <a:cxnLst/>
              <a:rect l="l" t="t" r="r" b="b"/>
              <a:pathLst>
                <a:path w="23205" h="16248" extrusionOk="0">
                  <a:moveTo>
                    <a:pt x="13050" y="1"/>
                  </a:moveTo>
                  <a:lnTo>
                    <a:pt x="1" y="5445"/>
                  </a:lnTo>
                  <a:lnTo>
                    <a:pt x="4927" y="16248"/>
                  </a:lnTo>
                  <a:lnTo>
                    <a:pt x="23205" y="8772"/>
                  </a:lnTo>
                  <a:lnTo>
                    <a:pt x="14952" y="4797"/>
                  </a:lnTo>
                  <a:lnTo>
                    <a:pt x="13050" y="1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5"/>
            <p:cNvSpPr/>
            <p:nvPr/>
          </p:nvSpPr>
          <p:spPr>
            <a:xfrm>
              <a:off x="6013267" y="3881185"/>
              <a:ext cx="308277" cy="131522"/>
            </a:xfrm>
            <a:custGeom>
              <a:avLst/>
              <a:gdLst/>
              <a:ahLst/>
              <a:cxnLst/>
              <a:rect l="l" t="t" r="r" b="b"/>
              <a:pathLst>
                <a:path w="17434" h="7438" extrusionOk="0">
                  <a:moveTo>
                    <a:pt x="17200" y="0"/>
                  </a:moveTo>
                  <a:cubicBezTo>
                    <a:pt x="17176" y="0"/>
                    <a:pt x="17149" y="8"/>
                    <a:pt x="17121" y="25"/>
                  </a:cubicBezTo>
                  <a:lnTo>
                    <a:pt x="226" y="7025"/>
                  </a:lnTo>
                  <a:cubicBezTo>
                    <a:pt x="0" y="7100"/>
                    <a:pt x="70" y="7438"/>
                    <a:pt x="234" y="7438"/>
                  </a:cubicBezTo>
                  <a:cubicBezTo>
                    <a:pt x="258" y="7438"/>
                    <a:pt x="285" y="7430"/>
                    <a:pt x="313" y="7413"/>
                  </a:cubicBezTo>
                  <a:lnTo>
                    <a:pt x="17208" y="413"/>
                  </a:lnTo>
                  <a:cubicBezTo>
                    <a:pt x="17434" y="338"/>
                    <a:pt x="17364" y="0"/>
                    <a:pt x="17200" y="0"/>
                  </a:cubicBez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5"/>
            <p:cNvSpPr/>
            <p:nvPr/>
          </p:nvSpPr>
          <p:spPr>
            <a:xfrm>
              <a:off x="6199623" y="3841576"/>
              <a:ext cx="38053" cy="23553"/>
            </a:xfrm>
            <a:custGeom>
              <a:avLst/>
              <a:gdLst/>
              <a:ahLst/>
              <a:cxnLst/>
              <a:rect l="l" t="t" r="r" b="b"/>
              <a:pathLst>
                <a:path w="2152" h="1332" extrusionOk="0">
                  <a:moveTo>
                    <a:pt x="1872" y="0"/>
                  </a:moveTo>
                  <a:cubicBezTo>
                    <a:pt x="1844" y="0"/>
                    <a:pt x="1816" y="6"/>
                    <a:pt x="1786" y="18"/>
                  </a:cubicBezTo>
                  <a:lnTo>
                    <a:pt x="187" y="968"/>
                  </a:lnTo>
                  <a:cubicBezTo>
                    <a:pt x="1" y="1117"/>
                    <a:pt x="104" y="1331"/>
                    <a:pt x="275" y="1331"/>
                  </a:cubicBezTo>
                  <a:cubicBezTo>
                    <a:pt x="302" y="1331"/>
                    <a:pt x="331" y="1326"/>
                    <a:pt x="360" y="1314"/>
                  </a:cubicBezTo>
                  <a:lnTo>
                    <a:pt x="2002" y="363"/>
                  </a:lnTo>
                  <a:cubicBezTo>
                    <a:pt x="2151" y="214"/>
                    <a:pt x="2043" y="0"/>
                    <a:pt x="187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5"/>
            <p:cNvSpPr/>
            <p:nvPr/>
          </p:nvSpPr>
          <p:spPr>
            <a:xfrm>
              <a:off x="6227190" y="3854361"/>
              <a:ext cx="39237" cy="24720"/>
            </a:xfrm>
            <a:custGeom>
              <a:avLst/>
              <a:gdLst/>
              <a:ahLst/>
              <a:cxnLst/>
              <a:rect l="l" t="t" r="r" b="b"/>
              <a:pathLst>
                <a:path w="2219" h="1398" extrusionOk="0">
                  <a:moveTo>
                    <a:pt x="1909" y="1"/>
                  </a:moveTo>
                  <a:cubicBezTo>
                    <a:pt x="1881" y="1"/>
                    <a:pt x="1852" y="9"/>
                    <a:pt x="1826" y="29"/>
                  </a:cubicBezTo>
                  <a:lnTo>
                    <a:pt x="184" y="980"/>
                  </a:lnTo>
                  <a:cubicBezTo>
                    <a:pt x="1" y="1126"/>
                    <a:pt x="128" y="1397"/>
                    <a:pt x="303" y="1397"/>
                  </a:cubicBezTo>
                  <a:cubicBezTo>
                    <a:pt x="334" y="1397"/>
                    <a:pt x="367" y="1388"/>
                    <a:pt x="400" y="1369"/>
                  </a:cubicBezTo>
                  <a:lnTo>
                    <a:pt x="1999" y="375"/>
                  </a:lnTo>
                  <a:cubicBezTo>
                    <a:pt x="2218" y="265"/>
                    <a:pt x="2066" y="1"/>
                    <a:pt x="190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5"/>
            <p:cNvSpPr/>
            <p:nvPr/>
          </p:nvSpPr>
          <p:spPr>
            <a:xfrm>
              <a:off x="6201886" y="3717180"/>
              <a:ext cx="126890" cy="114406"/>
            </a:xfrm>
            <a:custGeom>
              <a:avLst/>
              <a:gdLst/>
              <a:ahLst/>
              <a:cxnLst/>
              <a:rect l="l" t="t" r="r" b="b"/>
              <a:pathLst>
                <a:path w="7176" h="6470" extrusionOk="0">
                  <a:moveTo>
                    <a:pt x="1847" y="401"/>
                  </a:moveTo>
                  <a:cubicBezTo>
                    <a:pt x="2665" y="401"/>
                    <a:pt x="1823" y="3234"/>
                    <a:pt x="1701" y="3639"/>
                  </a:cubicBezTo>
                  <a:cubicBezTo>
                    <a:pt x="1509" y="4248"/>
                    <a:pt x="1293" y="4857"/>
                    <a:pt x="1053" y="5466"/>
                  </a:cubicBezTo>
                  <a:lnTo>
                    <a:pt x="1053" y="5466"/>
                  </a:lnTo>
                  <a:cubicBezTo>
                    <a:pt x="1004" y="4962"/>
                    <a:pt x="967" y="4464"/>
                    <a:pt x="967" y="3985"/>
                  </a:cubicBezTo>
                  <a:cubicBezTo>
                    <a:pt x="967" y="3207"/>
                    <a:pt x="751" y="787"/>
                    <a:pt x="1658" y="441"/>
                  </a:cubicBezTo>
                  <a:cubicBezTo>
                    <a:pt x="1729" y="414"/>
                    <a:pt x="1792" y="401"/>
                    <a:pt x="1847" y="401"/>
                  </a:cubicBezTo>
                  <a:close/>
                  <a:moveTo>
                    <a:pt x="1787" y="0"/>
                  </a:moveTo>
                  <a:cubicBezTo>
                    <a:pt x="1" y="0"/>
                    <a:pt x="581" y="5262"/>
                    <a:pt x="708" y="6275"/>
                  </a:cubicBezTo>
                  <a:cubicBezTo>
                    <a:pt x="729" y="6404"/>
                    <a:pt x="837" y="6469"/>
                    <a:pt x="940" y="6469"/>
                  </a:cubicBezTo>
                  <a:cubicBezTo>
                    <a:pt x="1012" y="6469"/>
                    <a:pt x="1081" y="6437"/>
                    <a:pt x="1116" y="6373"/>
                  </a:cubicBezTo>
                  <a:lnTo>
                    <a:pt x="1116" y="6373"/>
                  </a:lnTo>
                  <a:lnTo>
                    <a:pt x="6930" y="4676"/>
                  </a:lnTo>
                  <a:cubicBezTo>
                    <a:pt x="7175" y="4635"/>
                    <a:pt x="7072" y="4284"/>
                    <a:pt x="6840" y="4284"/>
                  </a:cubicBezTo>
                  <a:cubicBezTo>
                    <a:pt x="6827" y="4284"/>
                    <a:pt x="6814" y="4285"/>
                    <a:pt x="6800" y="4287"/>
                  </a:cubicBezTo>
                  <a:lnTo>
                    <a:pt x="1315" y="5900"/>
                  </a:lnTo>
                  <a:lnTo>
                    <a:pt x="1315" y="5900"/>
                  </a:lnTo>
                  <a:cubicBezTo>
                    <a:pt x="1964" y="4360"/>
                    <a:pt x="3661" y="203"/>
                    <a:pt x="1917" y="9"/>
                  </a:cubicBezTo>
                  <a:cubicBezTo>
                    <a:pt x="1873" y="3"/>
                    <a:pt x="1829" y="0"/>
                    <a:pt x="1787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5"/>
            <p:cNvSpPr/>
            <p:nvPr/>
          </p:nvSpPr>
          <p:spPr>
            <a:xfrm>
              <a:off x="6213663" y="3767204"/>
              <a:ext cx="64930" cy="63374"/>
            </a:xfrm>
            <a:custGeom>
              <a:avLst/>
              <a:gdLst/>
              <a:ahLst/>
              <a:cxnLst/>
              <a:rect l="l" t="t" r="r" b="b"/>
              <a:pathLst>
                <a:path w="3672" h="3584" extrusionOk="0">
                  <a:moveTo>
                    <a:pt x="3381" y="0"/>
                  </a:moveTo>
                  <a:cubicBezTo>
                    <a:pt x="3332" y="0"/>
                    <a:pt x="3282" y="22"/>
                    <a:pt x="3239" y="75"/>
                  </a:cubicBezTo>
                  <a:lnTo>
                    <a:pt x="171" y="3230"/>
                  </a:lnTo>
                  <a:cubicBezTo>
                    <a:pt x="0" y="3366"/>
                    <a:pt x="153" y="3584"/>
                    <a:pt x="310" y="3584"/>
                  </a:cubicBezTo>
                  <a:cubicBezTo>
                    <a:pt x="352" y="3584"/>
                    <a:pt x="394" y="3568"/>
                    <a:pt x="430" y="3532"/>
                  </a:cubicBezTo>
                  <a:lnTo>
                    <a:pt x="3542" y="335"/>
                  </a:lnTo>
                  <a:cubicBezTo>
                    <a:pt x="3672" y="204"/>
                    <a:pt x="3532" y="0"/>
                    <a:pt x="3381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5"/>
            <p:cNvSpPr/>
            <p:nvPr/>
          </p:nvSpPr>
          <p:spPr>
            <a:xfrm>
              <a:off x="6084492" y="3875244"/>
              <a:ext cx="62614" cy="64700"/>
            </a:xfrm>
            <a:custGeom>
              <a:avLst/>
              <a:gdLst/>
              <a:ahLst/>
              <a:cxnLst/>
              <a:rect l="l" t="t" r="r" b="b"/>
              <a:pathLst>
                <a:path w="3541" h="3659" extrusionOk="0">
                  <a:moveTo>
                    <a:pt x="2377" y="1"/>
                  </a:moveTo>
                  <a:cubicBezTo>
                    <a:pt x="1635" y="1"/>
                    <a:pt x="735" y="361"/>
                    <a:pt x="735" y="361"/>
                  </a:cubicBezTo>
                  <a:lnTo>
                    <a:pt x="1" y="1700"/>
                  </a:lnTo>
                  <a:cubicBezTo>
                    <a:pt x="468" y="2834"/>
                    <a:pt x="1500" y="3659"/>
                    <a:pt x="2087" y="3659"/>
                  </a:cubicBezTo>
                  <a:cubicBezTo>
                    <a:pt x="2260" y="3659"/>
                    <a:pt x="2395" y="3586"/>
                    <a:pt x="2464" y="3428"/>
                  </a:cubicBezTo>
                  <a:cubicBezTo>
                    <a:pt x="2723" y="2780"/>
                    <a:pt x="951" y="1182"/>
                    <a:pt x="951" y="1182"/>
                  </a:cubicBezTo>
                  <a:lnTo>
                    <a:pt x="951" y="1182"/>
                  </a:lnTo>
                  <a:cubicBezTo>
                    <a:pt x="952" y="1182"/>
                    <a:pt x="1271" y="1212"/>
                    <a:pt x="1676" y="1212"/>
                  </a:cubicBezTo>
                  <a:cubicBezTo>
                    <a:pt x="2452" y="1212"/>
                    <a:pt x="3540" y="1100"/>
                    <a:pt x="3285" y="447"/>
                  </a:cubicBezTo>
                  <a:cubicBezTo>
                    <a:pt x="3147" y="110"/>
                    <a:pt x="2786" y="1"/>
                    <a:pt x="23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5"/>
            <p:cNvSpPr/>
            <p:nvPr/>
          </p:nvSpPr>
          <p:spPr>
            <a:xfrm>
              <a:off x="6012931" y="3833301"/>
              <a:ext cx="68520" cy="61694"/>
            </a:xfrm>
            <a:custGeom>
              <a:avLst/>
              <a:gdLst/>
              <a:ahLst/>
              <a:cxnLst/>
              <a:rect l="l" t="t" r="r" b="b"/>
              <a:pathLst>
                <a:path w="3875" h="3489" extrusionOk="0">
                  <a:moveTo>
                    <a:pt x="2517" y="1"/>
                  </a:moveTo>
                  <a:cubicBezTo>
                    <a:pt x="2480" y="1"/>
                    <a:pt x="2443" y="4"/>
                    <a:pt x="2406" y="10"/>
                  </a:cubicBezTo>
                  <a:cubicBezTo>
                    <a:pt x="1412" y="226"/>
                    <a:pt x="3097" y="2387"/>
                    <a:pt x="3097" y="2387"/>
                  </a:cubicBezTo>
                  <a:cubicBezTo>
                    <a:pt x="3097" y="2387"/>
                    <a:pt x="2009" y="2105"/>
                    <a:pt x="1181" y="2105"/>
                  </a:cubicBezTo>
                  <a:cubicBezTo>
                    <a:pt x="797" y="2105"/>
                    <a:pt x="469" y="2166"/>
                    <a:pt x="332" y="2344"/>
                  </a:cubicBezTo>
                  <a:cubicBezTo>
                    <a:pt x="0" y="2822"/>
                    <a:pt x="1143" y="3489"/>
                    <a:pt x="2450" y="3489"/>
                  </a:cubicBezTo>
                  <a:cubicBezTo>
                    <a:pt x="2678" y="3489"/>
                    <a:pt x="2910" y="3469"/>
                    <a:pt x="3140" y="3424"/>
                  </a:cubicBezTo>
                  <a:lnTo>
                    <a:pt x="3875" y="2128"/>
                  </a:lnTo>
                  <a:cubicBezTo>
                    <a:pt x="3875" y="2128"/>
                    <a:pt x="3474" y="1"/>
                    <a:pt x="25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5"/>
            <p:cNvSpPr/>
            <p:nvPr/>
          </p:nvSpPr>
          <p:spPr>
            <a:xfrm>
              <a:off x="6095385" y="3820181"/>
              <a:ext cx="15879" cy="37186"/>
            </a:xfrm>
            <a:custGeom>
              <a:avLst/>
              <a:gdLst/>
              <a:ahLst/>
              <a:cxnLst/>
              <a:rect l="l" t="t" r="r" b="b"/>
              <a:pathLst>
                <a:path w="898" h="2103" extrusionOk="0">
                  <a:moveTo>
                    <a:pt x="398" y="0"/>
                  </a:moveTo>
                  <a:cubicBezTo>
                    <a:pt x="191" y="0"/>
                    <a:pt x="0" y="188"/>
                    <a:pt x="33" y="450"/>
                  </a:cubicBezTo>
                  <a:cubicBezTo>
                    <a:pt x="76" y="536"/>
                    <a:pt x="119" y="623"/>
                    <a:pt x="249" y="709"/>
                  </a:cubicBezTo>
                  <a:lnTo>
                    <a:pt x="76" y="1833"/>
                  </a:lnTo>
                  <a:lnTo>
                    <a:pt x="33" y="2005"/>
                  </a:lnTo>
                  <a:cubicBezTo>
                    <a:pt x="11" y="2070"/>
                    <a:pt x="55" y="2103"/>
                    <a:pt x="109" y="2103"/>
                  </a:cubicBezTo>
                  <a:cubicBezTo>
                    <a:pt x="163" y="2103"/>
                    <a:pt x="227" y="2070"/>
                    <a:pt x="249" y="2005"/>
                  </a:cubicBezTo>
                  <a:cubicBezTo>
                    <a:pt x="292" y="1573"/>
                    <a:pt x="379" y="1141"/>
                    <a:pt x="422" y="709"/>
                  </a:cubicBezTo>
                  <a:lnTo>
                    <a:pt x="508" y="709"/>
                  </a:lnTo>
                  <a:cubicBezTo>
                    <a:pt x="811" y="666"/>
                    <a:pt x="897" y="234"/>
                    <a:pt x="595" y="61"/>
                  </a:cubicBezTo>
                  <a:cubicBezTo>
                    <a:pt x="532" y="19"/>
                    <a:pt x="464" y="0"/>
                    <a:pt x="398" y="0"/>
                  </a:cubicBezTo>
                  <a:close/>
                </a:path>
              </a:pathLst>
            </a:custGeom>
            <a:solidFill>
              <a:srgbClr val="FFA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5"/>
            <p:cNvSpPr/>
            <p:nvPr/>
          </p:nvSpPr>
          <p:spPr>
            <a:xfrm>
              <a:off x="6100230" y="3831356"/>
              <a:ext cx="32836" cy="30591"/>
            </a:xfrm>
            <a:custGeom>
              <a:avLst/>
              <a:gdLst/>
              <a:ahLst/>
              <a:cxnLst/>
              <a:rect l="l" t="t" r="r" b="b"/>
              <a:pathLst>
                <a:path w="1857" h="1730" extrusionOk="0">
                  <a:moveTo>
                    <a:pt x="1304" y="1"/>
                  </a:moveTo>
                  <a:cubicBezTo>
                    <a:pt x="1168" y="1"/>
                    <a:pt x="1033" y="90"/>
                    <a:pt x="969" y="250"/>
                  </a:cubicBezTo>
                  <a:cubicBezTo>
                    <a:pt x="926" y="336"/>
                    <a:pt x="926" y="466"/>
                    <a:pt x="969" y="552"/>
                  </a:cubicBezTo>
                  <a:lnTo>
                    <a:pt x="191" y="1373"/>
                  </a:lnTo>
                  <a:lnTo>
                    <a:pt x="61" y="1546"/>
                  </a:lnTo>
                  <a:cubicBezTo>
                    <a:pt x="0" y="1638"/>
                    <a:pt x="69" y="1730"/>
                    <a:pt x="145" y="1730"/>
                  </a:cubicBezTo>
                  <a:cubicBezTo>
                    <a:pt x="176" y="1730"/>
                    <a:pt x="209" y="1714"/>
                    <a:pt x="234" y="1676"/>
                  </a:cubicBezTo>
                  <a:lnTo>
                    <a:pt x="1142" y="725"/>
                  </a:lnTo>
                  <a:cubicBezTo>
                    <a:pt x="1205" y="754"/>
                    <a:pt x="1264" y="767"/>
                    <a:pt x="1320" y="767"/>
                  </a:cubicBezTo>
                  <a:cubicBezTo>
                    <a:pt x="1683" y="767"/>
                    <a:pt x="1857" y="221"/>
                    <a:pt x="1444" y="34"/>
                  </a:cubicBezTo>
                  <a:cubicBezTo>
                    <a:pt x="1399" y="12"/>
                    <a:pt x="1352" y="1"/>
                    <a:pt x="1304" y="1"/>
                  </a:cubicBezTo>
                  <a:close/>
                </a:path>
              </a:pathLst>
            </a:custGeom>
            <a:solidFill>
              <a:srgbClr val="FFA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5"/>
            <p:cNvSpPr/>
            <p:nvPr/>
          </p:nvSpPr>
          <p:spPr>
            <a:xfrm>
              <a:off x="6049357" y="3851196"/>
              <a:ext cx="63427" cy="72587"/>
            </a:xfrm>
            <a:custGeom>
              <a:avLst/>
              <a:gdLst/>
              <a:ahLst/>
              <a:cxnLst/>
              <a:rect l="l" t="t" r="r" b="b"/>
              <a:pathLst>
                <a:path w="3587" h="4105" extrusionOk="0">
                  <a:moveTo>
                    <a:pt x="2868" y="1"/>
                  </a:moveTo>
                  <a:cubicBezTo>
                    <a:pt x="2357" y="1"/>
                    <a:pt x="1601" y="575"/>
                    <a:pt x="994" y="1504"/>
                  </a:cubicBezTo>
                  <a:cubicBezTo>
                    <a:pt x="216" y="2585"/>
                    <a:pt x="0" y="3708"/>
                    <a:pt x="475" y="4011"/>
                  </a:cubicBezTo>
                  <a:cubicBezTo>
                    <a:pt x="563" y="4074"/>
                    <a:pt x="666" y="4104"/>
                    <a:pt x="781" y="4104"/>
                  </a:cubicBezTo>
                  <a:cubicBezTo>
                    <a:pt x="1292" y="4104"/>
                    <a:pt x="2036" y="3510"/>
                    <a:pt x="2636" y="2628"/>
                  </a:cubicBezTo>
                  <a:cubicBezTo>
                    <a:pt x="3370" y="1548"/>
                    <a:pt x="3587" y="424"/>
                    <a:pt x="3154" y="79"/>
                  </a:cubicBezTo>
                  <a:cubicBezTo>
                    <a:pt x="3072" y="26"/>
                    <a:pt x="2976" y="1"/>
                    <a:pt x="2868" y="1"/>
                  </a:cubicBezTo>
                  <a:close/>
                </a:path>
              </a:pathLst>
            </a:custGeom>
            <a:solidFill>
              <a:srgbClr val="FFA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5"/>
            <p:cNvSpPr/>
            <p:nvPr/>
          </p:nvSpPr>
          <p:spPr>
            <a:xfrm>
              <a:off x="6079912" y="3859453"/>
              <a:ext cx="28292" cy="16056"/>
            </a:xfrm>
            <a:custGeom>
              <a:avLst/>
              <a:gdLst/>
              <a:ahLst/>
              <a:cxnLst/>
              <a:rect l="l" t="t" r="r" b="b"/>
              <a:pathLst>
                <a:path w="1600" h="908" extrusionOk="0">
                  <a:moveTo>
                    <a:pt x="173" y="0"/>
                  </a:moveTo>
                  <a:cubicBezTo>
                    <a:pt x="87" y="44"/>
                    <a:pt x="44" y="87"/>
                    <a:pt x="1" y="130"/>
                  </a:cubicBezTo>
                  <a:lnTo>
                    <a:pt x="1556" y="908"/>
                  </a:lnTo>
                  <a:cubicBezTo>
                    <a:pt x="1556" y="821"/>
                    <a:pt x="1599" y="778"/>
                    <a:pt x="1599" y="692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5"/>
            <p:cNvSpPr/>
            <p:nvPr/>
          </p:nvSpPr>
          <p:spPr>
            <a:xfrm>
              <a:off x="6067694" y="3872432"/>
              <a:ext cx="33632" cy="20653"/>
            </a:xfrm>
            <a:custGeom>
              <a:avLst/>
              <a:gdLst/>
              <a:ahLst/>
              <a:cxnLst/>
              <a:rect l="l" t="t" r="r" b="b"/>
              <a:pathLst>
                <a:path w="1902" h="1168" extrusionOk="0">
                  <a:moveTo>
                    <a:pt x="130" y="1"/>
                  </a:moveTo>
                  <a:lnTo>
                    <a:pt x="0" y="174"/>
                  </a:lnTo>
                  <a:lnTo>
                    <a:pt x="1772" y="1168"/>
                  </a:lnTo>
                  <a:lnTo>
                    <a:pt x="1901" y="995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5"/>
            <p:cNvSpPr/>
            <p:nvPr/>
          </p:nvSpPr>
          <p:spPr>
            <a:xfrm>
              <a:off x="6053937" y="3904526"/>
              <a:ext cx="25233" cy="14535"/>
            </a:xfrm>
            <a:custGeom>
              <a:avLst/>
              <a:gdLst/>
              <a:ahLst/>
              <a:cxnLst/>
              <a:rect l="l" t="t" r="r" b="b"/>
              <a:pathLst>
                <a:path w="1427" h="822" extrusionOk="0">
                  <a:moveTo>
                    <a:pt x="44" y="1"/>
                  </a:moveTo>
                  <a:cubicBezTo>
                    <a:pt x="0" y="44"/>
                    <a:pt x="0" y="130"/>
                    <a:pt x="0" y="174"/>
                  </a:cubicBezTo>
                  <a:lnTo>
                    <a:pt x="1253" y="822"/>
                  </a:lnTo>
                  <a:lnTo>
                    <a:pt x="1426" y="649"/>
                  </a:lnTo>
                  <a:lnTo>
                    <a:pt x="44" y="1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5"/>
            <p:cNvSpPr/>
            <p:nvPr/>
          </p:nvSpPr>
          <p:spPr>
            <a:xfrm>
              <a:off x="6059277" y="3887728"/>
              <a:ext cx="33650" cy="18354"/>
            </a:xfrm>
            <a:custGeom>
              <a:avLst/>
              <a:gdLst/>
              <a:ahLst/>
              <a:cxnLst/>
              <a:rect l="l" t="t" r="r" b="b"/>
              <a:pathLst>
                <a:path w="1903" h="1038" extrusionOk="0">
                  <a:moveTo>
                    <a:pt x="87" y="0"/>
                  </a:moveTo>
                  <a:lnTo>
                    <a:pt x="1" y="173"/>
                  </a:lnTo>
                  <a:lnTo>
                    <a:pt x="1729" y="1037"/>
                  </a:lnTo>
                  <a:cubicBezTo>
                    <a:pt x="1772" y="994"/>
                    <a:pt x="1859" y="908"/>
                    <a:pt x="1902" y="864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5"/>
            <p:cNvSpPr/>
            <p:nvPr/>
          </p:nvSpPr>
          <p:spPr>
            <a:xfrm>
              <a:off x="5260063" y="3185237"/>
              <a:ext cx="291125" cy="767650"/>
            </a:xfrm>
            <a:custGeom>
              <a:avLst/>
              <a:gdLst/>
              <a:ahLst/>
              <a:cxnLst/>
              <a:rect l="l" t="t" r="r" b="b"/>
              <a:pathLst>
                <a:path w="16464" h="43413" extrusionOk="0">
                  <a:moveTo>
                    <a:pt x="11921" y="0"/>
                  </a:moveTo>
                  <a:cubicBezTo>
                    <a:pt x="9736" y="0"/>
                    <a:pt x="8403" y="1691"/>
                    <a:pt x="7995" y="3691"/>
                  </a:cubicBezTo>
                  <a:lnTo>
                    <a:pt x="433" y="39080"/>
                  </a:lnTo>
                  <a:cubicBezTo>
                    <a:pt x="1" y="41197"/>
                    <a:pt x="2205" y="43228"/>
                    <a:pt x="4149" y="43401"/>
                  </a:cubicBezTo>
                  <a:cubicBezTo>
                    <a:pt x="4259" y="43409"/>
                    <a:pt x="4366" y="43413"/>
                    <a:pt x="4472" y="43413"/>
                  </a:cubicBezTo>
                  <a:cubicBezTo>
                    <a:pt x="6700" y="43413"/>
                    <a:pt x="8057" y="41706"/>
                    <a:pt x="8470" y="39685"/>
                  </a:cubicBezTo>
                  <a:lnTo>
                    <a:pt x="16032" y="4339"/>
                  </a:lnTo>
                  <a:cubicBezTo>
                    <a:pt x="16464" y="2179"/>
                    <a:pt x="14260" y="148"/>
                    <a:pt x="12316" y="18"/>
                  </a:cubicBezTo>
                  <a:cubicBezTo>
                    <a:pt x="12181" y="6"/>
                    <a:pt x="12049" y="0"/>
                    <a:pt x="11921" y="0"/>
                  </a:cubicBez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5"/>
            <p:cNvSpPr/>
            <p:nvPr/>
          </p:nvSpPr>
          <p:spPr>
            <a:xfrm>
              <a:off x="5260063" y="3486582"/>
              <a:ext cx="226955" cy="466305"/>
            </a:xfrm>
            <a:custGeom>
              <a:avLst/>
              <a:gdLst/>
              <a:ahLst/>
              <a:cxnLst/>
              <a:rect l="l" t="t" r="r" b="b"/>
              <a:pathLst>
                <a:path w="12835" h="26371" extrusionOk="0">
                  <a:moveTo>
                    <a:pt x="5143" y="1"/>
                  </a:moveTo>
                  <a:lnTo>
                    <a:pt x="433" y="22038"/>
                  </a:lnTo>
                  <a:cubicBezTo>
                    <a:pt x="1" y="24155"/>
                    <a:pt x="2205" y="26186"/>
                    <a:pt x="4149" y="26359"/>
                  </a:cubicBezTo>
                  <a:cubicBezTo>
                    <a:pt x="4259" y="26367"/>
                    <a:pt x="4366" y="26371"/>
                    <a:pt x="4472" y="26371"/>
                  </a:cubicBezTo>
                  <a:cubicBezTo>
                    <a:pt x="6700" y="26371"/>
                    <a:pt x="8057" y="24664"/>
                    <a:pt x="8470" y="22643"/>
                  </a:cubicBezTo>
                  <a:lnTo>
                    <a:pt x="12834" y="2161"/>
                  </a:lnTo>
                  <a:lnTo>
                    <a:pt x="51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5"/>
            <p:cNvSpPr/>
            <p:nvPr/>
          </p:nvSpPr>
          <p:spPr>
            <a:xfrm>
              <a:off x="5425660" y="3689189"/>
              <a:ext cx="22386" cy="19362"/>
            </a:xfrm>
            <a:custGeom>
              <a:avLst/>
              <a:gdLst/>
              <a:ahLst/>
              <a:cxnLst/>
              <a:rect l="l" t="t" r="r" b="b"/>
              <a:pathLst>
                <a:path w="1266" h="1095" extrusionOk="0">
                  <a:moveTo>
                    <a:pt x="635" y="0"/>
                  </a:moveTo>
                  <a:cubicBezTo>
                    <a:pt x="259" y="0"/>
                    <a:pt x="0" y="407"/>
                    <a:pt x="185" y="815"/>
                  </a:cubicBezTo>
                  <a:cubicBezTo>
                    <a:pt x="281" y="1005"/>
                    <a:pt x="460" y="1095"/>
                    <a:pt x="642" y="1095"/>
                  </a:cubicBezTo>
                  <a:cubicBezTo>
                    <a:pt x="872" y="1095"/>
                    <a:pt x="1107" y="951"/>
                    <a:pt x="1179" y="685"/>
                  </a:cubicBezTo>
                  <a:cubicBezTo>
                    <a:pt x="1266" y="426"/>
                    <a:pt x="1093" y="123"/>
                    <a:pt x="833" y="37"/>
                  </a:cubicBezTo>
                  <a:cubicBezTo>
                    <a:pt x="765" y="12"/>
                    <a:pt x="699" y="0"/>
                    <a:pt x="635" y="0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5"/>
            <p:cNvSpPr/>
            <p:nvPr/>
          </p:nvSpPr>
          <p:spPr>
            <a:xfrm>
              <a:off x="5381560" y="3642312"/>
              <a:ext cx="76424" cy="109419"/>
            </a:xfrm>
            <a:custGeom>
              <a:avLst/>
              <a:gdLst/>
              <a:ahLst/>
              <a:cxnLst/>
              <a:rect l="l" t="t" r="r" b="b"/>
              <a:pathLst>
                <a:path w="4322" h="6188" extrusionOk="0">
                  <a:moveTo>
                    <a:pt x="2853" y="0"/>
                  </a:moveTo>
                  <a:cubicBezTo>
                    <a:pt x="2739" y="0"/>
                    <a:pt x="2624" y="45"/>
                    <a:pt x="2550" y="138"/>
                  </a:cubicBezTo>
                  <a:cubicBezTo>
                    <a:pt x="2334" y="527"/>
                    <a:pt x="2290" y="959"/>
                    <a:pt x="2420" y="1348"/>
                  </a:cubicBezTo>
                  <a:cubicBezTo>
                    <a:pt x="2463" y="1607"/>
                    <a:pt x="2506" y="1867"/>
                    <a:pt x="2593" y="2169"/>
                  </a:cubicBezTo>
                  <a:cubicBezTo>
                    <a:pt x="2463" y="2040"/>
                    <a:pt x="2334" y="1910"/>
                    <a:pt x="2161" y="1780"/>
                  </a:cubicBezTo>
                  <a:cubicBezTo>
                    <a:pt x="1858" y="1478"/>
                    <a:pt x="1513" y="1305"/>
                    <a:pt x="1080" y="1175"/>
                  </a:cubicBezTo>
                  <a:cubicBezTo>
                    <a:pt x="1041" y="1162"/>
                    <a:pt x="1001" y="1156"/>
                    <a:pt x="961" y="1156"/>
                  </a:cubicBezTo>
                  <a:cubicBezTo>
                    <a:pt x="738" y="1156"/>
                    <a:pt x="525" y="1351"/>
                    <a:pt x="562" y="1607"/>
                  </a:cubicBezTo>
                  <a:cubicBezTo>
                    <a:pt x="605" y="1996"/>
                    <a:pt x="1037" y="2256"/>
                    <a:pt x="1297" y="2428"/>
                  </a:cubicBezTo>
                  <a:cubicBezTo>
                    <a:pt x="1469" y="2515"/>
                    <a:pt x="1642" y="2601"/>
                    <a:pt x="1815" y="2688"/>
                  </a:cubicBezTo>
                  <a:lnTo>
                    <a:pt x="1383" y="2688"/>
                  </a:lnTo>
                  <a:cubicBezTo>
                    <a:pt x="1326" y="2682"/>
                    <a:pt x="1270" y="2679"/>
                    <a:pt x="1215" y="2679"/>
                  </a:cubicBezTo>
                  <a:cubicBezTo>
                    <a:pt x="849" y="2679"/>
                    <a:pt x="517" y="2797"/>
                    <a:pt x="216" y="2947"/>
                  </a:cubicBezTo>
                  <a:cubicBezTo>
                    <a:pt x="0" y="3120"/>
                    <a:pt x="0" y="3466"/>
                    <a:pt x="216" y="3638"/>
                  </a:cubicBezTo>
                  <a:cubicBezTo>
                    <a:pt x="518" y="3806"/>
                    <a:pt x="819" y="3869"/>
                    <a:pt x="1121" y="3869"/>
                  </a:cubicBezTo>
                  <a:cubicBezTo>
                    <a:pt x="1208" y="3869"/>
                    <a:pt x="1296" y="3864"/>
                    <a:pt x="1383" y="3854"/>
                  </a:cubicBezTo>
                  <a:cubicBezTo>
                    <a:pt x="1642" y="3854"/>
                    <a:pt x="1901" y="3768"/>
                    <a:pt x="2161" y="3768"/>
                  </a:cubicBezTo>
                  <a:cubicBezTo>
                    <a:pt x="1988" y="3898"/>
                    <a:pt x="1858" y="4027"/>
                    <a:pt x="1729" y="4157"/>
                  </a:cubicBezTo>
                  <a:cubicBezTo>
                    <a:pt x="1426" y="4459"/>
                    <a:pt x="1253" y="4848"/>
                    <a:pt x="1167" y="5237"/>
                  </a:cubicBezTo>
                  <a:cubicBezTo>
                    <a:pt x="1167" y="5480"/>
                    <a:pt x="1356" y="5760"/>
                    <a:pt x="1628" y="5760"/>
                  </a:cubicBezTo>
                  <a:cubicBezTo>
                    <a:pt x="1647" y="5760"/>
                    <a:pt x="1666" y="5758"/>
                    <a:pt x="1685" y="5756"/>
                  </a:cubicBezTo>
                  <a:cubicBezTo>
                    <a:pt x="1988" y="5669"/>
                    <a:pt x="2204" y="5324"/>
                    <a:pt x="2334" y="5064"/>
                  </a:cubicBezTo>
                  <a:cubicBezTo>
                    <a:pt x="2463" y="4935"/>
                    <a:pt x="2550" y="4805"/>
                    <a:pt x="2593" y="4632"/>
                  </a:cubicBezTo>
                  <a:lnTo>
                    <a:pt x="2593" y="5021"/>
                  </a:lnTo>
                  <a:cubicBezTo>
                    <a:pt x="2593" y="5367"/>
                    <a:pt x="2679" y="5712"/>
                    <a:pt x="2852" y="6015"/>
                  </a:cubicBezTo>
                  <a:cubicBezTo>
                    <a:pt x="2939" y="6145"/>
                    <a:pt x="3068" y="6188"/>
                    <a:pt x="3241" y="6188"/>
                  </a:cubicBezTo>
                  <a:lnTo>
                    <a:pt x="3284" y="6015"/>
                  </a:lnTo>
                  <a:cubicBezTo>
                    <a:pt x="3241" y="6015"/>
                    <a:pt x="3241" y="6058"/>
                    <a:pt x="3198" y="6058"/>
                  </a:cubicBezTo>
                  <a:cubicBezTo>
                    <a:pt x="3173" y="6063"/>
                    <a:pt x="3150" y="6066"/>
                    <a:pt x="3127" y="6066"/>
                  </a:cubicBezTo>
                  <a:cubicBezTo>
                    <a:pt x="2607" y="6066"/>
                    <a:pt x="2767" y="4661"/>
                    <a:pt x="2809" y="4330"/>
                  </a:cubicBezTo>
                  <a:cubicBezTo>
                    <a:pt x="2809" y="4287"/>
                    <a:pt x="2777" y="4265"/>
                    <a:pt x="2739" y="4265"/>
                  </a:cubicBezTo>
                  <a:cubicBezTo>
                    <a:pt x="2701" y="4265"/>
                    <a:pt x="2658" y="4287"/>
                    <a:pt x="2636" y="4330"/>
                  </a:cubicBezTo>
                  <a:cubicBezTo>
                    <a:pt x="2550" y="4589"/>
                    <a:pt x="2420" y="4805"/>
                    <a:pt x="2290" y="5021"/>
                  </a:cubicBezTo>
                  <a:cubicBezTo>
                    <a:pt x="2177" y="5173"/>
                    <a:pt x="1864" y="5657"/>
                    <a:pt x="1613" y="5657"/>
                  </a:cubicBezTo>
                  <a:cubicBezTo>
                    <a:pt x="1578" y="5657"/>
                    <a:pt x="1544" y="5647"/>
                    <a:pt x="1513" y="5626"/>
                  </a:cubicBezTo>
                  <a:cubicBezTo>
                    <a:pt x="1080" y="5367"/>
                    <a:pt x="1556" y="4675"/>
                    <a:pt x="1729" y="4416"/>
                  </a:cubicBezTo>
                  <a:cubicBezTo>
                    <a:pt x="1945" y="4157"/>
                    <a:pt x="2161" y="3941"/>
                    <a:pt x="2420" y="3725"/>
                  </a:cubicBezTo>
                  <a:cubicBezTo>
                    <a:pt x="2455" y="3690"/>
                    <a:pt x="2433" y="3627"/>
                    <a:pt x="2378" y="3627"/>
                  </a:cubicBezTo>
                  <a:cubicBezTo>
                    <a:pt x="2365" y="3627"/>
                    <a:pt x="2350" y="3630"/>
                    <a:pt x="2334" y="3638"/>
                  </a:cubicBezTo>
                  <a:cubicBezTo>
                    <a:pt x="2007" y="3714"/>
                    <a:pt x="1666" y="3760"/>
                    <a:pt x="1319" y="3760"/>
                  </a:cubicBezTo>
                  <a:cubicBezTo>
                    <a:pt x="1069" y="3760"/>
                    <a:pt x="815" y="3736"/>
                    <a:pt x="562" y="3682"/>
                  </a:cubicBezTo>
                  <a:cubicBezTo>
                    <a:pt x="432" y="3682"/>
                    <a:pt x="303" y="3595"/>
                    <a:pt x="216" y="3466"/>
                  </a:cubicBezTo>
                  <a:cubicBezTo>
                    <a:pt x="173" y="3336"/>
                    <a:pt x="216" y="3163"/>
                    <a:pt x="389" y="3077"/>
                  </a:cubicBezTo>
                  <a:cubicBezTo>
                    <a:pt x="692" y="2904"/>
                    <a:pt x="1080" y="2861"/>
                    <a:pt x="1469" y="2861"/>
                  </a:cubicBezTo>
                  <a:cubicBezTo>
                    <a:pt x="1729" y="2861"/>
                    <a:pt x="1988" y="2904"/>
                    <a:pt x="2247" y="2904"/>
                  </a:cubicBezTo>
                  <a:cubicBezTo>
                    <a:pt x="2334" y="2904"/>
                    <a:pt x="2334" y="2817"/>
                    <a:pt x="2247" y="2774"/>
                  </a:cubicBezTo>
                  <a:cubicBezTo>
                    <a:pt x="1685" y="2601"/>
                    <a:pt x="1210" y="2299"/>
                    <a:pt x="821" y="1867"/>
                  </a:cubicBezTo>
                  <a:cubicBezTo>
                    <a:pt x="634" y="1604"/>
                    <a:pt x="772" y="1375"/>
                    <a:pt x="1037" y="1375"/>
                  </a:cubicBezTo>
                  <a:cubicBezTo>
                    <a:pt x="1077" y="1375"/>
                    <a:pt x="1121" y="1380"/>
                    <a:pt x="1167" y="1391"/>
                  </a:cubicBezTo>
                  <a:cubicBezTo>
                    <a:pt x="1513" y="1521"/>
                    <a:pt x="1858" y="1694"/>
                    <a:pt x="2118" y="1953"/>
                  </a:cubicBezTo>
                  <a:cubicBezTo>
                    <a:pt x="2334" y="2083"/>
                    <a:pt x="2550" y="2299"/>
                    <a:pt x="2722" y="2472"/>
                  </a:cubicBezTo>
                  <a:cubicBezTo>
                    <a:pt x="2734" y="2483"/>
                    <a:pt x="2749" y="2489"/>
                    <a:pt x="2764" y="2489"/>
                  </a:cubicBezTo>
                  <a:cubicBezTo>
                    <a:pt x="2806" y="2489"/>
                    <a:pt x="2852" y="2449"/>
                    <a:pt x="2852" y="2385"/>
                  </a:cubicBezTo>
                  <a:cubicBezTo>
                    <a:pt x="2766" y="2169"/>
                    <a:pt x="2679" y="1953"/>
                    <a:pt x="2636" y="1694"/>
                  </a:cubicBezTo>
                  <a:cubicBezTo>
                    <a:pt x="2506" y="1305"/>
                    <a:pt x="2463" y="873"/>
                    <a:pt x="2593" y="484"/>
                  </a:cubicBezTo>
                  <a:cubicBezTo>
                    <a:pt x="2636" y="354"/>
                    <a:pt x="2766" y="182"/>
                    <a:pt x="2895" y="182"/>
                  </a:cubicBezTo>
                  <a:cubicBezTo>
                    <a:pt x="3068" y="182"/>
                    <a:pt x="3111" y="354"/>
                    <a:pt x="3155" y="441"/>
                  </a:cubicBezTo>
                  <a:cubicBezTo>
                    <a:pt x="3284" y="786"/>
                    <a:pt x="3327" y="1132"/>
                    <a:pt x="3327" y="1521"/>
                  </a:cubicBezTo>
                  <a:lnTo>
                    <a:pt x="3327" y="2256"/>
                  </a:lnTo>
                  <a:cubicBezTo>
                    <a:pt x="3327" y="2306"/>
                    <a:pt x="3357" y="2327"/>
                    <a:pt x="3390" y="2327"/>
                  </a:cubicBezTo>
                  <a:cubicBezTo>
                    <a:pt x="3414" y="2327"/>
                    <a:pt x="3439" y="2317"/>
                    <a:pt x="3457" y="2299"/>
                  </a:cubicBezTo>
                  <a:cubicBezTo>
                    <a:pt x="3673" y="1910"/>
                    <a:pt x="3976" y="1564"/>
                    <a:pt x="4278" y="1219"/>
                  </a:cubicBezTo>
                  <a:lnTo>
                    <a:pt x="4321" y="1003"/>
                  </a:lnTo>
                  <a:lnTo>
                    <a:pt x="4321" y="1003"/>
                  </a:lnTo>
                  <a:cubicBezTo>
                    <a:pt x="4192" y="1089"/>
                    <a:pt x="4105" y="1219"/>
                    <a:pt x="3976" y="1348"/>
                  </a:cubicBezTo>
                  <a:cubicBezTo>
                    <a:pt x="3803" y="1564"/>
                    <a:pt x="3630" y="1780"/>
                    <a:pt x="3457" y="2040"/>
                  </a:cubicBezTo>
                  <a:lnTo>
                    <a:pt x="3457" y="1435"/>
                  </a:lnTo>
                  <a:cubicBezTo>
                    <a:pt x="3457" y="1003"/>
                    <a:pt x="3371" y="614"/>
                    <a:pt x="3198" y="225"/>
                  </a:cubicBezTo>
                  <a:cubicBezTo>
                    <a:pt x="3149" y="78"/>
                    <a:pt x="3002" y="0"/>
                    <a:pt x="2853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5"/>
            <p:cNvSpPr/>
            <p:nvPr/>
          </p:nvSpPr>
          <p:spPr>
            <a:xfrm>
              <a:off x="5442688" y="3713962"/>
              <a:ext cx="3837" cy="14093"/>
            </a:xfrm>
            <a:custGeom>
              <a:avLst/>
              <a:gdLst/>
              <a:ahLst/>
              <a:cxnLst/>
              <a:rect l="l" t="t" r="r" b="b"/>
              <a:pathLst>
                <a:path w="217" h="797" extrusionOk="0">
                  <a:moveTo>
                    <a:pt x="84" y="1"/>
                  </a:moveTo>
                  <a:cubicBezTo>
                    <a:pt x="43" y="1"/>
                    <a:pt x="0" y="31"/>
                    <a:pt x="0" y="62"/>
                  </a:cubicBezTo>
                  <a:cubicBezTo>
                    <a:pt x="43" y="321"/>
                    <a:pt x="86" y="537"/>
                    <a:pt x="86" y="796"/>
                  </a:cubicBezTo>
                  <a:cubicBezTo>
                    <a:pt x="130" y="623"/>
                    <a:pt x="130" y="494"/>
                    <a:pt x="173" y="364"/>
                  </a:cubicBezTo>
                  <a:lnTo>
                    <a:pt x="216" y="148"/>
                  </a:lnTo>
                  <a:cubicBezTo>
                    <a:pt x="173" y="105"/>
                    <a:pt x="130" y="62"/>
                    <a:pt x="130" y="18"/>
                  </a:cubicBezTo>
                  <a:cubicBezTo>
                    <a:pt x="117" y="6"/>
                    <a:pt x="101" y="1"/>
                    <a:pt x="84" y="1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5"/>
            <p:cNvSpPr/>
            <p:nvPr/>
          </p:nvSpPr>
          <p:spPr>
            <a:xfrm>
              <a:off x="5449549" y="3687544"/>
              <a:ext cx="3077" cy="3837"/>
            </a:xfrm>
            <a:custGeom>
              <a:avLst/>
              <a:gdLst/>
              <a:ahLst/>
              <a:cxnLst/>
              <a:rect l="l" t="t" r="r" b="b"/>
              <a:pathLst>
                <a:path w="174" h="217" extrusionOk="0">
                  <a:moveTo>
                    <a:pt x="174" y="0"/>
                  </a:moveTo>
                  <a:lnTo>
                    <a:pt x="44" y="130"/>
                  </a:lnTo>
                  <a:cubicBezTo>
                    <a:pt x="1" y="173"/>
                    <a:pt x="44" y="216"/>
                    <a:pt x="131" y="216"/>
                  </a:cubicBezTo>
                  <a:cubicBezTo>
                    <a:pt x="131" y="173"/>
                    <a:pt x="174" y="87"/>
                    <a:pt x="174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5"/>
            <p:cNvSpPr/>
            <p:nvPr/>
          </p:nvSpPr>
          <p:spPr>
            <a:xfrm>
              <a:off x="5286817" y="3703494"/>
              <a:ext cx="65726" cy="97713"/>
            </a:xfrm>
            <a:custGeom>
              <a:avLst/>
              <a:gdLst/>
              <a:ahLst/>
              <a:cxnLst/>
              <a:rect l="l" t="t" r="r" b="b"/>
              <a:pathLst>
                <a:path w="3717" h="5526" extrusionOk="0">
                  <a:moveTo>
                    <a:pt x="2304" y="1"/>
                  </a:moveTo>
                  <a:cubicBezTo>
                    <a:pt x="2285" y="1"/>
                    <a:pt x="2266" y="2"/>
                    <a:pt x="2247" y="6"/>
                  </a:cubicBezTo>
                  <a:cubicBezTo>
                    <a:pt x="1858" y="49"/>
                    <a:pt x="1556" y="438"/>
                    <a:pt x="1340" y="697"/>
                  </a:cubicBezTo>
                  <a:cubicBezTo>
                    <a:pt x="1167" y="913"/>
                    <a:pt x="994" y="1129"/>
                    <a:pt x="821" y="1388"/>
                  </a:cubicBezTo>
                  <a:lnTo>
                    <a:pt x="821" y="913"/>
                  </a:lnTo>
                  <a:cubicBezTo>
                    <a:pt x="778" y="1129"/>
                    <a:pt x="735" y="1345"/>
                    <a:pt x="692" y="1518"/>
                  </a:cubicBezTo>
                  <a:lnTo>
                    <a:pt x="692" y="1604"/>
                  </a:lnTo>
                  <a:cubicBezTo>
                    <a:pt x="692" y="1635"/>
                    <a:pt x="735" y="1665"/>
                    <a:pt x="775" y="1665"/>
                  </a:cubicBezTo>
                  <a:cubicBezTo>
                    <a:pt x="792" y="1665"/>
                    <a:pt x="808" y="1660"/>
                    <a:pt x="821" y="1648"/>
                  </a:cubicBezTo>
                  <a:cubicBezTo>
                    <a:pt x="1124" y="1086"/>
                    <a:pt x="1556" y="610"/>
                    <a:pt x="2031" y="265"/>
                  </a:cubicBezTo>
                  <a:cubicBezTo>
                    <a:pt x="2123" y="204"/>
                    <a:pt x="2214" y="143"/>
                    <a:pt x="2306" y="143"/>
                  </a:cubicBezTo>
                  <a:cubicBezTo>
                    <a:pt x="2344" y="143"/>
                    <a:pt x="2382" y="153"/>
                    <a:pt x="2420" y="178"/>
                  </a:cubicBezTo>
                  <a:cubicBezTo>
                    <a:pt x="2550" y="265"/>
                    <a:pt x="2550" y="394"/>
                    <a:pt x="2463" y="524"/>
                  </a:cubicBezTo>
                  <a:cubicBezTo>
                    <a:pt x="2334" y="870"/>
                    <a:pt x="2074" y="1172"/>
                    <a:pt x="1815" y="1431"/>
                  </a:cubicBezTo>
                  <a:cubicBezTo>
                    <a:pt x="1642" y="1648"/>
                    <a:pt x="1469" y="1820"/>
                    <a:pt x="1296" y="1993"/>
                  </a:cubicBezTo>
                  <a:cubicBezTo>
                    <a:pt x="1227" y="2028"/>
                    <a:pt x="1241" y="2091"/>
                    <a:pt x="1295" y="2091"/>
                  </a:cubicBezTo>
                  <a:cubicBezTo>
                    <a:pt x="1308" y="2091"/>
                    <a:pt x="1323" y="2088"/>
                    <a:pt x="1340" y="2080"/>
                  </a:cubicBezTo>
                  <a:cubicBezTo>
                    <a:pt x="1706" y="1975"/>
                    <a:pt x="2072" y="1918"/>
                    <a:pt x="2439" y="1918"/>
                  </a:cubicBezTo>
                  <a:cubicBezTo>
                    <a:pt x="2677" y="1918"/>
                    <a:pt x="2916" y="1942"/>
                    <a:pt x="3155" y="1993"/>
                  </a:cubicBezTo>
                  <a:cubicBezTo>
                    <a:pt x="3500" y="2123"/>
                    <a:pt x="3630" y="2469"/>
                    <a:pt x="3284" y="2598"/>
                  </a:cubicBezTo>
                  <a:cubicBezTo>
                    <a:pt x="2895" y="2728"/>
                    <a:pt x="2550" y="2771"/>
                    <a:pt x="2204" y="2771"/>
                  </a:cubicBezTo>
                  <a:cubicBezTo>
                    <a:pt x="1945" y="2728"/>
                    <a:pt x="1685" y="2728"/>
                    <a:pt x="1426" y="2728"/>
                  </a:cubicBezTo>
                  <a:cubicBezTo>
                    <a:pt x="1340" y="2728"/>
                    <a:pt x="1340" y="2814"/>
                    <a:pt x="1383" y="2814"/>
                  </a:cubicBezTo>
                  <a:cubicBezTo>
                    <a:pt x="1642" y="3030"/>
                    <a:pt x="1858" y="3246"/>
                    <a:pt x="2074" y="3462"/>
                  </a:cubicBezTo>
                  <a:cubicBezTo>
                    <a:pt x="2290" y="3678"/>
                    <a:pt x="2852" y="4240"/>
                    <a:pt x="2593" y="4586"/>
                  </a:cubicBezTo>
                  <a:cubicBezTo>
                    <a:pt x="2526" y="4666"/>
                    <a:pt x="2444" y="4701"/>
                    <a:pt x="2354" y="4701"/>
                  </a:cubicBezTo>
                  <a:cubicBezTo>
                    <a:pt x="1859" y="4701"/>
                    <a:pt x="1090" y="3668"/>
                    <a:pt x="908" y="3376"/>
                  </a:cubicBezTo>
                  <a:cubicBezTo>
                    <a:pt x="896" y="3364"/>
                    <a:pt x="881" y="3359"/>
                    <a:pt x="866" y="3359"/>
                  </a:cubicBezTo>
                  <a:cubicBezTo>
                    <a:pt x="824" y="3359"/>
                    <a:pt x="778" y="3399"/>
                    <a:pt x="778" y="3462"/>
                  </a:cubicBezTo>
                  <a:cubicBezTo>
                    <a:pt x="864" y="3722"/>
                    <a:pt x="864" y="3981"/>
                    <a:pt x="908" y="4283"/>
                  </a:cubicBezTo>
                  <a:cubicBezTo>
                    <a:pt x="908" y="4586"/>
                    <a:pt x="951" y="5277"/>
                    <a:pt x="562" y="5364"/>
                  </a:cubicBezTo>
                  <a:cubicBezTo>
                    <a:pt x="535" y="5370"/>
                    <a:pt x="510" y="5372"/>
                    <a:pt x="485" y="5372"/>
                  </a:cubicBezTo>
                  <a:cubicBezTo>
                    <a:pt x="161" y="5372"/>
                    <a:pt x="87" y="4852"/>
                    <a:pt x="87" y="4370"/>
                  </a:cubicBezTo>
                  <a:lnTo>
                    <a:pt x="0" y="4845"/>
                  </a:lnTo>
                  <a:cubicBezTo>
                    <a:pt x="0" y="5018"/>
                    <a:pt x="87" y="5234"/>
                    <a:pt x="216" y="5364"/>
                  </a:cubicBezTo>
                  <a:cubicBezTo>
                    <a:pt x="303" y="5472"/>
                    <a:pt x="421" y="5526"/>
                    <a:pt x="535" y="5526"/>
                  </a:cubicBezTo>
                  <a:cubicBezTo>
                    <a:pt x="648" y="5526"/>
                    <a:pt x="756" y="5472"/>
                    <a:pt x="821" y="5364"/>
                  </a:cubicBezTo>
                  <a:cubicBezTo>
                    <a:pt x="1037" y="5061"/>
                    <a:pt x="1080" y="4715"/>
                    <a:pt x="1037" y="4370"/>
                  </a:cubicBezTo>
                  <a:cubicBezTo>
                    <a:pt x="1037" y="4154"/>
                    <a:pt x="994" y="3938"/>
                    <a:pt x="994" y="3722"/>
                  </a:cubicBezTo>
                  <a:lnTo>
                    <a:pt x="994" y="3722"/>
                  </a:lnTo>
                  <a:cubicBezTo>
                    <a:pt x="1080" y="3894"/>
                    <a:pt x="1167" y="4024"/>
                    <a:pt x="1296" y="4154"/>
                  </a:cubicBezTo>
                  <a:cubicBezTo>
                    <a:pt x="1513" y="4456"/>
                    <a:pt x="1858" y="4715"/>
                    <a:pt x="2247" y="4845"/>
                  </a:cubicBezTo>
                  <a:cubicBezTo>
                    <a:pt x="2286" y="4858"/>
                    <a:pt x="2326" y="4864"/>
                    <a:pt x="2366" y="4864"/>
                  </a:cubicBezTo>
                  <a:cubicBezTo>
                    <a:pt x="2590" y="4864"/>
                    <a:pt x="2802" y="4670"/>
                    <a:pt x="2766" y="4413"/>
                  </a:cubicBezTo>
                  <a:cubicBezTo>
                    <a:pt x="2679" y="4024"/>
                    <a:pt x="2506" y="3678"/>
                    <a:pt x="2204" y="3419"/>
                  </a:cubicBezTo>
                  <a:cubicBezTo>
                    <a:pt x="2031" y="3246"/>
                    <a:pt x="1858" y="3073"/>
                    <a:pt x="1642" y="2901"/>
                  </a:cubicBezTo>
                  <a:lnTo>
                    <a:pt x="2247" y="2901"/>
                  </a:lnTo>
                  <a:cubicBezTo>
                    <a:pt x="2349" y="2911"/>
                    <a:pt x="2449" y="2916"/>
                    <a:pt x="2546" y="2916"/>
                  </a:cubicBezTo>
                  <a:cubicBezTo>
                    <a:pt x="2860" y="2916"/>
                    <a:pt x="3150" y="2860"/>
                    <a:pt x="3414" y="2728"/>
                  </a:cubicBezTo>
                  <a:cubicBezTo>
                    <a:pt x="3673" y="2555"/>
                    <a:pt x="3716" y="2209"/>
                    <a:pt x="3457" y="2036"/>
                  </a:cubicBezTo>
                  <a:cubicBezTo>
                    <a:pt x="3201" y="1876"/>
                    <a:pt x="2920" y="1787"/>
                    <a:pt x="2617" y="1787"/>
                  </a:cubicBezTo>
                  <a:cubicBezTo>
                    <a:pt x="2511" y="1787"/>
                    <a:pt x="2402" y="1798"/>
                    <a:pt x="2290" y="1820"/>
                  </a:cubicBezTo>
                  <a:cubicBezTo>
                    <a:pt x="2031" y="1820"/>
                    <a:pt x="1772" y="1864"/>
                    <a:pt x="1513" y="1907"/>
                  </a:cubicBezTo>
                  <a:cubicBezTo>
                    <a:pt x="1642" y="1777"/>
                    <a:pt x="1815" y="1648"/>
                    <a:pt x="1945" y="1475"/>
                  </a:cubicBezTo>
                  <a:cubicBezTo>
                    <a:pt x="2247" y="1215"/>
                    <a:pt x="2463" y="870"/>
                    <a:pt x="2636" y="481"/>
                  </a:cubicBezTo>
                  <a:cubicBezTo>
                    <a:pt x="2716" y="241"/>
                    <a:pt x="2537" y="1"/>
                    <a:pt x="2304" y="1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5"/>
            <p:cNvSpPr/>
            <p:nvPr/>
          </p:nvSpPr>
          <p:spPr>
            <a:xfrm>
              <a:off x="5293695" y="3738735"/>
              <a:ext cx="12236" cy="18496"/>
            </a:xfrm>
            <a:custGeom>
              <a:avLst/>
              <a:gdLst/>
              <a:ahLst/>
              <a:cxnLst/>
              <a:rect l="l" t="t" r="r" b="b"/>
              <a:pathLst>
                <a:path w="692" h="1046" extrusionOk="0">
                  <a:moveTo>
                    <a:pt x="216" y="0"/>
                  </a:moveTo>
                  <a:cubicBezTo>
                    <a:pt x="130" y="346"/>
                    <a:pt x="43" y="692"/>
                    <a:pt x="0" y="1037"/>
                  </a:cubicBezTo>
                  <a:cubicBezTo>
                    <a:pt x="33" y="1043"/>
                    <a:pt x="66" y="1045"/>
                    <a:pt x="98" y="1045"/>
                  </a:cubicBezTo>
                  <a:cubicBezTo>
                    <a:pt x="322" y="1045"/>
                    <a:pt x="530" y="918"/>
                    <a:pt x="605" y="692"/>
                  </a:cubicBezTo>
                  <a:cubicBezTo>
                    <a:pt x="691" y="389"/>
                    <a:pt x="519" y="87"/>
                    <a:pt x="259" y="0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5"/>
            <p:cNvSpPr/>
            <p:nvPr/>
          </p:nvSpPr>
          <p:spPr>
            <a:xfrm>
              <a:off x="5335603" y="3591086"/>
              <a:ext cx="22280" cy="18903"/>
            </a:xfrm>
            <a:custGeom>
              <a:avLst/>
              <a:gdLst/>
              <a:ahLst/>
              <a:cxnLst/>
              <a:rect l="l" t="t" r="r" b="b"/>
              <a:pathLst>
                <a:path w="1260" h="1069" extrusionOk="0">
                  <a:moveTo>
                    <a:pt x="634" y="0"/>
                  </a:moveTo>
                  <a:cubicBezTo>
                    <a:pt x="267" y="0"/>
                    <a:pt x="0" y="394"/>
                    <a:pt x="179" y="788"/>
                  </a:cubicBezTo>
                  <a:cubicBezTo>
                    <a:pt x="275" y="979"/>
                    <a:pt x="454" y="1069"/>
                    <a:pt x="636" y="1069"/>
                  </a:cubicBezTo>
                  <a:cubicBezTo>
                    <a:pt x="866" y="1069"/>
                    <a:pt x="1101" y="924"/>
                    <a:pt x="1173" y="659"/>
                  </a:cubicBezTo>
                  <a:cubicBezTo>
                    <a:pt x="1260" y="400"/>
                    <a:pt x="1130" y="140"/>
                    <a:pt x="871" y="54"/>
                  </a:cubicBezTo>
                  <a:cubicBezTo>
                    <a:pt x="790" y="17"/>
                    <a:pt x="710" y="0"/>
                    <a:pt x="634" y="0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5"/>
            <p:cNvSpPr/>
            <p:nvPr/>
          </p:nvSpPr>
          <p:spPr>
            <a:xfrm>
              <a:off x="5322730" y="3607319"/>
              <a:ext cx="12997" cy="15295"/>
            </a:xfrm>
            <a:custGeom>
              <a:avLst/>
              <a:gdLst/>
              <a:ahLst/>
              <a:cxnLst/>
              <a:rect l="l" t="t" r="r" b="b"/>
              <a:pathLst>
                <a:path w="735" h="865" extrusionOk="0">
                  <a:moveTo>
                    <a:pt x="648" y="0"/>
                  </a:moveTo>
                  <a:lnTo>
                    <a:pt x="130" y="86"/>
                  </a:lnTo>
                  <a:lnTo>
                    <a:pt x="130" y="216"/>
                  </a:lnTo>
                  <a:lnTo>
                    <a:pt x="432" y="173"/>
                  </a:lnTo>
                  <a:lnTo>
                    <a:pt x="432" y="173"/>
                  </a:lnTo>
                  <a:cubicBezTo>
                    <a:pt x="303" y="303"/>
                    <a:pt x="173" y="432"/>
                    <a:pt x="43" y="562"/>
                  </a:cubicBezTo>
                  <a:lnTo>
                    <a:pt x="0" y="864"/>
                  </a:lnTo>
                  <a:lnTo>
                    <a:pt x="43" y="821"/>
                  </a:lnTo>
                  <a:cubicBezTo>
                    <a:pt x="216" y="562"/>
                    <a:pt x="432" y="346"/>
                    <a:pt x="691" y="130"/>
                  </a:cubicBezTo>
                  <a:cubicBezTo>
                    <a:pt x="735" y="86"/>
                    <a:pt x="691" y="0"/>
                    <a:pt x="648" y="0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5"/>
            <p:cNvSpPr/>
            <p:nvPr/>
          </p:nvSpPr>
          <p:spPr>
            <a:xfrm>
              <a:off x="5328070" y="3591263"/>
              <a:ext cx="5358" cy="3837"/>
            </a:xfrm>
            <a:custGeom>
              <a:avLst/>
              <a:gdLst/>
              <a:ahLst/>
              <a:cxnLst/>
              <a:rect l="l" t="t" r="r" b="b"/>
              <a:pathLst>
                <a:path w="303" h="217" extrusionOk="0">
                  <a:moveTo>
                    <a:pt x="44" y="1"/>
                  </a:moveTo>
                  <a:lnTo>
                    <a:pt x="1" y="217"/>
                  </a:lnTo>
                  <a:lnTo>
                    <a:pt x="217" y="217"/>
                  </a:lnTo>
                  <a:cubicBezTo>
                    <a:pt x="303" y="217"/>
                    <a:pt x="303" y="87"/>
                    <a:pt x="217" y="87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5"/>
            <p:cNvSpPr/>
            <p:nvPr/>
          </p:nvSpPr>
          <p:spPr>
            <a:xfrm>
              <a:off x="5360164" y="3584384"/>
              <a:ext cx="26754" cy="8435"/>
            </a:xfrm>
            <a:custGeom>
              <a:avLst/>
              <a:gdLst/>
              <a:ahLst/>
              <a:cxnLst/>
              <a:rect l="l" t="t" r="r" b="b"/>
              <a:pathLst>
                <a:path w="1513" h="477" extrusionOk="0">
                  <a:moveTo>
                    <a:pt x="432" y="1"/>
                  </a:moveTo>
                  <a:cubicBezTo>
                    <a:pt x="303" y="130"/>
                    <a:pt x="173" y="260"/>
                    <a:pt x="44" y="346"/>
                  </a:cubicBezTo>
                  <a:cubicBezTo>
                    <a:pt x="0" y="433"/>
                    <a:pt x="44" y="476"/>
                    <a:pt x="130" y="476"/>
                  </a:cubicBezTo>
                  <a:cubicBezTo>
                    <a:pt x="562" y="346"/>
                    <a:pt x="1037" y="303"/>
                    <a:pt x="1513" y="303"/>
                  </a:cubicBezTo>
                  <a:lnTo>
                    <a:pt x="1124" y="174"/>
                  </a:lnTo>
                  <a:cubicBezTo>
                    <a:pt x="865" y="217"/>
                    <a:pt x="605" y="260"/>
                    <a:pt x="346" y="303"/>
                  </a:cubicBezTo>
                  <a:lnTo>
                    <a:pt x="605" y="44"/>
                  </a:lnTo>
                  <a:lnTo>
                    <a:pt x="432" y="1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5"/>
            <p:cNvSpPr/>
            <p:nvPr/>
          </p:nvSpPr>
          <p:spPr>
            <a:xfrm>
              <a:off x="5350987" y="3579805"/>
              <a:ext cx="5375" cy="5482"/>
            </a:xfrm>
            <a:custGeom>
              <a:avLst/>
              <a:gdLst/>
              <a:ahLst/>
              <a:cxnLst/>
              <a:rect l="l" t="t" r="r" b="b"/>
              <a:pathLst>
                <a:path w="304" h="310" extrusionOk="0">
                  <a:moveTo>
                    <a:pt x="1" y="0"/>
                  </a:moveTo>
                  <a:lnTo>
                    <a:pt x="1" y="260"/>
                  </a:lnTo>
                  <a:cubicBezTo>
                    <a:pt x="1" y="285"/>
                    <a:pt x="44" y="310"/>
                    <a:pt x="81" y="310"/>
                  </a:cubicBezTo>
                  <a:cubicBezTo>
                    <a:pt x="107" y="310"/>
                    <a:pt x="130" y="296"/>
                    <a:pt x="130" y="260"/>
                  </a:cubicBezTo>
                  <a:lnTo>
                    <a:pt x="303" y="4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5"/>
            <p:cNvSpPr/>
            <p:nvPr/>
          </p:nvSpPr>
          <p:spPr>
            <a:xfrm>
              <a:off x="5317372" y="3592801"/>
              <a:ext cx="87122" cy="61128"/>
            </a:xfrm>
            <a:custGeom>
              <a:avLst/>
              <a:gdLst/>
              <a:ahLst/>
              <a:cxnLst/>
              <a:rect l="l" t="t" r="r" b="b"/>
              <a:pathLst>
                <a:path w="4927" h="3457" extrusionOk="0">
                  <a:moveTo>
                    <a:pt x="4538" y="0"/>
                  </a:moveTo>
                  <a:lnTo>
                    <a:pt x="4538" y="0"/>
                  </a:lnTo>
                  <a:cubicBezTo>
                    <a:pt x="4754" y="130"/>
                    <a:pt x="4710" y="475"/>
                    <a:pt x="4451" y="562"/>
                  </a:cubicBezTo>
                  <a:cubicBezTo>
                    <a:pt x="4106" y="648"/>
                    <a:pt x="3760" y="691"/>
                    <a:pt x="3371" y="691"/>
                  </a:cubicBezTo>
                  <a:cubicBezTo>
                    <a:pt x="3112" y="691"/>
                    <a:pt x="2896" y="648"/>
                    <a:pt x="2636" y="648"/>
                  </a:cubicBezTo>
                  <a:cubicBezTo>
                    <a:pt x="2550" y="648"/>
                    <a:pt x="2550" y="735"/>
                    <a:pt x="2593" y="778"/>
                  </a:cubicBezTo>
                  <a:cubicBezTo>
                    <a:pt x="2852" y="951"/>
                    <a:pt x="3069" y="1167"/>
                    <a:pt x="3285" y="1383"/>
                  </a:cubicBezTo>
                  <a:cubicBezTo>
                    <a:pt x="3501" y="1599"/>
                    <a:pt x="4019" y="2161"/>
                    <a:pt x="3760" y="2506"/>
                  </a:cubicBezTo>
                  <a:cubicBezTo>
                    <a:pt x="3693" y="2587"/>
                    <a:pt x="3612" y="2621"/>
                    <a:pt x="3523" y="2621"/>
                  </a:cubicBezTo>
                  <a:cubicBezTo>
                    <a:pt x="3038" y="2621"/>
                    <a:pt x="2300" y="1595"/>
                    <a:pt x="2118" y="1340"/>
                  </a:cubicBezTo>
                  <a:cubicBezTo>
                    <a:pt x="2101" y="1307"/>
                    <a:pt x="2079" y="1292"/>
                    <a:pt x="2057" y="1292"/>
                  </a:cubicBezTo>
                  <a:cubicBezTo>
                    <a:pt x="2021" y="1292"/>
                    <a:pt x="1988" y="1329"/>
                    <a:pt x="1988" y="1383"/>
                  </a:cubicBezTo>
                  <a:cubicBezTo>
                    <a:pt x="2031" y="1642"/>
                    <a:pt x="2075" y="1945"/>
                    <a:pt x="2118" y="2204"/>
                  </a:cubicBezTo>
                  <a:cubicBezTo>
                    <a:pt x="2118" y="2506"/>
                    <a:pt x="2161" y="3198"/>
                    <a:pt x="1772" y="3284"/>
                  </a:cubicBezTo>
                  <a:cubicBezTo>
                    <a:pt x="1747" y="3289"/>
                    <a:pt x="1724" y="3292"/>
                    <a:pt x="1702" y="3292"/>
                  </a:cubicBezTo>
                  <a:cubicBezTo>
                    <a:pt x="1178" y="3292"/>
                    <a:pt x="1299" y="1889"/>
                    <a:pt x="1340" y="1599"/>
                  </a:cubicBezTo>
                  <a:cubicBezTo>
                    <a:pt x="1340" y="1551"/>
                    <a:pt x="1314" y="1517"/>
                    <a:pt x="1283" y="1517"/>
                  </a:cubicBezTo>
                  <a:cubicBezTo>
                    <a:pt x="1258" y="1517"/>
                    <a:pt x="1230" y="1540"/>
                    <a:pt x="1210" y="1599"/>
                  </a:cubicBezTo>
                  <a:cubicBezTo>
                    <a:pt x="1081" y="1815"/>
                    <a:pt x="951" y="2031"/>
                    <a:pt x="822" y="2247"/>
                  </a:cubicBezTo>
                  <a:cubicBezTo>
                    <a:pt x="711" y="2431"/>
                    <a:pt x="444" y="2898"/>
                    <a:pt x="180" y="2898"/>
                  </a:cubicBezTo>
                  <a:cubicBezTo>
                    <a:pt x="134" y="2898"/>
                    <a:pt x="88" y="2884"/>
                    <a:pt x="44" y="2852"/>
                  </a:cubicBezTo>
                  <a:lnTo>
                    <a:pt x="1" y="2852"/>
                  </a:lnTo>
                  <a:lnTo>
                    <a:pt x="1" y="2982"/>
                  </a:lnTo>
                  <a:cubicBezTo>
                    <a:pt x="31" y="3012"/>
                    <a:pt x="105" y="3043"/>
                    <a:pt x="176" y="3043"/>
                  </a:cubicBezTo>
                  <a:cubicBezTo>
                    <a:pt x="206" y="3043"/>
                    <a:pt x="235" y="3037"/>
                    <a:pt x="260" y="3025"/>
                  </a:cubicBezTo>
                  <a:cubicBezTo>
                    <a:pt x="562" y="2938"/>
                    <a:pt x="778" y="2593"/>
                    <a:pt x="908" y="2377"/>
                  </a:cubicBezTo>
                  <a:cubicBezTo>
                    <a:pt x="1038" y="2247"/>
                    <a:pt x="1081" y="2074"/>
                    <a:pt x="1167" y="1945"/>
                  </a:cubicBezTo>
                  <a:lnTo>
                    <a:pt x="1167" y="2333"/>
                  </a:lnTo>
                  <a:cubicBezTo>
                    <a:pt x="1167" y="2679"/>
                    <a:pt x="1210" y="3025"/>
                    <a:pt x="1427" y="3327"/>
                  </a:cubicBezTo>
                  <a:cubicBezTo>
                    <a:pt x="1491" y="3414"/>
                    <a:pt x="1610" y="3457"/>
                    <a:pt x="1729" y="3457"/>
                  </a:cubicBezTo>
                  <a:cubicBezTo>
                    <a:pt x="1848" y="3457"/>
                    <a:pt x="1967" y="3414"/>
                    <a:pt x="2031" y="3327"/>
                  </a:cubicBezTo>
                  <a:cubicBezTo>
                    <a:pt x="2248" y="2982"/>
                    <a:pt x="2291" y="2636"/>
                    <a:pt x="2248" y="2290"/>
                  </a:cubicBezTo>
                  <a:cubicBezTo>
                    <a:pt x="2248" y="2074"/>
                    <a:pt x="2204" y="1858"/>
                    <a:pt x="2161" y="1685"/>
                  </a:cubicBezTo>
                  <a:lnTo>
                    <a:pt x="2161" y="1685"/>
                  </a:lnTo>
                  <a:cubicBezTo>
                    <a:pt x="2291" y="1815"/>
                    <a:pt x="2377" y="1945"/>
                    <a:pt x="2507" y="2074"/>
                  </a:cubicBezTo>
                  <a:cubicBezTo>
                    <a:pt x="2723" y="2420"/>
                    <a:pt x="3069" y="2636"/>
                    <a:pt x="3457" y="2765"/>
                  </a:cubicBezTo>
                  <a:cubicBezTo>
                    <a:pt x="3497" y="2779"/>
                    <a:pt x="3537" y="2785"/>
                    <a:pt x="3576" y="2785"/>
                  </a:cubicBezTo>
                  <a:cubicBezTo>
                    <a:pt x="3800" y="2785"/>
                    <a:pt x="4013" y="2590"/>
                    <a:pt x="3976" y="2333"/>
                  </a:cubicBezTo>
                  <a:cubicBezTo>
                    <a:pt x="3890" y="1945"/>
                    <a:pt x="3717" y="1599"/>
                    <a:pt x="3414" y="1340"/>
                  </a:cubicBezTo>
                  <a:cubicBezTo>
                    <a:pt x="3241" y="1167"/>
                    <a:pt x="3069" y="994"/>
                    <a:pt x="2852" y="821"/>
                  </a:cubicBezTo>
                  <a:cubicBezTo>
                    <a:pt x="3069" y="821"/>
                    <a:pt x="3285" y="864"/>
                    <a:pt x="3457" y="864"/>
                  </a:cubicBezTo>
                  <a:cubicBezTo>
                    <a:pt x="3890" y="864"/>
                    <a:pt x="4278" y="821"/>
                    <a:pt x="4624" y="648"/>
                  </a:cubicBezTo>
                  <a:cubicBezTo>
                    <a:pt x="4840" y="519"/>
                    <a:pt x="4927" y="259"/>
                    <a:pt x="4797" y="86"/>
                  </a:cubicBezTo>
                  <a:lnTo>
                    <a:pt x="4538" y="0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5"/>
            <p:cNvSpPr/>
            <p:nvPr/>
          </p:nvSpPr>
          <p:spPr>
            <a:xfrm>
              <a:off x="5330369" y="3575985"/>
              <a:ext cx="12236" cy="12236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46" y="0"/>
                  </a:moveTo>
                  <a:cubicBezTo>
                    <a:pt x="346" y="130"/>
                    <a:pt x="389" y="260"/>
                    <a:pt x="432" y="389"/>
                  </a:cubicBezTo>
                  <a:cubicBezTo>
                    <a:pt x="303" y="260"/>
                    <a:pt x="173" y="173"/>
                    <a:pt x="43" y="44"/>
                  </a:cubicBezTo>
                  <a:lnTo>
                    <a:pt x="0" y="216"/>
                  </a:lnTo>
                  <a:cubicBezTo>
                    <a:pt x="216" y="346"/>
                    <a:pt x="389" y="519"/>
                    <a:pt x="562" y="692"/>
                  </a:cubicBezTo>
                  <a:cubicBezTo>
                    <a:pt x="562" y="692"/>
                    <a:pt x="605" y="692"/>
                    <a:pt x="648" y="649"/>
                  </a:cubicBezTo>
                  <a:cubicBezTo>
                    <a:pt x="648" y="649"/>
                    <a:pt x="692" y="605"/>
                    <a:pt x="648" y="562"/>
                  </a:cubicBezTo>
                  <a:cubicBezTo>
                    <a:pt x="605" y="389"/>
                    <a:pt x="519" y="216"/>
                    <a:pt x="475" y="44"/>
                  </a:cubicBezTo>
                  <a:lnTo>
                    <a:pt x="346" y="0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5"/>
            <p:cNvSpPr/>
            <p:nvPr/>
          </p:nvSpPr>
          <p:spPr>
            <a:xfrm>
              <a:off x="5380552" y="3828279"/>
              <a:ext cx="22421" cy="19398"/>
            </a:xfrm>
            <a:custGeom>
              <a:avLst/>
              <a:gdLst/>
              <a:ahLst/>
              <a:cxnLst/>
              <a:rect l="l" t="t" r="r" b="b"/>
              <a:pathLst>
                <a:path w="1268" h="1097" extrusionOk="0">
                  <a:moveTo>
                    <a:pt x="648" y="1"/>
                  </a:moveTo>
                  <a:cubicBezTo>
                    <a:pt x="266" y="1"/>
                    <a:pt x="0" y="439"/>
                    <a:pt x="187" y="813"/>
                  </a:cubicBezTo>
                  <a:cubicBezTo>
                    <a:pt x="284" y="1007"/>
                    <a:pt x="469" y="1097"/>
                    <a:pt x="655" y="1097"/>
                  </a:cubicBezTo>
                  <a:cubicBezTo>
                    <a:pt x="882" y="1097"/>
                    <a:pt x="1109" y="964"/>
                    <a:pt x="1181" y="726"/>
                  </a:cubicBezTo>
                  <a:cubicBezTo>
                    <a:pt x="1267" y="424"/>
                    <a:pt x="1094" y="121"/>
                    <a:pt x="835" y="35"/>
                  </a:cubicBezTo>
                  <a:cubicBezTo>
                    <a:pt x="771" y="12"/>
                    <a:pt x="708" y="1"/>
                    <a:pt x="648" y="1"/>
                  </a:cubicBezTo>
                  <a:close/>
                </a:path>
              </a:pathLst>
            </a:custGeom>
            <a:solidFill>
              <a:srgbClr val="FF9B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5"/>
            <p:cNvSpPr/>
            <p:nvPr/>
          </p:nvSpPr>
          <p:spPr>
            <a:xfrm>
              <a:off x="5336469" y="3782888"/>
              <a:ext cx="92479" cy="108482"/>
            </a:xfrm>
            <a:custGeom>
              <a:avLst/>
              <a:gdLst/>
              <a:ahLst/>
              <a:cxnLst/>
              <a:rect l="l" t="t" r="r" b="b"/>
              <a:pathLst>
                <a:path w="5230" h="6135" extrusionOk="0">
                  <a:moveTo>
                    <a:pt x="2883" y="1"/>
                  </a:moveTo>
                  <a:cubicBezTo>
                    <a:pt x="2775" y="1"/>
                    <a:pt x="2668" y="46"/>
                    <a:pt x="2593" y="139"/>
                  </a:cubicBezTo>
                  <a:cubicBezTo>
                    <a:pt x="2377" y="485"/>
                    <a:pt x="2291" y="917"/>
                    <a:pt x="2421" y="1349"/>
                  </a:cubicBezTo>
                  <a:cubicBezTo>
                    <a:pt x="2464" y="1608"/>
                    <a:pt x="2550" y="1867"/>
                    <a:pt x="2637" y="2127"/>
                  </a:cubicBezTo>
                  <a:cubicBezTo>
                    <a:pt x="2507" y="1997"/>
                    <a:pt x="2334" y="1867"/>
                    <a:pt x="2205" y="1781"/>
                  </a:cubicBezTo>
                  <a:cubicBezTo>
                    <a:pt x="1902" y="1479"/>
                    <a:pt x="1513" y="1262"/>
                    <a:pt x="1124" y="1176"/>
                  </a:cubicBezTo>
                  <a:cubicBezTo>
                    <a:pt x="1079" y="1163"/>
                    <a:pt x="1034" y="1157"/>
                    <a:pt x="991" y="1157"/>
                  </a:cubicBezTo>
                  <a:cubicBezTo>
                    <a:pt x="750" y="1157"/>
                    <a:pt x="569" y="1351"/>
                    <a:pt x="606" y="1608"/>
                  </a:cubicBezTo>
                  <a:cubicBezTo>
                    <a:pt x="649" y="1954"/>
                    <a:pt x="1038" y="2213"/>
                    <a:pt x="1340" y="2386"/>
                  </a:cubicBezTo>
                  <a:cubicBezTo>
                    <a:pt x="1470" y="2472"/>
                    <a:pt x="1686" y="2602"/>
                    <a:pt x="1859" y="2688"/>
                  </a:cubicBezTo>
                  <a:lnTo>
                    <a:pt x="1384" y="2688"/>
                  </a:lnTo>
                  <a:cubicBezTo>
                    <a:pt x="1319" y="2681"/>
                    <a:pt x="1253" y="2678"/>
                    <a:pt x="1186" y="2678"/>
                  </a:cubicBezTo>
                  <a:cubicBezTo>
                    <a:pt x="853" y="2678"/>
                    <a:pt x="505" y="2768"/>
                    <a:pt x="217" y="2948"/>
                  </a:cubicBezTo>
                  <a:cubicBezTo>
                    <a:pt x="1" y="3121"/>
                    <a:pt x="1" y="3466"/>
                    <a:pt x="217" y="3639"/>
                  </a:cubicBezTo>
                  <a:cubicBezTo>
                    <a:pt x="514" y="3771"/>
                    <a:pt x="811" y="3827"/>
                    <a:pt x="1108" y="3827"/>
                  </a:cubicBezTo>
                  <a:cubicBezTo>
                    <a:pt x="1200" y="3827"/>
                    <a:pt x="1292" y="3822"/>
                    <a:pt x="1384" y="3812"/>
                  </a:cubicBezTo>
                  <a:cubicBezTo>
                    <a:pt x="1643" y="3812"/>
                    <a:pt x="1902" y="3769"/>
                    <a:pt x="2161" y="3725"/>
                  </a:cubicBezTo>
                  <a:lnTo>
                    <a:pt x="2161" y="3725"/>
                  </a:lnTo>
                  <a:cubicBezTo>
                    <a:pt x="1989" y="3855"/>
                    <a:pt x="1859" y="3985"/>
                    <a:pt x="1729" y="4158"/>
                  </a:cubicBezTo>
                  <a:cubicBezTo>
                    <a:pt x="1427" y="4417"/>
                    <a:pt x="1254" y="4806"/>
                    <a:pt x="1211" y="5238"/>
                  </a:cubicBezTo>
                  <a:cubicBezTo>
                    <a:pt x="1211" y="5478"/>
                    <a:pt x="1359" y="5718"/>
                    <a:pt x="1621" y="5718"/>
                  </a:cubicBezTo>
                  <a:cubicBezTo>
                    <a:pt x="1642" y="5718"/>
                    <a:pt x="1664" y="5716"/>
                    <a:pt x="1686" y="5713"/>
                  </a:cubicBezTo>
                  <a:cubicBezTo>
                    <a:pt x="1989" y="5670"/>
                    <a:pt x="2205" y="5281"/>
                    <a:pt x="2377" y="5065"/>
                  </a:cubicBezTo>
                  <a:cubicBezTo>
                    <a:pt x="2464" y="4935"/>
                    <a:pt x="2550" y="4763"/>
                    <a:pt x="2593" y="4633"/>
                  </a:cubicBezTo>
                  <a:lnTo>
                    <a:pt x="2593" y="5022"/>
                  </a:lnTo>
                  <a:cubicBezTo>
                    <a:pt x="2593" y="5367"/>
                    <a:pt x="2680" y="5713"/>
                    <a:pt x="2853" y="5972"/>
                  </a:cubicBezTo>
                  <a:cubicBezTo>
                    <a:pt x="2939" y="6080"/>
                    <a:pt x="3058" y="6134"/>
                    <a:pt x="3177" y="6134"/>
                  </a:cubicBezTo>
                  <a:cubicBezTo>
                    <a:pt x="3296" y="6134"/>
                    <a:pt x="3414" y="6080"/>
                    <a:pt x="3501" y="5972"/>
                  </a:cubicBezTo>
                  <a:cubicBezTo>
                    <a:pt x="3674" y="5670"/>
                    <a:pt x="3717" y="5324"/>
                    <a:pt x="3674" y="4979"/>
                  </a:cubicBezTo>
                  <a:cubicBezTo>
                    <a:pt x="3674" y="4763"/>
                    <a:pt x="3630" y="4546"/>
                    <a:pt x="3630" y="4330"/>
                  </a:cubicBezTo>
                  <a:lnTo>
                    <a:pt x="3630" y="4330"/>
                  </a:lnTo>
                  <a:cubicBezTo>
                    <a:pt x="3717" y="4503"/>
                    <a:pt x="3847" y="4633"/>
                    <a:pt x="3933" y="4763"/>
                  </a:cubicBezTo>
                  <a:cubicBezTo>
                    <a:pt x="4063" y="4892"/>
                    <a:pt x="4192" y="5022"/>
                    <a:pt x="4322" y="5151"/>
                  </a:cubicBezTo>
                  <a:lnTo>
                    <a:pt x="4365" y="4979"/>
                  </a:lnTo>
                  <a:cubicBezTo>
                    <a:pt x="4063" y="4676"/>
                    <a:pt x="3803" y="4374"/>
                    <a:pt x="3587" y="4028"/>
                  </a:cubicBezTo>
                  <a:cubicBezTo>
                    <a:pt x="3571" y="3995"/>
                    <a:pt x="3542" y="3981"/>
                    <a:pt x="3514" y="3981"/>
                  </a:cubicBezTo>
                  <a:cubicBezTo>
                    <a:pt x="3470" y="3981"/>
                    <a:pt x="3431" y="4018"/>
                    <a:pt x="3458" y="4071"/>
                  </a:cubicBezTo>
                  <a:cubicBezTo>
                    <a:pt x="3501" y="4330"/>
                    <a:pt x="3544" y="4633"/>
                    <a:pt x="3544" y="4892"/>
                  </a:cubicBezTo>
                  <a:cubicBezTo>
                    <a:pt x="3544" y="5195"/>
                    <a:pt x="3630" y="5886"/>
                    <a:pt x="3242" y="5972"/>
                  </a:cubicBezTo>
                  <a:cubicBezTo>
                    <a:pt x="3217" y="5978"/>
                    <a:pt x="3193" y="5980"/>
                    <a:pt x="3171" y="5980"/>
                  </a:cubicBezTo>
                  <a:cubicBezTo>
                    <a:pt x="2647" y="5980"/>
                    <a:pt x="2768" y="4577"/>
                    <a:pt x="2810" y="4287"/>
                  </a:cubicBezTo>
                  <a:cubicBezTo>
                    <a:pt x="2810" y="4240"/>
                    <a:pt x="2770" y="4205"/>
                    <a:pt x="2735" y="4205"/>
                  </a:cubicBezTo>
                  <a:cubicBezTo>
                    <a:pt x="2706" y="4205"/>
                    <a:pt x="2680" y="4229"/>
                    <a:pt x="2680" y="4287"/>
                  </a:cubicBezTo>
                  <a:cubicBezTo>
                    <a:pt x="2550" y="4503"/>
                    <a:pt x="2421" y="4719"/>
                    <a:pt x="2291" y="4935"/>
                  </a:cubicBezTo>
                  <a:cubicBezTo>
                    <a:pt x="2180" y="5120"/>
                    <a:pt x="1913" y="5586"/>
                    <a:pt x="1649" y="5586"/>
                  </a:cubicBezTo>
                  <a:cubicBezTo>
                    <a:pt x="1603" y="5586"/>
                    <a:pt x="1558" y="5572"/>
                    <a:pt x="1513" y="5540"/>
                  </a:cubicBezTo>
                  <a:cubicBezTo>
                    <a:pt x="1081" y="5281"/>
                    <a:pt x="1556" y="4590"/>
                    <a:pt x="1772" y="4374"/>
                  </a:cubicBezTo>
                  <a:cubicBezTo>
                    <a:pt x="1945" y="4114"/>
                    <a:pt x="2161" y="3898"/>
                    <a:pt x="2421" y="3682"/>
                  </a:cubicBezTo>
                  <a:cubicBezTo>
                    <a:pt x="2464" y="3639"/>
                    <a:pt x="2421" y="3553"/>
                    <a:pt x="2377" y="3553"/>
                  </a:cubicBezTo>
                  <a:cubicBezTo>
                    <a:pt x="2023" y="3654"/>
                    <a:pt x="1669" y="3696"/>
                    <a:pt x="1314" y="3696"/>
                  </a:cubicBezTo>
                  <a:cubicBezTo>
                    <a:pt x="1064" y="3696"/>
                    <a:pt x="813" y="3675"/>
                    <a:pt x="563" y="3639"/>
                  </a:cubicBezTo>
                  <a:cubicBezTo>
                    <a:pt x="433" y="3596"/>
                    <a:pt x="303" y="3553"/>
                    <a:pt x="217" y="3423"/>
                  </a:cubicBezTo>
                  <a:cubicBezTo>
                    <a:pt x="174" y="3250"/>
                    <a:pt x="260" y="3077"/>
                    <a:pt x="390" y="3034"/>
                  </a:cubicBezTo>
                  <a:cubicBezTo>
                    <a:pt x="676" y="2891"/>
                    <a:pt x="962" y="2807"/>
                    <a:pt x="1273" y="2807"/>
                  </a:cubicBezTo>
                  <a:cubicBezTo>
                    <a:pt x="1338" y="2807"/>
                    <a:pt x="1403" y="2811"/>
                    <a:pt x="1470" y="2818"/>
                  </a:cubicBezTo>
                  <a:cubicBezTo>
                    <a:pt x="1729" y="2818"/>
                    <a:pt x="1989" y="2818"/>
                    <a:pt x="2248" y="2861"/>
                  </a:cubicBezTo>
                  <a:cubicBezTo>
                    <a:pt x="2334" y="2861"/>
                    <a:pt x="2334" y="2732"/>
                    <a:pt x="2248" y="2732"/>
                  </a:cubicBezTo>
                  <a:cubicBezTo>
                    <a:pt x="1729" y="2516"/>
                    <a:pt x="1211" y="2213"/>
                    <a:pt x="822" y="1824"/>
                  </a:cubicBezTo>
                  <a:cubicBezTo>
                    <a:pt x="631" y="1557"/>
                    <a:pt x="777" y="1291"/>
                    <a:pt x="1051" y="1291"/>
                  </a:cubicBezTo>
                  <a:cubicBezTo>
                    <a:pt x="1088" y="1291"/>
                    <a:pt x="1127" y="1295"/>
                    <a:pt x="1168" y="1306"/>
                  </a:cubicBezTo>
                  <a:cubicBezTo>
                    <a:pt x="1556" y="1435"/>
                    <a:pt x="1859" y="1651"/>
                    <a:pt x="2118" y="1911"/>
                  </a:cubicBezTo>
                  <a:cubicBezTo>
                    <a:pt x="2334" y="2040"/>
                    <a:pt x="2550" y="2256"/>
                    <a:pt x="2723" y="2429"/>
                  </a:cubicBezTo>
                  <a:lnTo>
                    <a:pt x="2810" y="2429"/>
                  </a:lnTo>
                  <a:cubicBezTo>
                    <a:pt x="2853" y="2429"/>
                    <a:pt x="2853" y="2386"/>
                    <a:pt x="2853" y="2343"/>
                  </a:cubicBezTo>
                  <a:cubicBezTo>
                    <a:pt x="2766" y="2127"/>
                    <a:pt x="2680" y="1867"/>
                    <a:pt x="2637" y="1651"/>
                  </a:cubicBezTo>
                  <a:cubicBezTo>
                    <a:pt x="2507" y="1262"/>
                    <a:pt x="2507" y="830"/>
                    <a:pt x="2593" y="441"/>
                  </a:cubicBezTo>
                  <a:cubicBezTo>
                    <a:pt x="2632" y="287"/>
                    <a:pt x="2740" y="132"/>
                    <a:pt x="2886" y="132"/>
                  </a:cubicBezTo>
                  <a:cubicBezTo>
                    <a:pt x="2903" y="132"/>
                    <a:pt x="2921" y="134"/>
                    <a:pt x="2939" y="139"/>
                  </a:cubicBezTo>
                  <a:cubicBezTo>
                    <a:pt x="3069" y="139"/>
                    <a:pt x="3112" y="269"/>
                    <a:pt x="3155" y="398"/>
                  </a:cubicBezTo>
                  <a:cubicBezTo>
                    <a:pt x="3285" y="744"/>
                    <a:pt x="3328" y="1090"/>
                    <a:pt x="3328" y="1479"/>
                  </a:cubicBezTo>
                  <a:lnTo>
                    <a:pt x="3328" y="2213"/>
                  </a:lnTo>
                  <a:cubicBezTo>
                    <a:pt x="3328" y="2267"/>
                    <a:pt x="3378" y="2303"/>
                    <a:pt x="3415" y="2303"/>
                  </a:cubicBezTo>
                  <a:cubicBezTo>
                    <a:pt x="3439" y="2303"/>
                    <a:pt x="3458" y="2289"/>
                    <a:pt x="3458" y="2256"/>
                  </a:cubicBezTo>
                  <a:cubicBezTo>
                    <a:pt x="3760" y="1695"/>
                    <a:pt x="4192" y="1219"/>
                    <a:pt x="4668" y="874"/>
                  </a:cubicBezTo>
                  <a:cubicBezTo>
                    <a:pt x="4759" y="812"/>
                    <a:pt x="4851" y="751"/>
                    <a:pt x="4943" y="751"/>
                  </a:cubicBezTo>
                  <a:cubicBezTo>
                    <a:pt x="4981" y="751"/>
                    <a:pt x="5018" y="762"/>
                    <a:pt x="5056" y="787"/>
                  </a:cubicBezTo>
                  <a:cubicBezTo>
                    <a:pt x="5186" y="874"/>
                    <a:pt x="5143" y="1003"/>
                    <a:pt x="5100" y="1133"/>
                  </a:cubicBezTo>
                  <a:cubicBezTo>
                    <a:pt x="4970" y="1479"/>
                    <a:pt x="4711" y="1781"/>
                    <a:pt x="4451" y="2040"/>
                  </a:cubicBezTo>
                  <a:cubicBezTo>
                    <a:pt x="4279" y="2256"/>
                    <a:pt x="4106" y="2429"/>
                    <a:pt x="3890" y="2602"/>
                  </a:cubicBezTo>
                  <a:cubicBezTo>
                    <a:pt x="3855" y="2637"/>
                    <a:pt x="3876" y="2700"/>
                    <a:pt x="3932" y="2700"/>
                  </a:cubicBezTo>
                  <a:cubicBezTo>
                    <a:pt x="3945" y="2700"/>
                    <a:pt x="3960" y="2697"/>
                    <a:pt x="3976" y="2688"/>
                  </a:cubicBezTo>
                  <a:cubicBezTo>
                    <a:pt x="4279" y="2645"/>
                    <a:pt x="4581" y="2559"/>
                    <a:pt x="4840" y="2516"/>
                  </a:cubicBezTo>
                  <a:lnTo>
                    <a:pt x="4884" y="2429"/>
                  </a:lnTo>
                  <a:cubicBezTo>
                    <a:pt x="4668" y="2429"/>
                    <a:pt x="4408" y="2472"/>
                    <a:pt x="4192" y="2516"/>
                  </a:cubicBezTo>
                  <a:cubicBezTo>
                    <a:pt x="4322" y="2386"/>
                    <a:pt x="4451" y="2256"/>
                    <a:pt x="4624" y="2083"/>
                  </a:cubicBezTo>
                  <a:cubicBezTo>
                    <a:pt x="4797" y="1911"/>
                    <a:pt x="4927" y="1738"/>
                    <a:pt x="5056" y="1565"/>
                  </a:cubicBezTo>
                  <a:cubicBezTo>
                    <a:pt x="5143" y="1306"/>
                    <a:pt x="5186" y="1003"/>
                    <a:pt x="5229" y="787"/>
                  </a:cubicBezTo>
                  <a:cubicBezTo>
                    <a:pt x="5197" y="690"/>
                    <a:pt x="5116" y="641"/>
                    <a:pt x="5023" y="641"/>
                  </a:cubicBezTo>
                  <a:cubicBezTo>
                    <a:pt x="4992" y="641"/>
                    <a:pt x="4959" y="647"/>
                    <a:pt x="4927" y="658"/>
                  </a:cubicBezTo>
                  <a:cubicBezTo>
                    <a:pt x="4538" y="701"/>
                    <a:pt x="4235" y="1046"/>
                    <a:pt x="4019" y="1306"/>
                  </a:cubicBezTo>
                  <a:cubicBezTo>
                    <a:pt x="3803" y="1522"/>
                    <a:pt x="3630" y="1781"/>
                    <a:pt x="3458" y="1997"/>
                  </a:cubicBezTo>
                  <a:cubicBezTo>
                    <a:pt x="3501" y="1824"/>
                    <a:pt x="3501" y="1608"/>
                    <a:pt x="3458" y="1392"/>
                  </a:cubicBezTo>
                  <a:cubicBezTo>
                    <a:pt x="3501" y="1003"/>
                    <a:pt x="3414" y="614"/>
                    <a:pt x="3242" y="225"/>
                  </a:cubicBezTo>
                  <a:cubicBezTo>
                    <a:pt x="3168" y="78"/>
                    <a:pt x="3025" y="1"/>
                    <a:pt x="2883" y="1"/>
                  </a:cubicBez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5"/>
            <p:cNvSpPr/>
            <p:nvPr/>
          </p:nvSpPr>
          <p:spPr>
            <a:xfrm>
              <a:off x="5406775" y="3841877"/>
              <a:ext cx="12997" cy="10716"/>
            </a:xfrm>
            <a:custGeom>
              <a:avLst/>
              <a:gdLst/>
              <a:ahLst/>
              <a:cxnLst/>
              <a:rect l="l" t="t" r="r" b="b"/>
              <a:pathLst>
                <a:path w="735" h="606" extrusionOk="0">
                  <a:moveTo>
                    <a:pt x="130" y="1"/>
                  </a:moveTo>
                  <a:cubicBezTo>
                    <a:pt x="43" y="1"/>
                    <a:pt x="0" y="87"/>
                    <a:pt x="87" y="130"/>
                  </a:cubicBezTo>
                  <a:cubicBezTo>
                    <a:pt x="259" y="260"/>
                    <a:pt x="432" y="433"/>
                    <a:pt x="605" y="606"/>
                  </a:cubicBezTo>
                  <a:lnTo>
                    <a:pt x="648" y="433"/>
                  </a:lnTo>
                  <a:lnTo>
                    <a:pt x="303" y="130"/>
                  </a:lnTo>
                  <a:lnTo>
                    <a:pt x="692" y="130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rgbClr val="FF96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5"/>
            <p:cNvSpPr/>
            <p:nvPr/>
          </p:nvSpPr>
          <p:spPr>
            <a:xfrm>
              <a:off x="5343348" y="3518676"/>
              <a:ext cx="136792" cy="42809"/>
            </a:xfrm>
            <a:custGeom>
              <a:avLst/>
              <a:gdLst/>
              <a:ahLst/>
              <a:cxnLst/>
              <a:rect l="l" t="t" r="r" b="b"/>
              <a:pathLst>
                <a:path w="7736" h="2421" extrusionOk="0">
                  <a:moveTo>
                    <a:pt x="44" y="1"/>
                  </a:moveTo>
                  <a:cubicBezTo>
                    <a:pt x="1" y="87"/>
                    <a:pt x="1" y="173"/>
                    <a:pt x="1" y="260"/>
                  </a:cubicBezTo>
                  <a:lnTo>
                    <a:pt x="7692" y="2420"/>
                  </a:lnTo>
                  <a:lnTo>
                    <a:pt x="7735" y="2161"/>
                  </a:lnTo>
                  <a:lnTo>
                    <a:pt x="44" y="1"/>
                  </a:lnTo>
                  <a:close/>
                </a:path>
              </a:pathLst>
            </a:custGeom>
            <a:solidFill>
              <a:srgbClr val="1F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5"/>
            <p:cNvSpPr/>
            <p:nvPr/>
          </p:nvSpPr>
          <p:spPr>
            <a:xfrm>
              <a:off x="5331890" y="3571405"/>
              <a:ext cx="137552" cy="42792"/>
            </a:xfrm>
            <a:custGeom>
              <a:avLst/>
              <a:gdLst/>
              <a:ahLst/>
              <a:cxnLst/>
              <a:rect l="l" t="t" r="r" b="b"/>
              <a:pathLst>
                <a:path w="7779" h="2420" extrusionOk="0">
                  <a:moveTo>
                    <a:pt x="44" y="0"/>
                  </a:moveTo>
                  <a:cubicBezTo>
                    <a:pt x="44" y="87"/>
                    <a:pt x="1" y="173"/>
                    <a:pt x="1" y="259"/>
                  </a:cubicBezTo>
                  <a:lnTo>
                    <a:pt x="7692" y="2420"/>
                  </a:lnTo>
                  <a:cubicBezTo>
                    <a:pt x="7735" y="2334"/>
                    <a:pt x="7735" y="2247"/>
                    <a:pt x="7778" y="2161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1F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5"/>
            <p:cNvSpPr/>
            <p:nvPr/>
          </p:nvSpPr>
          <p:spPr>
            <a:xfrm>
              <a:off x="5260576" y="3482569"/>
              <a:ext cx="230262" cy="472777"/>
            </a:xfrm>
            <a:custGeom>
              <a:avLst/>
              <a:gdLst/>
              <a:ahLst/>
              <a:cxnLst/>
              <a:rect l="l" t="t" r="r" b="b"/>
              <a:pathLst>
                <a:path w="13022" h="26737" extrusionOk="0">
                  <a:moveTo>
                    <a:pt x="5220" y="430"/>
                  </a:moveTo>
                  <a:cubicBezTo>
                    <a:pt x="5441" y="430"/>
                    <a:pt x="6036" y="708"/>
                    <a:pt x="6151" y="746"/>
                  </a:cubicBezTo>
                  <a:lnTo>
                    <a:pt x="10342" y="1956"/>
                  </a:lnTo>
                  <a:cubicBezTo>
                    <a:pt x="10904" y="2043"/>
                    <a:pt x="11466" y="2215"/>
                    <a:pt x="11984" y="2388"/>
                  </a:cubicBezTo>
                  <a:cubicBezTo>
                    <a:pt x="12805" y="2864"/>
                    <a:pt x="12503" y="2302"/>
                    <a:pt x="12373" y="3382"/>
                  </a:cubicBezTo>
                  <a:cubicBezTo>
                    <a:pt x="12114" y="6277"/>
                    <a:pt x="11163" y="9259"/>
                    <a:pt x="10558" y="12111"/>
                  </a:cubicBezTo>
                  <a:cubicBezTo>
                    <a:pt x="9953" y="14919"/>
                    <a:pt x="9305" y="17901"/>
                    <a:pt x="8700" y="20796"/>
                  </a:cubicBezTo>
                  <a:cubicBezTo>
                    <a:pt x="8398" y="22049"/>
                    <a:pt x="8268" y="23605"/>
                    <a:pt x="7490" y="24728"/>
                  </a:cubicBezTo>
                  <a:cubicBezTo>
                    <a:pt x="6708" y="25811"/>
                    <a:pt x="5602" y="26281"/>
                    <a:pt x="4504" y="26281"/>
                  </a:cubicBezTo>
                  <a:cubicBezTo>
                    <a:pt x="2467" y="26281"/>
                    <a:pt x="461" y="24662"/>
                    <a:pt x="615" y="22331"/>
                  </a:cubicBezTo>
                  <a:lnTo>
                    <a:pt x="615" y="22331"/>
                  </a:lnTo>
                  <a:cubicBezTo>
                    <a:pt x="617" y="22324"/>
                    <a:pt x="619" y="22316"/>
                    <a:pt x="620" y="22308"/>
                  </a:cubicBezTo>
                  <a:cubicBezTo>
                    <a:pt x="1873" y="16345"/>
                    <a:pt x="3126" y="10425"/>
                    <a:pt x="4379" y="4462"/>
                  </a:cubicBezTo>
                  <a:cubicBezTo>
                    <a:pt x="4509" y="3944"/>
                    <a:pt x="4855" y="574"/>
                    <a:pt x="5157" y="444"/>
                  </a:cubicBezTo>
                  <a:cubicBezTo>
                    <a:pt x="5171" y="434"/>
                    <a:pt x="5193" y="430"/>
                    <a:pt x="5220" y="430"/>
                  </a:cubicBezTo>
                  <a:close/>
                  <a:moveTo>
                    <a:pt x="5106" y="0"/>
                  </a:moveTo>
                  <a:cubicBezTo>
                    <a:pt x="5026" y="0"/>
                    <a:pt x="4933" y="71"/>
                    <a:pt x="4898" y="141"/>
                  </a:cubicBezTo>
                  <a:cubicBezTo>
                    <a:pt x="3342" y="7487"/>
                    <a:pt x="1787" y="14833"/>
                    <a:pt x="231" y="22179"/>
                  </a:cubicBezTo>
                  <a:cubicBezTo>
                    <a:pt x="226" y="22208"/>
                    <a:pt x="227" y="22235"/>
                    <a:pt x="232" y="22261"/>
                  </a:cubicBezTo>
                  <a:lnTo>
                    <a:pt x="232" y="22261"/>
                  </a:lnTo>
                  <a:cubicBezTo>
                    <a:pt x="232" y="22262"/>
                    <a:pt x="231" y="22264"/>
                    <a:pt x="231" y="22265"/>
                  </a:cubicBezTo>
                  <a:cubicBezTo>
                    <a:pt x="1" y="24884"/>
                    <a:pt x="2263" y="26736"/>
                    <a:pt x="4527" y="26736"/>
                  </a:cubicBezTo>
                  <a:cubicBezTo>
                    <a:pt x="5662" y="26736"/>
                    <a:pt x="6798" y="26271"/>
                    <a:pt x="7620" y="25203"/>
                  </a:cubicBezTo>
                  <a:cubicBezTo>
                    <a:pt x="9564" y="22697"/>
                    <a:pt x="9651" y="18246"/>
                    <a:pt x="10299" y="15265"/>
                  </a:cubicBezTo>
                  <a:lnTo>
                    <a:pt x="12978" y="2475"/>
                  </a:lnTo>
                  <a:cubicBezTo>
                    <a:pt x="13021" y="2345"/>
                    <a:pt x="12935" y="2259"/>
                    <a:pt x="12848" y="2215"/>
                  </a:cubicBezTo>
                  <a:lnTo>
                    <a:pt x="5157" y="12"/>
                  </a:lnTo>
                  <a:cubicBezTo>
                    <a:pt x="5141" y="4"/>
                    <a:pt x="5124" y="0"/>
                    <a:pt x="5106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5"/>
            <p:cNvSpPr/>
            <p:nvPr/>
          </p:nvSpPr>
          <p:spPr>
            <a:xfrm>
              <a:off x="5206592" y="3792207"/>
              <a:ext cx="342316" cy="276607"/>
            </a:xfrm>
            <a:custGeom>
              <a:avLst/>
              <a:gdLst/>
              <a:ahLst/>
              <a:cxnLst/>
              <a:rect l="l" t="t" r="r" b="b"/>
              <a:pathLst>
                <a:path w="19359" h="15643" extrusionOk="0">
                  <a:moveTo>
                    <a:pt x="1901" y="1"/>
                  </a:moveTo>
                  <a:lnTo>
                    <a:pt x="0" y="11754"/>
                  </a:lnTo>
                  <a:lnTo>
                    <a:pt x="19358" y="15643"/>
                  </a:lnTo>
                  <a:lnTo>
                    <a:pt x="14692" y="7736"/>
                  </a:lnTo>
                  <a:lnTo>
                    <a:pt x="15772" y="2723"/>
                  </a:lnTo>
                  <a:lnTo>
                    <a:pt x="1901" y="1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5"/>
            <p:cNvSpPr/>
            <p:nvPr/>
          </p:nvSpPr>
          <p:spPr>
            <a:xfrm>
              <a:off x="5206026" y="3967122"/>
              <a:ext cx="327356" cy="69669"/>
            </a:xfrm>
            <a:custGeom>
              <a:avLst/>
              <a:gdLst/>
              <a:ahLst/>
              <a:cxnLst/>
              <a:rect l="l" t="t" r="r" b="b"/>
              <a:pathLst>
                <a:path w="18513" h="3940" extrusionOk="0">
                  <a:moveTo>
                    <a:pt x="295" y="1"/>
                  </a:moveTo>
                  <a:cubicBezTo>
                    <a:pt x="67" y="1"/>
                    <a:pt x="0" y="352"/>
                    <a:pt x="205" y="393"/>
                  </a:cubicBezTo>
                  <a:lnTo>
                    <a:pt x="18180" y="3936"/>
                  </a:lnTo>
                  <a:cubicBezTo>
                    <a:pt x="18194" y="3938"/>
                    <a:pt x="18207" y="3940"/>
                    <a:pt x="18220" y="3940"/>
                  </a:cubicBezTo>
                  <a:cubicBezTo>
                    <a:pt x="18448" y="3940"/>
                    <a:pt x="18512" y="3588"/>
                    <a:pt x="18267" y="3547"/>
                  </a:cubicBezTo>
                  <a:lnTo>
                    <a:pt x="335" y="4"/>
                  </a:lnTo>
                  <a:cubicBezTo>
                    <a:pt x="321" y="2"/>
                    <a:pt x="308" y="1"/>
                    <a:pt x="295" y="1"/>
                  </a:cubicBez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5"/>
            <p:cNvSpPr/>
            <p:nvPr/>
          </p:nvSpPr>
          <p:spPr>
            <a:xfrm>
              <a:off x="5442688" y="3948078"/>
              <a:ext cx="42792" cy="9195"/>
            </a:xfrm>
            <a:custGeom>
              <a:avLst/>
              <a:gdLst/>
              <a:ahLst/>
              <a:cxnLst/>
              <a:rect l="l" t="t" r="r" b="b"/>
              <a:pathLst>
                <a:path w="2420" h="520" extrusionOk="0">
                  <a:moveTo>
                    <a:pt x="259" y="1"/>
                  </a:moveTo>
                  <a:cubicBezTo>
                    <a:pt x="0" y="1"/>
                    <a:pt x="0" y="433"/>
                    <a:pt x="259" y="433"/>
                  </a:cubicBezTo>
                  <a:lnTo>
                    <a:pt x="2161" y="519"/>
                  </a:lnTo>
                  <a:cubicBezTo>
                    <a:pt x="2420" y="519"/>
                    <a:pt x="2420" y="130"/>
                    <a:pt x="2161" y="130"/>
                  </a:cubicBezTo>
                  <a:lnTo>
                    <a:pt x="259" y="1"/>
                  </a:ln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5"/>
            <p:cNvSpPr/>
            <p:nvPr/>
          </p:nvSpPr>
          <p:spPr>
            <a:xfrm>
              <a:off x="5458726" y="3974832"/>
              <a:ext cx="42809" cy="9177"/>
            </a:xfrm>
            <a:custGeom>
              <a:avLst/>
              <a:gdLst/>
              <a:ahLst/>
              <a:cxnLst/>
              <a:rect l="l" t="t" r="r" b="b"/>
              <a:pathLst>
                <a:path w="2421" h="519" extrusionOk="0">
                  <a:moveTo>
                    <a:pt x="260" y="0"/>
                  </a:moveTo>
                  <a:cubicBezTo>
                    <a:pt x="0" y="0"/>
                    <a:pt x="0" y="389"/>
                    <a:pt x="260" y="389"/>
                  </a:cubicBezTo>
                  <a:lnTo>
                    <a:pt x="2161" y="519"/>
                  </a:lnTo>
                  <a:cubicBezTo>
                    <a:pt x="2420" y="519"/>
                    <a:pt x="2420" y="87"/>
                    <a:pt x="2161" y="87"/>
                  </a:cubicBezTo>
                  <a:lnTo>
                    <a:pt x="260" y="0"/>
                  </a:ln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5"/>
            <p:cNvSpPr/>
            <p:nvPr/>
          </p:nvSpPr>
          <p:spPr>
            <a:xfrm>
              <a:off x="5473155" y="3844211"/>
              <a:ext cx="114264" cy="122451"/>
            </a:xfrm>
            <a:custGeom>
              <a:avLst/>
              <a:gdLst/>
              <a:ahLst/>
              <a:cxnLst/>
              <a:rect l="l" t="t" r="r" b="b"/>
              <a:pathLst>
                <a:path w="6462" h="6925" extrusionOk="0">
                  <a:moveTo>
                    <a:pt x="4119" y="476"/>
                  </a:moveTo>
                  <a:cubicBezTo>
                    <a:pt x="4243" y="476"/>
                    <a:pt x="4344" y="542"/>
                    <a:pt x="4413" y="690"/>
                  </a:cubicBezTo>
                  <a:cubicBezTo>
                    <a:pt x="4759" y="1424"/>
                    <a:pt x="2728" y="2850"/>
                    <a:pt x="2252" y="3239"/>
                  </a:cubicBezTo>
                  <a:cubicBezTo>
                    <a:pt x="1810" y="3593"/>
                    <a:pt x="1347" y="3927"/>
                    <a:pt x="878" y="4254"/>
                  </a:cubicBezTo>
                  <a:lnTo>
                    <a:pt x="878" y="4254"/>
                  </a:lnTo>
                  <a:cubicBezTo>
                    <a:pt x="1691" y="2934"/>
                    <a:pt x="3356" y="476"/>
                    <a:pt x="4119" y="476"/>
                  </a:cubicBezTo>
                  <a:close/>
                  <a:moveTo>
                    <a:pt x="4028" y="1"/>
                  </a:moveTo>
                  <a:cubicBezTo>
                    <a:pt x="2575" y="1"/>
                    <a:pt x="468" y="4081"/>
                    <a:pt x="92" y="4795"/>
                  </a:cubicBezTo>
                  <a:cubicBezTo>
                    <a:pt x="0" y="4947"/>
                    <a:pt x="146" y="5100"/>
                    <a:pt x="285" y="5100"/>
                  </a:cubicBezTo>
                  <a:cubicBezTo>
                    <a:pt x="311" y="5100"/>
                    <a:pt x="336" y="5095"/>
                    <a:pt x="360" y="5084"/>
                  </a:cubicBezTo>
                  <a:lnTo>
                    <a:pt x="360" y="5084"/>
                  </a:lnTo>
                  <a:lnTo>
                    <a:pt x="6141" y="6912"/>
                  </a:lnTo>
                  <a:cubicBezTo>
                    <a:pt x="6163" y="6920"/>
                    <a:pt x="6183" y="6924"/>
                    <a:pt x="6203" y="6924"/>
                  </a:cubicBezTo>
                  <a:cubicBezTo>
                    <a:pt x="6379" y="6924"/>
                    <a:pt x="6461" y="6601"/>
                    <a:pt x="6228" y="6523"/>
                  </a:cubicBezTo>
                  <a:lnTo>
                    <a:pt x="783" y="4801"/>
                  </a:lnTo>
                  <a:lnTo>
                    <a:pt x="783" y="4801"/>
                  </a:lnTo>
                  <a:cubicBezTo>
                    <a:pt x="2180" y="3899"/>
                    <a:pt x="5714" y="1579"/>
                    <a:pt x="4629" y="301"/>
                  </a:cubicBezTo>
                  <a:cubicBezTo>
                    <a:pt x="4449" y="92"/>
                    <a:pt x="4246" y="1"/>
                    <a:pt x="4028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5"/>
            <p:cNvSpPr/>
            <p:nvPr/>
          </p:nvSpPr>
          <p:spPr>
            <a:xfrm>
              <a:off x="5473491" y="3910591"/>
              <a:ext cx="87405" cy="23818"/>
            </a:xfrm>
            <a:custGeom>
              <a:avLst/>
              <a:gdLst/>
              <a:ahLst/>
              <a:cxnLst/>
              <a:rect l="l" t="t" r="r" b="b"/>
              <a:pathLst>
                <a:path w="4943" h="1347" extrusionOk="0">
                  <a:moveTo>
                    <a:pt x="4606" y="0"/>
                  </a:moveTo>
                  <a:cubicBezTo>
                    <a:pt x="4594" y="0"/>
                    <a:pt x="4580" y="1"/>
                    <a:pt x="4567" y="3"/>
                  </a:cubicBezTo>
                  <a:lnTo>
                    <a:pt x="246" y="954"/>
                  </a:lnTo>
                  <a:cubicBezTo>
                    <a:pt x="0" y="995"/>
                    <a:pt x="104" y="1346"/>
                    <a:pt x="336" y="1346"/>
                  </a:cubicBezTo>
                  <a:cubicBezTo>
                    <a:pt x="349" y="1346"/>
                    <a:pt x="362" y="1345"/>
                    <a:pt x="375" y="1343"/>
                  </a:cubicBezTo>
                  <a:lnTo>
                    <a:pt x="4696" y="392"/>
                  </a:lnTo>
                  <a:cubicBezTo>
                    <a:pt x="4942" y="351"/>
                    <a:pt x="4839" y="0"/>
                    <a:pt x="4606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5"/>
            <p:cNvSpPr/>
            <p:nvPr/>
          </p:nvSpPr>
          <p:spPr>
            <a:xfrm>
              <a:off x="5318752" y="3909124"/>
              <a:ext cx="69704" cy="62914"/>
            </a:xfrm>
            <a:custGeom>
              <a:avLst/>
              <a:gdLst/>
              <a:ahLst/>
              <a:cxnLst/>
              <a:rect l="l" t="t" r="r" b="b"/>
              <a:pathLst>
                <a:path w="3942" h="3558" extrusionOk="0">
                  <a:moveTo>
                    <a:pt x="1651" y="0"/>
                  </a:moveTo>
                  <a:lnTo>
                    <a:pt x="311" y="691"/>
                  </a:lnTo>
                  <a:cubicBezTo>
                    <a:pt x="1" y="2090"/>
                    <a:pt x="633" y="3558"/>
                    <a:pt x="1172" y="3558"/>
                  </a:cubicBezTo>
                  <a:cubicBezTo>
                    <a:pt x="1232" y="3558"/>
                    <a:pt x="1292" y="3539"/>
                    <a:pt x="1349" y="3500"/>
                  </a:cubicBezTo>
                  <a:cubicBezTo>
                    <a:pt x="1910" y="3111"/>
                    <a:pt x="1349" y="778"/>
                    <a:pt x="1349" y="778"/>
                  </a:cubicBezTo>
                  <a:lnTo>
                    <a:pt x="1349" y="778"/>
                  </a:lnTo>
                  <a:cubicBezTo>
                    <a:pt x="1349" y="778"/>
                    <a:pt x="2626" y="1821"/>
                    <a:pt x="3297" y="1821"/>
                  </a:cubicBezTo>
                  <a:cubicBezTo>
                    <a:pt x="3491" y="1821"/>
                    <a:pt x="3634" y="1734"/>
                    <a:pt x="3682" y="1512"/>
                  </a:cubicBezTo>
                  <a:cubicBezTo>
                    <a:pt x="3941" y="475"/>
                    <a:pt x="1651" y="0"/>
                    <a:pt x="16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5"/>
            <p:cNvSpPr/>
            <p:nvPr/>
          </p:nvSpPr>
          <p:spPr>
            <a:xfrm>
              <a:off x="5274581" y="3845785"/>
              <a:ext cx="81782" cy="57999"/>
            </a:xfrm>
            <a:custGeom>
              <a:avLst/>
              <a:gdLst/>
              <a:ahLst/>
              <a:cxnLst/>
              <a:rect l="l" t="t" r="r" b="b"/>
              <a:pathLst>
                <a:path w="4625" h="3280" extrusionOk="0">
                  <a:moveTo>
                    <a:pt x="3453" y="0"/>
                  </a:moveTo>
                  <a:cubicBezTo>
                    <a:pt x="2708" y="0"/>
                    <a:pt x="2896" y="2329"/>
                    <a:pt x="2896" y="2329"/>
                  </a:cubicBezTo>
                  <a:cubicBezTo>
                    <a:pt x="2896" y="2329"/>
                    <a:pt x="1508" y="791"/>
                    <a:pt x="794" y="791"/>
                  </a:cubicBezTo>
                  <a:cubicBezTo>
                    <a:pt x="742" y="791"/>
                    <a:pt x="693" y="799"/>
                    <a:pt x="649" y="817"/>
                  </a:cubicBezTo>
                  <a:cubicBezTo>
                    <a:pt x="1" y="1076"/>
                    <a:pt x="908" y="2631"/>
                    <a:pt x="2334" y="3280"/>
                  </a:cubicBezTo>
                  <a:lnTo>
                    <a:pt x="3717" y="2545"/>
                  </a:lnTo>
                  <a:cubicBezTo>
                    <a:pt x="3717" y="2545"/>
                    <a:pt x="4624" y="385"/>
                    <a:pt x="3630" y="39"/>
                  </a:cubicBezTo>
                  <a:cubicBezTo>
                    <a:pt x="3566" y="13"/>
                    <a:pt x="3507" y="0"/>
                    <a:pt x="34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5"/>
            <p:cNvSpPr/>
            <p:nvPr/>
          </p:nvSpPr>
          <p:spPr>
            <a:xfrm>
              <a:off x="5359085" y="3859011"/>
              <a:ext cx="31316" cy="30449"/>
            </a:xfrm>
            <a:custGeom>
              <a:avLst/>
              <a:gdLst/>
              <a:ahLst/>
              <a:cxnLst/>
              <a:rect l="l" t="t" r="r" b="b"/>
              <a:pathLst>
                <a:path w="1771" h="1722" extrusionOk="0">
                  <a:moveTo>
                    <a:pt x="1292" y="0"/>
                  </a:moveTo>
                  <a:cubicBezTo>
                    <a:pt x="1160" y="0"/>
                    <a:pt x="1031" y="71"/>
                    <a:pt x="969" y="241"/>
                  </a:cubicBezTo>
                  <a:cubicBezTo>
                    <a:pt x="926" y="328"/>
                    <a:pt x="926" y="458"/>
                    <a:pt x="969" y="544"/>
                  </a:cubicBezTo>
                  <a:cubicBezTo>
                    <a:pt x="710" y="846"/>
                    <a:pt x="407" y="1106"/>
                    <a:pt x="191" y="1408"/>
                  </a:cubicBezTo>
                  <a:lnTo>
                    <a:pt x="61" y="1538"/>
                  </a:lnTo>
                  <a:cubicBezTo>
                    <a:pt x="0" y="1629"/>
                    <a:pt x="69" y="1721"/>
                    <a:pt x="145" y="1721"/>
                  </a:cubicBezTo>
                  <a:cubicBezTo>
                    <a:pt x="176" y="1721"/>
                    <a:pt x="209" y="1705"/>
                    <a:pt x="234" y="1667"/>
                  </a:cubicBezTo>
                  <a:cubicBezTo>
                    <a:pt x="537" y="1365"/>
                    <a:pt x="839" y="1062"/>
                    <a:pt x="1142" y="717"/>
                  </a:cubicBezTo>
                  <a:lnTo>
                    <a:pt x="1185" y="717"/>
                  </a:lnTo>
                  <a:cubicBezTo>
                    <a:pt x="1229" y="739"/>
                    <a:pt x="1277" y="750"/>
                    <a:pt x="1324" y="750"/>
                  </a:cubicBezTo>
                  <a:cubicBezTo>
                    <a:pt x="1461" y="750"/>
                    <a:pt x="1596" y="661"/>
                    <a:pt x="1660" y="501"/>
                  </a:cubicBezTo>
                  <a:cubicBezTo>
                    <a:pt x="1771" y="224"/>
                    <a:pt x="1527" y="0"/>
                    <a:pt x="1292" y="0"/>
                  </a:cubicBezTo>
                  <a:close/>
                </a:path>
              </a:pathLst>
            </a:custGeom>
            <a:solidFill>
              <a:srgbClr val="FFA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5"/>
            <p:cNvSpPr/>
            <p:nvPr/>
          </p:nvSpPr>
          <p:spPr>
            <a:xfrm>
              <a:off x="5360924" y="3880690"/>
              <a:ext cx="39750" cy="15455"/>
            </a:xfrm>
            <a:custGeom>
              <a:avLst/>
              <a:gdLst/>
              <a:ahLst/>
              <a:cxnLst/>
              <a:rect l="l" t="t" r="r" b="b"/>
              <a:pathLst>
                <a:path w="2248" h="874" extrusionOk="0">
                  <a:moveTo>
                    <a:pt x="1787" y="0"/>
                  </a:moveTo>
                  <a:cubicBezTo>
                    <a:pt x="1614" y="0"/>
                    <a:pt x="1452" y="124"/>
                    <a:pt x="1427" y="355"/>
                  </a:cubicBezTo>
                  <a:lnTo>
                    <a:pt x="346" y="614"/>
                  </a:lnTo>
                  <a:lnTo>
                    <a:pt x="130" y="657"/>
                  </a:lnTo>
                  <a:cubicBezTo>
                    <a:pt x="1" y="701"/>
                    <a:pt x="87" y="874"/>
                    <a:pt x="173" y="874"/>
                  </a:cubicBezTo>
                  <a:lnTo>
                    <a:pt x="1470" y="571"/>
                  </a:lnTo>
                  <a:lnTo>
                    <a:pt x="1470" y="614"/>
                  </a:lnTo>
                  <a:cubicBezTo>
                    <a:pt x="1548" y="719"/>
                    <a:pt x="1658" y="776"/>
                    <a:pt x="1771" y="776"/>
                  </a:cubicBezTo>
                  <a:cubicBezTo>
                    <a:pt x="1845" y="776"/>
                    <a:pt x="1920" y="752"/>
                    <a:pt x="1988" y="701"/>
                  </a:cubicBezTo>
                  <a:cubicBezTo>
                    <a:pt x="2204" y="614"/>
                    <a:pt x="2247" y="355"/>
                    <a:pt x="2118" y="182"/>
                  </a:cubicBezTo>
                  <a:cubicBezTo>
                    <a:pt x="2030" y="59"/>
                    <a:pt x="1906" y="0"/>
                    <a:pt x="1787" y="0"/>
                  </a:cubicBezTo>
                  <a:close/>
                </a:path>
              </a:pathLst>
            </a:custGeom>
            <a:solidFill>
              <a:srgbClr val="FFA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5"/>
            <p:cNvSpPr/>
            <p:nvPr/>
          </p:nvSpPr>
          <p:spPr>
            <a:xfrm>
              <a:off x="5288338" y="3882281"/>
              <a:ext cx="84823" cy="46045"/>
            </a:xfrm>
            <a:custGeom>
              <a:avLst/>
              <a:gdLst/>
              <a:ahLst/>
              <a:cxnLst/>
              <a:rect l="l" t="t" r="r" b="b"/>
              <a:pathLst>
                <a:path w="4797" h="2604" extrusionOk="0">
                  <a:moveTo>
                    <a:pt x="3670" y="0"/>
                  </a:moveTo>
                  <a:cubicBezTo>
                    <a:pt x="3205" y="0"/>
                    <a:pt x="2623" y="119"/>
                    <a:pt x="2031" y="351"/>
                  </a:cubicBezTo>
                  <a:cubicBezTo>
                    <a:pt x="822" y="870"/>
                    <a:pt x="1" y="1648"/>
                    <a:pt x="217" y="2209"/>
                  </a:cubicBezTo>
                  <a:cubicBezTo>
                    <a:pt x="327" y="2474"/>
                    <a:pt x="674" y="2604"/>
                    <a:pt x="1155" y="2604"/>
                  </a:cubicBezTo>
                  <a:cubicBezTo>
                    <a:pt x="1614" y="2604"/>
                    <a:pt x="2196" y="2485"/>
                    <a:pt x="2809" y="2253"/>
                  </a:cubicBezTo>
                  <a:cubicBezTo>
                    <a:pt x="4019" y="1734"/>
                    <a:pt x="4797" y="913"/>
                    <a:pt x="4624" y="395"/>
                  </a:cubicBezTo>
                  <a:cubicBezTo>
                    <a:pt x="4514" y="130"/>
                    <a:pt x="4155" y="0"/>
                    <a:pt x="3670" y="0"/>
                  </a:cubicBezTo>
                  <a:close/>
                </a:path>
              </a:pathLst>
            </a:custGeom>
            <a:solidFill>
              <a:srgbClr val="FFA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5"/>
            <p:cNvSpPr/>
            <p:nvPr/>
          </p:nvSpPr>
          <p:spPr>
            <a:xfrm>
              <a:off x="5343348" y="3882370"/>
              <a:ext cx="18354" cy="27532"/>
            </a:xfrm>
            <a:custGeom>
              <a:avLst/>
              <a:gdLst/>
              <a:ahLst/>
              <a:cxnLst/>
              <a:rect l="l" t="t" r="r" b="b"/>
              <a:pathLst>
                <a:path w="1038" h="1557" extrusionOk="0">
                  <a:moveTo>
                    <a:pt x="217" y="1"/>
                  </a:moveTo>
                  <a:lnTo>
                    <a:pt x="1" y="44"/>
                  </a:lnTo>
                  <a:lnTo>
                    <a:pt x="908" y="1556"/>
                  </a:lnTo>
                  <a:lnTo>
                    <a:pt x="1038" y="1383"/>
                  </a:lnTo>
                  <a:lnTo>
                    <a:pt x="217" y="1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5"/>
            <p:cNvSpPr/>
            <p:nvPr/>
          </p:nvSpPr>
          <p:spPr>
            <a:xfrm>
              <a:off x="5326550" y="3886189"/>
              <a:ext cx="19115" cy="33650"/>
            </a:xfrm>
            <a:custGeom>
              <a:avLst/>
              <a:gdLst/>
              <a:ahLst/>
              <a:cxnLst/>
              <a:rect l="l" t="t" r="r" b="b"/>
              <a:pathLst>
                <a:path w="1081" h="1903" extrusionOk="0">
                  <a:moveTo>
                    <a:pt x="173" y="1"/>
                  </a:moveTo>
                  <a:lnTo>
                    <a:pt x="0" y="87"/>
                  </a:lnTo>
                  <a:lnTo>
                    <a:pt x="908" y="1902"/>
                  </a:lnTo>
                  <a:lnTo>
                    <a:pt x="1080" y="1816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5"/>
            <p:cNvSpPr/>
            <p:nvPr/>
          </p:nvSpPr>
          <p:spPr>
            <a:xfrm>
              <a:off x="5296737" y="3904526"/>
              <a:ext cx="16834" cy="23712"/>
            </a:xfrm>
            <a:custGeom>
              <a:avLst/>
              <a:gdLst/>
              <a:ahLst/>
              <a:cxnLst/>
              <a:rect l="l" t="t" r="r" b="b"/>
              <a:pathLst>
                <a:path w="952" h="1341" extrusionOk="0">
                  <a:moveTo>
                    <a:pt x="131" y="1"/>
                  </a:moveTo>
                  <a:cubicBezTo>
                    <a:pt x="87" y="44"/>
                    <a:pt x="44" y="87"/>
                    <a:pt x="1" y="130"/>
                  </a:cubicBezTo>
                  <a:lnTo>
                    <a:pt x="692" y="1340"/>
                  </a:lnTo>
                  <a:lnTo>
                    <a:pt x="952" y="1340"/>
                  </a:lnTo>
                  <a:lnTo>
                    <a:pt x="131" y="1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5"/>
            <p:cNvSpPr/>
            <p:nvPr/>
          </p:nvSpPr>
          <p:spPr>
            <a:xfrm>
              <a:off x="5310494" y="3893828"/>
              <a:ext cx="21414" cy="31351"/>
            </a:xfrm>
            <a:custGeom>
              <a:avLst/>
              <a:gdLst/>
              <a:ahLst/>
              <a:cxnLst/>
              <a:rect l="l" t="t" r="r" b="b"/>
              <a:pathLst>
                <a:path w="1211" h="1773" extrusionOk="0">
                  <a:moveTo>
                    <a:pt x="174" y="1"/>
                  </a:moveTo>
                  <a:lnTo>
                    <a:pt x="1" y="87"/>
                  </a:lnTo>
                  <a:lnTo>
                    <a:pt x="995" y="1772"/>
                  </a:lnTo>
                  <a:lnTo>
                    <a:pt x="1211" y="1729"/>
                  </a:lnTo>
                  <a:lnTo>
                    <a:pt x="174" y="1"/>
                  </a:lnTo>
                  <a:close/>
                </a:path>
              </a:pathLst>
            </a:custGeom>
            <a:solidFill>
              <a:srgbClr val="680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5"/>
            <p:cNvSpPr/>
            <p:nvPr/>
          </p:nvSpPr>
          <p:spPr>
            <a:xfrm>
              <a:off x="4939922" y="2805046"/>
              <a:ext cx="588350" cy="447933"/>
            </a:xfrm>
            <a:custGeom>
              <a:avLst/>
              <a:gdLst/>
              <a:ahLst/>
              <a:cxnLst/>
              <a:rect l="l" t="t" r="r" b="b"/>
              <a:pathLst>
                <a:path w="33273" h="25332" extrusionOk="0">
                  <a:moveTo>
                    <a:pt x="30896" y="0"/>
                  </a:moveTo>
                  <a:cubicBezTo>
                    <a:pt x="23810" y="9074"/>
                    <a:pt x="2680" y="18062"/>
                    <a:pt x="2680" y="18062"/>
                  </a:cubicBezTo>
                  <a:cubicBezTo>
                    <a:pt x="2680" y="18062"/>
                    <a:pt x="1" y="19013"/>
                    <a:pt x="346" y="19791"/>
                  </a:cubicBezTo>
                  <a:cubicBezTo>
                    <a:pt x="460" y="20039"/>
                    <a:pt x="711" y="20134"/>
                    <a:pt x="1027" y="20134"/>
                  </a:cubicBezTo>
                  <a:cubicBezTo>
                    <a:pt x="1826" y="20134"/>
                    <a:pt x="3039" y="19528"/>
                    <a:pt x="3493" y="19285"/>
                  </a:cubicBezTo>
                  <a:lnTo>
                    <a:pt x="3493" y="19285"/>
                  </a:lnTo>
                  <a:cubicBezTo>
                    <a:pt x="2850" y="19647"/>
                    <a:pt x="733" y="20913"/>
                    <a:pt x="1211" y="21649"/>
                  </a:cubicBezTo>
                  <a:cubicBezTo>
                    <a:pt x="1383" y="21925"/>
                    <a:pt x="1698" y="22027"/>
                    <a:pt x="2065" y="22027"/>
                  </a:cubicBezTo>
                  <a:cubicBezTo>
                    <a:pt x="2659" y="22027"/>
                    <a:pt x="3391" y="21763"/>
                    <a:pt x="3896" y="21545"/>
                  </a:cubicBezTo>
                  <a:lnTo>
                    <a:pt x="3896" y="21545"/>
                  </a:lnTo>
                  <a:cubicBezTo>
                    <a:pt x="3140" y="21947"/>
                    <a:pt x="1976" y="22729"/>
                    <a:pt x="2334" y="23593"/>
                  </a:cubicBezTo>
                  <a:cubicBezTo>
                    <a:pt x="2427" y="23837"/>
                    <a:pt x="2639" y="23935"/>
                    <a:pt x="2920" y="23935"/>
                  </a:cubicBezTo>
                  <a:cubicBezTo>
                    <a:pt x="4085" y="23935"/>
                    <a:pt x="6439" y="22254"/>
                    <a:pt x="6439" y="22254"/>
                  </a:cubicBezTo>
                  <a:lnTo>
                    <a:pt x="6439" y="22254"/>
                  </a:lnTo>
                  <a:cubicBezTo>
                    <a:pt x="6439" y="22254"/>
                    <a:pt x="4797" y="24846"/>
                    <a:pt x="5704" y="25321"/>
                  </a:cubicBezTo>
                  <a:cubicBezTo>
                    <a:pt x="5719" y="25329"/>
                    <a:pt x="5736" y="25332"/>
                    <a:pt x="5757" y="25332"/>
                  </a:cubicBezTo>
                  <a:cubicBezTo>
                    <a:pt x="6244" y="25332"/>
                    <a:pt x="8470" y="23463"/>
                    <a:pt x="8470" y="23463"/>
                  </a:cubicBezTo>
                  <a:cubicBezTo>
                    <a:pt x="27439" y="11105"/>
                    <a:pt x="33273" y="4019"/>
                    <a:pt x="33273" y="4019"/>
                  </a:cubicBezTo>
                  <a:lnTo>
                    <a:pt x="30896" y="0"/>
                  </a:ln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5"/>
            <p:cNvSpPr/>
            <p:nvPr/>
          </p:nvSpPr>
          <p:spPr>
            <a:xfrm>
              <a:off x="5079755" y="2790529"/>
              <a:ext cx="473732" cy="408024"/>
            </a:xfrm>
            <a:custGeom>
              <a:avLst/>
              <a:gdLst/>
              <a:ahLst/>
              <a:cxnLst/>
              <a:rect l="l" t="t" r="r" b="b"/>
              <a:pathLst>
                <a:path w="26791" h="23075" extrusionOk="0">
                  <a:moveTo>
                    <a:pt x="22988" y="0"/>
                  </a:moveTo>
                  <a:lnTo>
                    <a:pt x="17111" y="4883"/>
                  </a:lnTo>
                  <a:cubicBezTo>
                    <a:pt x="13050" y="8253"/>
                    <a:pt x="0" y="14994"/>
                    <a:pt x="0" y="14994"/>
                  </a:cubicBezTo>
                  <a:lnTo>
                    <a:pt x="5013" y="23075"/>
                  </a:lnTo>
                  <a:cubicBezTo>
                    <a:pt x="13179" y="20482"/>
                    <a:pt x="26791" y="5358"/>
                    <a:pt x="26791" y="5358"/>
                  </a:cubicBezTo>
                  <a:lnTo>
                    <a:pt x="22988" y="0"/>
                  </a:ln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5"/>
            <p:cNvSpPr/>
            <p:nvPr/>
          </p:nvSpPr>
          <p:spPr>
            <a:xfrm>
              <a:off x="5123926" y="3019499"/>
              <a:ext cx="110852" cy="164023"/>
            </a:xfrm>
            <a:custGeom>
              <a:avLst/>
              <a:gdLst/>
              <a:ahLst/>
              <a:cxnLst/>
              <a:rect l="l" t="t" r="r" b="b"/>
              <a:pathLst>
                <a:path w="6269" h="9276" extrusionOk="0">
                  <a:moveTo>
                    <a:pt x="554" y="0"/>
                  </a:moveTo>
                  <a:cubicBezTo>
                    <a:pt x="280" y="0"/>
                    <a:pt x="1" y="289"/>
                    <a:pt x="181" y="619"/>
                  </a:cubicBezTo>
                  <a:lnTo>
                    <a:pt x="5366" y="9089"/>
                  </a:lnTo>
                  <a:cubicBezTo>
                    <a:pt x="5445" y="9220"/>
                    <a:pt x="5569" y="9276"/>
                    <a:pt x="5693" y="9276"/>
                  </a:cubicBezTo>
                  <a:cubicBezTo>
                    <a:pt x="5977" y="9276"/>
                    <a:pt x="6268" y="8987"/>
                    <a:pt x="6058" y="8656"/>
                  </a:cubicBezTo>
                  <a:lnTo>
                    <a:pt x="873" y="187"/>
                  </a:lnTo>
                  <a:cubicBezTo>
                    <a:pt x="794" y="56"/>
                    <a:pt x="674" y="0"/>
                    <a:pt x="554" y="0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5"/>
            <p:cNvSpPr/>
            <p:nvPr/>
          </p:nvSpPr>
          <p:spPr>
            <a:xfrm>
              <a:off x="5180598" y="3026625"/>
              <a:ext cx="26011" cy="22245"/>
            </a:xfrm>
            <a:custGeom>
              <a:avLst/>
              <a:gdLst/>
              <a:ahLst/>
              <a:cxnLst/>
              <a:rect l="l" t="t" r="r" b="b"/>
              <a:pathLst>
                <a:path w="1471" h="1258" extrusionOk="0">
                  <a:moveTo>
                    <a:pt x="822" y="0"/>
                  </a:moveTo>
                  <a:cubicBezTo>
                    <a:pt x="260" y="0"/>
                    <a:pt x="1" y="692"/>
                    <a:pt x="390" y="1081"/>
                  </a:cubicBezTo>
                  <a:cubicBezTo>
                    <a:pt x="512" y="1203"/>
                    <a:pt x="665" y="1257"/>
                    <a:pt x="817" y="1257"/>
                  </a:cubicBezTo>
                  <a:cubicBezTo>
                    <a:pt x="1146" y="1257"/>
                    <a:pt x="1470" y="1003"/>
                    <a:pt x="1470" y="648"/>
                  </a:cubicBezTo>
                  <a:cubicBezTo>
                    <a:pt x="1470" y="303"/>
                    <a:pt x="1168" y="0"/>
                    <a:pt x="822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5"/>
            <p:cNvSpPr/>
            <p:nvPr/>
          </p:nvSpPr>
          <p:spPr>
            <a:xfrm>
              <a:off x="5233540" y="3119794"/>
              <a:ext cx="22474" cy="18920"/>
            </a:xfrm>
            <a:custGeom>
              <a:avLst/>
              <a:gdLst/>
              <a:ahLst/>
              <a:cxnLst/>
              <a:rect l="l" t="t" r="r" b="b"/>
              <a:pathLst>
                <a:path w="1271" h="1070" extrusionOk="0">
                  <a:moveTo>
                    <a:pt x="675" y="1"/>
                  </a:moveTo>
                  <a:cubicBezTo>
                    <a:pt x="231" y="1"/>
                    <a:pt x="0" y="576"/>
                    <a:pt x="334" y="910"/>
                  </a:cubicBezTo>
                  <a:cubicBezTo>
                    <a:pt x="444" y="1020"/>
                    <a:pt x="580" y="1069"/>
                    <a:pt x="714" y="1069"/>
                  </a:cubicBezTo>
                  <a:cubicBezTo>
                    <a:pt x="999" y="1069"/>
                    <a:pt x="1271" y="845"/>
                    <a:pt x="1242" y="521"/>
                  </a:cubicBezTo>
                  <a:cubicBezTo>
                    <a:pt x="1242" y="219"/>
                    <a:pt x="1025" y="3"/>
                    <a:pt x="723" y="3"/>
                  </a:cubicBezTo>
                  <a:cubicBezTo>
                    <a:pt x="707" y="1"/>
                    <a:pt x="691" y="1"/>
                    <a:pt x="675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5"/>
            <p:cNvSpPr/>
            <p:nvPr/>
          </p:nvSpPr>
          <p:spPr>
            <a:xfrm>
              <a:off x="5258543" y="3038084"/>
              <a:ext cx="22174" cy="18867"/>
            </a:xfrm>
            <a:custGeom>
              <a:avLst/>
              <a:gdLst/>
              <a:ahLst/>
              <a:cxnLst/>
              <a:rect l="l" t="t" r="r" b="b"/>
              <a:pathLst>
                <a:path w="1254" h="1067" extrusionOk="0">
                  <a:moveTo>
                    <a:pt x="692" y="0"/>
                  </a:moveTo>
                  <a:cubicBezTo>
                    <a:pt x="216" y="0"/>
                    <a:pt x="0" y="562"/>
                    <a:pt x="303" y="908"/>
                  </a:cubicBezTo>
                  <a:cubicBezTo>
                    <a:pt x="413" y="1018"/>
                    <a:pt x="549" y="1067"/>
                    <a:pt x="684" y="1067"/>
                  </a:cubicBezTo>
                  <a:cubicBezTo>
                    <a:pt x="972" y="1067"/>
                    <a:pt x="1253" y="843"/>
                    <a:pt x="1253" y="519"/>
                  </a:cubicBezTo>
                  <a:cubicBezTo>
                    <a:pt x="1253" y="216"/>
                    <a:pt x="994" y="0"/>
                    <a:pt x="692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5"/>
            <p:cNvSpPr/>
            <p:nvPr/>
          </p:nvSpPr>
          <p:spPr>
            <a:xfrm>
              <a:off x="5306674" y="2954693"/>
              <a:ext cx="19115" cy="17806"/>
            </a:xfrm>
            <a:custGeom>
              <a:avLst/>
              <a:gdLst/>
              <a:ahLst/>
              <a:cxnLst/>
              <a:rect l="l" t="t" r="r" b="b"/>
              <a:pathLst>
                <a:path w="1081" h="1007" extrusionOk="0">
                  <a:moveTo>
                    <a:pt x="571" y="1"/>
                  </a:moveTo>
                  <a:cubicBezTo>
                    <a:pt x="303" y="1"/>
                    <a:pt x="83" y="202"/>
                    <a:pt x="44" y="439"/>
                  </a:cubicBezTo>
                  <a:cubicBezTo>
                    <a:pt x="1" y="698"/>
                    <a:pt x="217" y="957"/>
                    <a:pt x="476" y="1000"/>
                  </a:cubicBezTo>
                  <a:cubicBezTo>
                    <a:pt x="503" y="1005"/>
                    <a:pt x="529" y="1007"/>
                    <a:pt x="556" y="1007"/>
                  </a:cubicBezTo>
                  <a:cubicBezTo>
                    <a:pt x="786" y="1007"/>
                    <a:pt x="999" y="844"/>
                    <a:pt x="1038" y="611"/>
                  </a:cubicBezTo>
                  <a:cubicBezTo>
                    <a:pt x="1081" y="309"/>
                    <a:pt x="908" y="93"/>
                    <a:pt x="649" y="7"/>
                  </a:cubicBezTo>
                  <a:cubicBezTo>
                    <a:pt x="623" y="3"/>
                    <a:pt x="597" y="1"/>
                    <a:pt x="571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5"/>
            <p:cNvSpPr/>
            <p:nvPr/>
          </p:nvSpPr>
          <p:spPr>
            <a:xfrm>
              <a:off x="5342588" y="3028906"/>
              <a:ext cx="18354" cy="15189"/>
            </a:xfrm>
            <a:custGeom>
              <a:avLst/>
              <a:gdLst/>
              <a:ahLst/>
              <a:cxnLst/>
              <a:rect l="l" t="t" r="r" b="b"/>
              <a:pathLst>
                <a:path w="1038" h="859" extrusionOk="0">
                  <a:moveTo>
                    <a:pt x="562" y="1"/>
                  </a:moveTo>
                  <a:cubicBezTo>
                    <a:pt x="173" y="1"/>
                    <a:pt x="1" y="476"/>
                    <a:pt x="260" y="735"/>
                  </a:cubicBezTo>
                  <a:cubicBezTo>
                    <a:pt x="359" y="820"/>
                    <a:pt x="476" y="859"/>
                    <a:pt x="589" y="859"/>
                  </a:cubicBezTo>
                  <a:cubicBezTo>
                    <a:pt x="822" y="859"/>
                    <a:pt x="1038" y="695"/>
                    <a:pt x="1038" y="433"/>
                  </a:cubicBezTo>
                  <a:cubicBezTo>
                    <a:pt x="1038" y="174"/>
                    <a:pt x="822" y="1"/>
                    <a:pt x="562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5"/>
            <p:cNvSpPr/>
            <p:nvPr/>
          </p:nvSpPr>
          <p:spPr>
            <a:xfrm>
              <a:off x="5387660" y="2950219"/>
              <a:ext cx="16073" cy="13686"/>
            </a:xfrm>
            <a:custGeom>
              <a:avLst/>
              <a:gdLst/>
              <a:ahLst/>
              <a:cxnLst/>
              <a:rect l="l" t="t" r="r" b="b"/>
              <a:pathLst>
                <a:path w="909" h="774" extrusionOk="0">
                  <a:moveTo>
                    <a:pt x="519" y="0"/>
                  </a:moveTo>
                  <a:cubicBezTo>
                    <a:pt x="174" y="0"/>
                    <a:pt x="1" y="432"/>
                    <a:pt x="260" y="648"/>
                  </a:cubicBezTo>
                  <a:cubicBezTo>
                    <a:pt x="332" y="735"/>
                    <a:pt x="428" y="773"/>
                    <a:pt x="524" y="773"/>
                  </a:cubicBezTo>
                  <a:cubicBezTo>
                    <a:pt x="716" y="773"/>
                    <a:pt x="908" y="620"/>
                    <a:pt x="908" y="389"/>
                  </a:cubicBezTo>
                  <a:cubicBezTo>
                    <a:pt x="908" y="173"/>
                    <a:pt x="735" y="0"/>
                    <a:pt x="519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5"/>
            <p:cNvSpPr/>
            <p:nvPr/>
          </p:nvSpPr>
          <p:spPr>
            <a:xfrm>
              <a:off x="5425112" y="2878393"/>
              <a:ext cx="9938" cy="9955"/>
            </a:xfrm>
            <a:custGeom>
              <a:avLst/>
              <a:gdLst/>
              <a:ahLst/>
              <a:cxnLst/>
              <a:rect l="l" t="t" r="r" b="b"/>
              <a:pathLst>
                <a:path w="562" h="563" extrusionOk="0">
                  <a:moveTo>
                    <a:pt x="259" y="0"/>
                  </a:moveTo>
                  <a:cubicBezTo>
                    <a:pt x="130" y="0"/>
                    <a:pt x="0" y="130"/>
                    <a:pt x="0" y="260"/>
                  </a:cubicBezTo>
                  <a:cubicBezTo>
                    <a:pt x="0" y="433"/>
                    <a:pt x="130" y="562"/>
                    <a:pt x="259" y="562"/>
                  </a:cubicBezTo>
                  <a:cubicBezTo>
                    <a:pt x="432" y="562"/>
                    <a:pt x="562" y="433"/>
                    <a:pt x="562" y="260"/>
                  </a:cubicBezTo>
                  <a:cubicBezTo>
                    <a:pt x="562" y="130"/>
                    <a:pt x="432" y="0"/>
                    <a:pt x="259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5"/>
            <p:cNvSpPr/>
            <p:nvPr/>
          </p:nvSpPr>
          <p:spPr>
            <a:xfrm>
              <a:off x="5451848" y="2932643"/>
              <a:ext cx="16834" cy="14270"/>
            </a:xfrm>
            <a:custGeom>
              <a:avLst/>
              <a:gdLst/>
              <a:ahLst/>
              <a:cxnLst/>
              <a:rect l="l" t="t" r="r" b="b"/>
              <a:pathLst>
                <a:path w="952" h="807" extrusionOk="0">
                  <a:moveTo>
                    <a:pt x="562" y="0"/>
                  </a:moveTo>
                  <a:cubicBezTo>
                    <a:pt x="217" y="0"/>
                    <a:pt x="1" y="433"/>
                    <a:pt x="260" y="692"/>
                  </a:cubicBezTo>
                  <a:cubicBezTo>
                    <a:pt x="339" y="771"/>
                    <a:pt x="435" y="806"/>
                    <a:pt x="530" y="806"/>
                  </a:cubicBezTo>
                  <a:cubicBezTo>
                    <a:pt x="744" y="806"/>
                    <a:pt x="951" y="629"/>
                    <a:pt x="951" y="389"/>
                  </a:cubicBezTo>
                  <a:cubicBezTo>
                    <a:pt x="951" y="173"/>
                    <a:pt x="778" y="0"/>
                    <a:pt x="562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5"/>
            <p:cNvSpPr/>
            <p:nvPr/>
          </p:nvSpPr>
          <p:spPr>
            <a:xfrm>
              <a:off x="5790326" y="2547129"/>
              <a:ext cx="459232" cy="403638"/>
            </a:xfrm>
            <a:custGeom>
              <a:avLst/>
              <a:gdLst/>
              <a:ahLst/>
              <a:cxnLst/>
              <a:rect l="l" t="t" r="r" b="b"/>
              <a:pathLst>
                <a:path w="25971" h="22827" extrusionOk="0">
                  <a:moveTo>
                    <a:pt x="21496" y="0"/>
                  </a:moveTo>
                  <a:cubicBezTo>
                    <a:pt x="21448" y="0"/>
                    <a:pt x="21398" y="8"/>
                    <a:pt x="21347" y="24"/>
                  </a:cubicBezTo>
                  <a:cubicBezTo>
                    <a:pt x="20266" y="327"/>
                    <a:pt x="20612" y="3395"/>
                    <a:pt x="20612" y="3395"/>
                  </a:cubicBezTo>
                  <a:cubicBezTo>
                    <a:pt x="20448" y="1945"/>
                    <a:pt x="19920" y="841"/>
                    <a:pt x="19500" y="841"/>
                  </a:cubicBezTo>
                  <a:cubicBezTo>
                    <a:pt x="19256" y="841"/>
                    <a:pt x="19049" y="1211"/>
                    <a:pt x="18970" y="2099"/>
                  </a:cubicBezTo>
                  <a:cubicBezTo>
                    <a:pt x="18927" y="2703"/>
                    <a:pt x="19013" y="3913"/>
                    <a:pt x="18970" y="4691"/>
                  </a:cubicBezTo>
                  <a:cubicBezTo>
                    <a:pt x="18970" y="4449"/>
                    <a:pt x="18335" y="3490"/>
                    <a:pt x="17793" y="3490"/>
                  </a:cubicBezTo>
                  <a:cubicBezTo>
                    <a:pt x="17657" y="3490"/>
                    <a:pt x="17527" y="3550"/>
                    <a:pt x="17415" y="3697"/>
                  </a:cubicBezTo>
                  <a:cubicBezTo>
                    <a:pt x="16896" y="4302"/>
                    <a:pt x="18063" y="5685"/>
                    <a:pt x="18452" y="6549"/>
                  </a:cubicBezTo>
                  <a:cubicBezTo>
                    <a:pt x="18063" y="8796"/>
                    <a:pt x="17242" y="10957"/>
                    <a:pt x="14217" y="14327"/>
                  </a:cubicBezTo>
                  <a:cubicBezTo>
                    <a:pt x="12622" y="16099"/>
                    <a:pt x="10618" y="16706"/>
                    <a:pt x="8622" y="16706"/>
                  </a:cubicBezTo>
                  <a:cubicBezTo>
                    <a:pt x="4293" y="16706"/>
                    <a:pt x="1" y="13852"/>
                    <a:pt x="1" y="13852"/>
                  </a:cubicBezTo>
                  <a:lnTo>
                    <a:pt x="1" y="13852"/>
                  </a:lnTo>
                  <a:lnTo>
                    <a:pt x="3414" y="22407"/>
                  </a:lnTo>
                  <a:cubicBezTo>
                    <a:pt x="5031" y="22693"/>
                    <a:pt x="6558" y="22827"/>
                    <a:pt x="7993" y="22827"/>
                  </a:cubicBezTo>
                  <a:cubicBezTo>
                    <a:pt x="16104" y="22827"/>
                    <a:pt x="21291" y="18560"/>
                    <a:pt x="23421" y="13420"/>
                  </a:cubicBezTo>
                  <a:cubicBezTo>
                    <a:pt x="25970" y="7370"/>
                    <a:pt x="25754" y="413"/>
                    <a:pt x="24155" y="370"/>
                  </a:cubicBezTo>
                  <a:cubicBezTo>
                    <a:pt x="24132" y="369"/>
                    <a:pt x="24108" y="368"/>
                    <a:pt x="24085" y="368"/>
                  </a:cubicBezTo>
                  <a:cubicBezTo>
                    <a:pt x="22562" y="368"/>
                    <a:pt x="22729" y="3136"/>
                    <a:pt x="22729" y="3136"/>
                  </a:cubicBezTo>
                  <a:cubicBezTo>
                    <a:pt x="22729" y="3136"/>
                    <a:pt x="22455" y="0"/>
                    <a:pt x="21496" y="0"/>
                  </a:cubicBez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5"/>
            <p:cNvSpPr/>
            <p:nvPr/>
          </p:nvSpPr>
          <p:spPr>
            <a:xfrm>
              <a:off x="5782687" y="2711063"/>
              <a:ext cx="428659" cy="258571"/>
            </a:xfrm>
            <a:custGeom>
              <a:avLst/>
              <a:gdLst/>
              <a:ahLst/>
              <a:cxnLst/>
              <a:rect l="l" t="t" r="r" b="b"/>
              <a:pathLst>
                <a:path w="24242" h="14623" extrusionOk="0">
                  <a:moveTo>
                    <a:pt x="16766" y="0"/>
                  </a:moveTo>
                  <a:cubicBezTo>
                    <a:pt x="15513" y="2161"/>
                    <a:pt x="13569" y="3889"/>
                    <a:pt x="11279" y="4883"/>
                  </a:cubicBezTo>
                  <a:cubicBezTo>
                    <a:pt x="10237" y="5354"/>
                    <a:pt x="8977" y="5528"/>
                    <a:pt x="7683" y="5528"/>
                  </a:cubicBezTo>
                  <a:cubicBezTo>
                    <a:pt x="3984" y="5528"/>
                    <a:pt x="1" y="4106"/>
                    <a:pt x="1" y="4105"/>
                  </a:cubicBezTo>
                  <a:lnTo>
                    <a:pt x="1" y="4105"/>
                  </a:lnTo>
                  <a:cubicBezTo>
                    <a:pt x="1" y="4106"/>
                    <a:pt x="130" y="12229"/>
                    <a:pt x="1470" y="12618"/>
                  </a:cubicBezTo>
                  <a:cubicBezTo>
                    <a:pt x="2346" y="12910"/>
                    <a:pt x="5136" y="14622"/>
                    <a:pt x="9119" y="14622"/>
                  </a:cubicBezTo>
                  <a:cubicBezTo>
                    <a:pt x="11031" y="14622"/>
                    <a:pt x="13218" y="14228"/>
                    <a:pt x="15600" y="13093"/>
                  </a:cubicBezTo>
                  <a:cubicBezTo>
                    <a:pt x="22989" y="9636"/>
                    <a:pt x="24242" y="5315"/>
                    <a:pt x="24242" y="5315"/>
                  </a:cubicBezTo>
                  <a:lnTo>
                    <a:pt x="16766" y="0"/>
                  </a:ln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5"/>
            <p:cNvSpPr/>
            <p:nvPr/>
          </p:nvSpPr>
          <p:spPr>
            <a:xfrm>
              <a:off x="5871701" y="2898056"/>
              <a:ext cx="20264" cy="19804"/>
            </a:xfrm>
            <a:custGeom>
              <a:avLst/>
              <a:gdLst/>
              <a:ahLst/>
              <a:cxnLst/>
              <a:rect l="l" t="t" r="r" b="b"/>
              <a:pathLst>
                <a:path w="1146" h="1120" extrusionOk="0">
                  <a:moveTo>
                    <a:pt x="559" y="1"/>
                  </a:moveTo>
                  <a:cubicBezTo>
                    <a:pt x="287" y="1"/>
                    <a:pt x="22" y="174"/>
                    <a:pt x="22" y="530"/>
                  </a:cubicBezTo>
                  <a:cubicBezTo>
                    <a:pt x="0" y="925"/>
                    <a:pt x="279" y="1119"/>
                    <a:pt x="564" y="1119"/>
                  </a:cubicBezTo>
                  <a:cubicBezTo>
                    <a:pt x="841" y="1119"/>
                    <a:pt x="1124" y="936"/>
                    <a:pt x="1146" y="574"/>
                  </a:cubicBezTo>
                  <a:cubicBezTo>
                    <a:pt x="1146" y="196"/>
                    <a:pt x="848" y="1"/>
                    <a:pt x="559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5"/>
            <p:cNvSpPr/>
            <p:nvPr/>
          </p:nvSpPr>
          <p:spPr>
            <a:xfrm>
              <a:off x="5936454" y="2830968"/>
              <a:ext cx="16639" cy="13916"/>
            </a:xfrm>
            <a:custGeom>
              <a:avLst/>
              <a:gdLst/>
              <a:ahLst/>
              <a:cxnLst/>
              <a:rect l="l" t="t" r="r" b="b"/>
              <a:pathLst>
                <a:path w="941" h="787" extrusionOk="0">
                  <a:moveTo>
                    <a:pt x="498" y="0"/>
                  </a:moveTo>
                  <a:cubicBezTo>
                    <a:pt x="147" y="0"/>
                    <a:pt x="0" y="405"/>
                    <a:pt x="206" y="652"/>
                  </a:cubicBezTo>
                  <a:cubicBezTo>
                    <a:pt x="298" y="743"/>
                    <a:pt x="411" y="786"/>
                    <a:pt x="522" y="786"/>
                  </a:cubicBezTo>
                  <a:cubicBezTo>
                    <a:pt x="723" y="786"/>
                    <a:pt x="913" y="643"/>
                    <a:pt x="941" y="392"/>
                  </a:cubicBezTo>
                  <a:cubicBezTo>
                    <a:pt x="941" y="176"/>
                    <a:pt x="768" y="3"/>
                    <a:pt x="552" y="3"/>
                  </a:cubicBezTo>
                  <a:cubicBezTo>
                    <a:pt x="533" y="1"/>
                    <a:pt x="516" y="0"/>
                    <a:pt x="498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5"/>
            <p:cNvSpPr/>
            <p:nvPr/>
          </p:nvSpPr>
          <p:spPr>
            <a:xfrm>
              <a:off x="5831968" y="2821084"/>
              <a:ext cx="13386" cy="13209"/>
            </a:xfrm>
            <a:custGeom>
              <a:avLst/>
              <a:gdLst/>
              <a:ahLst/>
              <a:cxnLst/>
              <a:rect l="l" t="t" r="r" b="b"/>
              <a:pathLst>
                <a:path w="757" h="747" extrusionOk="0">
                  <a:moveTo>
                    <a:pt x="373" y="1"/>
                  </a:moveTo>
                  <a:cubicBezTo>
                    <a:pt x="184" y="1"/>
                    <a:pt x="1" y="130"/>
                    <a:pt x="22" y="390"/>
                  </a:cubicBezTo>
                  <a:cubicBezTo>
                    <a:pt x="1" y="627"/>
                    <a:pt x="184" y="746"/>
                    <a:pt x="373" y="746"/>
                  </a:cubicBezTo>
                  <a:cubicBezTo>
                    <a:pt x="562" y="746"/>
                    <a:pt x="757" y="627"/>
                    <a:pt x="757" y="390"/>
                  </a:cubicBezTo>
                  <a:cubicBezTo>
                    <a:pt x="757" y="130"/>
                    <a:pt x="562" y="1"/>
                    <a:pt x="373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5"/>
            <p:cNvSpPr/>
            <p:nvPr/>
          </p:nvSpPr>
          <p:spPr>
            <a:xfrm>
              <a:off x="5960715" y="2931882"/>
              <a:ext cx="22934" cy="19079"/>
            </a:xfrm>
            <a:custGeom>
              <a:avLst/>
              <a:gdLst/>
              <a:ahLst/>
              <a:cxnLst/>
              <a:rect l="l" t="t" r="r" b="b"/>
              <a:pathLst>
                <a:path w="1297" h="1079" extrusionOk="0">
                  <a:moveTo>
                    <a:pt x="735" y="0"/>
                  </a:moveTo>
                  <a:cubicBezTo>
                    <a:pt x="260" y="0"/>
                    <a:pt x="1" y="562"/>
                    <a:pt x="346" y="908"/>
                  </a:cubicBezTo>
                  <a:cubicBezTo>
                    <a:pt x="450" y="1027"/>
                    <a:pt x="585" y="1079"/>
                    <a:pt x="719" y="1079"/>
                  </a:cubicBezTo>
                  <a:cubicBezTo>
                    <a:pt x="974" y="1079"/>
                    <a:pt x="1225" y="889"/>
                    <a:pt x="1254" y="605"/>
                  </a:cubicBezTo>
                  <a:cubicBezTo>
                    <a:pt x="1297" y="259"/>
                    <a:pt x="1038" y="0"/>
                    <a:pt x="735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5"/>
            <p:cNvSpPr/>
            <p:nvPr/>
          </p:nvSpPr>
          <p:spPr>
            <a:xfrm>
              <a:off x="6005805" y="2859296"/>
              <a:ext cx="22934" cy="19062"/>
            </a:xfrm>
            <a:custGeom>
              <a:avLst/>
              <a:gdLst/>
              <a:ahLst/>
              <a:cxnLst/>
              <a:rect l="l" t="t" r="r" b="b"/>
              <a:pathLst>
                <a:path w="1297" h="1078" extrusionOk="0">
                  <a:moveTo>
                    <a:pt x="735" y="0"/>
                  </a:moveTo>
                  <a:cubicBezTo>
                    <a:pt x="259" y="0"/>
                    <a:pt x="0" y="562"/>
                    <a:pt x="346" y="908"/>
                  </a:cubicBezTo>
                  <a:cubicBezTo>
                    <a:pt x="463" y="1025"/>
                    <a:pt x="610" y="1077"/>
                    <a:pt x="752" y="1077"/>
                  </a:cubicBezTo>
                  <a:cubicBezTo>
                    <a:pt x="1032" y="1077"/>
                    <a:pt x="1296" y="876"/>
                    <a:pt x="1296" y="562"/>
                  </a:cubicBezTo>
                  <a:cubicBezTo>
                    <a:pt x="1296" y="259"/>
                    <a:pt x="1037" y="0"/>
                    <a:pt x="735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5"/>
            <p:cNvSpPr/>
            <p:nvPr/>
          </p:nvSpPr>
          <p:spPr>
            <a:xfrm>
              <a:off x="6093280" y="2877438"/>
              <a:ext cx="15295" cy="13775"/>
            </a:xfrm>
            <a:custGeom>
              <a:avLst/>
              <a:gdLst/>
              <a:ahLst/>
              <a:cxnLst/>
              <a:rect l="l" t="t" r="r" b="b"/>
              <a:pathLst>
                <a:path w="865" h="779" extrusionOk="0">
                  <a:moveTo>
                    <a:pt x="417" y="0"/>
                  </a:moveTo>
                  <a:cubicBezTo>
                    <a:pt x="228" y="0"/>
                    <a:pt x="44" y="119"/>
                    <a:pt x="22" y="357"/>
                  </a:cubicBezTo>
                  <a:cubicBezTo>
                    <a:pt x="1" y="638"/>
                    <a:pt x="217" y="778"/>
                    <a:pt x="433" y="778"/>
                  </a:cubicBezTo>
                  <a:cubicBezTo>
                    <a:pt x="649" y="778"/>
                    <a:pt x="865" y="638"/>
                    <a:pt x="843" y="357"/>
                  </a:cubicBezTo>
                  <a:cubicBezTo>
                    <a:pt x="800" y="119"/>
                    <a:pt x="606" y="0"/>
                    <a:pt x="417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5"/>
            <p:cNvSpPr/>
            <p:nvPr/>
          </p:nvSpPr>
          <p:spPr>
            <a:xfrm>
              <a:off x="6048579" y="2790529"/>
              <a:ext cx="16834" cy="14447"/>
            </a:xfrm>
            <a:custGeom>
              <a:avLst/>
              <a:gdLst/>
              <a:ahLst/>
              <a:cxnLst/>
              <a:rect l="l" t="t" r="r" b="b"/>
              <a:pathLst>
                <a:path w="952" h="817" extrusionOk="0">
                  <a:moveTo>
                    <a:pt x="563" y="0"/>
                  </a:moveTo>
                  <a:cubicBezTo>
                    <a:pt x="217" y="0"/>
                    <a:pt x="1" y="432"/>
                    <a:pt x="260" y="692"/>
                  </a:cubicBezTo>
                  <a:cubicBezTo>
                    <a:pt x="347" y="778"/>
                    <a:pt x="452" y="816"/>
                    <a:pt x="555" y="816"/>
                  </a:cubicBezTo>
                  <a:cubicBezTo>
                    <a:pt x="759" y="816"/>
                    <a:pt x="952" y="663"/>
                    <a:pt x="952" y="432"/>
                  </a:cubicBezTo>
                  <a:cubicBezTo>
                    <a:pt x="952" y="216"/>
                    <a:pt x="779" y="0"/>
                    <a:pt x="563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5"/>
            <p:cNvSpPr/>
            <p:nvPr/>
          </p:nvSpPr>
          <p:spPr>
            <a:xfrm>
              <a:off x="6036290" y="2746181"/>
              <a:ext cx="146800" cy="124980"/>
            </a:xfrm>
            <a:custGeom>
              <a:avLst/>
              <a:gdLst/>
              <a:ahLst/>
              <a:cxnLst/>
              <a:rect l="l" t="t" r="r" b="b"/>
              <a:pathLst>
                <a:path w="8302" h="7068" extrusionOk="0">
                  <a:moveTo>
                    <a:pt x="576" y="0"/>
                  </a:moveTo>
                  <a:cubicBezTo>
                    <a:pt x="264" y="0"/>
                    <a:pt x="0" y="397"/>
                    <a:pt x="264" y="693"/>
                  </a:cubicBezTo>
                  <a:cubicBezTo>
                    <a:pt x="2424" y="2940"/>
                    <a:pt x="5017" y="4885"/>
                    <a:pt x="7393" y="6959"/>
                  </a:cubicBezTo>
                  <a:cubicBezTo>
                    <a:pt x="7479" y="7035"/>
                    <a:pt x="7576" y="7067"/>
                    <a:pt x="7669" y="7067"/>
                  </a:cubicBezTo>
                  <a:cubicBezTo>
                    <a:pt x="8001" y="7067"/>
                    <a:pt x="8302" y="6667"/>
                    <a:pt x="7998" y="6397"/>
                  </a:cubicBezTo>
                  <a:cubicBezTo>
                    <a:pt x="5622" y="4323"/>
                    <a:pt x="3029" y="2379"/>
                    <a:pt x="869" y="132"/>
                  </a:cubicBezTo>
                  <a:cubicBezTo>
                    <a:pt x="776" y="39"/>
                    <a:pt x="674" y="0"/>
                    <a:pt x="576" y="0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5"/>
            <p:cNvSpPr/>
            <p:nvPr/>
          </p:nvSpPr>
          <p:spPr>
            <a:xfrm>
              <a:off x="5233327" y="2700366"/>
              <a:ext cx="857301" cy="744221"/>
            </a:xfrm>
            <a:custGeom>
              <a:avLst/>
              <a:gdLst/>
              <a:ahLst/>
              <a:cxnLst/>
              <a:rect l="l" t="t" r="r" b="b"/>
              <a:pathLst>
                <a:path w="48483" h="42088" extrusionOk="0">
                  <a:moveTo>
                    <a:pt x="29816" y="0"/>
                  </a:moveTo>
                  <a:lnTo>
                    <a:pt x="15599" y="2334"/>
                  </a:lnTo>
                  <a:lnTo>
                    <a:pt x="0" y="41612"/>
                  </a:lnTo>
                  <a:lnTo>
                    <a:pt x="48482" y="42087"/>
                  </a:lnTo>
                  <a:lnTo>
                    <a:pt x="29816" y="0"/>
                  </a:ln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5"/>
            <p:cNvSpPr/>
            <p:nvPr/>
          </p:nvSpPr>
          <p:spPr>
            <a:xfrm>
              <a:off x="5556528" y="3245906"/>
              <a:ext cx="22174" cy="19062"/>
            </a:xfrm>
            <a:custGeom>
              <a:avLst/>
              <a:gdLst/>
              <a:ahLst/>
              <a:cxnLst/>
              <a:rect l="l" t="t" r="r" b="b"/>
              <a:pathLst>
                <a:path w="1254" h="1078" extrusionOk="0">
                  <a:moveTo>
                    <a:pt x="692" y="1"/>
                  </a:moveTo>
                  <a:cubicBezTo>
                    <a:pt x="216" y="1"/>
                    <a:pt x="0" y="562"/>
                    <a:pt x="303" y="908"/>
                  </a:cubicBezTo>
                  <a:cubicBezTo>
                    <a:pt x="420" y="1025"/>
                    <a:pt x="562" y="1078"/>
                    <a:pt x="700" y="1078"/>
                  </a:cubicBezTo>
                  <a:cubicBezTo>
                    <a:pt x="969" y="1078"/>
                    <a:pt x="1225" y="877"/>
                    <a:pt x="1254" y="562"/>
                  </a:cubicBezTo>
                  <a:cubicBezTo>
                    <a:pt x="1254" y="260"/>
                    <a:pt x="1037" y="1"/>
                    <a:pt x="692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5"/>
            <p:cNvSpPr/>
            <p:nvPr/>
          </p:nvSpPr>
          <p:spPr>
            <a:xfrm>
              <a:off x="5735316" y="3322312"/>
              <a:ext cx="22174" cy="19062"/>
            </a:xfrm>
            <a:custGeom>
              <a:avLst/>
              <a:gdLst/>
              <a:ahLst/>
              <a:cxnLst/>
              <a:rect l="l" t="t" r="r" b="b"/>
              <a:pathLst>
                <a:path w="1254" h="1078" extrusionOk="0">
                  <a:moveTo>
                    <a:pt x="735" y="1"/>
                  </a:moveTo>
                  <a:cubicBezTo>
                    <a:pt x="260" y="1"/>
                    <a:pt x="1" y="562"/>
                    <a:pt x="303" y="908"/>
                  </a:cubicBezTo>
                  <a:cubicBezTo>
                    <a:pt x="420" y="1025"/>
                    <a:pt x="562" y="1078"/>
                    <a:pt x="700" y="1078"/>
                  </a:cubicBezTo>
                  <a:cubicBezTo>
                    <a:pt x="970" y="1078"/>
                    <a:pt x="1225" y="877"/>
                    <a:pt x="1254" y="562"/>
                  </a:cubicBezTo>
                  <a:cubicBezTo>
                    <a:pt x="1254" y="260"/>
                    <a:pt x="1038" y="1"/>
                    <a:pt x="735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5"/>
            <p:cNvSpPr/>
            <p:nvPr/>
          </p:nvSpPr>
          <p:spPr>
            <a:xfrm>
              <a:off x="5860632" y="3210753"/>
              <a:ext cx="22174" cy="18885"/>
            </a:xfrm>
            <a:custGeom>
              <a:avLst/>
              <a:gdLst/>
              <a:ahLst/>
              <a:cxnLst/>
              <a:rect l="l" t="t" r="r" b="b"/>
              <a:pathLst>
                <a:path w="1254" h="1068" extrusionOk="0">
                  <a:moveTo>
                    <a:pt x="691" y="1"/>
                  </a:moveTo>
                  <a:cubicBezTo>
                    <a:pt x="216" y="1"/>
                    <a:pt x="0" y="563"/>
                    <a:pt x="346" y="908"/>
                  </a:cubicBezTo>
                  <a:cubicBezTo>
                    <a:pt x="442" y="1018"/>
                    <a:pt x="569" y="1067"/>
                    <a:pt x="697" y="1067"/>
                  </a:cubicBezTo>
                  <a:cubicBezTo>
                    <a:pt x="972" y="1067"/>
                    <a:pt x="1253" y="843"/>
                    <a:pt x="1253" y="519"/>
                  </a:cubicBezTo>
                  <a:cubicBezTo>
                    <a:pt x="1253" y="217"/>
                    <a:pt x="994" y="1"/>
                    <a:pt x="691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5"/>
            <p:cNvSpPr/>
            <p:nvPr/>
          </p:nvSpPr>
          <p:spPr>
            <a:xfrm>
              <a:off x="5951555" y="3334725"/>
              <a:ext cx="16816" cy="16657"/>
            </a:xfrm>
            <a:custGeom>
              <a:avLst/>
              <a:gdLst/>
              <a:ahLst/>
              <a:cxnLst/>
              <a:rect l="l" t="t" r="r" b="b"/>
              <a:pathLst>
                <a:path w="951" h="942" extrusionOk="0">
                  <a:moveTo>
                    <a:pt x="452" y="0"/>
                  </a:moveTo>
                  <a:cubicBezTo>
                    <a:pt x="222" y="0"/>
                    <a:pt x="0" y="152"/>
                    <a:pt x="0" y="465"/>
                  </a:cubicBezTo>
                  <a:cubicBezTo>
                    <a:pt x="0" y="779"/>
                    <a:pt x="243" y="941"/>
                    <a:pt x="484" y="941"/>
                  </a:cubicBezTo>
                  <a:cubicBezTo>
                    <a:pt x="708" y="941"/>
                    <a:pt x="930" y="800"/>
                    <a:pt x="951" y="509"/>
                  </a:cubicBezTo>
                  <a:cubicBezTo>
                    <a:pt x="951" y="174"/>
                    <a:pt x="697" y="0"/>
                    <a:pt x="452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5"/>
            <p:cNvSpPr/>
            <p:nvPr/>
          </p:nvSpPr>
          <p:spPr>
            <a:xfrm>
              <a:off x="5313164" y="3272642"/>
              <a:ext cx="17223" cy="16851"/>
            </a:xfrm>
            <a:custGeom>
              <a:avLst/>
              <a:gdLst/>
              <a:ahLst/>
              <a:cxnLst/>
              <a:rect l="l" t="t" r="r" b="b"/>
              <a:pathLst>
                <a:path w="974" h="953" extrusionOk="0">
                  <a:moveTo>
                    <a:pt x="498" y="1"/>
                  </a:moveTo>
                  <a:cubicBezTo>
                    <a:pt x="239" y="1"/>
                    <a:pt x="23" y="217"/>
                    <a:pt x="23" y="476"/>
                  </a:cubicBezTo>
                  <a:cubicBezTo>
                    <a:pt x="0" y="790"/>
                    <a:pt x="244" y="952"/>
                    <a:pt x="491" y="952"/>
                  </a:cubicBezTo>
                  <a:cubicBezTo>
                    <a:pt x="721" y="952"/>
                    <a:pt x="952" y="811"/>
                    <a:pt x="973" y="519"/>
                  </a:cubicBezTo>
                  <a:cubicBezTo>
                    <a:pt x="973" y="260"/>
                    <a:pt x="757" y="44"/>
                    <a:pt x="498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5"/>
            <p:cNvSpPr/>
            <p:nvPr/>
          </p:nvSpPr>
          <p:spPr>
            <a:xfrm>
              <a:off x="5404476" y="3321817"/>
              <a:ext cx="21042" cy="20388"/>
            </a:xfrm>
            <a:custGeom>
              <a:avLst/>
              <a:gdLst/>
              <a:ahLst/>
              <a:cxnLst/>
              <a:rect l="l" t="t" r="r" b="b"/>
              <a:pathLst>
                <a:path w="1190" h="1153" extrusionOk="0">
                  <a:moveTo>
                    <a:pt x="602" y="1"/>
                  </a:moveTo>
                  <a:cubicBezTo>
                    <a:pt x="333" y="1"/>
                    <a:pt x="64" y="175"/>
                    <a:pt x="44" y="547"/>
                  </a:cubicBezTo>
                  <a:cubicBezTo>
                    <a:pt x="1" y="850"/>
                    <a:pt x="260" y="1109"/>
                    <a:pt x="562" y="1152"/>
                  </a:cubicBezTo>
                  <a:cubicBezTo>
                    <a:pt x="908" y="1152"/>
                    <a:pt x="1167" y="893"/>
                    <a:pt x="1167" y="590"/>
                  </a:cubicBezTo>
                  <a:cubicBezTo>
                    <a:pt x="1190" y="207"/>
                    <a:pt x="895" y="1"/>
                    <a:pt x="602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5"/>
            <p:cNvSpPr/>
            <p:nvPr/>
          </p:nvSpPr>
          <p:spPr>
            <a:xfrm>
              <a:off x="5387660" y="3182939"/>
              <a:ext cx="18354" cy="14093"/>
            </a:xfrm>
            <a:custGeom>
              <a:avLst/>
              <a:gdLst/>
              <a:ahLst/>
              <a:cxnLst/>
              <a:rect l="l" t="t" r="r" b="b"/>
              <a:pathLst>
                <a:path w="1038" h="797" extrusionOk="0">
                  <a:moveTo>
                    <a:pt x="496" y="1"/>
                  </a:moveTo>
                  <a:cubicBezTo>
                    <a:pt x="288" y="1"/>
                    <a:pt x="82" y="120"/>
                    <a:pt x="1" y="364"/>
                  </a:cubicBezTo>
                  <a:cubicBezTo>
                    <a:pt x="68" y="657"/>
                    <a:pt x="300" y="797"/>
                    <a:pt x="531" y="797"/>
                  </a:cubicBezTo>
                  <a:cubicBezTo>
                    <a:pt x="743" y="797"/>
                    <a:pt x="955" y="678"/>
                    <a:pt x="1038" y="450"/>
                  </a:cubicBezTo>
                  <a:cubicBezTo>
                    <a:pt x="969" y="153"/>
                    <a:pt x="731" y="1"/>
                    <a:pt x="496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5"/>
            <p:cNvSpPr/>
            <p:nvPr/>
          </p:nvSpPr>
          <p:spPr>
            <a:xfrm>
              <a:off x="5451087" y="3029684"/>
              <a:ext cx="22174" cy="19628"/>
            </a:xfrm>
            <a:custGeom>
              <a:avLst/>
              <a:gdLst/>
              <a:ahLst/>
              <a:cxnLst/>
              <a:rect l="l" t="t" r="r" b="b"/>
              <a:pathLst>
                <a:path w="1254" h="1110" extrusionOk="0">
                  <a:moveTo>
                    <a:pt x="778" y="0"/>
                  </a:moveTo>
                  <a:cubicBezTo>
                    <a:pt x="260" y="0"/>
                    <a:pt x="0" y="562"/>
                    <a:pt x="346" y="951"/>
                  </a:cubicBezTo>
                  <a:cubicBezTo>
                    <a:pt x="456" y="1061"/>
                    <a:pt x="588" y="1109"/>
                    <a:pt x="717" y="1109"/>
                  </a:cubicBezTo>
                  <a:cubicBezTo>
                    <a:pt x="992" y="1109"/>
                    <a:pt x="1253" y="886"/>
                    <a:pt x="1253" y="562"/>
                  </a:cubicBezTo>
                  <a:cubicBezTo>
                    <a:pt x="1253" y="259"/>
                    <a:pt x="1037" y="43"/>
                    <a:pt x="778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5"/>
            <p:cNvSpPr/>
            <p:nvPr/>
          </p:nvSpPr>
          <p:spPr>
            <a:xfrm>
              <a:off x="5693302" y="3133587"/>
              <a:ext cx="25215" cy="21661"/>
            </a:xfrm>
            <a:custGeom>
              <a:avLst/>
              <a:gdLst/>
              <a:ahLst/>
              <a:cxnLst/>
              <a:rect l="l" t="t" r="r" b="b"/>
              <a:pathLst>
                <a:path w="1426" h="1225" extrusionOk="0">
                  <a:moveTo>
                    <a:pt x="821" y="1"/>
                  </a:moveTo>
                  <a:cubicBezTo>
                    <a:pt x="303" y="1"/>
                    <a:pt x="0" y="649"/>
                    <a:pt x="346" y="1038"/>
                  </a:cubicBezTo>
                  <a:cubicBezTo>
                    <a:pt x="475" y="1167"/>
                    <a:pt x="634" y="1225"/>
                    <a:pt x="789" y="1225"/>
                  </a:cubicBezTo>
                  <a:cubicBezTo>
                    <a:pt x="1100" y="1225"/>
                    <a:pt x="1397" y="995"/>
                    <a:pt x="1426" y="649"/>
                  </a:cubicBezTo>
                  <a:cubicBezTo>
                    <a:pt x="1426" y="303"/>
                    <a:pt x="1167" y="1"/>
                    <a:pt x="821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5"/>
            <p:cNvSpPr/>
            <p:nvPr/>
          </p:nvSpPr>
          <p:spPr>
            <a:xfrm>
              <a:off x="5821094" y="3038048"/>
              <a:ext cx="25038" cy="21449"/>
            </a:xfrm>
            <a:custGeom>
              <a:avLst/>
              <a:gdLst/>
              <a:ahLst/>
              <a:cxnLst/>
              <a:rect l="l" t="t" r="r" b="b"/>
              <a:pathLst>
                <a:path w="1416" h="1213" extrusionOk="0">
                  <a:moveTo>
                    <a:pt x="761" y="0"/>
                  </a:moveTo>
                  <a:cubicBezTo>
                    <a:pt x="273" y="0"/>
                    <a:pt x="0" y="620"/>
                    <a:pt x="335" y="996"/>
                  </a:cubicBezTo>
                  <a:cubicBezTo>
                    <a:pt x="470" y="1146"/>
                    <a:pt x="635" y="1213"/>
                    <a:pt x="796" y="1213"/>
                  </a:cubicBezTo>
                  <a:cubicBezTo>
                    <a:pt x="1100" y="1213"/>
                    <a:pt x="1387" y="975"/>
                    <a:pt x="1415" y="607"/>
                  </a:cubicBezTo>
                  <a:cubicBezTo>
                    <a:pt x="1415" y="305"/>
                    <a:pt x="1156" y="2"/>
                    <a:pt x="810" y="2"/>
                  </a:cubicBezTo>
                  <a:cubicBezTo>
                    <a:pt x="794" y="1"/>
                    <a:pt x="777" y="0"/>
                    <a:pt x="761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5"/>
            <p:cNvSpPr/>
            <p:nvPr/>
          </p:nvSpPr>
          <p:spPr>
            <a:xfrm>
              <a:off x="5735316" y="2885837"/>
              <a:ext cx="19893" cy="17028"/>
            </a:xfrm>
            <a:custGeom>
              <a:avLst/>
              <a:gdLst/>
              <a:ahLst/>
              <a:cxnLst/>
              <a:rect l="l" t="t" r="r" b="b"/>
              <a:pathLst>
                <a:path w="1125" h="963" extrusionOk="0">
                  <a:moveTo>
                    <a:pt x="638" y="0"/>
                  </a:moveTo>
                  <a:cubicBezTo>
                    <a:pt x="520" y="0"/>
                    <a:pt x="400" y="44"/>
                    <a:pt x="303" y="141"/>
                  </a:cubicBezTo>
                  <a:cubicBezTo>
                    <a:pt x="1" y="400"/>
                    <a:pt x="173" y="919"/>
                    <a:pt x="606" y="962"/>
                  </a:cubicBezTo>
                  <a:cubicBezTo>
                    <a:pt x="865" y="962"/>
                    <a:pt x="1081" y="746"/>
                    <a:pt x="1124" y="487"/>
                  </a:cubicBezTo>
                  <a:cubicBezTo>
                    <a:pt x="1124" y="194"/>
                    <a:pt x="886" y="0"/>
                    <a:pt x="638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5"/>
            <p:cNvSpPr/>
            <p:nvPr/>
          </p:nvSpPr>
          <p:spPr>
            <a:xfrm>
              <a:off x="5636188" y="2961642"/>
              <a:ext cx="26559" cy="22439"/>
            </a:xfrm>
            <a:custGeom>
              <a:avLst/>
              <a:gdLst/>
              <a:ahLst/>
              <a:cxnLst/>
              <a:rect l="l" t="t" r="r" b="b"/>
              <a:pathLst>
                <a:path w="1502" h="1269" extrusionOk="0">
                  <a:moveTo>
                    <a:pt x="843" y="0"/>
                  </a:moveTo>
                  <a:cubicBezTo>
                    <a:pt x="274" y="0"/>
                    <a:pt x="1" y="664"/>
                    <a:pt x="378" y="1083"/>
                  </a:cubicBezTo>
                  <a:cubicBezTo>
                    <a:pt x="506" y="1211"/>
                    <a:pt x="667" y="1268"/>
                    <a:pt x="826" y="1268"/>
                  </a:cubicBezTo>
                  <a:cubicBezTo>
                    <a:pt x="1152" y="1268"/>
                    <a:pt x="1473" y="1028"/>
                    <a:pt x="1502" y="651"/>
                  </a:cubicBezTo>
                  <a:cubicBezTo>
                    <a:pt x="1502" y="305"/>
                    <a:pt x="1242" y="2"/>
                    <a:pt x="897" y="2"/>
                  </a:cubicBezTo>
                  <a:cubicBezTo>
                    <a:pt x="879" y="1"/>
                    <a:pt x="861" y="0"/>
                    <a:pt x="843" y="0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5"/>
            <p:cNvSpPr/>
            <p:nvPr/>
          </p:nvSpPr>
          <p:spPr>
            <a:xfrm>
              <a:off x="5519094" y="2895156"/>
              <a:ext cx="26754" cy="22987"/>
            </a:xfrm>
            <a:custGeom>
              <a:avLst/>
              <a:gdLst/>
              <a:ahLst/>
              <a:cxnLst/>
              <a:rect l="l" t="t" r="r" b="b"/>
              <a:pathLst>
                <a:path w="1513" h="1300" extrusionOk="0">
                  <a:moveTo>
                    <a:pt x="854" y="1"/>
                  </a:moveTo>
                  <a:cubicBezTo>
                    <a:pt x="704" y="1"/>
                    <a:pt x="553" y="55"/>
                    <a:pt x="432" y="176"/>
                  </a:cubicBezTo>
                  <a:cubicBezTo>
                    <a:pt x="0" y="565"/>
                    <a:pt x="259" y="1256"/>
                    <a:pt x="821" y="1299"/>
                  </a:cubicBezTo>
                  <a:cubicBezTo>
                    <a:pt x="1210" y="1299"/>
                    <a:pt x="1512" y="997"/>
                    <a:pt x="1512" y="651"/>
                  </a:cubicBezTo>
                  <a:cubicBezTo>
                    <a:pt x="1512" y="265"/>
                    <a:pt x="1185" y="1"/>
                    <a:pt x="854" y="1"/>
                  </a:cubicBezTo>
                  <a:close/>
                </a:path>
              </a:pathLst>
            </a:custGeom>
            <a:solidFill>
              <a:srgbClr val="FFB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5"/>
            <p:cNvSpPr/>
            <p:nvPr/>
          </p:nvSpPr>
          <p:spPr>
            <a:xfrm>
              <a:off x="5243265" y="3373503"/>
              <a:ext cx="832846" cy="24473"/>
            </a:xfrm>
            <a:custGeom>
              <a:avLst/>
              <a:gdLst/>
              <a:ahLst/>
              <a:cxnLst/>
              <a:rect l="l" t="t" r="r" b="b"/>
              <a:pathLst>
                <a:path w="47100" h="1384" extrusionOk="0">
                  <a:moveTo>
                    <a:pt x="562" y="1"/>
                  </a:moveTo>
                  <a:cubicBezTo>
                    <a:pt x="0" y="1"/>
                    <a:pt x="0" y="822"/>
                    <a:pt x="562" y="822"/>
                  </a:cubicBezTo>
                  <a:lnTo>
                    <a:pt x="46581" y="1383"/>
                  </a:lnTo>
                  <a:cubicBezTo>
                    <a:pt x="47099" y="1383"/>
                    <a:pt x="47099" y="562"/>
                    <a:pt x="46581" y="562"/>
                  </a:cubicBezTo>
                  <a:lnTo>
                    <a:pt x="562" y="1"/>
                  </a:ln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5"/>
            <p:cNvSpPr/>
            <p:nvPr/>
          </p:nvSpPr>
          <p:spPr>
            <a:xfrm>
              <a:off x="5440390" y="2662914"/>
              <a:ext cx="400385" cy="181122"/>
            </a:xfrm>
            <a:custGeom>
              <a:avLst/>
              <a:gdLst/>
              <a:ahLst/>
              <a:cxnLst/>
              <a:rect l="l" t="t" r="r" b="b"/>
              <a:pathLst>
                <a:path w="22643" h="10243" extrusionOk="0">
                  <a:moveTo>
                    <a:pt x="16688" y="1"/>
                  </a:moveTo>
                  <a:cubicBezTo>
                    <a:pt x="16657" y="1"/>
                    <a:pt x="16625" y="1"/>
                    <a:pt x="16593" y="1"/>
                  </a:cubicBezTo>
                  <a:cubicBezTo>
                    <a:pt x="14173" y="1"/>
                    <a:pt x="12099" y="1254"/>
                    <a:pt x="11192" y="2983"/>
                  </a:cubicBezTo>
                  <a:cubicBezTo>
                    <a:pt x="9991" y="1368"/>
                    <a:pt x="8156" y="428"/>
                    <a:pt x="6180" y="428"/>
                  </a:cubicBezTo>
                  <a:cubicBezTo>
                    <a:pt x="6094" y="428"/>
                    <a:pt x="6007" y="430"/>
                    <a:pt x="5920" y="433"/>
                  </a:cubicBezTo>
                  <a:cubicBezTo>
                    <a:pt x="2636" y="477"/>
                    <a:pt x="0" y="2680"/>
                    <a:pt x="44" y="5402"/>
                  </a:cubicBezTo>
                  <a:cubicBezTo>
                    <a:pt x="44" y="8125"/>
                    <a:pt x="2723" y="10242"/>
                    <a:pt x="6007" y="10242"/>
                  </a:cubicBezTo>
                  <a:cubicBezTo>
                    <a:pt x="8470" y="10242"/>
                    <a:pt x="10501" y="9032"/>
                    <a:pt x="11408" y="7304"/>
                  </a:cubicBezTo>
                  <a:cubicBezTo>
                    <a:pt x="12608" y="8877"/>
                    <a:pt x="14444" y="9815"/>
                    <a:pt x="16419" y="9815"/>
                  </a:cubicBezTo>
                  <a:cubicBezTo>
                    <a:pt x="16506" y="9815"/>
                    <a:pt x="16593" y="9814"/>
                    <a:pt x="16680" y="9810"/>
                  </a:cubicBezTo>
                  <a:cubicBezTo>
                    <a:pt x="19964" y="9767"/>
                    <a:pt x="22643" y="7563"/>
                    <a:pt x="22556" y="4841"/>
                  </a:cubicBezTo>
                  <a:cubicBezTo>
                    <a:pt x="22513" y="2188"/>
                    <a:pt x="19928" y="1"/>
                    <a:pt x="166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5"/>
            <p:cNvSpPr/>
            <p:nvPr/>
          </p:nvSpPr>
          <p:spPr>
            <a:xfrm>
              <a:off x="5968354" y="2245713"/>
              <a:ext cx="208618" cy="201032"/>
            </a:xfrm>
            <a:custGeom>
              <a:avLst/>
              <a:gdLst/>
              <a:ahLst/>
              <a:cxnLst/>
              <a:rect l="l" t="t" r="r" b="b"/>
              <a:pathLst>
                <a:path w="11798" h="11369" extrusionOk="0">
                  <a:moveTo>
                    <a:pt x="5911" y="0"/>
                  </a:moveTo>
                  <a:cubicBezTo>
                    <a:pt x="5857" y="0"/>
                    <a:pt x="5802" y="1"/>
                    <a:pt x="5748" y="2"/>
                  </a:cubicBezTo>
                  <a:cubicBezTo>
                    <a:pt x="2550" y="89"/>
                    <a:pt x="1" y="2681"/>
                    <a:pt x="87" y="5836"/>
                  </a:cubicBezTo>
                  <a:cubicBezTo>
                    <a:pt x="172" y="8936"/>
                    <a:pt x="2762" y="11369"/>
                    <a:pt x="5887" y="11369"/>
                  </a:cubicBezTo>
                  <a:cubicBezTo>
                    <a:pt x="5941" y="11369"/>
                    <a:pt x="5996" y="11368"/>
                    <a:pt x="6050" y="11367"/>
                  </a:cubicBezTo>
                  <a:cubicBezTo>
                    <a:pt x="9248" y="11280"/>
                    <a:pt x="11797" y="8688"/>
                    <a:pt x="11711" y="5533"/>
                  </a:cubicBezTo>
                  <a:cubicBezTo>
                    <a:pt x="11626" y="2433"/>
                    <a:pt x="9036" y="0"/>
                    <a:pt x="5911" y="0"/>
                  </a:cubicBez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5"/>
            <p:cNvSpPr/>
            <p:nvPr/>
          </p:nvSpPr>
          <p:spPr>
            <a:xfrm>
              <a:off x="6067694" y="2277082"/>
              <a:ext cx="75646" cy="130691"/>
            </a:xfrm>
            <a:custGeom>
              <a:avLst/>
              <a:gdLst/>
              <a:ahLst/>
              <a:cxnLst/>
              <a:rect l="l" t="t" r="r" b="b"/>
              <a:pathLst>
                <a:path w="4278" h="7391" extrusionOk="0">
                  <a:moveTo>
                    <a:pt x="389" y="0"/>
                  </a:moveTo>
                  <a:cubicBezTo>
                    <a:pt x="0" y="86"/>
                    <a:pt x="0" y="648"/>
                    <a:pt x="389" y="691"/>
                  </a:cubicBezTo>
                  <a:cubicBezTo>
                    <a:pt x="416" y="691"/>
                    <a:pt x="442" y="690"/>
                    <a:pt x="469" y="690"/>
                  </a:cubicBezTo>
                  <a:cubicBezTo>
                    <a:pt x="2076" y="690"/>
                    <a:pt x="3415" y="1972"/>
                    <a:pt x="3500" y="3630"/>
                  </a:cubicBezTo>
                  <a:cubicBezTo>
                    <a:pt x="3543" y="5272"/>
                    <a:pt x="2204" y="6654"/>
                    <a:pt x="562" y="6741"/>
                  </a:cubicBezTo>
                  <a:cubicBezTo>
                    <a:pt x="143" y="6741"/>
                    <a:pt x="130" y="7391"/>
                    <a:pt x="524" y="7391"/>
                  </a:cubicBezTo>
                  <a:cubicBezTo>
                    <a:pt x="536" y="7391"/>
                    <a:pt x="549" y="7390"/>
                    <a:pt x="562" y="7389"/>
                  </a:cubicBezTo>
                  <a:cubicBezTo>
                    <a:pt x="2550" y="7216"/>
                    <a:pt x="4278" y="5747"/>
                    <a:pt x="4235" y="3630"/>
                  </a:cubicBezTo>
                  <a:cubicBezTo>
                    <a:pt x="4105" y="1556"/>
                    <a:pt x="2420" y="0"/>
                    <a:pt x="389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5"/>
            <p:cNvSpPr/>
            <p:nvPr/>
          </p:nvSpPr>
          <p:spPr>
            <a:xfrm>
              <a:off x="5074167" y="2410673"/>
              <a:ext cx="256219" cy="216239"/>
            </a:xfrm>
            <a:custGeom>
              <a:avLst/>
              <a:gdLst/>
              <a:ahLst/>
              <a:cxnLst/>
              <a:rect l="l" t="t" r="r" b="b"/>
              <a:pathLst>
                <a:path w="14490" h="12229" extrusionOk="0">
                  <a:moveTo>
                    <a:pt x="7736" y="1"/>
                  </a:moveTo>
                  <a:cubicBezTo>
                    <a:pt x="5743" y="1"/>
                    <a:pt x="3733" y="955"/>
                    <a:pt x="2520" y="2988"/>
                  </a:cubicBezTo>
                  <a:cubicBezTo>
                    <a:pt x="1" y="7174"/>
                    <a:pt x="3182" y="12229"/>
                    <a:pt x="7700" y="12229"/>
                  </a:cubicBezTo>
                  <a:cubicBezTo>
                    <a:pt x="8219" y="12229"/>
                    <a:pt x="8756" y="12162"/>
                    <a:pt x="9304" y="12019"/>
                  </a:cubicBezTo>
                  <a:cubicBezTo>
                    <a:pt x="12545" y="11198"/>
                    <a:pt x="14489" y="7914"/>
                    <a:pt x="13668" y="4674"/>
                  </a:cubicBezTo>
                  <a:cubicBezTo>
                    <a:pt x="12956" y="1653"/>
                    <a:pt x="10360" y="1"/>
                    <a:pt x="7736" y="1"/>
                  </a:cubicBez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5"/>
            <p:cNvSpPr/>
            <p:nvPr/>
          </p:nvSpPr>
          <p:spPr>
            <a:xfrm>
              <a:off x="5133227" y="2459388"/>
              <a:ext cx="100401" cy="133397"/>
            </a:xfrm>
            <a:custGeom>
              <a:avLst/>
              <a:gdLst/>
              <a:ahLst/>
              <a:cxnLst/>
              <a:rect l="l" t="t" r="r" b="b"/>
              <a:pathLst>
                <a:path w="5678" h="7544" extrusionOk="0">
                  <a:moveTo>
                    <a:pt x="3395" y="0"/>
                  </a:moveTo>
                  <a:cubicBezTo>
                    <a:pt x="3361" y="0"/>
                    <a:pt x="3324" y="6"/>
                    <a:pt x="3285" y="17"/>
                  </a:cubicBezTo>
                  <a:lnTo>
                    <a:pt x="3328" y="17"/>
                  </a:lnTo>
                  <a:cubicBezTo>
                    <a:pt x="1384" y="622"/>
                    <a:pt x="1" y="2480"/>
                    <a:pt x="476" y="4554"/>
                  </a:cubicBezTo>
                  <a:cubicBezTo>
                    <a:pt x="882" y="6475"/>
                    <a:pt x="2551" y="7543"/>
                    <a:pt x="4350" y="7543"/>
                  </a:cubicBezTo>
                  <a:cubicBezTo>
                    <a:pt x="4656" y="7543"/>
                    <a:pt x="4965" y="7512"/>
                    <a:pt x="5273" y="7449"/>
                  </a:cubicBezTo>
                  <a:cubicBezTo>
                    <a:pt x="5678" y="7368"/>
                    <a:pt x="5551" y="6793"/>
                    <a:pt x="5177" y="6793"/>
                  </a:cubicBezTo>
                  <a:cubicBezTo>
                    <a:pt x="5152" y="6793"/>
                    <a:pt x="5127" y="6796"/>
                    <a:pt x="5100" y="6801"/>
                  </a:cubicBezTo>
                  <a:cubicBezTo>
                    <a:pt x="4834" y="6869"/>
                    <a:pt x="4568" y="6902"/>
                    <a:pt x="4305" y="6902"/>
                  </a:cubicBezTo>
                  <a:cubicBezTo>
                    <a:pt x="2901" y="6902"/>
                    <a:pt x="1611" y="5967"/>
                    <a:pt x="1211" y="4511"/>
                  </a:cubicBezTo>
                  <a:cubicBezTo>
                    <a:pt x="779" y="2826"/>
                    <a:pt x="1773" y="1098"/>
                    <a:pt x="3501" y="665"/>
                  </a:cubicBezTo>
                  <a:cubicBezTo>
                    <a:pt x="3855" y="547"/>
                    <a:pt x="3744" y="0"/>
                    <a:pt x="339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5"/>
            <p:cNvSpPr/>
            <p:nvPr/>
          </p:nvSpPr>
          <p:spPr>
            <a:xfrm>
              <a:off x="5179078" y="1997911"/>
              <a:ext cx="897794" cy="787455"/>
            </a:xfrm>
            <a:custGeom>
              <a:avLst/>
              <a:gdLst/>
              <a:ahLst/>
              <a:cxnLst/>
              <a:rect l="l" t="t" r="r" b="b"/>
              <a:pathLst>
                <a:path w="50773" h="44533" extrusionOk="0">
                  <a:moveTo>
                    <a:pt x="26266" y="0"/>
                  </a:moveTo>
                  <a:cubicBezTo>
                    <a:pt x="25881" y="0"/>
                    <a:pt x="25494" y="6"/>
                    <a:pt x="25106" y="16"/>
                  </a:cubicBezTo>
                  <a:cubicBezTo>
                    <a:pt x="11451" y="405"/>
                    <a:pt x="0" y="10430"/>
                    <a:pt x="303" y="22702"/>
                  </a:cubicBezTo>
                  <a:cubicBezTo>
                    <a:pt x="346" y="24603"/>
                    <a:pt x="1254" y="26807"/>
                    <a:pt x="1815" y="28492"/>
                  </a:cubicBezTo>
                  <a:cubicBezTo>
                    <a:pt x="4902" y="37795"/>
                    <a:pt x="14363" y="44533"/>
                    <a:pt x="25579" y="44533"/>
                  </a:cubicBezTo>
                  <a:cubicBezTo>
                    <a:pt x="25824" y="44533"/>
                    <a:pt x="26069" y="44529"/>
                    <a:pt x="26316" y="44523"/>
                  </a:cubicBezTo>
                  <a:cubicBezTo>
                    <a:pt x="39970" y="44134"/>
                    <a:pt x="50773" y="33893"/>
                    <a:pt x="50427" y="21621"/>
                  </a:cubicBezTo>
                  <a:cubicBezTo>
                    <a:pt x="50384" y="19202"/>
                    <a:pt x="50038" y="14665"/>
                    <a:pt x="49217" y="12547"/>
                  </a:cubicBezTo>
                  <a:cubicBezTo>
                    <a:pt x="45882" y="4002"/>
                    <a:pt x="36796" y="0"/>
                    <a:pt x="26266" y="0"/>
                  </a:cubicBezTo>
                  <a:close/>
                </a:path>
              </a:pathLst>
            </a:custGeom>
            <a:solidFill>
              <a:srgbClr val="9D4F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5"/>
            <p:cNvSpPr/>
            <p:nvPr/>
          </p:nvSpPr>
          <p:spPr>
            <a:xfrm>
              <a:off x="5017088" y="1844285"/>
              <a:ext cx="1039926" cy="579509"/>
            </a:xfrm>
            <a:custGeom>
              <a:avLst/>
              <a:gdLst/>
              <a:ahLst/>
              <a:cxnLst/>
              <a:rect l="l" t="t" r="r" b="b"/>
              <a:pathLst>
                <a:path w="58811" h="32773" extrusionOk="0">
                  <a:moveTo>
                    <a:pt x="35129" y="1"/>
                  </a:moveTo>
                  <a:cubicBezTo>
                    <a:pt x="30861" y="1"/>
                    <a:pt x="26135" y="1001"/>
                    <a:pt x="21044" y="3217"/>
                  </a:cubicBezTo>
                  <a:cubicBezTo>
                    <a:pt x="1" y="12334"/>
                    <a:pt x="9637" y="32772"/>
                    <a:pt x="9637" y="32772"/>
                  </a:cubicBezTo>
                  <a:cubicBezTo>
                    <a:pt x="26055" y="27328"/>
                    <a:pt x="19576" y="13806"/>
                    <a:pt x="19575" y="13803"/>
                  </a:cubicBezTo>
                  <a:lnTo>
                    <a:pt x="19575" y="13803"/>
                  </a:lnTo>
                  <a:cubicBezTo>
                    <a:pt x="24127" y="22112"/>
                    <a:pt x="35793" y="23951"/>
                    <a:pt x="45229" y="23951"/>
                  </a:cubicBezTo>
                  <a:cubicBezTo>
                    <a:pt x="52723" y="23951"/>
                    <a:pt x="58810" y="22791"/>
                    <a:pt x="58810" y="22791"/>
                  </a:cubicBezTo>
                  <a:cubicBezTo>
                    <a:pt x="57369" y="9819"/>
                    <a:pt x="48502" y="1"/>
                    <a:pt x="35129" y="1"/>
                  </a:cubicBezTo>
                  <a:close/>
                </a:path>
              </a:pathLst>
            </a:custGeom>
            <a:solidFill>
              <a:srgbClr val="2A03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5"/>
            <p:cNvSpPr/>
            <p:nvPr/>
          </p:nvSpPr>
          <p:spPr>
            <a:xfrm>
              <a:off x="5573450" y="2028855"/>
              <a:ext cx="436192" cy="183297"/>
            </a:xfrm>
            <a:custGeom>
              <a:avLst/>
              <a:gdLst/>
              <a:ahLst/>
              <a:cxnLst/>
              <a:rect l="l" t="t" r="r" b="b"/>
              <a:pathLst>
                <a:path w="24668" h="10366" extrusionOk="0">
                  <a:moveTo>
                    <a:pt x="447" y="0"/>
                  </a:moveTo>
                  <a:cubicBezTo>
                    <a:pt x="228" y="0"/>
                    <a:pt x="1" y="224"/>
                    <a:pt x="124" y="470"/>
                  </a:cubicBezTo>
                  <a:cubicBezTo>
                    <a:pt x="4618" y="7945"/>
                    <a:pt x="16198" y="9890"/>
                    <a:pt x="24235" y="10365"/>
                  </a:cubicBezTo>
                  <a:cubicBezTo>
                    <a:pt x="24667" y="10365"/>
                    <a:pt x="24667" y="9717"/>
                    <a:pt x="24235" y="9674"/>
                  </a:cubicBezTo>
                  <a:cubicBezTo>
                    <a:pt x="16457" y="9242"/>
                    <a:pt x="5050" y="7340"/>
                    <a:pt x="685" y="124"/>
                  </a:cubicBezTo>
                  <a:cubicBezTo>
                    <a:pt x="623" y="37"/>
                    <a:pt x="535" y="0"/>
                    <a:pt x="447" y="0"/>
                  </a:cubicBezTo>
                  <a:close/>
                </a:path>
              </a:pathLst>
            </a:custGeom>
            <a:solidFill>
              <a:srgbClr val="763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5"/>
            <p:cNvSpPr/>
            <p:nvPr/>
          </p:nvSpPr>
          <p:spPr>
            <a:xfrm>
              <a:off x="5667592" y="2033735"/>
              <a:ext cx="247803" cy="111223"/>
            </a:xfrm>
            <a:custGeom>
              <a:avLst/>
              <a:gdLst/>
              <a:ahLst/>
              <a:cxnLst/>
              <a:rect l="l" t="t" r="r" b="b"/>
              <a:pathLst>
                <a:path w="14014" h="6290" extrusionOk="0">
                  <a:moveTo>
                    <a:pt x="459" y="1"/>
                  </a:moveTo>
                  <a:cubicBezTo>
                    <a:pt x="189" y="1"/>
                    <a:pt x="1" y="447"/>
                    <a:pt x="287" y="626"/>
                  </a:cubicBezTo>
                  <a:cubicBezTo>
                    <a:pt x="4090" y="3478"/>
                    <a:pt x="8929" y="5077"/>
                    <a:pt x="13467" y="6287"/>
                  </a:cubicBezTo>
                  <a:cubicBezTo>
                    <a:pt x="13481" y="6288"/>
                    <a:pt x="13495" y="6289"/>
                    <a:pt x="13509" y="6289"/>
                  </a:cubicBezTo>
                  <a:cubicBezTo>
                    <a:pt x="13867" y="6289"/>
                    <a:pt x="14014" y="5762"/>
                    <a:pt x="13639" y="5595"/>
                  </a:cubicBezTo>
                  <a:cubicBezTo>
                    <a:pt x="9146" y="4472"/>
                    <a:pt x="4392" y="2873"/>
                    <a:pt x="633" y="64"/>
                  </a:cubicBezTo>
                  <a:cubicBezTo>
                    <a:pt x="574" y="20"/>
                    <a:pt x="515" y="1"/>
                    <a:pt x="459" y="1"/>
                  </a:cubicBezTo>
                  <a:close/>
                </a:path>
              </a:pathLst>
            </a:custGeom>
            <a:solidFill>
              <a:srgbClr val="763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5"/>
            <p:cNvSpPr/>
            <p:nvPr/>
          </p:nvSpPr>
          <p:spPr>
            <a:xfrm>
              <a:off x="5779628" y="1557333"/>
              <a:ext cx="375948" cy="336197"/>
            </a:xfrm>
            <a:custGeom>
              <a:avLst/>
              <a:gdLst/>
              <a:ahLst/>
              <a:cxnLst/>
              <a:rect l="l" t="t" r="r" b="b"/>
              <a:pathLst>
                <a:path w="21261" h="19013" extrusionOk="0">
                  <a:moveTo>
                    <a:pt x="5661" y="0"/>
                  </a:moveTo>
                  <a:lnTo>
                    <a:pt x="1" y="19013"/>
                  </a:lnTo>
                  <a:lnTo>
                    <a:pt x="21260" y="11969"/>
                  </a:lnTo>
                  <a:lnTo>
                    <a:pt x="5661" y="0"/>
                  </a:lnTo>
                  <a:close/>
                </a:path>
              </a:pathLst>
            </a:custGeom>
            <a:solidFill>
              <a:srgbClr val="2A03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5"/>
            <p:cNvSpPr/>
            <p:nvPr/>
          </p:nvSpPr>
          <p:spPr>
            <a:xfrm>
              <a:off x="4776412" y="1661996"/>
              <a:ext cx="483669" cy="383586"/>
            </a:xfrm>
            <a:custGeom>
              <a:avLst/>
              <a:gdLst/>
              <a:ahLst/>
              <a:cxnLst/>
              <a:rect l="l" t="t" r="r" b="b"/>
              <a:pathLst>
                <a:path w="27353" h="21693" extrusionOk="0">
                  <a:moveTo>
                    <a:pt x="16421" y="1"/>
                  </a:moveTo>
                  <a:lnTo>
                    <a:pt x="1" y="21692"/>
                  </a:lnTo>
                  <a:lnTo>
                    <a:pt x="27353" y="20439"/>
                  </a:lnTo>
                  <a:lnTo>
                    <a:pt x="16421" y="1"/>
                  </a:lnTo>
                  <a:close/>
                </a:path>
              </a:pathLst>
            </a:custGeom>
            <a:solidFill>
              <a:srgbClr val="2A03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5"/>
            <p:cNvSpPr/>
            <p:nvPr/>
          </p:nvSpPr>
          <p:spPr>
            <a:xfrm>
              <a:off x="5946122" y="2416495"/>
              <a:ext cx="93576" cy="79536"/>
            </a:xfrm>
            <a:custGeom>
              <a:avLst/>
              <a:gdLst/>
              <a:ahLst/>
              <a:cxnLst/>
              <a:rect l="l" t="t" r="r" b="b"/>
              <a:pathLst>
                <a:path w="5292" h="4498" extrusionOk="0">
                  <a:moveTo>
                    <a:pt x="2351" y="0"/>
                  </a:moveTo>
                  <a:cubicBezTo>
                    <a:pt x="2316" y="0"/>
                    <a:pt x="2282" y="1"/>
                    <a:pt x="2247" y="3"/>
                  </a:cubicBezTo>
                  <a:cubicBezTo>
                    <a:pt x="994" y="3"/>
                    <a:pt x="0" y="1040"/>
                    <a:pt x="44" y="2293"/>
                  </a:cubicBezTo>
                  <a:cubicBezTo>
                    <a:pt x="72" y="3644"/>
                    <a:pt x="1173" y="4498"/>
                    <a:pt x="2313" y="4498"/>
                  </a:cubicBezTo>
                  <a:cubicBezTo>
                    <a:pt x="2886" y="4498"/>
                    <a:pt x="3470" y="4282"/>
                    <a:pt x="3933" y="3805"/>
                  </a:cubicBezTo>
                  <a:cubicBezTo>
                    <a:pt x="5291" y="2362"/>
                    <a:pt x="4272" y="0"/>
                    <a:pt x="2351" y="0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5"/>
            <p:cNvSpPr/>
            <p:nvPr/>
          </p:nvSpPr>
          <p:spPr>
            <a:xfrm>
              <a:off x="5298861" y="2505856"/>
              <a:ext cx="105229" cy="90411"/>
            </a:xfrm>
            <a:custGeom>
              <a:avLst/>
              <a:gdLst/>
              <a:ahLst/>
              <a:cxnLst/>
              <a:rect l="l" t="t" r="r" b="b"/>
              <a:pathLst>
                <a:path w="5951" h="5113" extrusionOk="0">
                  <a:moveTo>
                    <a:pt x="2560" y="0"/>
                  </a:moveTo>
                  <a:cubicBezTo>
                    <a:pt x="2542" y="0"/>
                    <a:pt x="2524" y="0"/>
                    <a:pt x="2506" y="1"/>
                  </a:cubicBezTo>
                  <a:cubicBezTo>
                    <a:pt x="1080" y="44"/>
                    <a:pt x="0" y="1167"/>
                    <a:pt x="0" y="2593"/>
                  </a:cubicBezTo>
                  <a:cubicBezTo>
                    <a:pt x="29" y="4123"/>
                    <a:pt x="1272" y="5112"/>
                    <a:pt x="2570" y="5112"/>
                  </a:cubicBezTo>
                  <a:cubicBezTo>
                    <a:pt x="3216" y="5112"/>
                    <a:pt x="3876" y="4867"/>
                    <a:pt x="4408" y="4322"/>
                  </a:cubicBezTo>
                  <a:cubicBezTo>
                    <a:pt x="5951" y="2693"/>
                    <a:pt x="4815" y="0"/>
                    <a:pt x="2560" y="0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5"/>
            <p:cNvSpPr/>
            <p:nvPr/>
          </p:nvSpPr>
          <p:spPr>
            <a:xfrm>
              <a:off x="5651271" y="2429116"/>
              <a:ext cx="42049" cy="58087"/>
            </a:xfrm>
            <a:custGeom>
              <a:avLst/>
              <a:gdLst/>
              <a:ahLst/>
              <a:cxnLst/>
              <a:rect l="l" t="t" r="r" b="b"/>
              <a:pathLst>
                <a:path w="2378" h="3285" extrusionOk="0">
                  <a:moveTo>
                    <a:pt x="389" y="1"/>
                  </a:moveTo>
                  <a:cubicBezTo>
                    <a:pt x="0" y="44"/>
                    <a:pt x="0" y="606"/>
                    <a:pt x="389" y="649"/>
                  </a:cubicBezTo>
                  <a:cubicBezTo>
                    <a:pt x="951" y="649"/>
                    <a:pt x="1642" y="951"/>
                    <a:pt x="1686" y="1600"/>
                  </a:cubicBezTo>
                  <a:cubicBezTo>
                    <a:pt x="1729" y="2248"/>
                    <a:pt x="994" y="2550"/>
                    <a:pt x="476" y="2593"/>
                  </a:cubicBezTo>
                  <a:cubicBezTo>
                    <a:pt x="44" y="2593"/>
                    <a:pt x="44" y="3285"/>
                    <a:pt x="476" y="3285"/>
                  </a:cubicBezTo>
                  <a:cubicBezTo>
                    <a:pt x="1383" y="3242"/>
                    <a:pt x="2377" y="2637"/>
                    <a:pt x="2377" y="1600"/>
                  </a:cubicBezTo>
                  <a:cubicBezTo>
                    <a:pt x="2334" y="606"/>
                    <a:pt x="1340" y="44"/>
                    <a:pt x="38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5"/>
            <p:cNvSpPr/>
            <p:nvPr/>
          </p:nvSpPr>
          <p:spPr>
            <a:xfrm rot="4778323">
              <a:off x="5401590" y="2350304"/>
              <a:ext cx="81733" cy="154048"/>
            </a:xfrm>
            <a:prstGeom prst="moon">
              <a:avLst>
                <a:gd name="adj" fmla="val 19665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5"/>
            <p:cNvSpPr/>
            <p:nvPr/>
          </p:nvSpPr>
          <p:spPr>
            <a:xfrm rot="5051177">
              <a:off x="5875604" y="2267959"/>
              <a:ext cx="82927" cy="156181"/>
            </a:xfrm>
            <a:prstGeom prst="moon">
              <a:avLst>
                <a:gd name="adj" fmla="val 19665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5"/>
            <p:cNvSpPr/>
            <p:nvPr/>
          </p:nvSpPr>
          <p:spPr>
            <a:xfrm rot="4782745" flipH="1">
              <a:off x="5661397" y="2512194"/>
              <a:ext cx="89031" cy="173877"/>
            </a:xfrm>
            <a:prstGeom prst="moon">
              <a:avLst>
                <a:gd name="adj" fmla="val 875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" name="Google Shape;789;p35"/>
          <p:cNvSpPr txBox="1">
            <a:spLocks noGrp="1"/>
          </p:cNvSpPr>
          <p:nvPr>
            <p:ph type="subTitle" idx="1"/>
          </p:nvPr>
        </p:nvSpPr>
        <p:spPr>
          <a:xfrm>
            <a:off x="5723091" y="3579721"/>
            <a:ext cx="3217240" cy="1211963"/>
          </a:xfrm>
          <a:prstGeom prst="rect">
            <a:avLst/>
          </a:prstGeom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hango" panose="020B0604020202020204" charset="0"/>
              </a:rPr>
              <a:t>https://www.youtube.com/watch?v=zH7R5_e5SBs&amp;list=LL&amp;index=1&amp;t=119s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  <a:latin typeface="Chango" panose="020B060402020202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8" name="Google Shape;1998;p48"/>
          <p:cNvSpPr txBox="1">
            <a:spLocks noGrp="1"/>
          </p:cNvSpPr>
          <p:nvPr>
            <p:ph type="title"/>
          </p:nvPr>
        </p:nvSpPr>
        <p:spPr>
          <a:xfrm>
            <a:off x="713225" y="347474"/>
            <a:ext cx="77175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D</a:t>
            </a:r>
            <a:r>
              <a:rPr lang="en" dirty="0" smtClean="0"/>
              <a:t>esarrollo </a:t>
            </a:r>
            <a:endParaRPr dirty="0"/>
          </a:p>
        </p:txBody>
      </p:sp>
      <p:sp>
        <p:nvSpPr>
          <p:cNvPr id="2000" name="Google Shape;2000;p48"/>
          <p:cNvSpPr/>
          <p:nvPr/>
        </p:nvSpPr>
        <p:spPr>
          <a:xfrm rot="5393904" flipH="1">
            <a:off x="2356840" y="1243835"/>
            <a:ext cx="2368504" cy="2464500"/>
          </a:xfrm>
          <a:prstGeom prst="wedgeEllipseCallout">
            <a:avLst>
              <a:gd name="adj1" fmla="val -36369"/>
              <a:gd name="adj2" fmla="val 54815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4" name="Google Shape;2004;p48"/>
          <p:cNvSpPr txBox="1">
            <a:spLocks noGrp="1"/>
          </p:cNvSpPr>
          <p:nvPr>
            <p:ph type="subTitle" idx="1"/>
          </p:nvPr>
        </p:nvSpPr>
        <p:spPr>
          <a:xfrm>
            <a:off x="5662703" y="940274"/>
            <a:ext cx="2768022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Se les mostrara un video donde se narran cuentos y se hacen preguntas relacionadas con las características mas comunes de los objetos como la textura y el tamaño de estos. </a:t>
            </a:r>
            <a:endParaRPr dirty="0"/>
          </a:p>
        </p:txBody>
      </p:sp>
      <p:grpSp>
        <p:nvGrpSpPr>
          <p:cNvPr id="2008" name="Google Shape;2008;p48"/>
          <p:cNvGrpSpPr/>
          <p:nvPr/>
        </p:nvGrpSpPr>
        <p:grpSpPr>
          <a:xfrm rot="-1438475">
            <a:off x="2660964" y="2452407"/>
            <a:ext cx="574869" cy="799178"/>
            <a:chOff x="-303350" y="2766600"/>
            <a:chExt cx="628768" cy="874107"/>
          </a:xfrm>
        </p:grpSpPr>
        <p:sp>
          <p:nvSpPr>
            <p:cNvPr id="2009" name="Google Shape;2009;p48"/>
            <p:cNvSpPr/>
            <p:nvPr/>
          </p:nvSpPr>
          <p:spPr>
            <a:xfrm>
              <a:off x="216381" y="3405595"/>
              <a:ext cx="48373" cy="38087"/>
            </a:xfrm>
            <a:custGeom>
              <a:avLst/>
              <a:gdLst/>
              <a:ahLst/>
              <a:cxnLst/>
              <a:rect l="l" t="t" r="r" b="b"/>
              <a:pathLst>
                <a:path w="2436" h="1918" extrusionOk="0">
                  <a:moveTo>
                    <a:pt x="1389" y="341"/>
                  </a:moveTo>
                  <a:cubicBezTo>
                    <a:pt x="1448" y="341"/>
                    <a:pt x="1503" y="353"/>
                    <a:pt x="1553" y="383"/>
                  </a:cubicBezTo>
                  <a:cubicBezTo>
                    <a:pt x="1555" y="384"/>
                    <a:pt x="1556" y="385"/>
                    <a:pt x="1557" y="385"/>
                  </a:cubicBezTo>
                  <a:lnTo>
                    <a:pt x="1557" y="385"/>
                  </a:lnTo>
                  <a:cubicBezTo>
                    <a:pt x="1905" y="757"/>
                    <a:pt x="1265" y="1494"/>
                    <a:pt x="888" y="1575"/>
                  </a:cubicBezTo>
                  <a:cubicBezTo>
                    <a:pt x="877" y="1576"/>
                    <a:pt x="867" y="1576"/>
                    <a:pt x="857" y="1576"/>
                  </a:cubicBezTo>
                  <a:cubicBezTo>
                    <a:pt x="570" y="1576"/>
                    <a:pt x="394" y="1206"/>
                    <a:pt x="527" y="965"/>
                  </a:cubicBezTo>
                  <a:cubicBezTo>
                    <a:pt x="622" y="753"/>
                    <a:pt x="1056" y="341"/>
                    <a:pt x="1389" y="341"/>
                  </a:cubicBezTo>
                  <a:close/>
                  <a:moveTo>
                    <a:pt x="1369" y="1"/>
                  </a:moveTo>
                  <a:cubicBezTo>
                    <a:pt x="910" y="1"/>
                    <a:pt x="445" y="403"/>
                    <a:pt x="250" y="771"/>
                  </a:cubicBezTo>
                  <a:cubicBezTo>
                    <a:pt x="1" y="1214"/>
                    <a:pt x="222" y="1769"/>
                    <a:pt x="722" y="1907"/>
                  </a:cubicBezTo>
                  <a:cubicBezTo>
                    <a:pt x="758" y="1914"/>
                    <a:pt x="794" y="1917"/>
                    <a:pt x="831" y="1917"/>
                  </a:cubicBezTo>
                  <a:cubicBezTo>
                    <a:pt x="1554" y="1917"/>
                    <a:pt x="2436" y="697"/>
                    <a:pt x="1804" y="156"/>
                  </a:cubicBezTo>
                  <a:lnTo>
                    <a:pt x="1804" y="156"/>
                  </a:lnTo>
                  <a:cubicBezTo>
                    <a:pt x="1791" y="137"/>
                    <a:pt x="1772" y="120"/>
                    <a:pt x="1747" y="105"/>
                  </a:cubicBezTo>
                  <a:cubicBezTo>
                    <a:pt x="1626" y="32"/>
                    <a:pt x="1498" y="1"/>
                    <a:pt x="136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8"/>
            <p:cNvSpPr/>
            <p:nvPr/>
          </p:nvSpPr>
          <p:spPr>
            <a:xfrm>
              <a:off x="-292329" y="3196158"/>
              <a:ext cx="115134" cy="192816"/>
            </a:xfrm>
            <a:custGeom>
              <a:avLst/>
              <a:gdLst/>
              <a:ahLst/>
              <a:cxnLst/>
              <a:rect l="l" t="t" r="r" b="b"/>
              <a:pathLst>
                <a:path w="5798" h="9710" extrusionOk="0">
                  <a:moveTo>
                    <a:pt x="591" y="1"/>
                  </a:moveTo>
                  <a:cubicBezTo>
                    <a:pt x="394" y="1"/>
                    <a:pt x="196" y="47"/>
                    <a:pt x="0" y="144"/>
                  </a:cubicBezTo>
                  <a:cubicBezTo>
                    <a:pt x="389" y="2168"/>
                    <a:pt x="888" y="4165"/>
                    <a:pt x="1525" y="6105"/>
                  </a:cubicBezTo>
                  <a:cubicBezTo>
                    <a:pt x="1941" y="7298"/>
                    <a:pt x="2385" y="8517"/>
                    <a:pt x="2912" y="9710"/>
                  </a:cubicBezTo>
                  <a:cubicBezTo>
                    <a:pt x="5798" y="7957"/>
                    <a:pt x="3199" y="1"/>
                    <a:pt x="591" y="1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8"/>
            <p:cNvSpPr/>
            <p:nvPr/>
          </p:nvSpPr>
          <p:spPr>
            <a:xfrm>
              <a:off x="9883" y="2799306"/>
              <a:ext cx="97520" cy="85844"/>
            </a:xfrm>
            <a:custGeom>
              <a:avLst/>
              <a:gdLst/>
              <a:ahLst/>
              <a:cxnLst/>
              <a:rect l="l" t="t" r="r" b="b"/>
              <a:pathLst>
                <a:path w="4911" h="4323" extrusionOk="0">
                  <a:moveTo>
                    <a:pt x="2332" y="1"/>
                  </a:moveTo>
                  <a:cubicBezTo>
                    <a:pt x="1583" y="56"/>
                    <a:pt x="723" y="389"/>
                    <a:pt x="502" y="1387"/>
                  </a:cubicBezTo>
                  <a:cubicBezTo>
                    <a:pt x="0" y="3377"/>
                    <a:pt x="1403" y="4322"/>
                    <a:pt x="2758" y="4322"/>
                  </a:cubicBezTo>
                  <a:cubicBezTo>
                    <a:pt x="3800" y="4322"/>
                    <a:pt x="4814" y="3763"/>
                    <a:pt x="4910" y="2690"/>
                  </a:cubicBezTo>
                  <a:cubicBezTo>
                    <a:pt x="4189" y="1664"/>
                    <a:pt x="3330" y="749"/>
                    <a:pt x="2332" y="1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8"/>
            <p:cNvSpPr/>
            <p:nvPr/>
          </p:nvSpPr>
          <p:spPr>
            <a:xfrm>
              <a:off x="253812" y="3384010"/>
              <a:ext cx="71606" cy="148117"/>
            </a:xfrm>
            <a:custGeom>
              <a:avLst/>
              <a:gdLst/>
              <a:ahLst/>
              <a:cxnLst/>
              <a:rect l="l" t="t" r="r" b="b"/>
              <a:pathLst>
                <a:path w="3606" h="7459" extrusionOk="0">
                  <a:moveTo>
                    <a:pt x="2884" y="0"/>
                  </a:moveTo>
                  <a:cubicBezTo>
                    <a:pt x="1" y="832"/>
                    <a:pt x="223" y="5046"/>
                    <a:pt x="1803" y="7458"/>
                  </a:cubicBezTo>
                  <a:cubicBezTo>
                    <a:pt x="2912" y="5712"/>
                    <a:pt x="3605" y="3521"/>
                    <a:pt x="3356" y="1691"/>
                  </a:cubicBezTo>
                  <a:cubicBezTo>
                    <a:pt x="3245" y="1137"/>
                    <a:pt x="3106" y="555"/>
                    <a:pt x="2884" y="0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8"/>
            <p:cNvSpPr/>
            <p:nvPr/>
          </p:nvSpPr>
          <p:spPr>
            <a:xfrm>
              <a:off x="-303350" y="2766600"/>
              <a:ext cx="614451" cy="874107"/>
            </a:xfrm>
            <a:custGeom>
              <a:avLst/>
              <a:gdLst/>
              <a:ahLst/>
              <a:cxnLst/>
              <a:rect l="l" t="t" r="r" b="b"/>
              <a:pathLst>
                <a:path w="30943" h="44019" extrusionOk="0">
                  <a:moveTo>
                    <a:pt x="12975" y="0"/>
                  </a:moveTo>
                  <a:cubicBezTo>
                    <a:pt x="11913" y="0"/>
                    <a:pt x="10753" y="169"/>
                    <a:pt x="9483" y="539"/>
                  </a:cubicBezTo>
                  <a:cubicBezTo>
                    <a:pt x="9483" y="539"/>
                    <a:pt x="1027" y="3228"/>
                    <a:pt x="167" y="14789"/>
                  </a:cubicBezTo>
                  <a:cubicBezTo>
                    <a:pt x="1" y="17118"/>
                    <a:pt x="139" y="19475"/>
                    <a:pt x="555" y="21776"/>
                  </a:cubicBezTo>
                  <a:cubicBezTo>
                    <a:pt x="751" y="21679"/>
                    <a:pt x="949" y="21633"/>
                    <a:pt x="1146" y="21633"/>
                  </a:cubicBezTo>
                  <a:cubicBezTo>
                    <a:pt x="3750" y="21633"/>
                    <a:pt x="6327" y="29589"/>
                    <a:pt x="3467" y="31342"/>
                  </a:cubicBezTo>
                  <a:cubicBezTo>
                    <a:pt x="5546" y="36332"/>
                    <a:pt x="8596" y="41184"/>
                    <a:pt x="13808" y="42903"/>
                  </a:cubicBezTo>
                  <a:cubicBezTo>
                    <a:pt x="15876" y="43604"/>
                    <a:pt x="17838" y="44019"/>
                    <a:pt x="19739" y="44019"/>
                  </a:cubicBezTo>
                  <a:cubicBezTo>
                    <a:pt x="22502" y="44019"/>
                    <a:pt x="25137" y="43142"/>
                    <a:pt x="27782" y="40990"/>
                  </a:cubicBezTo>
                  <a:cubicBezTo>
                    <a:pt x="28586" y="40297"/>
                    <a:pt x="29279" y="39465"/>
                    <a:pt x="29861" y="38550"/>
                  </a:cubicBezTo>
                  <a:cubicBezTo>
                    <a:pt x="28281" y="36138"/>
                    <a:pt x="28059" y="31924"/>
                    <a:pt x="30942" y="31120"/>
                  </a:cubicBezTo>
                  <a:cubicBezTo>
                    <a:pt x="30111" y="28763"/>
                    <a:pt x="28530" y="26517"/>
                    <a:pt x="27366" y="24410"/>
                  </a:cubicBezTo>
                  <a:cubicBezTo>
                    <a:pt x="24427" y="18754"/>
                    <a:pt x="25037" y="11851"/>
                    <a:pt x="21904" y="6305"/>
                  </a:cubicBezTo>
                  <a:cubicBezTo>
                    <a:pt x="21544" y="5612"/>
                    <a:pt x="21128" y="4947"/>
                    <a:pt x="20684" y="4337"/>
                  </a:cubicBezTo>
                  <a:cubicBezTo>
                    <a:pt x="20588" y="5410"/>
                    <a:pt x="19574" y="5969"/>
                    <a:pt x="18530" y="5969"/>
                  </a:cubicBezTo>
                  <a:cubicBezTo>
                    <a:pt x="17172" y="5969"/>
                    <a:pt x="15762" y="5024"/>
                    <a:pt x="16248" y="3034"/>
                  </a:cubicBezTo>
                  <a:cubicBezTo>
                    <a:pt x="16497" y="2063"/>
                    <a:pt x="17357" y="1703"/>
                    <a:pt x="18106" y="1648"/>
                  </a:cubicBezTo>
                  <a:cubicBezTo>
                    <a:pt x="16701" y="626"/>
                    <a:pt x="15019" y="0"/>
                    <a:pt x="12975" y="0"/>
                  </a:cubicBez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8"/>
            <p:cNvSpPr/>
            <p:nvPr/>
          </p:nvSpPr>
          <p:spPr>
            <a:xfrm>
              <a:off x="-74015" y="2859236"/>
              <a:ext cx="47598" cy="35823"/>
            </a:xfrm>
            <a:custGeom>
              <a:avLst/>
              <a:gdLst/>
              <a:ahLst/>
              <a:cxnLst/>
              <a:rect l="l" t="t" r="r" b="b"/>
              <a:pathLst>
                <a:path w="2397" h="1804" extrusionOk="0">
                  <a:moveTo>
                    <a:pt x="1735" y="0"/>
                  </a:moveTo>
                  <a:cubicBezTo>
                    <a:pt x="1046" y="0"/>
                    <a:pt x="0" y="653"/>
                    <a:pt x="124" y="1363"/>
                  </a:cubicBezTo>
                  <a:cubicBezTo>
                    <a:pt x="184" y="1680"/>
                    <a:pt x="400" y="1804"/>
                    <a:pt x="675" y="1804"/>
                  </a:cubicBezTo>
                  <a:cubicBezTo>
                    <a:pt x="1288" y="1804"/>
                    <a:pt x="2191" y="1185"/>
                    <a:pt x="2287" y="725"/>
                  </a:cubicBezTo>
                  <a:cubicBezTo>
                    <a:pt x="2397" y="207"/>
                    <a:pt x="2122" y="0"/>
                    <a:pt x="1735" y="0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8"/>
            <p:cNvSpPr/>
            <p:nvPr/>
          </p:nvSpPr>
          <p:spPr>
            <a:xfrm>
              <a:off x="-24213" y="2934257"/>
              <a:ext cx="44679" cy="38404"/>
            </a:xfrm>
            <a:custGeom>
              <a:avLst/>
              <a:gdLst/>
              <a:ahLst/>
              <a:cxnLst/>
              <a:rect l="l" t="t" r="r" b="b"/>
              <a:pathLst>
                <a:path w="2250" h="1934" extrusionOk="0">
                  <a:moveTo>
                    <a:pt x="1023" y="1"/>
                  </a:moveTo>
                  <a:cubicBezTo>
                    <a:pt x="719" y="1"/>
                    <a:pt x="428" y="112"/>
                    <a:pt x="250" y="358"/>
                  </a:cubicBezTo>
                  <a:cubicBezTo>
                    <a:pt x="1" y="663"/>
                    <a:pt x="1" y="1051"/>
                    <a:pt x="195" y="1356"/>
                  </a:cubicBezTo>
                  <a:cubicBezTo>
                    <a:pt x="392" y="1738"/>
                    <a:pt x="824" y="1934"/>
                    <a:pt x="1239" y="1934"/>
                  </a:cubicBezTo>
                  <a:cubicBezTo>
                    <a:pt x="1758" y="1934"/>
                    <a:pt x="2250" y="1627"/>
                    <a:pt x="2219" y="995"/>
                  </a:cubicBezTo>
                  <a:cubicBezTo>
                    <a:pt x="2191" y="746"/>
                    <a:pt x="2080" y="496"/>
                    <a:pt x="1886" y="330"/>
                  </a:cubicBezTo>
                  <a:cubicBezTo>
                    <a:pt x="1661" y="119"/>
                    <a:pt x="1336" y="1"/>
                    <a:pt x="1023" y="1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8"/>
            <p:cNvSpPr/>
            <p:nvPr/>
          </p:nvSpPr>
          <p:spPr>
            <a:xfrm>
              <a:off x="-220504" y="3172428"/>
              <a:ext cx="23988" cy="26867"/>
            </a:xfrm>
            <a:custGeom>
              <a:avLst/>
              <a:gdLst/>
              <a:ahLst/>
              <a:cxnLst/>
              <a:rect l="l" t="t" r="r" b="b"/>
              <a:pathLst>
                <a:path w="1208" h="1353" extrusionOk="0">
                  <a:moveTo>
                    <a:pt x="672" y="1"/>
                  </a:moveTo>
                  <a:cubicBezTo>
                    <a:pt x="564" y="1"/>
                    <a:pt x="442" y="63"/>
                    <a:pt x="320" y="203"/>
                  </a:cubicBezTo>
                  <a:cubicBezTo>
                    <a:pt x="0" y="547"/>
                    <a:pt x="8" y="1352"/>
                    <a:pt x="500" y="1352"/>
                  </a:cubicBezTo>
                  <a:cubicBezTo>
                    <a:pt x="562" y="1352"/>
                    <a:pt x="631" y="1339"/>
                    <a:pt x="709" y="1312"/>
                  </a:cubicBezTo>
                  <a:cubicBezTo>
                    <a:pt x="1208" y="1118"/>
                    <a:pt x="1152" y="313"/>
                    <a:pt x="847" y="64"/>
                  </a:cubicBezTo>
                  <a:cubicBezTo>
                    <a:pt x="796" y="23"/>
                    <a:pt x="736" y="1"/>
                    <a:pt x="672" y="1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8"/>
            <p:cNvSpPr/>
            <p:nvPr/>
          </p:nvSpPr>
          <p:spPr>
            <a:xfrm>
              <a:off x="-134263" y="3257736"/>
              <a:ext cx="41244" cy="36419"/>
            </a:xfrm>
            <a:custGeom>
              <a:avLst/>
              <a:gdLst/>
              <a:ahLst/>
              <a:cxnLst/>
              <a:rect l="l" t="t" r="r" b="b"/>
              <a:pathLst>
                <a:path w="2077" h="1834" extrusionOk="0">
                  <a:moveTo>
                    <a:pt x="1057" y="1"/>
                  </a:moveTo>
                  <a:cubicBezTo>
                    <a:pt x="510" y="1"/>
                    <a:pt x="0" y="656"/>
                    <a:pt x="192" y="1230"/>
                  </a:cubicBezTo>
                  <a:cubicBezTo>
                    <a:pt x="258" y="1585"/>
                    <a:pt x="555" y="1833"/>
                    <a:pt x="899" y="1833"/>
                  </a:cubicBezTo>
                  <a:cubicBezTo>
                    <a:pt x="985" y="1833"/>
                    <a:pt x="1073" y="1818"/>
                    <a:pt x="1162" y="1784"/>
                  </a:cubicBezTo>
                  <a:cubicBezTo>
                    <a:pt x="1855" y="1590"/>
                    <a:pt x="2077" y="703"/>
                    <a:pt x="1550" y="204"/>
                  </a:cubicBezTo>
                  <a:cubicBezTo>
                    <a:pt x="1395" y="62"/>
                    <a:pt x="1224" y="1"/>
                    <a:pt x="1057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8"/>
            <p:cNvSpPr/>
            <p:nvPr/>
          </p:nvSpPr>
          <p:spPr>
            <a:xfrm>
              <a:off x="-157993" y="3044288"/>
              <a:ext cx="36637" cy="23154"/>
            </a:xfrm>
            <a:custGeom>
              <a:avLst/>
              <a:gdLst/>
              <a:ahLst/>
              <a:cxnLst/>
              <a:rect l="l" t="t" r="r" b="b"/>
              <a:pathLst>
                <a:path w="1845" h="1166" extrusionOk="0">
                  <a:moveTo>
                    <a:pt x="1343" y="0"/>
                  </a:moveTo>
                  <a:cubicBezTo>
                    <a:pt x="1123" y="0"/>
                    <a:pt x="849" y="74"/>
                    <a:pt x="638" y="168"/>
                  </a:cubicBezTo>
                  <a:cubicBezTo>
                    <a:pt x="444" y="251"/>
                    <a:pt x="278" y="362"/>
                    <a:pt x="139" y="528"/>
                  </a:cubicBezTo>
                  <a:cubicBezTo>
                    <a:pt x="28" y="639"/>
                    <a:pt x="0" y="805"/>
                    <a:pt x="84" y="944"/>
                  </a:cubicBezTo>
                  <a:cubicBezTo>
                    <a:pt x="175" y="1103"/>
                    <a:pt x="338" y="1166"/>
                    <a:pt x="525" y="1166"/>
                  </a:cubicBezTo>
                  <a:cubicBezTo>
                    <a:pt x="957" y="1166"/>
                    <a:pt x="1520" y="827"/>
                    <a:pt x="1636" y="556"/>
                  </a:cubicBezTo>
                  <a:cubicBezTo>
                    <a:pt x="1845" y="139"/>
                    <a:pt x="1645" y="0"/>
                    <a:pt x="1343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8"/>
            <p:cNvSpPr/>
            <p:nvPr/>
          </p:nvSpPr>
          <p:spPr>
            <a:xfrm>
              <a:off x="66635" y="3032870"/>
              <a:ext cx="44620" cy="18527"/>
            </a:xfrm>
            <a:custGeom>
              <a:avLst/>
              <a:gdLst/>
              <a:ahLst/>
              <a:cxnLst/>
              <a:rect l="l" t="t" r="r" b="b"/>
              <a:pathLst>
                <a:path w="2247" h="933" extrusionOk="0">
                  <a:moveTo>
                    <a:pt x="954" y="0"/>
                  </a:moveTo>
                  <a:cubicBezTo>
                    <a:pt x="784" y="0"/>
                    <a:pt x="606" y="52"/>
                    <a:pt x="444" y="133"/>
                  </a:cubicBezTo>
                  <a:cubicBezTo>
                    <a:pt x="0" y="355"/>
                    <a:pt x="305" y="521"/>
                    <a:pt x="583" y="604"/>
                  </a:cubicBezTo>
                  <a:cubicBezTo>
                    <a:pt x="797" y="669"/>
                    <a:pt x="1361" y="932"/>
                    <a:pt x="1708" y="932"/>
                  </a:cubicBezTo>
                  <a:cubicBezTo>
                    <a:pt x="1809" y="932"/>
                    <a:pt x="1891" y="910"/>
                    <a:pt x="1941" y="854"/>
                  </a:cubicBezTo>
                  <a:cubicBezTo>
                    <a:pt x="1941" y="826"/>
                    <a:pt x="1969" y="826"/>
                    <a:pt x="1969" y="798"/>
                  </a:cubicBezTo>
                  <a:cubicBezTo>
                    <a:pt x="2246" y="438"/>
                    <a:pt x="1387" y="50"/>
                    <a:pt x="1137" y="22"/>
                  </a:cubicBezTo>
                  <a:cubicBezTo>
                    <a:pt x="1078" y="7"/>
                    <a:pt x="1016" y="0"/>
                    <a:pt x="954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8"/>
            <p:cNvSpPr/>
            <p:nvPr/>
          </p:nvSpPr>
          <p:spPr>
            <a:xfrm>
              <a:off x="145906" y="3321240"/>
              <a:ext cx="70494" cy="85904"/>
            </a:xfrm>
            <a:custGeom>
              <a:avLst/>
              <a:gdLst/>
              <a:ahLst/>
              <a:cxnLst/>
              <a:rect l="l" t="t" r="r" b="b"/>
              <a:pathLst>
                <a:path w="3550" h="4326" extrusionOk="0">
                  <a:moveTo>
                    <a:pt x="1248" y="0"/>
                  </a:moveTo>
                  <a:cubicBezTo>
                    <a:pt x="1609" y="999"/>
                    <a:pt x="1165" y="2052"/>
                    <a:pt x="1" y="2745"/>
                  </a:cubicBezTo>
                  <a:cubicBezTo>
                    <a:pt x="999" y="2801"/>
                    <a:pt x="1858" y="3522"/>
                    <a:pt x="2579" y="4326"/>
                  </a:cubicBezTo>
                  <a:cubicBezTo>
                    <a:pt x="3550" y="2773"/>
                    <a:pt x="2912" y="721"/>
                    <a:pt x="1248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8"/>
            <p:cNvSpPr/>
            <p:nvPr/>
          </p:nvSpPr>
          <p:spPr>
            <a:xfrm>
              <a:off x="-104040" y="3367488"/>
              <a:ext cx="39099" cy="83699"/>
            </a:xfrm>
            <a:custGeom>
              <a:avLst/>
              <a:gdLst/>
              <a:ahLst/>
              <a:cxnLst/>
              <a:rect l="l" t="t" r="r" b="b"/>
              <a:pathLst>
                <a:path w="1969" h="4215" extrusionOk="0">
                  <a:moveTo>
                    <a:pt x="694" y="0"/>
                  </a:moveTo>
                  <a:cubicBezTo>
                    <a:pt x="666" y="56"/>
                    <a:pt x="638" y="84"/>
                    <a:pt x="610" y="111"/>
                  </a:cubicBezTo>
                  <a:cubicBezTo>
                    <a:pt x="0" y="998"/>
                    <a:pt x="0" y="2246"/>
                    <a:pt x="389" y="3217"/>
                  </a:cubicBezTo>
                  <a:cubicBezTo>
                    <a:pt x="555" y="3577"/>
                    <a:pt x="749" y="3910"/>
                    <a:pt x="999" y="4215"/>
                  </a:cubicBezTo>
                  <a:cubicBezTo>
                    <a:pt x="888" y="3189"/>
                    <a:pt x="1165" y="2052"/>
                    <a:pt x="1969" y="1830"/>
                  </a:cubicBezTo>
                  <a:cubicBezTo>
                    <a:pt x="943" y="1525"/>
                    <a:pt x="777" y="860"/>
                    <a:pt x="694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8"/>
            <p:cNvSpPr/>
            <p:nvPr/>
          </p:nvSpPr>
          <p:spPr>
            <a:xfrm>
              <a:off x="-89723" y="3310477"/>
              <a:ext cx="286861" cy="176434"/>
            </a:xfrm>
            <a:custGeom>
              <a:avLst/>
              <a:gdLst/>
              <a:ahLst/>
              <a:cxnLst/>
              <a:rect l="l" t="t" r="r" b="b"/>
              <a:pathLst>
                <a:path w="14446" h="8885" extrusionOk="0">
                  <a:moveTo>
                    <a:pt x="10044" y="0"/>
                  </a:moveTo>
                  <a:cubicBezTo>
                    <a:pt x="9698" y="0"/>
                    <a:pt x="9360" y="16"/>
                    <a:pt x="9039" y="43"/>
                  </a:cubicBezTo>
                  <a:cubicBezTo>
                    <a:pt x="6876" y="154"/>
                    <a:pt x="4769" y="542"/>
                    <a:pt x="2745" y="1236"/>
                  </a:cubicBezTo>
                  <a:cubicBezTo>
                    <a:pt x="1830" y="1596"/>
                    <a:pt x="610" y="2095"/>
                    <a:pt x="0" y="2871"/>
                  </a:cubicBezTo>
                  <a:cubicBezTo>
                    <a:pt x="56" y="3731"/>
                    <a:pt x="250" y="4396"/>
                    <a:pt x="1248" y="4701"/>
                  </a:cubicBezTo>
                  <a:cubicBezTo>
                    <a:pt x="444" y="4923"/>
                    <a:pt x="194" y="6088"/>
                    <a:pt x="305" y="7086"/>
                  </a:cubicBezTo>
                  <a:cubicBezTo>
                    <a:pt x="527" y="7363"/>
                    <a:pt x="804" y="7585"/>
                    <a:pt x="1082" y="7779"/>
                  </a:cubicBezTo>
                  <a:cubicBezTo>
                    <a:pt x="2252" y="8568"/>
                    <a:pt x="3802" y="8885"/>
                    <a:pt x="5371" y="8885"/>
                  </a:cubicBezTo>
                  <a:cubicBezTo>
                    <a:pt x="6888" y="8885"/>
                    <a:pt x="8422" y="8589"/>
                    <a:pt x="9649" y="8139"/>
                  </a:cubicBezTo>
                  <a:cubicBezTo>
                    <a:pt x="11146" y="7557"/>
                    <a:pt x="13475" y="6448"/>
                    <a:pt x="14445" y="4840"/>
                  </a:cubicBezTo>
                  <a:cubicBezTo>
                    <a:pt x="13724" y="4064"/>
                    <a:pt x="12865" y="3370"/>
                    <a:pt x="11867" y="3287"/>
                  </a:cubicBezTo>
                  <a:cubicBezTo>
                    <a:pt x="13031" y="2594"/>
                    <a:pt x="13475" y="1541"/>
                    <a:pt x="13114" y="542"/>
                  </a:cubicBezTo>
                  <a:cubicBezTo>
                    <a:pt x="12216" y="146"/>
                    <a:pt x="11098" y="0"/>
                    <a:pt x="100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8"/>
            <p:cNvSpPr/>
            <p:nvPr/>
          </p:nvSpPr>
          <p:spPr>
            <a:xfrm>
              <a:off x="569" y="3375749"/>
              <a:ext cx="143153" cy="28376"/>
            </a:xfrm>
            <a:custGeom>
              <a:avLst/>
              <a:gdLst/>
              <a:ahLst/>
              <a:cxnLst/>
              <a:rect l="l" t="t" r="r" b="b"/>
              <a:pathLst>
                <a:path w="7209" h="1429" extrusionOk="0">
                  <a:moveTo>
                    <a:pt x="7209" y="0"/>
                  </a:moveTo>
                  <a:lnTo>
                    <a:pt x="7209" y="0"/>
                  </a:lnTo>
                  <a:cubicBezTo>
                    <a:pt x="6627" y="194"/>
                    <a:pt x="6017" y="333"/>
                    <a:pt x="5434" y="444"/>
                  </a:cubicBezTo>
                  <a:cubicBezTo>
                    <a:pt x="4825" y="582"/>
                    <a:pt x="4242" y="693"/>
                    <a:pt x="3632" y="804"/>
                  </a:cubicBezTo>
                  <a:cubicBezTo>
                    <a:pt x="2440" y="1026"/>
                    <a:pt x="1220" y="1192"/>
                    <a:pt x="0" y="1414"/>
                  </a:cubicBezTo>
                  <a:cubicBezTo>
                    <a:pt x="214" y="1424"/>
                    <a:pt x="428" y="1428"/>
                    <a:pt x="640" y="1428"/>
                  </a:cubicBezTo>
                  <a:cubicBezTo>
                    <a:pt x="1667" y="1428"/>
                    <a:pt x="2677" y="1321"/>
                    <a:pt x="3688" y="1137"/>
                  </a:cubicBezTo>
                  <a:cubicBezTo>
                    <a:pt x="4298" y="1026"/>
                    <a:pt x="4908" y="887"/>
                    <a:pt x="5490" y="721"/>
                  </a:cubicBezTo>
                  <a:cubicBezTo>
                    <a:pt x="6100" y="527"/>
                    <a:pt x="6654" y="305"/>
                    <a:pt x="72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8"/>
            <p:cNvSpPr/>
            <p:nvPr/>
          </p:nvSpPr>
          <p:spPr>
            <a:xfrm>
              <a:off x="116100" y="3231862"/>
              <a:ext cx="40847" cy="36419"/>
            </a:xfrm>
            <a:custGeom>
              <a:avLst/>
              <a:gdLst/>
              <a:ahLst/>
              <a:cxnLst/>
              <a:rect l="l" t="t" r="r" b="b"/>
              <a:pathLst>
                <a:path w="2057" h="1834" extrusionOk="0">
                  <a:moveTo>
                    <a:pt x="1040" y="1"/>
                  </a:moveTo>
                  <a:cubicBezTo>
                    <a:pt x="499" y="1"/>
                    <a:pt x="1" y="656"/>
                    <a:pt x="171" y="1230"/>
                  </a:cubicBezTo>
                  <a:cubicBezTo>
                    <a:pt x="238" y="1585"/>
                    <a:pt x="552" y="1833"/>
                    <a:pt x="889" y="1833"/>
                  </a:cubicBezTo>
                  <a:cubicBezTo>
                    <a:pt x="973" y="1833"/>
                    <a:pt x="1058" y="1818"/>
                    <a:pt x="1141" y="1784"/>
                  </a:cubicBezTo>
                  <a:cubicBezTo>
                    <a:pt x="1835" y="1590"/>
                    <a:pt x="2056" y="703"/>
                    <a:pt x="1530" y="204"/>
                  </a:cubicBezTo>
                  <a:cubicBezTo>
                    <a:pt x="1374" y="62"/>
                    <a:pt x="1205" y="1"/>
                    <a:pt x="1040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8"/>
            <p:cNvSpPr/>
            <p:nvPr/>
          </p:nvSpPr>
          <p:spPr>
            <a:xfrm>
              <a:off x="173767" y="3514354"/>
              <a:ext cx="64100" cy="75598"/>
            </a:xfrm>
            <a:custGeom>
              <a:avLst/>
              <a:gdLst/>
              <a:ahLst/>
              <a:cxnLst/>
              <a:rect l="l" t="t" r="r" b="b"/>
              <a:pathLst>
                <a:path w="3228" h="3807" extrusionOk="0">
                  <a:moveTo>
                    <a:pt x="2076" y="0"/>
                  </a:moveTo>
                  <a:cubicBezTo>
                    <a:pt x="1627" y="0"/>
                    <a:pt x="1130" y="249"/>
                    <a:pt x="816" y="673"/>
                  </a:cubicBezTo>
                  <a:cubicBezTo>
                    <a:pt x="483" y="1144"/>
                    <a:pt x="261" y="1698"/>
                    <a:pt x="150" y="2281"/>
                  </a:cubicBezTo>
                  <a:cubicBezTo>
                    <a:pt x="1" y="3200"/>
                    <a:pt x="379" y="3806"/>
                    <a:pt x="1094" y="3806"/>
                  </a:cubicBezTo>
                  <a:cubicBezTo>
                    <a:pt x="1306" y="3806"/>
                    <a:pt x="1548" y="3753"/>
                    <a:pt x="1814" y="3639"/>
                  </a:cubicBezTo>
                  <a:cubicBezTo>
                    <a:pt x="2784" y="3168"/>
                    <a:pt x="3228" y="1865"/>
                    <a:pt x="3062" y="867"/>
                  </a:cubicBezTo>
                  <a:cubicBezTo>
                    <a:pt x="2949" y="262"/>
                    <a:pt x="2538" y="0"/>
                    <a:pt x="2076" y="0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8"/>
            <p:cNvSpPr/>
            <p:nvPr/>
          </p:nvSpPr>
          <p:spPr>
            <a:xfrm>
              <a:off x="67728" y="3553732"/>
              <a:ext cx="46268" cy="41939"/>
            </a:xfrm>
            <a:custGeom>
              <a:avLst/>
              <a:gdLst/>
              <a:ahLst/>
              <a:cxnLst/>
              <a:rect l="l" t="t" r="r" b="b"/>
              <a:pathLst>
                <a:path w="2330" h="2112" extrusionOk="0">
                  <a:moveTo>
                    <a:pt x="1307" y="0"/>
                  </a:moveTo>
                  <a:cubicBezTo>
                    <a:pt x="945" y="0"/>
                    <a:pt x="602" y="172"/>
                    <a:pt x="389" y="492"/>
                  </a:cubicBezTo>
                  <a:cubicBezTo>
                    <a:pt x="1" y="880"/>
                    <a:pt x="1" y="1490"/>
                    <a:pt x="361" y="1878"/>
                  </a:cubicBezTo>
                  <a:cubicBezTo>
                    <a:pt x="531" y="2034"/>
                    <a:pt x="737" y="2111"/>
                    <a:pt x="939" y="2111"/>
                  </a:cubicBezTo>
                  <a:cubicBezTo>
                    <a:pt x="1168" y="2111"/>
                    <a:pt x="1392" y="2014"/>
                    <a:pt x="1553" y="1822"/>
                  </a:cubicBezTo>
                  <a:cubicBezTo>
                    <a:pt x="1997" y="1462"/>
                    <a:pt x="2330" y="325"/>
                    <a:pt x="1637" y="48"/>
                  </a:cubicBezTo>
                  <a:cubicBezTo>
                    <a:pt x="1527" y="16"/>
                    <a:pt x="1416" y="0"/>
                    <a:pt x="1307" y="0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7" name="Google Shape;2027;p48"/>
          <p:cNvGrpSpPr/>
          <p:nvPr/>
        </p:nvGrpSpPr>
        <p:grpSpPr>
          <a:xfrm>
            <a:off x="2878883" y="1600359"/>
            <a:ext cx="822557" cy="801707"/>
            <a:chOff x="671693" y="3021174"/>
            <a:chExt cx="822557" cy="801707"/>
          </a:xfrm>
        </p:grpSpPr>
        <p:sp>
          <p:nvSpPr>
            <p:cNvPr id="2028" name="Google Shape;2028;p48"/>
            <p:cNvSpPr/>
            <p:nvPr/>
          </p:nvSpPr>
          <p:spPr>
            <a:xfrm>
              <a:off x="671693" y="3528791"/>
              <a:ext cx="822557" cy="294090"/>
            </a:xfrm>
            <a:custGeom>
              <a:avLst/>
              <a:gdLst/>
              <a:ahLst/>
              <a:cxnLst/>
              <a:rect l="l" t="t" r="r" b="b"/>
              <a:pathLst>
                <a:path w="41423" h="14810" extrusionOk="0">
                  <a:moveTo>
                    <a:pt x="12924" y="0"/>
                  </a:moveTo>
                  <a:cubicBezTo>
                    <a:pt x="10360" y="0"/>
                    <a:pt x="7909" y="535"/>
                    <a:pt x="5019" y="2053"/>
                  </a:cubicBezTo>
                  <a:cubicBezTo>
                    <a:pt x="3744" y="2857"/>
                    <a:pt x="2413" y="3688"/>
                    <a:pt x="1470" y="4881"/>
                  </a:cubicBezTo>
                  <a:cubicBezTo>
                    <a:pt x="500" y="6045"/>
                    <a:pt x="1" y="7709"/>
                    <a:pt x="527" y="9123"/>
                  </a:cubicBezTo>
                  <a:cubicBezTo>
                    <a:pt x="1110" y="10648"/>
                    <a:pt x="2690" y="11535"/>
                    <a:pt x="4215" y="12006"/>
                  </a:cubicBezTo>
                  <a:cubicBezTo>
                    <a:pt x="5452" y="12374"/>
                    <a:pt x="6736" y="12563"/>
                    <a:pt x="8017" y="12563"/>
                  </a:cubicBezTo>
                  <a:cubicBezTo>
                    <a:pt x="9148" y="12563"/>
                    <a:pt x="10276" y="12416"/>
                    <a:pt x="11368" y="12117"/>
                  </a:cubicBezTo>
                  <a:cubicBezTo>
                    <a:pt x="13115" y="11673"/>
                    <a:pt x="14695" y="10869"/>
                    <a:pt x="16414" y="10343"/>
                  </a:cubicBezTo>
                  <a:cubicBezTo>
                    <a:pt x="17342" y="10054"/>
                    <a:pt x="18329" y="9856"/>
                    <a:pt x="19300" y="9856"/>
                  </a:cubicBezTo>
                  <a:cubicBezTo>
                    <a:pt x="20099" y="9856"/>
                    <a:pt x="20888" y="9990"/>
                    <a:pt x="21626" y="10315"/>
                  </a:cubicBezTo>
                  <a:cubicBezTo>
                    <a:pt x="23928" y="11313"/>
                    <a:pt x="25286" y="13975"/>
                    <a:pt x="27698" y="14640"/>
                  </a:cubicBezTo>
                  <a:cubicBezTo>
                    <a:pt x="28114" y="14758"/>
                    <a:pt x="28537" y="14810"/>
                    <a:pt x="28962" y="14810"/>
                  </a:cubicBezTo>
                  <a:cubicBezTo>
                    <a:pt x="30237" y="14810"/>
                    <a:pt x="31531" y="14342"/>
                    <a:pt x="32717" y="13781"/>
                  </a:cubicBezTo>
                  <a:cubicBezTo>
                    <a:pt x="34269" y="13060"/>
                    <a:pt x="35850" y="12172"/>
                    <a:pt x="37569" y="12062"/>
                  </a:cubicBezTo>
                  <a:cubicBezTo>
                    <a:pt x="38678" y="11978"/>
                    <a:pt x="39981" y="12145"/>
                    <a:pt x="40757" y="11313"/>
                  </a:cubicBezTo>
                  <a:cubicBezTo>
                    <a:pt x="41422" y="10564"/>
                    <a:pt x="41228" y="9317"/>
                    <a:pt x="40591" y="8540"/>
                  </a:cubicBezTo>
                  <a:cubicBezTo>
                    <a:pt x="39953" y="7764"/>
                    <a:pt x="38983" y="7348"/>
                    <a:pt x="38068" y="6960"/>
                  </a:cubicBezTo>
                  <a:cubicBezTo>
                    <a:pt x="32356" y="4520"/>
                    <a:pt x="26617" y="2080"/>
                    <a:pt x="20517" y="971"/>
                  </a:cubicBezTo>
                  <a:cubicBezTo>
                    <a:pt x="17629" y="433"/>
                    <a:pt x="15231" y="0"/>
                    <a:pt x="129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8"/>
            <p:cNvSpPr/>
            <p:nvPr/>
          </p:nvSpPr>
          <p:spPr>
            <a:xfrm>
              <a:off x="1035066" y="3194053"/>
              <a:ext cx="162434" cy="444887"/>
            </a:xfrm>
            <a:custGeom>
              <a:avLst/>
              <a:gdLst/>
              <a:ahLst/>
              <a:cxnLst/>
              <a:rect l="l" t="t" r="r" b="b"/>
              <a:pathLst>
                <a:path w="8180" h="22404" extrusionOk="0">
                  <a:moveTo>
                    <a:pt x="5157" y="1"/>
                  </a:moveTo>
                  <a:lnTo>
                    <a:pt x="0" y="2302"/>
                  </a:lnTo>
                  <a:lnTo>
                    <a:pt x="3133" y="22403"/>
                  </a:lnTo>
                  <a:lnTo>
                    <a:pt x="5074" y="21738"/>
                  </a:lnTo>
                  <a:cubicBezTo>
                    <a:pt x="6959" y="21100"/>
                    <a:pt x="8179" y="19326"/>
                    <a:pt x="8124" y="17357"/>
                  </a:cubicBezTo>
                  <a:cubicBezTo>
                    <a:pt x="7958" y="12727"/>
                    <a:pt x="7348" y="4437"/>
                    <a:pt x="5157" y="1"/>
                  </a:cubicBez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8"/>
            <p:cNvSpPr/>
            <p:nvPr/>
          </p:nvSpPr>
          <p:spPr>
            <a:xfrm>
              <a:off x="1034510" y="3097704"/>
              <a:ext cx="102981" cy="143729"/>
            </a:xfrm>
            <a:custGeom>
              <a:avLst/>
              <a:gdLst/>
              <a:ahLst/>
              <a:cxnLst/>
              <a:rect l="l" t="t" r="r" b="b"/>
              <a:pathLst>
                <a:path w="5186" h="7238" extrusionOk="0">
                  <a:moveTo>
                    <a:pt x="1692" y="1"/>
                  </a:moveTo>
                  <a:lnTo>
                    <a:pt x="1" y="7237"/>
                  </a:lnTo>
                  <a:lnTo>
                    <a:pt x="1" y="7237"/>
                  </a:lnTo>
                  <a:lnTo>
                    <a:pt x="5185" y="4853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rgbClr val="3C3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8"/>
            <p:cNvSpPr/>
            <p:nvPr/>
          </p:nvSpPr>
          <p:spPr>
            <a:xfrm>
              <a:off x="709681" y="3240301"/>
              <a:ext cx="387062" cy="439268"/>
            </a:xfrm>
            <a:custGeom>
              <a:avLst/>
              <a:gdLst/>
              <a:ahLst/>
              <a:cxnLst/>
              <a:rect l="l" t="t" r="r" b="b"/>
              <a:pathLst>
                <a:path w="19492" h="22121" extrusionOk="0">
                  <a:moveTo>
                    <a:pt x="16386" y="1"/>
                  </a:moveTo>
                  <a:lnTo>
                    <a:pt x="361" y="2496"/>
                  </a:lnTo>
                  <a:cubicBezTo>
                    <a:pt x="361" y="2496"/>
                    <a:pt x="1" y="12034"/>
                    <a:pt x="2302" y="19270"/>
                  </a:cubicBezTo>
                  <a:cubicBezTo>
                    <a:pt x="2773" y="20823"/>
                    <a:pt x="4159" y="21932"/>
                    <a:pt x="5768" y="22043"/>
                  </a:cubicBezTo>
                  <a:cubicBezTo>
                    <a:pt x="6327" y="22090"/>
                    <a:pt x="6975" y="22121"/>
                    <a:pt x="7711" y="22121"/>
                  </a:cubicBezTo>
                  <a:cubicBezTo>
                    <a:pt x="10441" y="22121"/>
                    <a:pt x="14381" y="21696"/>
                    <a:pt x="19492" y="20102"/>
                  </a:cubicBezTo>
                  <a:cubicBezTo>
                    <a:pt x="19492" y="20102"/>
                    <a:pt x="17329" y="3827"/>
                    <a:pt x="16386" y="1"/>
                  </a:cubicBezTo>
                  <a:close/>
                </a:path>
              </a:pathLst>
            </a:custGeom>
            <a:solidFill>
              <a:srgbClr val="54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8"/>
            <p:cNvSpPr/>
            <p:nvPr/>
          </p:nvSpPr>
          <p:spPr>
            <a:xfrm>
              <a:off x="716849" y="3097704"/>
              <a:ext cx="351259" cy="192181"/>
            </a:xfrm>
            <a:custGeom>
              <a:avLst/>
              <a:gdLst/>
              <a:ahLst/>
              <a:cxnLst/>
              <a:rect l="l" t="t" r="r" b="b"/>
              <a:pathLst>
                <a:path w="17689" h="9678" extrusionOk="0">
                  <a:moveTo>
                    <a:pt x="17689" y="1"/>
                  </a:moveTo>
                  <a:lnTo>
                    <a:pt x="4547" y="1914"/>
                  </a:lnTo>
                  <a:lnTo>
                    <a:pt x="0" y="9677"/>
                  </a:lnTo>
                  <a:lnTo>
                    <a:pt x="16025" y="7154"/>
                  </a:lnTo>
                  <a:lnTo>
                    <a:pt x="17689" y="1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8"/>
            <p:cNvSpPr/>
            <p:nvPr/>
          </p:nvSpPr>
          <p:spPr>
            <a:xfrm>
              <a:off x="788972" y="3021174"/>
              <a:ext cx="279137" cy="114538"/>
            </a:xfrm>
            <a:custGeom>
              <a:avLst/>
              <a:gdLst/>
              <a:ahLst/>
              <a:cxnLst/>
              <a:rect l="l" t="t" r="r" b="b"/>
              <a:pathLst>
                <a:path w="14057" h="5768" extrusionOk="0">
                  <a:moveTo>
                    <a:pt x="12304" y="0"/>
                  </a:moveTo>
                  <a:cubicBezTo>
                    <a:pt x="12288" y="0"/>
                    <a:pt x="12271" y="0"/>
                    <a:pt x="12255" y="1"/>
                  </a:cubicBezTo>
                  <a:cubicBezTo>
                    <a:pt x="6626" y="140"/>
                    <a:pt x="3078" y="1193"/>
                    <a:pt x="1275" y="1942"/>
                  </a:cubicBezTo>
                  <a:cubicBezTo>
                    <a:pt x="444" y="2274"/>
                    <a:pt x="0" y="3189"/>
                    <a:pt x="305" y="4049"/>
                  </a:cubicBezTo>
                  <a:lnTo>
                    <a:pt x="915" y="5768"/>
                  </a:lnTo>
                  <a:lnTo>
                    <a:pt x="14057" y="3855"/>
                  </a:lnTo>
                  <a:lnTo>
                    <a:pt x="13974" y="1637"/>
                  </a:lnTo>
                  <a:cubicBezTo>
                    <a:pt x="13946" y="738"/>
                    <a:pt x="13197" y="0"/>
                    <a:pt x="12304" y="0"/>
                  </a:cubicBez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8"/>
            <p:cNvSpPr/>
            <p:nvPr/>
          </p:nvSpPr>
          <p:spPr>
            <a:xfrm>
              <a:off x="721794" y="3325649"/>
              <a:ext cx="462481" cy="153062"/>
            </a:xfrm>
            <a:custGeom>
              <a:avLst/>
              <a:gdLst/>
              <a:ahLst/>
              <a:cxnLst/>
              <a:rect l="l" t="t" r="r" b="b"/>
              <a:pathLst>
                <a:path w="23290" h="7708" extrusionOk="0">
                  <a:moveTo>
                    <a:pt x="22874" y="0"/>
                  </a:moveTo>
                  <a:cubicBezTo>
                    <a:pt x="20462" y="2329"/>
                    <a:pt x="17135" y="2828"/>
                    <a:pt x="17052" y="2856"/>
                  </a:cubicBezTo>
                  <a:lnTo>
                    <a:pt x="1" y="5351"/>
                  </a:lnTo>
                  <a:cubicBezTo>
                    <a:pt x="56" y="6100"/>
                    <a:pt x="112" y="6904"/>
                    <a:pt x="222" y="7708"/>
                  </a:cubicBezTo>
                  <a:lnTo>
                    <a:pt x="17412" y="5185"/>
                  </a:lnTo>
                  <a:lnTo>
                    <a:pt x="17440" y="5185"/>
                  </a:lnTo>
                  <a:cubicBezTo>
                    <a:pt x="19547" y="4824"/>
                    <a:pt x="21543" y="3993"/>
                    <a:pt x="23290" y="2745"/>
                  </a:cubicBezTo>
                  <a:cubicBezTo>
                    <a:pt x="23151" y="1802"/>
                    <a:pt x="23013" y="887"/>
                    <a:pt x="228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8"/>
            <p:cNvSpPr/>
            <p:nvPr/>
          </p:nvSpPr>
          <p:spPr>
            <a:xfrm>
              <a:off x="728406" y="3394455"/>
              <a:ext cx="458629" cy="110150"/>
            </a:xfrm>
            <a:custGeom>
              <a:avLst/>
              <a:gdLst/>
              <a:ahLst/>
              <a:cxnLst/>
              <a:rect l="l" t="t" r="r" b="b"/>
              <a:pathLst>
                <a:path w="23096" h="5547" extrusionOk="0">
                  <a:moveTo>
                    <a:pt x="23040" y="1"/>
                  </a:moveTo>
                  <a:cubicBezTo>
                    <a:pt x="21349" y="1359"/>
                    <a:pt x="19325" y="2274"/>
                    <a:pt x="17190" y="2635"/>
                  </a:cubicBezTo>
                  <a:lnTo>
                    <a:pt x="0" y="5158"/>
                  </a:lnTo>
                  <a:cubicBezTo>
                    <a:pt x="0" y="5296"/>
                    <a:pt x="28" y="5435"/>
                    <a:pt x="56" y="5546"/>
                  </a:cubicBezTo>
                  <a:lnTo>
                    <a:pt x="17273" y="3023"/>
                  </a:lnTo>
                  <a:lnTo>
                    <a:pt x="17301" y="3023"/>
                  </a:lnTo>
                  <a:cubicBezTo>
                    <a:pt x="19408" y="2663"/>
                    <a:pt x="21404" y="1775"/>
                    <a:pt x="23096" y="472"/>
                  </a:cubicBezTo>
                  <a:cubicBezTo>
                    <a:pt x="23068" y="306"/>
                    <a:pt x="23040" y="140"/>
                    <a:pt x="230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8"/>
            <p:cNvSpPr/>
            <p:nvPr/>
          </p:nvSpPr>
          <p:spPr>
            <a:xfrm>
              <a:off x="719590" y="3304163"/>
              <a:ext cx="453684" cy="109594"/>
            </a:xfrm>
            <a:custGeom>
              <a:avLst/>
              <a:gdLst/>
              <a:ahLst/>
              <a:cxnLst/>
              <a:rect l="l" t="t" r="r" b="b"/>
              <a:pathLst>
                <a:path w="22847" h="5519" extrusionOk="0">
                  <a:moveTo>
                    <a:pt x="22763" y="1"/>
                  </a:moveTo>
                  <a:cubicBezTo>
                    <a:pt x="21100" y="1359"/>
                    <a:pt x="19104" y="2274"/>
                    <a:pt x="16969" y="2663"/>
                  </a:cubicBezTo>
                  <a:lnTo>
                    <a:pt x="1" y="5130"/>
                  </a:lnTo>
                  <a:cubicBezTo>
                    <a:pt x="1" y="5269"/>
                    <a:pt x="1" y="5407"/>
                    <a:pt x="28" y="5518"/>
                  </a:cubicBezTo>
                  <a:lnTo>
                    <a:pt x="17052" y="3051"/>
                  </a:lnTo>
                  <a:cubicBezTo>
                    <a:pt x="19187" y="2663"/>
                    <a:pt x="21155" y="1775"/>
                    <a:pt x="22846" y="445"/>
                  </a:cubicBezTo>
                  <a:cubicBezTo>
                    <a:pt x="22819" y="306"/>
                    <a:pt x="22791" y="167"/>
                    <a:pt x="227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8"/>
            <p:cNvSpPr/>
            <p:nvPr/>
          </p:nvSpPr>
          <p:spPr>
            <a:xfrm>
              <a:off x="1070293" y="3394455"/>
              <a:ext cx="116186" cy="60029"/>
            </a:xfrm>
            <a:custGeom>
              <a:avLst/>
              <a:gdLst/>
              <a:ahLst/>
              <a:cxnLst/>
              <a:rect l="l" t="t" r="r" b="b"/>
              <a:pathLst>
                <a:path w="5851" h="3023" extrusionOk="0">
                  <a:moveTo>
                    <a:pt x="5795" y="1"/>
                  </a:moveTo>
                  <a:cubicBezTo>
                    <a:pt x="4104" y="1359"/>
                    <a:pt x="2108" y="2274"/>
                    <a:pt x="1" y="2635"/>
                  </a:cubicBezTo>
                  <a:lnTo>
                    <a:pt x="56" y="3023"/>
                  </a:lnTo>
                  <a:cubicBezTo>
                    <a:pt x="2163" y="2663"/>
                    <a:pt x="4160" y="1775"/>
                    <a:pt x="5851" y="472"/>
                  </a:cubicBezTo>
                  <a:cubicBezTo>
                    <a:pt x="5851" y="445"/>
                    <a:pt x="5851" y="445"/>
                    <a:pt x="5851" y="417"/>
                  </a:cubicBezTo>
                  <a:cubicBezTo>
                    <a:pt x="5851" y="278"/>
                    <a:pt x="5823" y="140"/>
                    <a:pt x="5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8"/>
            <p:cNvSpPr/>
            <p:nvPr/>
          </p:nvSpPr>
          <p:spPr>
            <a:xfrm>
              <a:off x="1056532" y="3304719"/>
              <a:ext cx="116742" cy="60029"/>
            </a:xfrm>
            <a:custGeom>
              <a:avLst/>
              <a:gdLst/>
              <a:ahLst/>
              <a:cxnLst/>
              <a:rect l="l" t="t" r="r" b="b"/>
              <a:pathLst>
                <a:path w="5879" h="3023" extrusionOk="0">
                  <a:moveTo>
                    <a:pt x="5795" y="1"/>
                  </a:moveTo>
                  <a:cubicBezTo>
                    <a:pt x="4104" y="1359"/>
                    <a:pt x="2136" y="2246"/>
                    <a:pt x="1" y="2635"/>
                  </a:cubicBezTo>
                  <a:lnTo>
                    <a:pt x="56" y="3023"/>
                  </a:lnTo>
                  <a:lnTo>
                    <a:pt x="84" y="3023"/>
                  </a:lnTo>
                  <a:cubicBezTo>
                    <a:pt x="2191" y="2635"/>
                    <a:pt x="4187" y="1775"/>
                    <a:pt x="5878" y="444"/>
                  </a:cubicBezTo>
                  <a:cubicBezTo>
                    <a:pt x="5878" y="361"/>
                    <a:pt x="5851" y="250"/>
                    <a:pt x="5823" y="167"/>
                  </a:cubicBezTo>
                  <a:cubicBezTo>
                    <a:pt x="5823" y="112"/>
                    <a:pt x="5823" y="56"/>
                    <a:pt x="5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8"/>
            <p:cNvSpPr/>
            <p:nvPr/>
          </p:nvSpPr>
          <p:spPr>
            <a:xfrm>
              <a:off x="1060384" y="3325649"/>
              <a:ext cx="123355" cy="102961"/>
            </a:xfrm>
            <a:custGeom>
              <a:avLst/>
              <a:gdLst/>
              <a:ahLst/>
              <a:cxnLst/>
              <a:rect l="l" t="t" r="r" b="b"/>
              <a:pathLst>
                <a:path w="6212" h="5185" extrusionOk="0">
                  <a:moveTo>
                    <a:pt x="5823" y="0"/>
                  </a:moveTo>
                  <a:cubicBezTo>
                    <a:pt x="3411" y="2329"/>
                    <a:pt x="84" y="2856"/>
                    <a:pt x="1" y="2856"/>
                  </a:cubicBezTo>
                  <a:lnTo>
                    <a:pt x="361" y="5185"/>
                  </a:lnTo>
                  <a:cubicBezTo>
                    <a:pt x="2468" y="4824"/>
                    <a:pt x="4465" y="3993"/>
                    <a:pt x="6211" y="2745"/>
                  </a:cubicBezTo>
                  <a:cubicBezTo>
                    <a:pt x="6211" y="2662"/>
                    <a:pt x="6211" y="2606"/>
                    <a:pt x="6184" y="2551"/>
                  </a:cubicBezTo>
                  <a:cubicBezTo>
                    <a:pt x="6156" y="2218"/>
                    <a:pt x="6100" y="1886"/>
                    <a:pt x="6073" y="1581"/>
                  </a:cubicBezTo>
                  <a:cubicBezTo>
                    <a:pt x="6045" y="1442"/>
                    <a:pt x="6017" y="1331"/>
                    <a:pt x="6017" y="1220"/>
                  </a:cubicBezTo>
                  <a:cubicBezTo>
                    <a:pt x="5962" y="832"/>
                    <a:pt x="5879" y="416"/>
                    <a:pt x="5823" y="28"/>
                  </a:cubicBezTo>
                  <a:lnTo>
                    <a:pt x="58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8"/>
            <p:cNvSpPr/>
            <p:nvPr/>
          </p:nvSpPr>
          <p:spPr>
            <a:xfrm>
              <a:off x="869355" y="3039343"/>
              <a:ext cx="18726" cy="85923"/>
            </a:xfrm>
            <a:custGeom>
              <a:avLst/>
              <a:gdLst/>
              <a:ahLst/>
              <a:cxnLst/>
              <a:rect l="l" t="t" r="r" b="b"/>
              <a:pathLst>
                <a:path w="943" h="4327" extrusionOk="0">
                  <a:moveTo>
                    <a:pt x="388" y="1"/>
                  </a:moveTo>
                  <a:lnTo>
                    <a:pt x="0" y="112"/>
                  </a:lnTo>
                  <a:lnTo>
                    <a:pt x="555" y="4326"/>
                  </a:lnTo>
                  <a:lnTo>
                    <a:pt x="943" y="4271"/>
                  </a:lnTo>
                  <a:lnTo>
                    <a:pt x="388" y="1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8"/>
            <p:cNvSpPr/>
            <p:nvPr/>
          </p:nvSpPr>
          <p:spPr>
            <a:xfrm>
              <a:off x="802177" y="3061921"/>
              <a:ext cx="28098" cy="71586"/>
            </a:xfrm>
            <a:custGeom>
              <a:avLst/>
              <a:gdLst/>
              <a:ahLst/>
              <a:cxnLst/>
              <a:rect l="l" t="t" r="r" b="b"/>
              <a:pathLst>
                <a:path w="1415" h="3605" extrusionOk="0">
                  <a:moveTo>
                    <a:pt x="361" y="1"/>
                  </a:moveTo>
                  <a:cubicBezTo>
                    <a:pt x="222" y="56"/>
                    <a:pt x="111" y="139"/>
                    <a:pt x="1" y="250"/>
                  </a:cubicBezTo>
                  <a:lnTo>
                    <a:pt x="1026" y="3605"/>
                  </a:lnTo>
                  <a:lnTo>
                    <a:pt x="1415" y="3550"/>
                  </a:lnTo>
                  <a:lnTo>
                    <a:pt x="361" y="1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8"/>
            <p:cNvSpPr/>
            <p:nvPr/>
          </p:nvSpPr>
          <p:spPr>
            <a:xfrm>
              <a:off x="826959" y="3051456"/>
              <a:ext cx="23134" cy="79311"/>
            </a:xfrm>
            <a:custGeom>
              <a:avLst/>
              <a:gdLst/>
              <a:ahLst/>
              <a:cxnLst/>
              <a:rect l="l" t="t" r="r" b="b"/>
              <a:pathLst>
                <a:path w="1165" h="3994" extrusionOk="0">
                  <a:moveTo>
                    <a:pt x="361" y="1"/>
                  </a:moveTo>
                  <a:lnTo>
                    <a:pt x="0" y="139"/>
                  </a:lnTo>
                  <a:lnTo>
                    <a:pt x="776" y="3993"/>
                  </a:lnTo>
                  <a:lnTo>
                    <a:pt x="1165" y="3938"/>
                  </a:lnTo>
                  <a:lnTo>
                    <a:pt x="361" y="1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8"/>
            <p:cNvSpPr/>
            <p:nvPr/>
          </p:nvSpPr>
          <p:spPr>
            <a:xfrm>
              <a:off x="955775" y="3025046"/>
              <a:ext cx="13245" cy="88108"/>
            </a:xfrm>
            <a:custGeom>
              <a:avLst/>
              <a:gdLst/>
              <a:ahLst/>
              <a:cxnLst/>
              <a:rect l="l" t="t" r="r" b="b"/>
              <a:pathLst>
                <a:path w="667" h="4437" extrusionOk="0">
                  <a:moveTo>
                    <a:pt x="389" y="0"/>
                  </a:moveTo>
                  <a:lnTo>
                    <a:pt x="1" y="55"/>
                  </a:lnTo>
                  <a:lnTo>
                    <a:pt x="278" y="4436"/>
                  </a:lnTo>
                  <a:lnTo>
                    <a:pt x="666" y="4381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8"/>
            <p:cNvSpPr/>
            <p:nvPr/>
          </p:nvSpPr>
          <p:spPr>
            <a:xfrm>
              <a:off x="927160" y="3028342"/>
              <a:ext cx="11577" cy="89756"/>
            </a:xfrm>
            <a:custGeom>
              <a:avLst/>
              <a:gdLst/>
              <a:ahLst/>
              <a:cxnLst/>
              <a:rect l="l" t="t" r="r" b="b"/>
              <a:pathLst>
                <a:path w="583" h="4520" extrusionOk="0">
                  <a:moveTo>
                    <a:pt x="388" y="0"/>
                  </a:moveTo>
                  <a:lnTo>
                    <a:pt x="0" y="84"/>
                  </a:lnTo>
                  <a:lnTo>
                    <a:pt x="167" y="4520"/>
                  </a:lnTo>
                  <a:lnTo>
                    <a:pt x="582" y="4436"/>
                  </a:lnTo>
                  <a:lnTo>
                    <a:pt x="388" y="0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8"/>
            <p:cNvSpPr/>
            <p:nvPr/>
          </p:nvSpPr>
          <p:spPr>
            <a:xfrm>
              <a:off x="850629" y="3044308"/>
              <a:ext cx="16541" cy="83699"/>
            </a:xfrm>
            <a:custGeom>
              <a:avLst/>
              <a:gdLst/>
              <a:ahLst/>
              <a:cxnLst/>
              <a:rect l="l" t="t" r="r" b="b"/>
              <a:pathLst>
                <a:path w="833" h="4215" extrusionOk="0">
                  <a:moveTo>
                    <a:pt x="389" y="0"/>
                  </a:moveTo>
                  <a:lnTo>
                    <a:pt x="0" y="111"/>
                  </a:lnTo>
                  <a:lnTo>
                    <a:pt x="444" y="4215"/>
                  </a:lnTo>
                  <a:lnTo>
                    <a:pt x="832" y="4159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8"/>
            <p:cNvSpPr/>
            <p:nvPr/>
          </p:nvSpPr>
          <p:spPr>
            <a:xfrm>
              <a:off x="901822" y="3032750"/>
              <a:ext cx="18745" cy="87552"/>
            </a:xfrm>
            <a:custGeom>
              <a:avLst/>
              <a:gdLst/>
              <a:ahLst/>
              <a:cxnLst/>
              <a:rect l="l" t="t" r="r" b="b"/>
              <a:pathLst>
                <a:path w="944" h="4409" extrusionOk="0">
                  <a:moveTo>
                    <a:pt x="389" y="0"/>
                  </a:moveTo>
                  <a:lnTo>
                    <a:pt x="1" y="56"/>
                  </a:lnTo>
                  <a:lnTo>
                    <a:pt x="555" y="4409"/>
                  </a:lnTo>
                  <a:lnTo>
                    <a:pt x="943" y="4353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8"/>
            <p:cNvSpPr/>
            <p:nvPr/>
          </p:nvSpPr>
          <p:spPr>
            <a:xfrm>
              <a:off x="1022953" y="3021174"/>
              <a:ext cx="16541" cy="81515"/>
            </a:xfrm>
            <a:custGeom>
              <a:avLst/>
              <a:gdLst/>
              <a:ahLst/>
              <a:cxnLst/>
              <a:rect l="l" t="t" r="r" b="b"/>
              <a:pathLst>
                <a:path w="833" h="4105" extrusionOk="0">
                  <a:moveTo>
                    <a:pt x="0" y="1"/>
                  </a:moveTo>
                  <a:lnTo>
                    <a:pt x="444" y="4104"/>
                  </a:lnTo>
                  <a:lnTo>
                    <a:pt x="832" y="4049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8"/>
            <p:cNvSpPr/>
            <p:nvPr/>
          </p:nvSpPr>
          <p:spPr>
            <a:xfrm>
              <a:off x="1041678" y="3022286"/>
              <a:ext cx="15429" cy="78199"/>
            </a:xfrm>
            <a:custGeom>
              <a:avLst/>
              <a:gdLst/>
              <a:ahLst/>
              <a:cxnLst/>
              <a:rect l="l" t="t" r="r" b="b"/>
              <a:pathLst>
                <a:path w="777" h="3938" extrusionOk="0">
                  <a:moveTo>
                    <a:pt x="0" y="0"/>
                  </a:moveTo>
                  <a:lnTo>
                    <a:pt x="388" y="3937"/>
                  </a:lnTo>
                  <a:lnTo>
                    <a:pt x="776" y="3882"/>
                  </a:lnTo>
                  <a:lnTo>
                    <a:pt x="416" y="167"/>
                  </a:lnTo>
                  <a:cubicBezTo>
                    <a:pt x="277" y="111"/>
                    <a:pt x="139" y="28"/>
                    <a:pt x="0" y="0"/>
                  </a:cubicBez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8"/>
            <p:cNvSpPr/>
            <p:nvPr/>
          </p:nvSpPr>
          <p:spPr>
            <a:xfrm>
              <a:off x="999283" y="3021730"/>
              <a:ext cx="13225" cy="85367"/>
            </a:xfrm>
            <a:custGeom>
              <a:avLst/>
              <a:gdLst/>
              <a:ahLst/>
              <a:cxnLst/>
              <a:rect l="l" t="t" r="r" b="b"/>
              <a:pathLst>
                <a:path w="666" h="4299" extrusionOk="0">
                  <a:moveTo>
                    <a:pt x="416" y="1"/>
                  </a:moveTo>
                  <a:lnTo>
                    <a:pt x="0" y="28"/>
                  </a:lnTo>
                  <a:lnTo>
                    <a:pt x="277" y="4298"/>
                  </a:lnTo>
                  <a:lnTo>
                    <a:pt x="666" y="4243"/>
                  </a:lnTo>
                  <a:lnTo>
                    <a:pt x="416" y="1"/>
                  </a:ln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8"/>
            <p:cNvSpPr/>
            <p:nvPr/>
          </p:nvSpPr>
          <p:spPr>
            <a:xfrm>
              <a:off x="980001" y="3022842"/>
              <a:ext cx="12133" cy="86996"/>
            </a:xfrm>
            <a:custGeom>
              <a:avLst/>
              <a:gdLst/>
              <a:ahLst/>
              <a:cxnLst/>
              <a:rect l="l" t="t" r="r" b="b"/>
              <a:pathLst>
                <a:path w="611" h="4381" extrusionOk="0">
                  <a:moveTo>
                    <a:pt x="472" y="0"/>
                  </a:moveTo>
                  <a:lnTo>
                    <a:pt x="56" y="28"/>
                  </a:lnTo>
                  <a:cubicBezTo>
                    <a:pt x="1" y="1497"/>
                    <a:pt x="29" y="2939"/>
                    <a:pt x="167" y="4381"/>
                  </a:cubicBezTo>
                  <a:lnTo>
                    <a:pt x="611" y="4325"/>
                  </a:lnTo>
                  <a:lnTo>
                    <a:pt x="583" y="4298"/>
                  </a:lnTo>
                  <a:lnTo>
                    <a:pt x="555" y="4298"/>
                  </a:lnTo>
                  <a:cubicBezTo>
                    <a:pt x="417" y="2856"/>
                    <a:pt x="389" y="1442"/>
                    <a:pt x="472" y="0"/>
                  </a:cubicBezTo>
                  <a:close/>
                </a:path>
              </a:pathLst>
            </a:custGeom>
            <a:solidFill>
              <a:srgbClr val="157F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1" name="Google Shape;2051;p48"/>
          <p:cNvGrpSpPr/>
          <p:nvPr/>
        </p:nvGrpSpPr>
        <p:grpSpPr>
          <a:xfrm>
            <a:off x="539904" y="1532762"/>
            <a:ext cx="1531488" cy="2470564"/>
            <a:chOff x="396965" y="775906"/>
            <a:chExt cx="984753" cy="1588481"/>
          </a:xfrm>
        </p:grpSpPr>
        <p:sp>
          <p:nvSpPr>
            <p:cNvPr id="2052" name="Google Shape;2052;p48"/>
            <p:cNvSpPr/>
            <p:nvPr/>
          </p:nvSpPr>
          <p:spPr>
            <a:xfrm>
              <a:off x="950274" y="1802340"/>
              <a:ext cx="166287" cy="550748"/>
            </a:xfrm>
            <a:custGeom>
              <a:avLst/>
              <a:gdLst/>
              <a:ahLst/>
              <a:cxnLst/>
              <a:rect l="l" t="t" r="r" b="b"/>
              <a:pathLst>
                <a:path w="8374" h="27735" extrusionOk="0">
                  <a:moveTo>
                    <a:pt x="2584" y="0"/>
                  </a:moveTo>
                  <a:cubicBezTo>
                    <a:pt x="2371" y="0"/>
                    <a:pt x="2164" y="26"/>
                    <a:pt x="1969" y="79"/>
                  </a:cubicBezTo>
                  <a:cubicBezTo>
                    <a:pt x="500" y="495"/>
                    <a:pt x="1" y="1853"/>
                    <a:pt x="195" y="3212"/>
                  </a:cubicBezTo>
                  <a:lnTo>
                    <a:pt x="3272" y="25863"/>
                  </a:lnTo>
                  <a:cubicBezTo>
                    <a:pt x="3437" y="27038"/>
                    <a:pt x="4716" y="27735"/>
                    <a:pt x="5828" y="27735"/>
                  </a:cubicBezTo>
                  <a:cubicBezTo>
                    <a:pt x="6028" y="27735"/>
                    <a:pt x="6223" y="27712"/>
                    <a:pt x="6405" y="27666"/>
                  </a:cubicBezTo>
                  <a:cubicBezTo>
                    <a:pt x="7875" y="27250"/>
                    <a:pt x="8374" y="25891"/>
                    <a:pt x="8180" y="24533"/>
                  </a:cubicBezTo>
                  <a:lnTo>
                    <a:pt x="5130" y="1853"/>
                  </a:lnTo>
                  <a:cubicBezTo>
                    <a:pt x="4967" y="711"/>
                    <a:pt x="3706" y="0"/>
                    <a:pt x="2584" y="0"/>
                  </a:cubicBezTo>
                  <a:close/>
                </a:path>
              </a:pathLst>
            </a:custGeom>
            <a:solidFill>
              <a:srgbClr val="C19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8"/>
            <p:cNvSpPr/>
            <p:nvPr/>
          </p:nvSpPr>
          <p:spPr>
            <a:xfrm>
              <a:off x="708033" y="1800672"/>
              <a:ext cx="166287" cy="550410"/>
            </a:xfrm>
            <a:custGeom>
              <a:avLst/>
              <a:gdLst/>
              <a:ahLst/>
              <a:cxnLst/>
              <a:rect l="l" t="t" r="r" b="b"/>
              <a:pathLst>
                <a:path w="8374" h="27718" extrusionOk="0">
                  <a:moveTo>
                    <a:pt x="5818" y="1"/>
                  </a:moveTo>
                  <a:cubicBezTo>
                    <a:pt x="4696" y="1"/>
                    <a:pt x="3435" y="712"/>
                    <a:pt x="3272" y="1854"/>
                  </a:cubicBezTo>
                  <a:lnTo>
                    <a:pt x="195" y="24533"/>
                  </a:lnTo>
                  <a:cubicBezTo>
                    <a:pt x="0" y="25892"/>
                    <a:pt x="500" y="27251"/>
                    <a:pt x="1969" y="27639"/>
                  </a:cubicBezTo>
                  <a:cubicBezTo>
                    <a:pt x="2163" y="27692"/>
                    <a:pt x="2371" y="27717"/>
                    <a:pt x="2584" y="27717"/>
                  </a:cubicBezTo>
                  <a:cubicBezTo>
                    <a:pt x="3706" y="27717"/>
                    <a:pt x="4962" y="27006"/>
                    <a:pt x="5102" y="25864"/>
                  </a:cubicBezTo>
                  <a:lnTo>
                    <a:pt x="8207" y="3212"/>
                  </a:lnTo>
                  <a:cubicBezTo>
                    <a:pt x="8374" y="1854"/>
                    <a:pt x="7902" y="495"/>
                    <a:pt x="6433" y="79"/>
                  </a:cubicBezTo>
                  <a:cubicBezTo>
                    <a:pt x="6238" y="26"/>
                    <a:pt x="6031" y="1"/>
                    <a:pt x="5818" y="1"/>
                  </a:cubicBezTo>
                  <a:close/>
                </a:path>
              </a:pathLst>
            </a:custGeom>
            <a:solidFill>
              <a:srgbClr val="C19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8"/>
            <p:cNvSpPr/>
            <p:nvPr/>
          </p:nvSpPr>
          <p:spPr>
            <a:xfrm>
              <a:off x="1022019" y="1037985"/>
              <a:ext cx="252985" cy="279335"/>
            </a:xfrm>
            <a:custGeom>
              <a:avLst/>
              <a:gdLst/>
              <a:ahLst/>
              <a:cxnLst/>
              <a:rect l="l" t="t" r="r" b="b"/>
              <a:pathLst>
                <a:path w="12740" h="14067" extrusionOk="0">
                  <a:moveTo>
                    <a:pt x="1322" y="0"/>
                  </a:moveTo>
                  <a:cubicBezTo>
                    <a:pt x="523" y="0"/>
                    <a:pt x="0" y="220"/>
                    <a:pt x="463" y="947"/>
                  </a:cubicBezTo>
                  <a:cubicBezTo>
                    <a:pt x="5232" y="8322"/>
                    <a:pt x="1600" y="14061"/>
                    <a:pt x="1600" y="14061"/>
                  </a:cubicBezTo>
                  <a:cubicBezTo>
                    <a:pt x="1718" y="14065"/>
                    <a:pt x="1836" y="14066"/>
                    <a:pt x="1954" y="14066"/>
                  </a:cubicBezTo>
                  <a:cubicBezTo>
                    <a:pt x="6878" y="14066"/>
                    <a:pt x="12739" y="11255"/>
                    <a:pt x="11332" y="5272"/>
                  </a:cubicBezTo>
                  <a:cubicBezTo>
                    <a:pt x="10333" y="1027"/>
                    <a:pt x="7378" y="375"/>
                    <a:pt x="5657" y="375"/>
                  </a:cubicBezTo>
                  <a:cubicBezTo>
                    <a:pt x="4893" y="375"/>
                    <a:pt x="4373" y="503"/>
                    <a:pt x="4373" y="503"/>
                  </a:cubicBezTo>
                  <a:cubicBezTo>
                    <a:pt x="4373" y="503"/>
                    <a:pt x="2531" y="0"/>
                    <a:pt x="132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8"/>
            <p:cNvSpPr/>
            <p:nvPr/>
          </p:nvSpPr>
          <p:spPr>
            <a:xfrm>
              <a:off x="1049383" y="1280187"/>
              <a:ext cx="128299" cy="122461"/>
            </a:xfrm>
            <a:custGeom>
              <a:avLst/>
              <a:gdLst/>
              <a:ahLst/>
              <a:cxnLst/>
              <a:rect l="l" t="t" r="r" b="b"/>
              <a:pathLst>
                <a:path w="6461" h="6167" extrusionOk="0">
                  <a:moveTo>
                    <a:pt x="2295" y="0"/>
                  </a:moveTo>
                  <a:cubicBezTo>
                    <a:pt x="1827" y="0"/>
                    <a:pt x="1396" y="136"/>
                    <a:pt x="1054" y="423"/>
                  </a:cubicBezTo>
                  <a:cubicBezTo>
                    <a:pt x="0" y="1282"/>
                    <a:pt x="139" y="3167"/>
                    <a:pt x="1331" y="4637"/>
                  </a:cubicBezTo>
                  <a:cubicBezTo>
                    <a:pt x="2146" y="5618"/>
                    <a:pt x="3233" y="6167"/>
                    <a:pt x="4179" y="6167"/>
                  </a:cubicBezTo>
                  <a:cubicBezTo>
                    <a:pt x="4649" y="6167"/>
                    <a:pt x="5085" y="6031"/>
                    <a:pt x="5434" y="5746"/>
                  </a:cubicBezTo>
                  <a:cubicBezTo>
                    <a:pt x="6460" y="4859"/>
                    <a:pt x="6349" y="2973"/>
                    <a:pt x="5129" y="1504"/>
                  </a:cubicBezTo>
                  <a:cubicBezTo>
                    <a:pt x="4316" y="543"/>
                    <a:pt x="3232" y="0"/>
                    <a:pt x="229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8"/>
            <p:cNvSpPr/>
            <p:nvPr/>
          </p:nvSpPr>
          <p:spPr>
            <a:xfrm>
              <a:off x="1118745" y="1364442"/>
              <a:ext cx="128855" cy="122600"/>
            </a:xfrm>
            <a:custGeom>
              <a:avLst/>
              <a:gdLst/>
              <a:ahLst/>
              <a:cxnLst/>
              <a:rect l="l" t="t" r="r" b="b"/>
              <a:pathLst>
                <a:path w="6489" h="6174" extrusionOk="0">
                  <a:moveTo>
                    <a:pt x="2310" y="1"/>
                  </a:moveTo>
                  <a:cubicBezTo>
                    <a:pt x="1840" y="1"/>
                    <a:pt x="1404" y="136"/>
                    <a:pt x="1054" y="422"/>
                  </a:cubicBezTo>
                  <a:cubicBezTo>
                    <a:pt x="1" y="1309"/>
                    <a:pt x="167" y="3194"/>
                    <a:pt x="1359" y="4664"/>
                  </a:cubicBezTo>
                  <a:cubicBezTo>
                    <a:pt x="2168" y="5638"/>
                    <a:pt x="3245" y="6173"/>
                    <a:pt x="4185" y="6173"/>
                  </a:cubicBezTo>
                  <a:cubicBezTo>
                    <a:pt x="4664" y="6173"/>
                    <a:pt x="5107" y="6035"/>
                    <a:pt x="5463" y="5745"/>
                  </a:cubicBezTo>
                  <a:cubicBezTo>
                    <a:pt x="6488" y="4885"/>
                    <a:pt x="6377" y="3000"/>
                    <a:pt x="5158" y="1531"/>
                  </a:cubicBezTo>
                  <a:cubicBezTo>
                    <a:pt x="4343" y="549"/>
                    <a:pt x="3256" y="1"/>
                    <a:pt x="2310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8"/>
            <p:cNvSpPr/>
            <p:nvPr/>
          </p:nvSpPr>
          <p:spPr>
            <a:xfrm>
              <a:off x="1190312" y="1450326"/>
              <a:ext cx="128855" cy="122461"/>
            </a:xfrm>
            <a:custGeom>
              <a:avLst/>
              <a:gdLst/>
              <a:ahLst/>
              <a:cxnLst/>
              <a:rect l="l" t="t" r="r" b="b"/>
              <a:pathLst>
                <a:path w="6489" h="6167" extrusionOk="0">
                  <a:moveTo>
                    <a:pt x="2291" y="1"/>
                  </a:moveTo>
                  <a:cubicBezTo>
                    <a:pt x="1825" y="1"/>
                    <a:pt x="1395" y="136"/>
                    <a:pt x="1055" y="422"/>
                  </a:cubicBezTo>
                  <a:cubicBezTo>
                    <a:pt x="1" y="1281"/>
                    <a:pt x="112" y="3167"/>
                    <a:pt x="1359" y="4636"/>
                  </a:cubicBezTo>
                  <a:cubicBezTo>
                    <a:pt x="2156" y="5618"/>
                    <a:pt x="3237" y="6166"/>
                    <a:pt x="4180" y="6166"/>
                  </a:cubicBezTo>
                  <a:cubicBezTo>
                    <a:pt x="4650" y="6166"/>
                    <a:pt x="5085" y="6030"/>
                    <a:pt x="5435" y="5745"/>
                  </a:cubicBezTo>
                  <a:cubicBezTo>
                    <a:pt x="6489" y="4858"/>
                    <a:pt x="6350" y="2972"/>
                    <a:pt x="5130" y="1531"/>
                  </a:cubicBezTo>
                  <a:cubicBezTo>
                    <a:pt x="4315" y="549"/>
                    <a:pt x="3228" y="1"/>
                    <a:pt x="2291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8"/>
            <p:cNvSpPr/>
            <p:nvPr/>
          </p:nvSpPr>
          <p:spPr>
            <a:xfrm>
              <a:off x="1246469" y="1543120"/>
              <a:ext cx="135249" cy="97143"/>
            </a:xfrm>
            <a:custGeom>
              <a:avLst/>
              <a:gdLst/>
              <a:ahLst/>
              <a:cxnLst/>
              <a:rect l="l" t="t" r="r" b="b"/>
              <a:pathLst>
                <a:path w="6811" h="4892" extrusionOk="0">
                  <a:moveTo>
                    <a:pt x="4874" y="1"/>
                  </a:moveTo>
                  <a:cubicBezTo>
                    <a:pt x="3736" y="1"/>
                    <a:pt x="2469" y="490"/>
                    <a:pt x="2469" y="490"/>
                  </a:cubicBezTo>
                  <a:cubicBezTo>
                    <a:pt x="2247" y="545"/>
                    <a:pt x="1" y="3262"/>
                    <a:pt x="1387" y="4565"/>
                  </a:cubicBezTo>
                  <a:cubicBezTo>
                    <a:pt x="1628" y="4792"/>
                    <a:pt x="1951" y="4891"/>
                    <a:pt x="2319" y="4891"/>
                  </a:cubicBezTo>
                  <a:cubicBezTo>
                    <a:pt x="4062" y="4891"/>
                    <a:pt x="6811" y="2658"/>
                    <a:pt x="6627" y="1238"/>
                  </a:cubicBezTo>
                  <a:cubicBezTo>
                    <a:pt x="6508" y="276"/>
                    <a:pt x="5728" y="1"/>
                    <a:pt x="4874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8"/>
            <p:cNvSpPr/>
            <p:nvPr/>
          </p:nvSpPr>
          <p:spPr>
            <a:xfrm>
              <a:off x="977261" y="1282749"/>
              <a:ext cx="323737" cy="292322"/>
            </a:xfrm>
            <a:custGeom>
              <a:avLst/>
              <a:gdLst/>
              <a:ahLst/>
              <a:cxnLst/>
              <a:rect l="l" t="t" r="r" b="b"/>
              <a:pathLst>
                <a:path w="16303" h="14721" extrusionOk="0">
                  <a:moveTo>
                    <a:pt x="13296" y="0"/>
                  </a:moveTo>
                  <a:cubicBezTo>
                    <a:pt x="13264" y="0"/>
                    <a:pt x="13231" y="5"/>
                    <a:pt x="13198" y="16"/>
                  </a:cubicBezTo>
                  <a:cubicBezTo>
                    <a:pt x="12565" y="227"/>
                    <a:pt x="12784" y="1966"/>
                    <a:pt x="12807" y="2138"/>
                  </a:cubicBezTo>
                  <a:lnTo>
                    <a:pt x="12807" y="2138"/>
                  </a:lnTo>
                  <a:cubicBezTo>
                    <a:pt x="12684" y="1257"/>
                    <a:pt x="12335" y="584"/>
                    <a:pt x="12078" y="584"/>
                  </a:cubicBezTo>
                  <a:cubicBezTo>
                    <a:pt x="11925" y="584"/>
                    <a:pt x="11804" y="824"/>
                    <a:pt x="11784" y="1403"/>
                  </a:cubicBezTo>
                  <a:cubicBezTo>
                    <a:pt x="11756" y="1763"/>
                    <a:pt x="11839" y="2539"/>
                    <a:pt x="11811" y="3038"/>
                  </a:cubicBezTo>
                  <a:cubicBezTo>
                    <a:pt x="11811" y="2863"/>
                    <a:pt x="11378" y="2289"/>
                    <a:pt x="11046" y="2289"/>
                  </a:cubicBezTo>
                  <a:cubicBezTo>
                    <a:pt x="10958" y="2289"/>
                    <a:pt x="10877" y="2330"/>
                    <a:pt x="10813" y="2428"/>
                  </a:cubicBezTo>
                  <a:cubicBezTo>
                    <a:pt x="10508" y="2817"/>
                    <a:pt x="11257" y="3676"/>
                    <a:pt x="11534" y="4203"/>
                  </a:cubicBezTo>
                  <a:cubicBezTo>
                    <a:pt x="11312" y="5645"/>
                    <a:pt x="10841" y="7031"/>
                    <a:pt x="9011" y="9221"/>
                  </a:cubicBezTo>
                  <a:cubicBezTo>
                    <a:pt x="7985" y="10441"/>
                    <a:pt x="6642" y="10848"/>
                    <a:pt x="5307" y="10848"/>
                  </a:cubicBezTo>
                  <a:cubicBezTo>
                    <a:pt x="2637" y="10848"/>
                    <a:pt x="1" y="9221"/>
                    <a:pt x="0" y="9221"/>
                  </a:cubicBezTo>
                  <a:lnTo>
                    <a:pt x="0" y="9221"/>
                  </a:lnTo>
                  <a:lnTo>
                    <a:pt x="2357" y="14544"/>
                  </a:lnTo>
                  <a:cubicBezTo>
                    <a:pt x="3199" y="14664"/>
                    <a:pt x="4001" y="14720"/>
                    <a:pt x="4761" y="14720"/>
                  </a:cubicBezTo>
                  <a:cubicBezTo>
                    <a:pt x="10182" y="14720"/>
                    <a:pt x="13520" y="11852"/>
                    <a:pt x="14833" y="8473"/>
                  </a:cubicBezTo>
                  <a:cubicBezTo>
                    <a:pt x="16303" y="4591"/>
                    <a:pt x="16026" y="183"/>
                    <a:pt x="15000" y="183"/>
                  </a:cubicBezTo>
                  <a:cubicBezTo>
                    <a:pt x="14002" y="183"/>
                    <a:pt x="14168" y="1957"/>
                    <a:pt x="14168" y="1957"/>
                  </a:cubicBezTo>
                  <a:cubicBezTo>
                    <a:pt x="14168" y="1957"/>
                    <a:pt x="13917" y="0"/>
                    <a:pt x="13296" y="0"/>
                  </a:cubicBezTo>
                  <a:close/>
                </a:path>
              </a:pathLst>
            </a:custGeom>
            <a:solidFill>
              <a:srgbClr val="C19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8"/>
            <p:cNvSpPr/>
            <p:nvPr/>
          </p:nvSpPr>
          <p:spPr>
            <a:xfrm>
              <a:off x="899082" y="1388212"/>
              <a:ext cx="398619" cy="213011"/>
            </a:xfrm>
            <a:custGeom>
              <a:avLst/>
              <a:gdLst/>
              <a:ahLst/>
              <a:cxnLst/>
              <a:rect l="l" t="t" r="r" b="b"/>
              <a:pathLst>
                <a:path w="20074" h="10727" extrusionOk="0">
                  <a:moveTo>
                    <a:pt x="13530" y="1"/>
                  </a:moveTo>
                  <a:cubicBezTo>
                    <a:pt x="12755" y="2517"/>
                    <a:pt x="9848" y="3198"/>
                    <a:pt x="6927" y="3198"/>
                  </a:cubicBezTo>
                  <a:cubicBezTo>
                    <a:pt x="3474" y="3198"/>
                    <a:pt x="1" y="2247"/>
                    <a:pt x="0" y="2247"/>
                  </a:cubicBezTo>
                  <a:lnTo>
                    <a:pt x="0" y="2247"/>
                  </a:lnTo>
                  <a:lnTo>
                    <a:pt x="5490" y="10453"/>
                  </a:lnTo>
                  <a:cubicBezTo>
                    <a:pt x="6650" y="10642"/>
                    <a:pt x="7721" y="10727"/>
                    <a:pt x="8708" y="10727"/>
                  </a:cubicBezTo>
                  <a:cubicBezTo>
                    <a:pt x="18340" y="10727"/>
                    <a:pt x="20073" y="2607"/>
                    <a:pt x="20073" y="2607"/>
                  </a:cubicBezTo>
                  <a:lnTo>
                    <a:pt x="13530" y="1"/>
                  </a:ln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8"/>
            <p:cNvSpPr/>
            <p:nvPr/>
          </p:nvSpPr>
          <p:spPr>
            <a:xfrm>
              <a:off x="1145751" y="1414166"/>
              <a:ext cx="142656" cy="66880"/>
            </a:xfrm>
            <a:custGeom>
              <a:avLst/>
              <a:gdLst/>
              <a:ahLst/>
              <a:cxnLst/>
              <a:rect l="l" t="t" r="r" b="b"/>
              <a:pathLst>
                <a:path w="7184" h="3368" extrusionOk="0">
                  <a:moveTo>
                    <a:pt x="247" y="1"/>
                  </a:moveTo>
                  <a:cubicBezTo>
                    <a:pt x="96" y="1"/>
                    <a:pt x="1" y="231"/>
                    <a:pt x="166" y="302"/>
                  </a:cubicBezTo>
                  <a:lnTo>
                    <a:pt x="6847" y="3352"/>
                  </a:lnTo>
                  <a:cubicBezTo>
                    <a:pt x="6872" y="3362"/>
                    <a:pt x="6896" y="3367"/>
                    <a:pt x="6919" y="3367"/>
                  </a:cubicBezTo>
                  <a:cubicBezTo>
                    <a:pt x="7078" y="3367"/>
                    <a:pt x="7183" y="3144"/>
                    <a:pt x="7014" y="3047"/>
                  </a:cubicBezTo>
                  <a:lnTo>
                    <a:pt x="332" y="25"/>
                  </a:lnTo>
                  <a:cubicBezTo>
                    <a:pt x="303" y="8"/>
                    <a:pt x="274" y="1"/>
                    <a:pt x="247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8"/>
            <p:cNvSpPr/>
            <p:nvPr/>
          </p:nvSpPr>
          <p:spPr>
            <a:xfrm>
              <a:off x="606720" y="1399233"/>
              <a:ext cx="608394" cy="646918"/>
            </a:xfrm>
            <a:custGeom>
              <a:avLst/>
              <a:gdLst/>
              <a:ahLst/>
              <a:cxnLst/>
              <a:rect l="l" t="t" r="r" b="b"/>
              <a:pathLst>
                <a:path w="30638" h="32578" extrusionOk="0">
                  <a:moveTo>
                    <a:pt x="18189" y="0"/>
                  </a:moveTo>
                  <a:lnTo>
                    <a:pt x="7376" y="1470"/>
                  </a:lnTo>
                  <a:lnTo>
                    <a:pt x="3633" y="15111"/>
                  </a:lnTo>
                  <a:lnTo>
                    <a:pt x="1" y="32578"/>
                  </a:lnTo>
                  <a:lnTo>
                    <a:pt x="30638" y="31718"/>
                  </a:lnTo>
                  <a:lnTo>
                    <a:pt x="18189" y="0"/>
                  </a:lnTo>
                  <a:close/>
                </a:path>
              </a:pathLst>
            </a:custGeom>
            <a:solidFill>
              <a:srgbClr val="FCB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8"/>
            <p:cNvSpPr/>
            <p:nvPr/>
          </p:nvSpPr>
          <p:spPr>
            <a:xfrm>
              <a:off x="813198" y="1418157"/>
              <a:ext cx="115710" cy="75578"/>
            </a:xfrm>
            <a:custGeom>
              <a:avLst/>
              <a:gdLst/>
              <a:ahLst/>
              <a:cxnLst/>
              <a:rect l="l" t="t" r="r" b="b"/>
              <a:pathLst>
                <a:path w="5827" h="3806" extrusionOk="0">
                  <a:moveTo>
                    <a:pt x="2803" y="343"/>
                  </a:moveTo>
                  <a:cubicBezTo>
                    <a:pt x="4072" y="343"/>
                    <a:pt x="5378" y="870"/>
                    <a:pt x="5490" y="1903"/>
                  </a:cubicBezTo>
                  <a:cubicBezTo>
                    <a:pt x="5378" y="2936"/>
                    <a:pt x="4072" y="3463"/>
                    <a:pt x="2803" y="3463"/>
                  </a:cubicBezTo>
                  <a:cubicBezTo>
                    <a:pt x="1550" y="3463"/>
                    <a:pt x="333" y="2950"/>
                    <a:pt x="333" y="1903"/>
                  </a:cubicBezTo>
                  <a:cubicBezTo>
                    <a:pt x="333" y="857"/>
                    <a:pt x="1550" y="343"/>
                    <a:pt x="2803" y="343"/>
                  </a:cubicBezTo>
                  <a:close/>
                  <a:moveTo>
                    <a:pt x="2806" y="0"/>
                  </a:moveTo>
                  <a:cubicBezTo>
                    <a:pt x="1386" y="0"/>
                    <a:pt x="0" y="631"/>
                    <a:pt x="0" y="1903"/>
                  </a:cubicBezTo>
                  <a:cubicBezTo>
                    <a:pt x="0" y="3175"/>
                    <a:pt x="1386" y="3806"/>
                    <a:pt x="2806" y="3806"/>
                  </a:cubicBezTo>
                  <a:cubicBezTo>
                    <a:pt x="4216" y="3806"/>
                    <a:pt x="5660" y="3184"/>
                    <a:pt x="5817" y="1951"/>
                  </a:cubicBezTo>
                  <a:lnTo>
                    <a:pt x="5817" y="1951"/>
                  </a:lnTo>
                  <a:cubicBezTo>
                    <a:pt x="5820" y="1937"/>
                    <a:pt x="5822" y="1921"/>
                    <a:pt x="5822" y="1903"/>
                  </a:cubicBezTo>
                  <a:lnTo>
                    <a:pt x="5822" y="1903"/>
                  </a:lnTo>
                  <a:cubicBezTo>
                    <a:pt x="5822" y="1903"/>
                    <a:pt x="5822" y="1903"/>
                    <a:pt x="5822" y="1903"/>
                  </a:cubicBezTo>
                  <a:cubicBezTo>
                    <a:pt x="5827" y="1868"/>
                    <a:pt x="5822" y="1839"/>
                    <a:pt x="5811" y="1815"/>
                  </a:cubicBezTo>
                  <a:lnTo>
                    <a:pt x="5811" y="1815"/>
                  </a:lnTo>
                  <a:cubicBezTo>
                    <a:pt x="5629" y="609"/>
                    <a:pt x="4201" y="0"/>
                    <a:pt x="2806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8"/>
            <p:cNvSpPr/>
            <p:nvPr/>
          </p:nvSpPr>
          <p:spPr>
            <a:xfrm>
              <a:off x="582513" y="1420143"/>
              <a:ext cx="230704" cy="350187"/>
            </a:xfrm>
            <a:custGeom>
              <a:avLst/>
              <a:gdLst/>
              <a:ahLst/>
              <a:cxnLst/>
              <a:rect l="l" t="t" r="r" b="b"/>
              <a:pathLst>
                <a:path w="11618" h="17635" extrusionOk="0">
                  <a:moveTo>
                    <a:pt x="9898" y="1"/>
                  </a:moveTo>
                  <a:cubicBezTo>
                    <a:pt x="9898" y="1"/>
                    <a:pt x="1331" y="5241"/>
                    <a:pt x="610" y="9123"/>
                  </a:cubicBezTo>
                  <a:cubicBezTo>
                    <a:pt x="0" y="12367"/>
                    <a:pt x="388" y="16248"/>
                    <a:pt x="9011" y="17440"/>
                  </a:cubicBezTo>
                  <a:lnTo>
                    <a:pt x="10009" y="17634"/>
                  </a:lnTo>
                  <a:lnTo>
                    <a:pt x="11617" y="10731"/>
                  </a:lnTo>
                  <a:cubicBezTo>
                    <a:pt x="11617" y="10731"/>
                    <a:pt x="8623" y="9289"/>
                    <a:pt x="8179" y="8235"/>
                  </a:cubicBezTo>
                  <a:cubicBezTo>
                    <a:pt x="7735" y="7182"/>
                    <a:pt x="10924" y="1637"/>
                    <a:pt x="10924" y="1637"/>
                  </a:cubicBezTo>
                  <a:lnTo>
                    <a:pt x="9898" y="1"/>
                  </a:ln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8"/>
            <p:cNvSpPr/>
            <p:nvPr/>
          </p:nvSpPr>
          <p:spPr>
            <a:xfrm>
              <a:off x="529097" y="904980"/>
              <a:ext cx="647474" cy="559882"/>
            </a:xfrm>
            <a:custGeom>
              <a:avLst/>
              <a:gdLst/>
              <a:ahLst/>
              <a:cxnLst/>
              <a:rect l="l" t="t" r="r" b="b"/>
              <a:pathLst>
                <a:path w="32606" h="28195" extrusionOk="0">
                  <a:moveTo>
                    <a:pt x="17209" y="1"/>
                  </a:moveTo>
                  <a:cubicBezTo>
                    <a:pt x="16691" y="1"/>
                    <a:pt x="16167" y="17"/>
                    <a:pt x="15638" y="48"/>
                  </a:cubicBezTo>
                  <a:cubicBezTo>
                    <a:pt x="7015" y="575"/>
                    <a:pt x="1" y="7174"/>
                    <a:pt x="444" y="14937"/>
                  </a:cubicBezTo>
                  <a:cubicBezTo>
                    <a:pt x="527" y="16129"/>
                    <a:pt x="1137" y="17488"/>
                    <a:pt x="1526" y="18569"/>
                  </a:cubicBezTo>
                  <a:cubicBezTo>
                    <a:pt x="3607" y="24208"/>
                    <a:pt x="9421" y="28195"/>
                    <a:pt x="16277" y="28195"/>
                  </a:cubicBezTo>
                  <a:cubicBezTo>
                    <a:pt x="16634" y="28195"/>
                    <a:pt x="16994" y="28184"/>
                    <a:pt x="17357" y="28162"/>
                  </a:cubicBezTo>
                  <a:cubicBezTo>
                    <a:pt x="25979" y="27635"/>
                    <a:pt x="32606" y="20926"/>
                    <a:pt x="32134" y="13162"/>
                  </a:cubicBezTo>
                  <a:cubicBezTo>
                    <a:pt x="32024" y="11665"/>
                    <a:pt x="31719" y="8810"/>
                    <a:pt x="31136" y="7479"/>
                  </a:cubicBezTo>
                  <a:cubicBezTo>
                    <a:pt x="28959" y="2355"/>
                    <a:pt x="23514" y="1"/>
                    <a:pt x="17209" y="1"/>
                  </a:cubicBezTo>
                  <a:close/>
                </a:path>
              </a:pathLst>
            </a:custGeom>
            <a:solidFill>
              <a:srgbClr val="C19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8"/>
            <p:cNvSpPr/>
            <p:nvPr/>
          </p:nvSpPr>
          <p:spPr>
            <a:xfrm>
              <a:off x="478440" y="775906"/>
              <a:ext cx="689333" cy="442763"/>
            </a:xfrm>
            <a:custGeom>
              <a:avLst/>
              <a:gdLst/>
              <a:ahLst/>
              <a:cxnLst/>
              <a:rect l="l" t="t" r="r" b="b"/>
              <a:pathLst>
                <a:path w="34714" h="22297" extrusionOk="0">
                  <a:moveTo>
                    <a:pt x="18865" y="0"/>
                  </a:moveTo>
                  <a:cubicBezTo>
                    <a:pt x="15943" y="0"/>
                    <a:pt x="12831" y="655"/>
                    <a:pt x="9705" y="2140"/>
                  </a:cubicBezTo>
                  <a:cubicBezTo>
                    <a:pt x="2829" y="5384"/>
                    <a:pt x="1" y="11816"/>
                    <a:pt x="167" y="15892"/>
                  </a:cubicBezTo>
                  <a:cubicBezTo>
                    <a:pt x="278" y="19579"/>
                    <a:pt x="3162" y="22296"/>
                    <a:pt x="3162" y="22296"/>
                  </a:cubicBezTo>
                  <a:cubicBezTo>
                    <a:pt x="15555" y="19829"/>
                    <a:pt x="17801" y="6604"/>
                    <a:pt x="17801" y="6604"/>
                  </a:cubicBezTo>
                  <a:cubicBezTo>
                    <a:pt x="20942" y="14053"/>
                    <a:pt x="27844" y="15123"/>
                    <a:pt x="31550" y="15123"/>
                  </a:cubicBezTo>
                  <a:cubicBezTo>
                    <a:pt x="33045" y="15123"/>
                    <a:pt x="34020" y="14949"/>
                    <a:pt x="34020" y="14949"/>
                  </a:cubicBezTo>
                  <a:cubicBezTo>
                    <a:pt x="34713" y="13313"/>
                    <a:pt x="34713" y="9681"/>
                    <a:pt x="33549" y="7685"/>
                  </a:cubicBezTo>
                  <a:cubicBezTo>
                    <a:pt x="30857" y="3199"/>
                    <a:pt x="25326" y="0"/>
                    <a:pt x="1886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8"/>
            <p:cNvSpPr/>
            <p:nvPr/>
          </p:nvSpPr>
          <p:spPr>
            <a:xfrm>
              <a:off x="1086258" y="1183898"/>
              <a:ext cx="67297" cy="56971"/>
            </a:xfrm>
            <a:custGeom>
              <a:avLst/>
              <a:gdLst/>
              <a:ahLst/>
              <a:cxnLst/>
              <a:rect l="l" t="t" r="r" b="b"/>
              <a:pathLst>
                <a:path w="3389" h="2869" extrusionOk="0">
                  <a:moveTo>
                    <a:pt x="1488" y="0"/>
                  </a:moveTo>
                  <a:cubicBezTo>
                    <a:pt x="1455" y="0"/>
                    <a:pt x="1421" y="1"/>
                    <a:pt x="1387" y="4"/>
                  </a:cubicBezTo>
                  <a:cubicBezTo>
                    <a:pt x="611" y="59"/>
                    <a:pt x="1" y="725"/>
                    <a:pt x="56" y="1529"/>
                  </a:cubicBezTo>
                  <a:cubicBezTo>
                    <a:pt x="110" y="2356"/>
                    <a:pt x="795" y="2869"/>
                    <a:pt x="1496" y="2869"/>
                  </a:cubicBezTo>
                  <a:cubicBezTo>
                    <a:pt x="1876" y="2869"/>
                    <a:pt x="2260" y="2719"/>
                    <a:pt x="2552" y="2388"/>
                  </a:cubicBezTo>
                  <a:cubicBezTo>
                    <a:pt x="3388" y="1444"/>
                    <a:pt x="2701" y="0"/>
                    <a:pt x="1488" y="0"/>
                  </a:cubicBezTo>
                  <a:close/>
                </a:path>
              </a:pathLst>
            </a:custGeom>
            <a:solidFill>
              <a:srgbClr val="AC70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8"/>
            <p:cNvSpPr/>
            <p:nvPr/>
          </p:nvSpPr>
          <p:spPr>
            <a:xfrm>
              <a:off x="650227" y="1238407"/>
              <a:ext cx="76094" cy="64418"/>
            </a:xfrm>
            <a:custGeom>
              <a:avLst/>
              <a:gdLst/>
              <a:ahLst/>
              <a:cxnLst/>
              <a:rect l="l" t="t" r="r" b="b"/>
              <a:pathLst>
                <a:path w="3832" h="3244" extrusionOk="0">
                  <a:moveTo>
                    <a:pt x="1683" y="1"/>
                  </a:moveTo>
                  <a:cubicBezTo>
                    <a:pt x="1649" y="1"/>
                    <a:pt x="1615" y="2"/>
                    <a:pt x="1581" y="3"/>
                  </a:cubicBezTo>
                  <a:cubicBezTo>
                    <a:pt x="693" y="59"/>
                    <a:pt x="0" y="835"/>
                    <a:pt x="56" y="1722"/>
                  </a:cubicBezTo>
                  <a:cubicBezTo>
                    <a:pt x="110" y="2658"/>
                    <a:pt x="888" y="3244"/>
                    <a:pt x="1685" y="3244"/>
                  </a:cubicBezTo>
                  <a:cubicBezTo>
                    <a:pt x="2116" y="3244"/>
                    <a:pt x="2553" y="3072"/>
                    <a:pt x="2884" y="2693"/>
                  </a:cubicBezTo>
                  <a:cubicBezTo>
                    <a:pt x="3831" y="1637"/>
                    <a:pt x="3061" y="1"/>
                    <a:pt x="1683" y="1"/>
                  </a:cubicBezTo>
                  <a:close/>
                </a:path>
              </a:pathLst>
            </a:custGeom>
            <a:solidFill>
              <a:srgbClr val="AC70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8"/>
            <p:cNvSpPr/>
            <p:nvPr/>
          </p:nvSpPr>
          <p:spPr>
            <a:xfrm>
              <a:off x="705828" y="1199347"/>
              <a:ext cx="54767" cy="46943"/>
            </a:xfrm>
            <a:custGeom>
              <a:avLst/>
              <a:gdLst/>
              <a:ahLst/>
              <a:cxnLst/>
              <a:rect l="l" t="t" r="r" b="b"/>
              <a:pathLst>
                <a:path w="2758" h="2364" extrusionOk="0">
                  <a:moveTo>
                    <a:pt x="1206" y="0"/>
                  </a:moveTo>
                  <a:cubicBezTo>
                    <a:pt x="1184" y="0"/>
                    <a:pt x="1161" y="1"/>
                    <a:pt x="1137" y="2"/>
                  </a:cubicBezTo>
                  <a:cubicBezTo>
                    <a:pt x="500" y="57"/>
                    <a:pt x="1" y="612"/>
                    <a:pt x="28" y="1250"/>
                  </a:cubicBezTo>
                  <a:cubicBezTo>
                    <a:pt x="64" y="1936"/>
                    <a:pt x="630" y="2363"/>
                    <a:pt x="1212" y="2363"/>
                  </a:cubicBezTo>
                  <a:cubicBezTo>
                    <a:pt x="1523" y="2363"/>
                    <a:pt x="1838" y="2241"/>
                    <a:pt x="2080" y="1970"/>
                  </a:cubicBezTo>
                  <a:cubicBezTo>
                    <a:pt x="2758" y="1184"/>
                    <a:pt x="2216" y="0"/>
                    <a:pt x="1206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8"/>
            <p:cNvSpPr/>
            <p:nvPr/>
          </p:nvSpPr>
          <p:spPr>
            <a:xfrm>
              <a:off x="1054328" y="1148135"/>
              <a:ext cx="51490" cy="43627"/>
            </a:xfrm>
            <a:custGeom>
              <a:avLst/>
              <a:gdLst/>
              <a:ahLst/>
              <a:cxnLst/>
              <a:rect l="l" t="t" r="r" b="b"/>
              <a:pathLst>
                <a:path w="2593" h="2197" extrusionOk="0">
                  <a:moveTo>
                    <a:pt x="1149" y="1"/>
                  </a:moveTo>
                  <a:cubicBezTo>
                    <a:pt x="1127" y="1"/>
                    <a:pt x="1104" y="1"/>
                    <a:pt x="1082" y="2"/>
                  </a:cubicBezTo>
                  <a:cubicBezTo>
                    <a:pt x="472" y="30"/>
                    <a:pt x="1" y="557"/>
                    <a:pt x="56" y="1167"/>
                  </a:cubicBezTo>
                  <a:cubicBezTo>
                    <a:pt x="92" y="1800"/>
                    <a:pt x="612" y="2197"/>
                    <a:pt x="1153" y="2197"/>
                  </a:cubicBezTo>
                  <a:cubicBezTo>
                    <a:pt x="1442" y="2197"/>
                    <a:pt x="1738" y="2083"/>
                    <a:pt x="1969" y="1832"/>
                  </a:cubicBezTo>
                  <a:cubicBezTo>
                    <a:pt x="2592" y="1128"/>
                    <a:pt x="2077" y="1"/>
                    <a:pt x="114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8"/>
            <p:cNvSpPr/>
            <p:nvPr/>
          </p:nvSpPr>
          <p:spPr>
            <a:xfrm>
              <a:off x="871003" y="1212552"/>
              <a:ext cx="29191" cy="39695"/>
            </a:xfrm>
            <a:custGeom>
              <a:avLst/>
              <a:gdLst/>
              <a:ahLst/>
              <a:cxnLst/>
              <a:rect l="l" t="t" r="r" b="b"/>
              <a:pathLst>
                <a:path w="1470" h="1999" extrusionOk="0">
                  <a:moveTo>
                    <a:pt x="287" y="1"/>
                  </a:moveTo>
                  <a:cubicBezTo>
                    <a:pt x="265" y="1"/>
                    <a:pt x="243" y="1"/>
                    <a:pt x="222" y="2"/>
                  </a:cubicBezTo>
                  <a:cubicBezTo>
                    <a:pt x="0" y="2"/>
                    <a:pt x="0" y="335"/>
                    <a:pt x="222" y="335"/>
                  </a:cubicBezTo>
                  <a:cubicBezTo>
                    <a:pt x="582" y="335"/>
                    <a:pt x="1054" y="501"/>
                    <a:pt x="1109" y="945"/>
                  </a:cubicBezTo>
                  <a:cubicBezTo>
                    <a:pt x="1137" y="1389"/>
                    <a:pt x="693" y="1638"/>
                    <a:pt x="333" y="1666"/>
                  </a:cubicBezTo>
                  <a:cubicBezTo>
                    <a:pt x="111" y="1666"/>
                    <a:pt x="111" y="1999"/>
                    <a:pt x="333" y="1999"/>
                  </a:cubicBezTo>
                  <a:lnTo>
                    <a:pt x="333" y="1971"/>
                  </a:lnTo>
                  <a:cubicBezTo>
                    <a:pt x="887" y="1915"/>
                    <a:pt x="1470" y="1555"/>
                    <a:pt x="1442" y="917"/>
                  </a:cubicBezTo>
                  <a:cubicBezTo>
                    <a:pt x="1415" y="331"/>
                    <a:pt x="825" y="1"/>
                    <a:pt x="287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8"/>
            <p:cNvSpPr/>
            <p:nvPr/>
          </p:nvSpPr>
          <p:spPr>
            <a:xfrm>
              <a:off x="852834" y="1283205"/>
              <a:ext cx="63326" cy="37332"/>
            </a:xfrm>
            <a:custGeom>
              <a:avLst/>
              <a:gdLst/>
              <a:ahLst/>
              <a:cxnLst/>
              <a:rect l="l" t="t" r="r" b="b"/>
              <a:pathLst>
                <a:path w="3189" h="1880" extrusionOk="0">
                  <a:moveTo>
                    <a:pt x="2939" y="0"/>
                  </a:moveTo>
                  <a:cubicBezTo>
                    <a:pt x="2856" y="0"/>
                    <a:pt x="2773" y="63"/>
                    <a:pt x="2773" y="187"/>
                  </a:cubicBezTo>
                  <a:cubicBezTo>
                    <a:pt x="2831" y="1033"/>
                    <a:pt x="2184" y="1480"/>
                    <a:pt x="1542" y="1480"/>
                  </a:cubicBezTo>
                  <a:cubicBezTo>
                    <a:pt x="962" y="1480"/>
                    <a:pt x="386" y="1116"/>
                    <a:pt x="333" y="354"/>
                  </a:cubicBezTo>
                  <a:cubicBezTo>
                    <a:pt x="333" y="243"/>
                    <a:pt x="250" y="187"/>
                    <a:pt x="167" y="187"/>
                  </a:cubicBezTo>
                  <a:cubicBezTo>
                    <a:pt x="83" y="187"/>
                    <a:pt x="0" y="243"/>
                    <a:pt x="0" y="354"/>
                  </a:cubicBezTo>
                  <a:lnTo>
                    <a:pt x="28" y="354"/>
                  </a:lnTo>
                  <a:cubicBezTo>
                    <a:pt x="55" y="1197"/>
                    <a:pt x="749" y="1879"/>
                    <a:pt x="1612" y="1879"/>
                  </a:cubicBezTo>
                  <a:cubicBezTo>
                    <a:pt x="1629" y="1879"/>
                    <a:pt x="1647" y="1879"/>
                    <a:pt x="1664" y="1879"/>
                  </a:cubicBezTo>
                  <a:cubicBezTo>
                    <a:pt x="2523" y="1823"/>
                    <a:pt x="3189" y="1047"/>
                    <a:pt x="3106" y="187"/>
                  </a:cubicBezTo>
                  <a:cubicBezTo>
                    <a:pt x="3106" y="63"/>
                    <a:pt x="3022" y="0"/>
                    <a:pt x="2939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8"/>
            <p:cNvSpPr/>
            <p:nvPr/>
          </p:nvSpPr>
          <p:spPr>
            <a:xfrm>
              <a:off x="396965" y="1121307"/>
              <a:ext cx="247226" cy="285015"/>
            </a:xfrm>
            <a:custGeom>
              <a:avLst/>
              <a:gdLst/>
              <a:ahLst/>
              <a:cxnLst/>
              <a:rect l="l" t="t" r="r" b="b"/>
              <a:pathLst>
                <a:path w="12450" h="14353" extrusionOk="0">
                  <a:moveTo>
                    <a:pt x="9069" y="1"/>
                  </a:moveTo>
                  <a:cubicBezTo>
                    <a:pt x="8021" y="1"/>
                    <a:pt x="5657" y="1548"/>
                    <a:pt x="5657" y="1548"/>
                  </a:cubicBezTo>
                  <a:cubicBezTo>
                    <a:pt x="5657" y="1548"/>
                    <a:pt x="1" y="1936"/>
                    <a:pt x="500" y="8202"/>
                  </a:cubicBezTo>
                  <a:cubicBezTo>
                    <a:pt x="855" y="12683"/>
                    <a:pt x="4372" y="14353"/>
                    <a:pt x="8070" y="14353"/>
                  </a:cubicBezTo>
                  <a:cubicBezTo>
                    <a:pt x="9566" y="14353"/>
                    <a:pt x="11092" y="14079"/>
                    <a:pt x="12449" y="13608"/>
                  </a:cubicBezTo>
                  <a:cubicBezTo>
                    <a:pt x="12449" y="13608"/>
                    <a:pt x="7265" y="9255"/>
                    <a:pt x="9510" y="771"/>
                  </a:cubicBezTo>
                  <a:cubicBezTo>
                    <a:pt x="9659" y="207"/>
                    <a:pt x="9452" y="1"/>
                    <a:pt x="906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8"/>
            <p:cNvSpPr/>
            <p:nvPr/>
          </p:nvSpPr>
          <p:spPr>
            <a:xfrm>
              <a:off x="535153" y="1366448"/>
              <a:ext cx="118946" cy="132211"/>
            </a:xfrm>
            <a:custGeom>
              <a:avLst/>
              <a:gdLst/>
              <a:ahLst/>
              <a:cxnLst/>
              <a:rect l="l" t="t" r="r" b="b"/>
              <a:pathLst>
                <a:path w="5990" h="6658" extrusionOk="0">
                  <a:moveTo>
                    <a:pt x="3605" y="0"/>
                  </a:moveTo>
                  <a:cubicBezTo>
                    <a:pt x="2499" y="0"/>
                    <a:pt x="1296" y="957"/>
                    <a:pt x="722" y="2428"/>
                  </a:cubicBezTo>
                  <a:cubicBezTo>
                    <a:pt x="1" y="4202"/>
                    <a:pt x="472" y="6032"/>
                    <a:pt x="1720" y="6531"/>
                  </a:cubicBezTo>
                  <a:cubicBezTo>
                    <a:pt x="1938" y="6617"/>
                    <a:pt x="2166" y="6657"/>
                    <a:pt x="2396" y="6657"/>
                  </a:cubicBezTo>
                  <a:cubicBezTo>
                    <a:pt x="3511" y="6657"/>
                    <a:pt x="4694" y="5705"/>
                    <a:pt x="5269" y="4258"/>
                  </a:cubicBezTo>
                  <a:cubicBezTo>
                    <a:pt x="5989" y="2483"/>
                    <a:pt x="5546" y="653"/>
                    <a:pt x="4270" y="126"/>
                  </a:cubicBezTo>
                  <a:cubicBezTo>
                    <a:pt x="4057" y="41"/>
                    <a:pt x="3833" y="0"/>
                    <a:pt x="360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48"/>
            <p:cNvSpPr/>
            <p:nvPr/>
          </p:nvSpPr>
          <p:spPr>
            <a:xfrm>
              <a:off x="494425" y="1468297"/>
              <a:ext cx="118927" cy="132211"/>
            </a:xfrm>
            <a:custGeom>
              <a:avLst/>
              <a:gdLst/>
              <a:ahLst/>
              <a:cxnLst/>
              <a:rect l="l" t="t" r="r" b="b"/>
              <a:pathLst>
                <a:path w="5989" h="6658" extrusionOk="0">
                  <a:moveTo>
                    <a:pt x="3604" y="1"/>
                  </a:moveTo>
                  <a:cubicBezTo>
                    <a:pt x="2499" y="1"/>
                    <a:pt x="1295" y="957"/>
                    <a:pt x="721" y="2428"/>
                  </a:cubicBezTo>
                  <a:cubicBezTo>
                    <a:pt x="0" y="4202"/>
                    <a:pt x="471" y="6032"/>
                    <a:pt x="1719" y="6531"/>
                  </a:cubicBezTo>
                  <a:cubicBezTo>
                    <a:pt x="1938" y="6617"/>
                    <a:pt x="2165" y="6658"/>
                    <a:pt x="2396" y="6658"/>
                  </a:cubicBezTo>
                  <a:cubicBezTo>
                    <a:pt x="3510" y="6658"/>
                    <a:pt x="4693" y="5705"/>
                    <a:pt x="5268" y="4258"/>
                  </a:cubicBezTo>
                  <a:cubicBezTo>
                    <a:pt x="5989" y="2483"/>
                    <a:pt x="5545" y="626"/>
                    <a:pt x="4270" y="127"/>
                  </a:cubicBezTo>
                  <a:cubicBezTo>
                    <a:pt x="4056" y="41"/>
                    <a:pt x="3832" y="1"/>
                    <a:pt x="3604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48"/>
            <p:cNvSpPr/>
            <p:nvPr/>
          </p:nvSpPr>
          <p:spPr>
            <a:xfrm>
              <a:off x="453678" y="1571795"/>
              <a:ext cx="118390" cy="132211"/>
            </a:xfrm>
            <a:custGeom>
              <a:avLst/>
              <a:gdLst/>
              <a:ahLst/>
              <a:cxnLst/>
              <a:rect l="l" t="t" r="r" b="b"/>
              <a:pathLst>
                <a:path w="5962" h="6658" extrusionOk="0">
                  <a:moveTo>
                    <a:pt x="3579" y="1"/>
                  </a:moveTo>
                  <a:cubicBezTo>
                    <a:pt x="2479" y="1"/>
                    <a:pt x="1291" y="957"/>
                    <a:pt x="693" y="2428"/>
                  </a:cubicBezTo>
                  <a:cubicBezTo>
                    <a:pt x="0" y="4175"/>
                    <a:pt x="444" y="6033"/>
                    <a:pt x="1692" y="6532"/>
                  </a:cubicBezTo>
                  <a:cubicBezTo>
                    <a:pt x="1910" y="6617"/>
                    <a:pt x="2137" y="6658"/>
                    <a:pt x="2367" y="6658"/>
                  </a:cubicBezTo>
                  <a:cubicBezTo>
                    <a:pt x="3483" y="6658"/>
                    <a:pt x="4671" y="5701"/>
                    <a:pt x="5268" y="4230"/>
                  </a:cubicBezTo>
                  <a:cubicBezTo>
                    <a:pt x="5961" y="2484"/>
                    <a:pt x="5518" y="626"/>
                    <a:pt x="4242" y="127"/>
                  </a:cubicBezTo>
                  <a:cubicBezTo>
                    <a:pt x="4029" y="42"/>
                    <a:pt x="3806" y="1"/>
                    <a:pt x="357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48"/>
            <p:cNvSpPr/>
            <p:nvPr/>
          </p:nvSpPr>
          <p:spPr>
            <a:xfrm>
              <a:off x="405504" y="1689252"/>
              <a:ext cx="144543" cy="85169"/>
            </a:xfrm>
            <a:custGeom>
              <a:avLst/>
              <a:gdLst/>
              <a:ahLst/>
              <a:cxnLst/>
              <a:rect l="l" t="t" r="r" b="b"/>
              <a:pathLst>
                <a:path w="7279" h="4289" extrusionOk="0">
                  <a:moveTo>
                    <a:pt x="3758" y="1"/>
                  </a:moveTo>
                  <a:cubicBezTo>
                    <a:pt x="2811" y="1"/>
                    <a:pt x="0" y="155"/>
                    <a:pt x="347" y="2003"/>
                  </a:cubicBezTo>
                  <a:cubicBezTo>
                    <a:pt x="559" y="3199"/>
                    <a:pt x="2934" y="4288"/>
                    <a:pt x="4676" y="4288"/>
                  </a:cubicBezTo>
                  <a:cubicBezTo>
                    <a:pt x="5437" y="4288"/>
                    <a:pt x="6077" y="4081"/>
                    <a:pt x="6363" y="3583"/>
                  </a:cubicBezTo>
                  <a:cubicBezTo>
                    <a:pt x="7278" y="1920"/>
                    <a:pt x="4312" y="7"/>
                    <a:pt x="4062" y="7"/>
                  </a:cubicBezTo>
                  <a:cubicBezTo>
                    <a:pt x="4062" y="7"/>
                    <a:pt x="3947" y="1"/>
                    <a:pt x="3758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48"/>
            <p:cNvSpPr/>
            <p:nvPr/>
          </p:nvSpPr>
          <p:spPr>
            <a:xfrm>
              <a:off x="765838" y="1627713"/>
              <a:ext cx="197125" cy="124248"/>
            </a:xfrm>
            <a:custGeom>
              <a:avLst/>
              <a:gdLst/>
              <a:ahLst/>
              <a:cxnLst/>
              <a:rect l="l" t="t" r="r" b="b"/>
              <a:pathLst>
                <a:path w="9927" h="6257" extrusionOk="0">
                  <a:moveTo>
                    <a:pt x="5019" y="0"/>
                  </a:moveTo>
                  <a:cubicBezTo>
                    <a:pt x="4548" y="0"/>
                    <a:pt x="3910" y="805"/>
                    <a:pt x="3633" y="1137"/>
                  </a:cubicBezTo>
                  <a:cubicBezTo>
                    <a:pt x="3078" y="1193"/>
                    <a:pt x="2413" y="1248"/>
                    <a:pt x="1720" y="1276"/>
                  </a:cubicBezTo>
                  <a:cubicBezTo>
                    <a:pt x="943" y="2801"/>
                    <a:pt x="361" y="4464"/>
                    <a:pt x="1" y="6183"/>
                  </a:cubicBezTo>
                  <a:cubicBezTo>
                    <a:pt x="542" y="6232"/>
                    <a:pt x="1083" y="6256"/>
                    <a:pt x="1623" y="6256"/>
                  </a:cubicBezTo>
                  <a:cubicBezTo>
                    <a:pt x="2632" y="6256"/>
                    <a:pt x="3637" y="6170"/>
                    <a:pt x="4631" y="5989"/>
                  </a:cubicBezTo>
                  <a:cubicBezTo>
                    <a:pt x="9926" y="4991"/>
                    <a:pt x="8401" y="3549"/>
                    <a:pt x="7487" y="3466"/>
                  </a:cubicBezTo>
                  <a:cubicBezTo>
                    <a:pt x="7487" y="3466"/>
                    <a:pt x="8596" y="3466"/>
                    <a:pt x="8485" y="2718"/>
                  </a:cubicBezTo>
                  <a:cubicBezTo>
                    <a:pt x="8439" y="2240"/>
                    <a:pt x="7833" y="2154"/>
                    <a:pt x="7357" y="2154"/>
                  </a:cubicBezTo>
                  <a:cubicBezTo>
                    <a:pt x="7253" y="2154"/>
                    <a:pt x="7155" y="2158"/>
                    <a:pt x="7071" y="2163"/>
                  </a:cubicBezTo>
                  <a:cubicBezTo>
                    <a:pt x="7514" y="2108"/>
                    <a:pt x="8318" y="1886"/>
                    <a:pt x="8152" y="1165"/>
                  </a:cubicBezTo>
                  <a:cubicBezTo>
                    <a:pt x="8086" y="792"/>
                    <a:pt x="7639" y="680"/>
                    <a:pt x="7122" y="680"/>
                  </a:cubicBezTo>
                  <a:cubicBezTo>
                    <a:pt x="6332" y="680"/>
                    <a:pt x="5379" y="943"/>
                    <a:pt x="5379" y="943"/>
                  </a:cubicBezTo>
                  <a:lnTo>
                    <a:pt x="5158" y="999"/>
                  </a:lnTo>
                  <a:cubicBezTo>
                    <a:pt x="5296" y="527"/>
                    <a:pt x="5352" y="0"/>
                    <a:pt x="5019" y="0"/>
                  </a:cubicBezTo>
                  <a:close/>
                </a:path>
              </a:pathLst>
            </a:custGeom>
            <a:solidFill>
              <a:srgbClr val="C19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48"/>
            <p:cNvSpPr/>
            <p:nvPr/>
          </p:nvSpPr>
          <p:spPr>
            <a:xfrm>
              <a:off x="713533" y="1609544"/>
              <a:ext cx="99685" cy="160230"/>
            </a:xfrm>
            <a:custGeom>
              <a:avLst/>
              <a:gdLst/>
              <a:ahLst/>
              <a:cxnLst/>
              <a:rect l="l" t="t" r="r" b="b"/>
              <a:pathLst>
                <a:path w="5020" h="8069" extrusionOk="0">
                  <a:moveTo>
                    <a:pt x="2940" y="1"/>
                  </a:moveTo>
                  <a:lnTo>
                    <a:pt x="1" y="7431"/>
                  </a:lnTo>
                  <a:cubicBezTo>
                    <a:pt x="777" y="7625"/>
                    <a:pt x="1609" y="7764"/>
                    <a:pt x="2413" y="7875"/>
                  </a:cubicBezTo>
                  <a:lnTo>
                    <a:pt x="3439" y="8069"/>
                  </a:lnTo>
                  <a:lnTo>
                    <a:pt x="5019" y="1193"/>
                  </a:lnTo>
                  <a:cubicBezTo>
                    <a:pt x="4298" y="832"/>
                    <a:pt x="3605" y="444"/>
                    <a:pt x="2940" y="1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48"/>
            <p:cNvSpPr/>
            <p:nvPr/>
          </p:nvSpPr>
          <p:spPr>
            <a:xfrm>
              <a:off x="725765" y="1611212"/>
              <a:ext cx="57269" cy="153042"/>
            </a:xfrm>
            <a:custGeom>
              <a:avLst/>
              <a:gdLst/>
              <a:ahLst/>
              <a:cxnLst/>
              <a:rect l="l" t="t" r="r" b="b"/>
              <a:pathLst>
                <a:path w="2884" h="7707" extrusionOk="0">
                  <a:moveTo>
                    <a:pt x="2685" y="0"/>
                  </a:moveTo>
                  <a:cubicBezTo>
                    <a:pt x="2619" y="0"/>
                    <a:pt x="2551" y="34"/>
                    <a:pt x="2518" y="111"/>
                  </a:cubicBezTo>
                  <a:lnTo>
                    <a:pt x="50" y="7513"/>
                  </a:lnTo>
                  <a:cubicBezTo>
                    <a:pt x="0" y="7630"/>
                    <a:pt x="101" y="7707"/>
                    <a:pt x="201" y="7707"/>
                  </a:cubicBezTo>
                  <a:cubicBezTo>
                    <a:pt x="267" y="7707"/>
                    <a:pt x="333" y="7674"/>
                    <a:pt x="355" y="7597"/>
                  </a:cubicBezTo>
                  <a:lnTo>
                    <a:pt x="2850" y="194"/>
                  </a:lnTo>
                  <a:cubicBezTo>
                    <a:pt x="2884" y="77"/>
                    <a:pt x="2786" y="0"/>
                    <a:pt x="2685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48"/>
            <p:cNvSpPr/>
            <p:nvPr/>
          </p:nvSpPr>
          <p:spPr>
            <a:xfrm>
              <a:off x="981113" y="2218474"/>
              <a:ext cx="245558" cy="145913"/>
            </a:xfrm>
            <a:custGeom>
              <a:avLst/>
              <a:gdLst/>
              <a:ahLst/>
              <a:cxnLst/>
              <a:rect l="l" t="t" r="r" b="b"/>
              <a:pathLst>
                <a:path w="12366" h="7348" extrusionOk="0">
                  <a:moveTo>
                    <a:pt x="8595" y="0"/>
                  </a:moveTo>
                  <a:lnTo>
                    <a:pt x="0" y="111"/>
                  </a:lnTo>
                  <a:lnTo>
                    <a:pt x="333" y="7347"/>
                  </a:lnTo>
                  <a:lnTo>
                    <a:pt x="12366" y="7236"/>
                  </a:lnTo>
                  <a:lnTo>
                    <a:pt x="8595" y="3133"/>
                  </a:lnTo>
                  <a:lnTo>
                    <a:pt x="8595" y="0"/>
                  </a:ln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48"/>
            <p:cNvSpPr/>
            <p:nvPr/>
          </p:nvSpPr>
          <p:spPr>
            <a:xfrm>
              <a:off x="983317" y="2339029"/>
              <a:ext cx="227944" cy="7188"/>
            </a:xfrm>
            <a:custGeom>
              <a:avLst/>
              <a:gdLst/>
              <a:ahLst/>
              <a:cxnLst/>
              <a:rect l="l" t="t" r="r" b="b"/>
              <a:pathLst>
                <a:path w="11479" h="362" extrusionOk="0">
                  <a:moveTo>
                    <a:pt x="11312" y="1"/>
                  </a:moveTo>
                  <a:lnTo>
                    <a:pt x="194" y="140"/>
                  </a:lnTo>
                  <a:cubicBezTo>
                    <a:pt x="28" y="140"/>
                    <a:pt x="0" y="361"/>
                    <a:pt x="167" y="361"/>
                  </a:cubicBezTo>
                  <a:lnTo>
                    <a:pt x="11284" y="250"/>
                  </a:lnTo>
                  <a:cubicBezTo>
                    <a:pt x="11423" y="250"/>
                    <a:pt x="11479" y="1"/>
                    <a:pt x="11312" y="1"/>
                  </a:cubicBez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48"/>
            <p:cNvSpPr/>
            <p:nvPr/>
          </p:nvSpPr>
          <p:spPr>
            <a:xfrm>
              <a:off x="1139119" y="2292741"/>
              <a:ext cx="29012" cy="8320"/>
            </a:xfrm>
            <a:custGeom>
              <a:avLst/>
              <a:gdLst/>
              <a:ahLst/>
              <a:cxnLst/>
              <a:rect l="l" t="t" r="r" b="b"/>
              <a:pathLst>
                <a:path w="1461" h="419" extrusionOk="0">
                  <a:moveTo>
                    <a:pt x="1304" y="1"/>
                  </a:moveTo>
                  <a:cubicBezTo>
                    <a:pt x="1295" y="1"/>
                    <a:pt x="1286" y="1"/>
                    <a:pt x="1276" y="3"/>
                  </a:cubicBezTo>
                  <a:lnTo>
                    <a:pt x="139" y="169"/>
                  </a:lnTo>
                  <a:cubicBezTo>
                    <a:pt x="0" y="197"/>
                    <a:pt x="28" y="419"/>
                    <a:pt x="195" y="419"/>
                  </a:cubicBezTo>
                  <a:lnTo>
                    <a:pt x="1304" y="225"/>
                  </a:lnTo>
                  <a:cubicBezTo>
                    <a:pt x="1460" y="199"/>
                    <a:pt x="1445" y="1"/>
                    <a:pt x="1304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48"/>
            <p:cNvSpPr/>
            <p:nvPr/>
          </p:nvSpPr>
          <p:spPr>
            <a:xfrm>
              <a:off x="1153059" y="2308150"/>
              <a:ext cx="29389" cy="8380"/>
            </a:xfrm>
            <a:custGeom>
              <a:avLst/>
              <a:gdLst/>
              <a:ahLst/>
              <a:cxnLst/>
              <a:rect l="l" t="t" r="r" b="b"/>
              <a:pathLst>
                <a:path w="1480" h="422" extrusionOk="0">
                  <a:moveTo>
                    <a:pt x="1318" y="1"/>
                  </a:moveTo>
                  <a:cubicBezTo>
                    <a:pt x="1311" y="1"/>
                    <a:pt x="1303" y="2"/>
                    <a:pt x="1295" y="3"/>
                  </a:cubicBezTo>
                  <a:lnTo>
                    <a:pt x="158" y="170"/>
                  </a:lnTo>
                  <a:cubicBezTo>
                    <a:pt x="0" y="196"/>
                    <a:pt x="42" y="421"/>
                    <a:pt x="165" y="421"/>
                  </a:cubicBezTo>
                  <a:cubicBezTo>
                    <a:pt x="171" y="421"/>
                    <a:pt x="178" y="421"/>
                    <a:pt x="186" y="419"/>
                  </a:cubicBezTo>
                  <a:lnTo>
                    <a:pt x="1322" y="225"/>
                  </a:lnTo>
                  <a:cubicBezTo>
                    <a:pt x="1479" y="199"/>
                    <a:pt x="1439" y="1"/>
                    <a:pt x="1318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48"/>
            <p:cNvSpPr/>
            <p:nvPr/>
          </p:nvSpPr>
          <p:spPr>
            <a:xfrm>
              <a:off x="1156931" y="2213768"/>
              <a:ext cx="80582" cy="76332"/>
            </a:xfrm>
            <a:custGeom>
              <a:avLst/>
              <a:gdLst/>
              <a:ahLst/>
              <a:cxnLst/>
              <a:rect l="l" t="t" r="r" b="b"/>
              <a:pathLst>
                <a:path w="4058" h="3844" extrusionOk="0">
                  <a:moveTo>
                    <a:pt x="1848" y="237"/>
                  </a:moveTo>
                  <a:cubicBezTo>
                    <a:pt x="2597" y="237"/>
                    <a:pt x="1349" y="1845"/>
                    <a:pt x="1155" y="2039"/>
                  </a:cubicBezTo>
                  <a:cubicBezTo>
                    <a:pt x="918" y="2336"/>
                    <a:pt x="667" y="2632"/>
                    <a:pt x="402" y="2908"/>
                  </a:cubicBezTo>
                  <a:lnTo>
                    <a:pt x="402" y="2908"/>
                  </a:lnTo>
                  <a:cubicBezTo>
                    <a:pt x="485" y="2628"/>
                    <a:pt x="579" y="2347"/>
                    <a:pt x="684" y="2067"/>
                  </a:cubicBezTo>
                  <a:cubicBezTo>
                    <a:pt x="850" y="1651"/>
                    <a:pt x="1294" y="237"/>
                    <a:pt x="1848" y="237"/>
                  </a:cubicBezTo>
                  <a:close/>
                  <a:moveTo>
                    <a:pt x="1869" y="1"/>
                  </a:moveTo>
                  <a:cubicBezTo>
                    <a:pt x="931" y="1"/>
                    <a:pt x="171" y="2755"/>
                    <a:pt x="18" y="3315"/>
                  </a:cubicBezTo>
                  <a:cubicBezTo>
                    <a:pt x="0" y="3423"/>
                    <a:pt x="88" y="3495"/>
                    <a:pt x="158" y="3495"/>
                  </a:cubicBezTo>
                  <a:cubicBezTo>
                    <a:pt x="186" y="3495"/>
                    <a:pt x="211" y="3485"/>
                    <a:pt x="227" y="3460"/>
                  </a:cubicBezTo>
                  <a:lnTo>
                    <a:pt x="227" y="3460"/>
                  </a:lnTo>
                  <a:lnTo>
                    <a:pt x="3872" y="3841"/>
                  </a:lnTo>
                  <a:cubicBezTo>
                    <a:pt x="3881" y="3843"/>
                    <a:pt x="3889" y="3844"/>
                    <a:pt x="3897" y="3844"/>
                  </a:cubicBezTo>
                  <a:cubicBezTo>
                    <a:pt x="4041" y="3844"/>
                    <a:pt x="4058" y="3618"/>
                    <a:pt x="3900" y="3592"/>
                  </a:cubicBezTo>
                  <a:lnTo>
                    <a:pt x="439" y="3256"/>
                  </a:lnTo>
                  <a:lnTo>
                    <a:pt x="439" y="3256"/>
                  </a:lnTo>
                  <a:cubicBezTo>
                    <a:pt x="1161" y="2537"/>
                    <a:pt x="3044" y="592"/>
                    <a:pt x="2126" y="71"/>
                  </a:cubicBezTo>
                  <a:cubicBezTo>
                    <a:pt x="2039" y="23"/>
                    <a:pt x="1953" y="1"/>
                    <a:pt x="186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48"/>
            <p:cNvSpPr/>
            <p:nvPr/>
          </p:nvSpPr>
          <p:spPr>
            <a:xfrm>
              <a:off x="1156554" y="2255727"/>
              <a:ext cx="56058" cy="26808"/>
            </a:xfrm>
            <a:custGeom>
              <a:avLst/>
              <a:gdLst/>
              <a:ahLst/>
              <a:cxnLst/>
              <a:rect l="l" t="t" r="r" b="b"/>
              <a:pathLst>
                <a:path w="2823" h="1350" extrusionOk="0">
                  <a:moveTo>
                    <a:pt x="2639" y="1"/>
                  </a:moveTo>
                  <a:cubicBezTo>
                    <a:pt x="2623" y="1"/>
                    <a:pt x="2606" y="3"/>
                    <a:pt x="2588" y="9"/>
                  </a:cubicBezTo>
                  <a:lnTo>
                    <a:pt x="148" y="1118"/>
                  </a:lnTo>
                  <a:cubicBezTo>
                    <a:pt x="0" y="1168"/>
                    <a:pt x="72" y="1349"/>
                    <a:pt x="187" y="1349"/>
                  </a:cubicBezTo>
                  <a:cubicBezTo>
                    <a:pt x="201" y="1349"/>
                    <a:pt x="216" y="1346"/>
                    <a:pt x="231" y="1340"/>
                  </a:cubicBezTo>
                  <a:lnTo>
                    <a:pt x="2699" y="259"/>
                  </a:lnTo>
                  <a:cubicBezTo>
                    <a:pt x="2823" y="185"/>
                    <a:pt x="2770" y="1"/>
                    <a:pt x="2639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48"/>
            <p:cNvSpPr/>
            <p:nvPr/>
          </p:nvSpPr>
          <p:spPr>
            <a:xfrm>
              <a:off x="610036" y="2223418"/>
              <a:ext cx="229056" cy="136004"/>
            </a:xfrm>
            <a:custGeom>
              <a:avLst/>
              <a:gdLst/>
              <a:ahLst/>
              <a:cxnLst/>
              <a:rect l="l" t="t" r="r" b="b"/>
              <a:pathLst>
                <a:path w="11535" h="6849" extrusionOk="0">
                  <a:moveTo>
                    <a:pt x="3521" y="1"/>
                  </a:moveTo>
                  <a:lnTo>
                    <a:pt x="3521" y="2939"/>
                  </a:lnTo>
                  <a:lnTo>
                    <a:pt x="0" y="6766"/>
                  </a:lnTo>
                  <a:lnTo>
                    <a:pt x="11229" y="6849"/>
                  </a:lnTo>
                  <a:lnTo>
                    <a:pt x="11534" y="111"/>
                  </a:lnTo>
                  <a:lnTo>
                    <a:pt x="3521" y="1"/>
                  </a:ln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48"/>
            <p:cNvSpPr/>
            <p:nvPr/>
          </p:nvSpPr>
          <p:spPr>
            <a:xfrm>
              <a:off x="624353" y="2336288"/>
              <a:ext cx="213071" cy="6632"/>
            </a:xfrm>
            <a:custGeom>
              <a:avLst/>
              <a:gdLst/>
              <a:ahLst/>
              <a:cxnLst/>
              <a:rect l="l" t="t" r="r" b="b"/>
              <a:pathLst>
                <a:path w="10730" h="334" extrusionOk="0">
                  <a:moveTo>
                    <a:pt x="139" y="0"/>
                  </a:moveTo>
                  <a:cubicBezTo>
                    <a:pt x="0" y="0"/>
                    <a:pt x="28" y="222"/>
                    <a:pt x="167" y="222"/>
                  </a:cubicBezTo>
                  <a:lnTo>
                    <a:pt x="10564" y="333"/>
                  </a:lnTo>
                  <a:cubicBezTo>
                    <a:pt x="10730" y="333"/>
                    <a:pt x="10702" y="111"/>
                    <a:pt x="10536" y="111"/>
                  </a:cubicBezTo>
                  <a:lnTo>
                    <a:pt x="139" y="0"/>
                  </a:lnTo>
                  <a:close/>
                </a:path>
              </a:pathLst>
            </a:custGeom>
            <a:solidFill>
              <a:srgbClr val="F8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48"/>
            <p:cNvSpPr/>
            <p:nvPr/>
          </p:nvSpPr>
          <p:spPr>
            <a:xfrm>
              <a:off x="664704" y="2292741"/>
              <a:ext cx="26688" cy="7824"/>
            </a:xfrm>
            <a:custGeom>
              <a:avLst/>
              <a:gdLst/>
              <a:ahLst/>
              <a:cxnLst/>
              <a:rect l="l" t="t" r="r" b="b"/>
              <a:pathLst>
                <a:path w="1344" h="394" extrusionOk="0">
                  <a:moveTo>
                    <a:pt x="135" y="1"/>
                  </a:moveTo>
                  <a:cubicBezTo>
                    <a:pt x="17" y="1"/>
                    <a:pt x="0" y="199"/>
                    <a:pt x="131" y="225"/>
                  </a:cubicBezTo>
                  <a:lnTo>
                    <a:pt x="1184" y="391"/>
                  </a:lnTo>
                  <a:cubicBezTo>
                    <a:pt x="1192" y="393"/>
                    <a:pt x="1199" y="393"/>
                    <a:pt x="1205" y="393"/>
                  </a:cubicBezTo>
                  <a:cubicBezTo>
                    <a:pt x="1325" y="393"/>
                    <a:pt x="1343" y="169"/>
                    <a:pt x="1212" y="169"/>
                  </a:cubicBezTo>
                  <a:lnTo>
                    <a:pt x="159" y="3"/>
                  </a:lnTo>
                  <a:cubicBezTo>
                    <a:pt x="150" y="1"/>
                    <a:pt x="143" y="1"/>
                    <a:pt x="135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48"/>
            <p:cNvSpPr/>
            <p:nvPr/>
          </p:nvSpPr>
          <p:spPr>
            <a:xfrm>
              <a:off x="651320" y="2307098"/>
              <a:ext cx="27006" cy="7744"/>
            </a:xfrm>
            <a:custGeom>
              <a:avLst/>
              <a:gdLst/>
              <a:ahLst/>
              <a:cxnLst/>
              <a:rect l="l" t="t" r="r" b="b"/>
              <a:pathLst>
                <a:path w="1360" h="390" extrusionOk="0">
                  <a:moveTo>
                    <a:pt x="167" y="1"/>
                  </a:moveTo>
                  <a:cubicBezTo>
                    <a:pt x="28" y="1"/>
                    <a:pt x="1" y="195"/>
                    <a:pt x="139" y="223"/>
                  </a:cubicBezTo>
                  <a:lnTo>
                    <a:pt x="1193" y="389"/>
                  </a:lnTo>
                  <a:cubicBezTo>
                    <a:pt x="1332" y="389"/>
                    <a:pt x="1359" y="195"/>
                    <a:pt x="1221" y="167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48"/>
            <p:cNvSpPr/>
            <p:nvPr/>
          </p:nvSpPr>
          <p:spPr>
            <a:xfrm>
              <a:off x="599750" y="2218355"/>
              <a:ext cx="75439" cy="71745"/>
            </a:xfrm>
            <a:custGeom>
              <a:avLst/>
              <a:gdLst/>
              <a:ahLst/>
              <a:cxnLst/>
              <a:rect l="l" t="t" r="r" b="b"/>
              <a:pathLst>
                <a:path w="3799" h="3613" extrusionOk="0">
                  <a:moveTo>
                    <a:pt x="2043" y="256"/>
                  </a:moveTo>
                  <a:cubicBezTo>
                    <a:pt x="2598" y="256"/>
                    <a:pt x="3014" y="1559"/>
                    <a:pt x="3152" y="1975"/>
                  </a:cubicBezTo>
                  <a:cubicBezTo>
                    <a:pt x="3260" y="2245"/>
                    <a:pt x="3357" y="2515"/>
                    <a:pt x="3441" y="2785"/>
                  </a:cubicBezTo>
                  <a:lnTo>
                    <a:pt x="3441" y="2785"/>
                  </a:lnTo>
                  <a:cubicBezTo>
                    <a:pt x="3180" y="2514"/>
                    <a:pt x="2931" y="2238"/>
                    <a:pt x="2681" y="1947"/>
                  </a:cubicBezTo>
                  <a:cubicBezTo>
                    <a:pt x="2542" y="1753"/>
                    <a:pt x="1350" y="256"/>
                    <a:pt x="2043" y="256"/>
                  </a:cubicBezTo>
                  <a:close/>
                  <a:moveTo>
                    <a:pt x="2050" y="0"/>
                  </a:moveTo>
                  <a:cubicBezTo>
                    <a:pt x="1975" y="0"/>
                    <a:pt x="1899" y="20"/>
                    <a:pt x="1821" y="61"/>
                  </a:cubicBezTo>
                  <a:cubicBezTo>
                    <a:pt x="932" y="556"/>
                    <a:pt x="2684" y="2371"/>
                    <a:pt x="3371" y="3054"/>
                  </a:cubicBezTo>
                  <a:lnTo>
                    <a:pt x="3371" y="3054"/>
                  </a:lnTo>
                  <a:lnTo>
                    <a:pt x="158" y="3389"/>
                  </a:lnTo>
                  <a:cubicBezTo>
                    <a:pt x="0" y="3389"/>
                    <a:pt x="17" y="3613"/>
                    <a:pt x="161" y="3613"/>
                  </a:cubicBezTo>
                  <a:cubicBezTo>
                    <a:pt x="169" y="3613"/>
                    <a:pt x="177" y="3612"/>
                    <a:pt x="186" y="3610"/>
                  </a:cubicBezTo>
                  <a:lnTo>
                    <a:pt x="3582" y="3257"/>
                  </a:lnTo>
                  <a:lnTo>
                    <a:pt x="3582" y="3257"/>
                  </a:lnTo>
                  <a:cubicBezTo>
                    <a:pt x="3597" y="3281"/>
                    <a:pt x="3622" y="3292"/>
                    <a:pt x="3649" y="3292"/>
                  </a:cubicBezTo>
                  <a:cubicBezTo>
                    <a:pt x="3717" y="3292"/>
                    <a:pt x="3798" y="3219"/>
                    <a:pt x="3762" y="3111"/>
                  </a:cubicBezTo>
                  <a:cubicBezTo>
                    <a:pt x="3635" y="2601"/>
                    <a:pt x="2920" y="0"/>
                    <a:pt x="2050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48"/>
            <p:cNvSpPr/>
            <p:nvPr/>
          </p:nvSpPr>
          <p:spPr>
            <a:xfrm>
              <a:off x="622506" y="2257931"/>
              <a:ext cx="52344" cy="25040"/>
            </a:xfrm>
            <a:custGeom>
              <a:avLst/>
              <a:gdLst/>
              <a:ahLst/>
              <a:cxnLst/>
              <a:rect l="l" t="t" r="r" b="b"/>
              <a:pathLst>
                <a:path w="2636" h="1261" extrusionOk="0">
                  <a:moveTo>
                    <a:pt x="188" y="0"/>
                  </a:moveTo>
                  <a:cubicBezTo>
                    <a:pt x="72" y="0"/>
                    <a:pt x="1" y="182"/>
                    <a:pt x="149" y="231"/>
                  </a:cubicBezTo>
                  <a:lnTo>
                    <a:pt x="2450" y="1257"/>
                  </a:lnTo>
                  <a:cubicBezTo>
                    <a:pt x="2458" y="1259"/>
                    <a:pt x="2466" y="1260"/>
                    <a:pt x="2474" y="1260"/>
                  </a:cubicBezTo>
                  <a:cubicBezTo>
                    <a:pt x="2572" y="1260"/>
                    <a:pt x="2636" y="1112"/>
                    <a:pt x="2533" y="1035"/>
                  </a:cubicBezTo>
                  <a:lnTo>
                    <a:pt x="232" y="37"/>
                  </a:lnTo>
                  <a:lnTo>
                    <a:pt x="232" y="9"/>
                  </a:lnTo>
                  <a:cubicBezTo>
                    <a:pt x="217" y="3"/>
                    <a:pt x="202" y="0"/>
                    <a:pt x="188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93" name="Google Shape;2093;p48"/>
          <p:cNvGrpSpPr/>
          <p:nvPr/>
        </p:nvGrpSpPr>
        <p:grpSpPr>
          <a:xfrm rot="680281">
            <a:off x="3573915" y="2800011"/>
            <a:ext cx="622701" cy="624528"/>
            <a:chOff x="-1130275" y="2181023"/>
            <a:chExt cx="622691" cy="624518"/>
          </a:xfrm>
        </p:grpSpPr>
        <p:sp>
          <p:nvSpPr>
            <p:cNvPr id="2094" name="Google Shape;2094;p48"/>
            <p:cNvSpPr/>
            <p:nvPr/>
          </p:nvSpPr>
          <p:spPr>
            <a:xfrm>
              <a:off x="-1108809" y="2280628"/>
              <a:ext cx="595725" cy="524913"/>
            </a:xfrm>
            <a:custGeom>
              <a:avLst/>
              <a:gdLst/>
              <a:ahLst/>
              <a:cxnLst/>
              <a:rect l="l" t="t" r="r" b="b"/>
              <a:pathLst>
                <a:path w="30000" h="26434" extrusionOk="0">
                  <a:moveTo>
                    <a:pt x="20819" y="1"/>
                  </a:moveTo>
                  <a:cubicBezTo>
                    <a:pt x="20765" y="1"/>
                    <a:pt x="20710" y="2"/>
                    <a:pt x="20656" y="3"/>
                  </a:cubicBezTo>
                  <a:lnTo>
                    <a:pt x="20517" y="3"/>
                  </a:lnTo>
                  <a:cubicBezTo>
                    <a:pt x="18715" y="58"/>
                    <a:pt x="16941" y="391"/>
                    <a:pt x="15250" y="1057"/>
                  </a:cubicBezTo>
                  <a:lnTo>
                    <a:pt x="15139" y="1084"/>
                  </a:lnTo>
                  <a:cubicBezTo>
                    <a:pt x="14640" y="1278"/>
                    <a:pt x="14141" y="1500"/>
                    <a:pt x="13641" y="1722"/>
                  </a:cubicBezTo>
                  <a:cubicBezTo>
                    <a:pt x="13697" y="2055"/>
                    <a:pt x="13725" y="2387"/>
                    <a:pt x="13780" y="2720"/>
                  </a:cubicBezTo>
                  <a:lnTo>
                    <a:pt x="13780" y="3025"/>
                  </a:lnTo>
                  <a:lnTo>
                    <a:pt x="13364" y="3053"/>
                  </a:lnTo>
                  <a:cubicBezTo>
                    <a:pt x="13309" y="2609"/>
                    <a:pt x="13253" y="2193"/>
                    <a:pt x="13142" y="1777"/>
                  </a:cubicBezTo>
                  <a:cubicBezTo>
                    <a:pt x="12301" y="1611"/>
                    <a:pt x="11388" y="1524"/>
                    <a:pt x="10456" y="1524"/>
                  </a:cubicBezTo>
                  <a:cubicBezTo>
                    <a:pt x="7827" y="1524"/>
                    <a:pt x="5055" y="2218"/>
                    <a:pt x="3355" y="3774"/>
                  </a:cubicBezTo>
                  <a:cubicBezTo>
                    <a:pt x="1193" y="5742"/>
                    <a:pt x="1" y="8515"/>
                    <a:pt x="222" y="12230"/>
                  </a:cubicBezTo>
                  <a:cubicBezTo>
                    <a:pt x="250" y="12563"/>
                    <a:pt x="278" y="12923"/>
                    <a:pt x="333" y="13284"/>
                  </a:cubicBezTo>
                  <a:cubicBezTo>
                    <a:pt x="472" y="14420"/>
                    <a:pt x="749" y="15529"/>
                    <a:pt x="1137" y="16638"/>
                  </a:cubicBezTo>
                  <a:cubicBezTo>
                    <a:pt x="2413" y="20381"/>
                    <a:pt x="5074" y="23930"/>
                    <a:pt x="8651" y="25677"/>
                  </a:cubicBezTo>
                  <a:cubicBezTo>
                    <a:pt x="9659" y="26181"/>
                    <a:pt x="10759" y="26433"/>
                    <a:pt x="11867" y="26433"/>
                  </a:cubicBezTo>
                  <a:cubicBezTo>
                    <a:pt x="11978" y="26433"/>
                    <a:pt x="12089" y="26431"/>
                    <a:pt x="12200" y="26426"/>
                  </a:cubicBezTo>
                  <a:cubicBezTo>
                    <a:pt x="13503" y="26342"/>
                    <a:pt x="14695" y="25705"/>
                    <a:pt x="15998" y="25538"/>
                  </a:cubicBezTo>
                  <a:cubicBezTo>
                    <a:pt x="16159" y="25518"/>
                    <a:pt x="16327" y="25509"/>
                    <a:pt x="16501" y="25509"/>
                  </a:cubicBezTo>
                  <a:cubicBezTo>
                    <a:pt x="17497" y="25509"/>
                    <a:pt x="18689" y="25793"/>
                    <a:pt x="19712" y="25793"/>
                  </a:cubicBezTo>
                  <a:cubicBezTo>
                    <a:pt x="19965" y="25793"/>
                    <a:pt x="20208" y="25776"/>
                    <a:pt x="20434" y="25732"/>
                  </a:cubicBezTo>
                  <a:cubicBezTo>
                    <a:pt x="21626" y="25483"/>
                    <a:pt x="22763" y="24928"/>
                    <a:pt x="23678" y="24097"/>
                  </a:cubicBezTo>
                  <a:cubicBezTo>
                    <a:pt x="27504" y="20770"/>
                    <a:pt x="29999" y="14614"/>
                    <a:pt x="29556" y="9846"/>
                  </a:cubicBezTo>
                  <a:lnTo>
                    <a:pt x="29500" y="9457"/>
                  </a:lnTo>
                  <a:cubicBezTo>
                    <a:pt x="29473" y="9319"/>
                    <a:pt x="29445" y="9180"/>
                    <a:pt x="29445" y="9069"/>
                  </a:cubicBezTo>
                  <a:cubicBezTo>
                    <a:pt x="29168" y="7184"/>
                    <a:pt x="28447" y="5382"/>
                    <a:pt x="27366" y="3829"/>
                  </a:cubicBezTo>
                  <a:cubicBezTo>
                    <a:pt x="27282" y="3718"/>
                    <a:pt x="27199" y="3607"/>
                    <a:pt x="27116" y="3496"/>
                  </a:cubicBezTo>
                  <a:lnTo>
                    <a:pt x="27116" y="3469"/>
                  </a:lnTo>
                  <a:cubicBezTo>
                    <a:pt x="26562" y="2720"/>
                    <a:pt x="25868" y="2055"/>
                    <a:pt x="25120" y="1500"/>
                  </a:cubicBezTo>
                  <a:lnTo>
                    <a:pt x="24953" y="1389"/>
                  </a:lnTo>
                  <a:cubicBezTo>
                    <a:pt x="24593" y="1140"/>
                    <a:pt x="24233" y="890"/>
                    <a:pt x="23844" y="696"/>
                  </a:cubicBezTo>
                  <a:cubicBezTo>
                    <a:pt x="22896" y="249"/>
                    <a:pt x="21848" y="1"/>
                    <a:pt x="20819" y="1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48"/>
            <p:cNvSpPr/>
            <p:nvPr/>
          </p:nvSpPr>
          <p:spPr>
            <a:xfrm>
              <a:off x="-946951" y="2181023"/>
              <a:ext cx="108482" cy="136004"/>
            </a:xfrm>
            <a:custGeom>
              <a:avLst/>
              <a:gdLst/>
              <a:ahLst/>
              <a:cxnLst/>
              <a:rect l="l" t="t" r="r" b="b"/>
              <a:pathLst>
                <a:path w="5463" h="6849" extrusionOk="0">
                  <a:moveTo>
                    <a:pt x="1054" y="1"/>
                  </a:moveTo>
                  <a:lnTo>
                    <a:pt x="944" y="28"/>
                  </a:lnTo>
                  <a:lnTo>
                    <a:pt x="888" y="28"/>
                  </a:lnTo>
                  <a:lnTo>
                    <a:pt x="805" y="56"/>
                  </a:lnTo>
                  <a:lnTo>
                    <a:pt x="777" y="56"/>
                  </a:lnTo>
                  <a:lnTo>
                    <a:pt x="694" y="84"/>
                  </a:lnTo>
                  <a:lnTo>
                    <a:pt x="666" y="84"/>
                  </a:lnTo>
                  <a:lnTo>
                    <a:pt x="583" y="112"/>
                  </a:lnTo>
                  <a:lnTo>
                    <a:pt x="555" y="112"/>
                  </a:lnTo>
                  <a:cubicBezTo>
                    <a:pt x="528" y="139"/>
                    <a:pt x="500" y="139"/>
                    <a:pt x="500" y="167"/>
                  </a:cubicBezTo>
                  <a:lnTo>
                    <a:pt x="472" y="195"/>
                  </a:lnTo>
                  <a:lnTo>
                    <a:pt x="444" y="195"/>
                  </a:lnTo>
                  <a:lnTo>
                    <a:pt x="417" y="223"/>
                  </a:lnTo>
                  <a:lnTo>
                    <a:pt x="389" y="250"/>
                  </a:lnTo>
                  <a:lnTo>
                    <a:pt x="361" y="278"/>
                  </a:lnTo>
                  <a:lnTo>
                    <a:pt x="223" y="417"/>
                  </a:lnTo>
                  <a:lnTo>
                    <a:pt x="195" y="472"/>
                  </a:lnTo>
                  <a:lnTo>
                    <a:pt x="167" y="500"/>
                  </a:lnTo>
                  <a:lnTo>
                    <a:pt x="112" y="583"/>
                  </a:lnTo>
                  <a:lnTo>
                    <a:pt x="112" y="611"/>
                  </a:lnTo>
                  <a:cubicBezTo>
                    <a:pt x="112" y="638"/>
                    <a:pt x="84" y="666"/>
                    <a:pt x="84" y="722"/>
                  </a:cubicBezTo>
                  <a:cubicBezTo>
                    <a:pt x="56" y="777"/>
                    <a:pt x="29" y="860"/>
                    <a:pt x="29" y="916"/>
                  </a:cubicBezTo>
                  <a:cubicBezTo>
                    <a:pt x="1" y="999"/>
                    <a:pt x="1" y="1054"/>
                    <a:pt x="29" y="1137"/>
                  </a:cubicBezTo>
                  <a:cubicBezTo>
                    <a:pt x="29" y="1221"/>
                    <a:pt x="56" y="1276"/>
                    <a:pt x="112" y="1359"/>
                  </a:cubicBezTo>
                  <a:cubicBezTo>
                    <a:pt x="195" y="1442"/>
                    <a:pt x="306" y="1498"/>
                    <a:pt x="417" y="1526"/>
                  </a:cubicBezTo>
                  <a:cubicBezTo>
                    <a:pt x="489" y="1555"/>
                    <a:pt x="562" y="1565"/>
                    <a:pt x="634" y="1565"/>
                  </a:cubicBezTo>
                  <a:cubicBezTo>
                    <a:pt x="797" y="1565"/>
                    <a:pt x="960" y="1514"/>
                    <a:pt x="1123" y="1514"/>
                  </a:cubicBezTo>
                  <a:cubicBezTo>
                    <a:pt x="1165" y="1514"/>
                    <a:pt x="1207" y="1517"/>
                    <a:pt x="1248" y="1526"/>
                  </a:cubicBezTo>
                  <a:cubicBezTo>
                    <a:pt x="1858" y="1664"/>
                    <a:pt x="2413" y="2191"/>
                    <a:pt x="2829" y="2635"/>
                  </a:cubicBezTo>
                  <a:cubicBezTo>
                    <a:pt x="3300" y="3134"/>
                    <a:pt x="3716" y="3688"/>
                    <a:pt x="4076" y="4270"/>
                  </a:cubicBezTo>
                  <a:cubicBezTo>
                    <a:pt x="4409" y="4880"/>
                    <a:pt x="4659" y="5490"/>
                    <a:pt x="4881" y="6128"/>
                  </a:cubicBezTo>
                  <a:cubicBezTo>
                    <a:pt x="4908" y="6184"/>
                    <a:pt x="4964" y="6461"/>
                    <a:pt x="5019" y="6793"/>
                  </a:cubicBezTo>
                  <a:lnTo>
                    <a:pt x="5269" y="6849"/>
                  </a:lnTo>
                  <a:lnTo>
                    <a:pt x="5463" y="6738"/>
                  </a:lnTo>
                  <a:cubicBezTo>
                    <a:pt x="5324" y="6045"/>
                    <a:pt x="5102" y="5407"/>
                    <a:pt x="4797" y="4770"/>
                  </a:cubicBezTo>
                  <a:cubicBezTo>
                    <a:pt x="4631" y="4381"/>
                    <a:pt x="4437" y="3993"/>
                    <a:pt x="4187" y="3633"/>
                  </a:cubicBezTo>
                  <a:cubicBezTo>
                    <a:pt x="3716" y="2829"/>
                    <a:pt x="3217" y="2025"/>
                    <a:pt x="2690" y="1276"/>
                  </a:cubicBezTo>
                  <a:cubicBezTo>
                    <a:pt x="2607" y="1137"/>
                    <a:pt x="2496" y="999"/>
                    <a:pt x="2413" y="860"/>
                  </a:cubicBezTo>
                  <a:cubicBezTo>
                    <a:pt x="2219" y="555"/>
                    <a:pt x="1969" y="306"/>
                    <a:pt x="1664" y="112"/>
                  </a:cubicBezTo>
                  <a:cubicBezTo>
                    <a:pt x="1609" y="84"/>
                    <a:pt x="1553" y="56"/>
                    <a:pt x="1498" y="56"/>
                  </a:cubicBezTo>
                  <a:lnTo>
                    <a:pt x="1470" y="56"/>
                  </a:lnTo>
                  <a:lnTo>
                    <a:pt x="1415" y="28"/>
                  </a:lnTo>
                  <a:lnTo>
                    <a:pt x="1387" y="28"/>
                  </a:lnTo>
                  <a:lnTo>
                    <a:pt x="1332" y="1"/>
                  </a:ln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48"/>
            <p:cNvSpPr/>
            <p:nvPr/>
          </p:nvSpPr>
          <p:spPr>
            <a:xfrm>
              <a:off x="-1130275" y="2384165"/>
              <a:ext cx="622691" cy="278382"/>
            </a:xfrm>
            <a:custGeom>
              <a:avLst/>
              <a:gdLst/>
              <a:ahLst/>
              <a:cxnLst/>
              <a:rect l="l" t="t" r="r" b="b"/>
              <a:pathLst>
                <a:path w="31358" h="14019" extrusionOk="0">
                  <a:moveTo>
                    <a:pt x="24494" y="757"/>
                  </a:moveTo>
                  <a:cubicBezTo>
                    <a:pt x="27010" y="757"/>
                    <a:pt x="29200" y="2623"/>
                    <a:pt x="29556" y="5186"/>
                  </a:cubicBezTo>
                  <a:cubicBezTo>
                    <a:pt x="29888" y="7986"/>
                    <a:pt x="27920" y="10537"/>
                    <a:pt x="25120" y="10953"/>
                  </a:cubicBezTo>
                  <a:cubicBezTo>
                    <a:pt x="24895" y="10982"/>
                    <a:pt x="24672" y="10996"/>
                    <a:pt x="24451" y="10996"/>
                  </a:cubicBezTo>
                  <a:cubicBezTo>
                    <a:pt x="21892" y="10996"/>
                    <a:pt x="19652" y="9121"/>
                    <a:pt x="19269" y="6517"/>
                  </a:cubicBezTo>
                  <a:cubicBezTo>
                    <a:pt x="18909" y="3800"/>
                    <a:pt x="20988" y="1166"/>
                    <a:pt x="23789" y="805"/>
                  </a:cubicBezTo>
                  <a:cubicBezTo>
                    <a:pt x="24026" y="773"/>
                    <a:pt x="24261" y="757"/>
                    <a:pt x="24494" y="757"/>
                  </a:cubicBezTo>
                  <a:close/>
                  <a:moveTo>
                    <a:pt x="7118" y="3037"/>
                  </a:moveTo>
                  <a:cubicBezTo>
                    <a:pt x="9669" y="3037"/>
                    <a:pt x="11978" y="4928"/>
                    <a:pt x="12310" y="7432"/>
                  </a:cubicBezTo>
                  <a:cubicBezTo>
                    <a:pt x="12615" y="10260"/>
                    <a:pt x="10591" y="12811"/>
                    <a:pt x="7791" y="13199"/>
                  </a:cubicBezTo>
                  <a:cubicBezTo>
                    <a:pt x="7584" y="13223"/>
                    <a:pt x="7378" y="13235"/>
                    <a:pt x="7174" y="13235"/>
                  </a:cubicBezTo>
                  <a:cubicBezTo>
                    <a:pt x="4625" y="13235"/>
                    <a:pt x="2409" y="11358"/>
                    <a:pt x="2024" y="8790"/>
                  </a:cubicBezTo>
                  <a:cubicBezTo>
                    <a:pt x="1692" y="5990"/>
                    <a:pt x="3660" y="3439"/>
                    <a:pt x="6460" y="3079"/>
                  </a:cubicBezTo>
                  <a:cubicBezTo>
                    <a:pt x="6680" y="3051"/>
                    <a:pt x="6900" y="3037"/>
                    <a:pt x="7118" y="3037"/>
                  </a:cubicBezTo>
                  <a:close/>
                  <a:moveTo>
                    <a:pt x="24487" y="1"/>
                  </a:moveTo>
                  <a:cubicBezTo>
                    <a:pt x="24220" y="1"/>
                    <a:pt x="23949" y="19"/>
                    <a:pt x="23678" y="57"/>
                  </a:cubicBezTo>
                  <a:cubicBezTo>
                    <a:pt x="22125" y="251"/>
                    <a:pt x="20711" y="1055"/>
                    <a:pt x="19713" y="2275"/>
                  </a:cubicBezTo>
                  <a:cubicBezTo>
                    <a:pt x="18743" y="3467"/>
                    <a:pt x="18299" y="5020"/>
                    <a:pt x="18465" y="6572"/>
                  </a:cubicBezTo>
                  <a:cubicBezTo>
                    <a:pt x="18465" y="6572"/>
                    <a:pt x="18327" y="6157"/>
                    <a:pt x="18271" y="6018"/>
                  </a:cubicBezTo>
                  <a:cubicBezTo>
                    <a:pt x="18133" y="5685"/>
                    <a:pt x="17911" y="5380"/>
                    <a:pt x="17578" y="5186"/>
                  </a:cubicBezTo>
                  <a:cubicBezTo>
                    <a:pt x="17403" y="5113"/>
                    <a:pt x="17049" y="5078"/>
                    <a:pt x="16645" y="5078"/>
                  </a:cubicBezTo>
                  <a:cubicBezTo>
                    <a:pt x="16283" y="5078"/>
                    <a:pt x="15880" y="5106"/>
                    <a:pt x="15527" y="5158"/>
                  </a:cubicBezTo>
                  <a:cubicBezTo>
                    <a:pt x="14889" y="5269"/>
                    <a:pt x="13863" y="5491"/>
                    <a:pt x="13558" y="5713"/>
                  </a:cubicBezTo>
                  <a:cubicBezTo>
                    <a:pt x="13308" y="5990"/>
                    <a:pt x="13142" y="6323"/>
                    <a:pt x="13114" y="6711"/>
                  </a:cubicBezTo>
                  <a:cubicBezTo>
                    <a:pt x="13114" y="6850"/>
                    <a:pt x="13059" y="7266"/>
                    <a:pt x="13059" y="7266"/>
                  </a:cubicBezTo>
                  <a:cubicBezTo>
                    <a:pt x="12837" y="5741"/>
                    <a:pt x="12005" y="4354"/>
                    <a:pt x="10758" y="3467"/>
                  </a:cubicBezTo>
                  <a:cubicBezTo>
                    <a:pt x="9688" y="2676"/>
                    <a:pt x="8422" y="2256"/>
                    <a:pt x="7109" y="2256"/>
                  </a:cubicBezTo>
                  <a:cubicBezTo>
                    <a:pt x="6857" y="2256"/>
                    <a:pt x="6604" y="2271"/>
                    <a:pt x="6349" y="2303"/>
                  </a:cubicBezTo>
                  <a:cubicBezTo>
                    <a:pt x="3549" y="2663"/>
                    <a:pt x="1414" y="4964"/>
                    <a:pt x="1220" y="7765"/>
                  </a:cubicBezTo>
                  <a:cubicBezTo>
                    <a:pt x="1220" y="7765"/>
                    <a:pt x="305" y="7737"/>
                    <a:pt x="250" y="7737"/>
                  </a:cubicBezTo>
                  <a:cubicBezTo>
                    <a:pt x="167" y="7737"/>
                    <a:pt x="56" y="7765"/>
                    <a:pt x="56" y="7820"/>
                  </a:cubicBezTo>
                  <a:cubicBezTo>
                    <a:pt x="56" y="7820"/>
                    <a:pt x="56" y="8264"/>
                    <a:pt x="28" y="8319"/>
                  </a:cubicBezTo>
                  <a:cubicBezTo>
                    <a:pt x="0" y="8375"/>
                    <a:pt x="56" y="8375"/>
                    <a:pt x="167" y="8402"/>
                  </a:cubicBezTo>
                  <a:cubicBezTo>
                    <a:pt x="278" y="8402"/>
                    <a:pt x="278" y="8430"/>
                    <a:pt x="278" y="8430"/>
                  </a:cubicBezTo>
                  <a:cubicBezTo>
                    <a:pt x="278" y="8485"/>
                    <a:pt x="278" y="8541"/>
                    <a:pt x="305" y="8569"/>
                  </a:cubicBezTo>
                  <a:cubicBezTo>
                    <a:pt x="330" y="8577"/>
                    <a:pt x="354" y="8580"/>
                    <a:pt x="378" y="8580"/>
                  </a:cubicBezTo>
                  <a:cubicBezTo>
                    <a:pt x="437" y="8580"/>
                    <a:pt x="496" y="8561"/>
                    <a:pt x="555" y="8541"/>
                  </a:cubicBezTo>
                  <a:lnTo>
                    <a:pt x="555" y="8485"/>
                  </a:lnTo>
                  <a:cubicBezTo>
                    <a:pt x="555" y="8485"/>
                    <a:pt x="1137" y="8541"/>
                    <a:pt x="1220" y="8541"/>
                  </a:cubicBezTo>
                  <a:cubicBezTo>
                    <a:pt x="1220" y="8652"/>
                    <a:pt x="1248" y="8763"/>
                    <a:pt x="1248" y="8874"/>
                  </a:cubicBezTo>
                  <a:cubicBezTo>
                    <a:pt x="1658" y="11849"/>
                    <a:pt x="4229" y="14018"/>
                    <a:pt x="7158" y="14018"/>
                  </a:cubicBezTo>
                  <a:cubicBezTo>
                    <a:pt x="7395" y="14018"/>
                    <a:pt x="7634" y="14004"/>
                    <a:pt x="7874" y="13975"/>
                  </a:cubicBezTo>
                  <a:cubicBezTo>
                    <a:pt x="9621" y="13726"/>
                    <a:pt x="11174" y="12755"/>
                    <a:pt x="12144" y="11286"/>
                  </a:cubicBezTo>
                  <a:cubicBezTo>
                    <a:pt x="12144" y="11286"/>
                    <a:pt x="12754" y="10509"/>
                    <a:pt x="13087" y="8707"/>
                  </a:cubicBezTo>
                  <a:cubicBezTo>
                    <a:pt x="13087" y="8596"/>
                    <a:pt x="13114" y="8485"/>
                    <a:pt x="13114" y="8375"/>
                  </a:cubicBezTo>
                  <a:cubicBezTo>
                    <a:pt x="13503" y="8070"/>
                    <a:pt x="13697" y="7598"/>
                    <a:pt x="13669" y="7099"/>
                  </a:cubicBezTo>
                  <a:cubicBezTo>
                    <a:pt x="13669" y="6489"/>
                    <a:pt x="13780" y="6351"/>
                    <a:pt x="13946" y="6212"/>
                  </a:cubicBezTo>
                  <a:cubicBezTo>
                    <a:pt x="14085" y="6046"/>
                    <a:pt x="15138" y="5852"/>
                    <a:pt x="15637" y="5796"/>
                  </a:cubicBezTo>
                  <a:cubicBezTo>
                    <a:pt x="15946" y="5742"/>
                    <a:pt x="16528" y="5687"/>
                    <a:pt x="16940" y="5687"/>
                  </a:cubicBezTo>
                  <a:cubicBezTo>
                    <a:pt x="17157" y="5687"/>
                    <a:pt x="17327" y="5702"/>
                    <a:pt x="17384" y="5741"/>
                  </a:cubicBezTo>
                  <a:cubicBezTo>
                    <a:pt x="17578" y="5852"/>
                    <a:pt x="17689" y="6018"/>
                    <a:pt x="17855" y="6600"/>
                  </a:cubicBezTo>
                  <a:cubicBezTo>
                    <a:pt x="17939" y="7099"/>
                    <a:pt x="18271" y="7487"/>
                    <a:pt x="18715" y="7654"/>
                  </a:cubicBezTo>
                  <a:cubicBezTo>
                    <a:pt x="18770" y="7765"/>
                    <a:pt x="18826" y="7959"/>
                    <a:pt x="18826" y="7959"/>
                  </a:cubicBezTo>
                  <a:cubicBezTo>
                    <a:pt x="19214" y="8790"/>
                    <a:pt x="19741" y="9567"/>
                    <a:pt x="20434" y="10204"/>
                  </a:cubicBezTo>
                  <a:cubicBezTo>
                    <a:pt x="21566" y="11216"/>
                    <a:pt x="23033" y="11767"/>
                    <a:pt x="24544" y="11767"/>
                  </a:cubicBezTo>
                  <a:cubicBezTo>
                    <a:pt x="24772" y="11767"/>
                    <a:pt x="25001" y="11755"/>
                    <a:pt x="25230" y="11729"/>
                  </a:cubicBezTo>
                  <a:cubicBezTo>
                    <a:pt x="28447" y="11258"/>
                    <a:pt x="30720" y="8319"/>
                    <a:pt x="30304" y="5075"/>
                  </a:cubicBezTo>
                  <a:cubicBezTo>
                    <a:pt x="30304" y="4964"/>
                    <a:pt x="30276" y="4853"/>
                    <a:pt x="30249" y="4743"/>
                  </a:cubicBezTo>
                  <a:cubicBezTo>
                    <a:pt x="30332" y="4743"/>
                    <a:pt x="30886" y="4521"/>
                    <a:pt x="30886" y="4521"/>
                  </a:cubicBezTo>
                  <a:lnTo>
                    <a:pt x="30886" y="4576"/>
                  </a:lnTo>
                  <a:cubicBezTo>
                    <a:pt x="30970" y="4576"/>
                    <a:pt x="31053" y="4576"/>
                    <a:pt x="31136" y="4548"/>
                  </a:cubicBezTo>
                  <a:cubicBezTo>
                    <a:pt x="31136" y="4493"/>
                    <a:pt x="31136" y="4438"/>
                    <a:pt x="31136" y="4410"/>
                  </a:cubicBezTo>
                  <a:cubicBezTo>
                    <a:pt x="31136" y="4410"/>
                    <a:pt x="31136" y="4382"/>
                    <a:pt x="31219" y="4327"/>
                  </a:cubicBezTo>
                  <a:cubicBezTo>
                    <a:pt x="31330" y="4299"/>
                    <a:pt x="31358" y="4271"/>
                    <a:pt x="31330" y="4216"/>
                  </a:cubicBezTo>
                  <a:cubicBezTo>
                    <a:pt x="31330" y="4188"/>
                    <a:pt x="31191" y="3772"/>
                    <a:pt x="31191" y="3772"/>
                  </a:cubicBezTo>
                  <a:cubicBezTo>
                    <a:pt x="31175" y="3722"/>
                    <a:pt x="31128" y="3712"/>
                    <a:pt x="31082" y="3712"/>
                  </a:cubicBezTo>
                  <a:cubicBezTo>
                    <a:pt x="31051" y="3712"/>
                    <a:pt x="31019" y="3717"/>
                    <a:pt x="30997" y="3717"/>
                  </a:cubicBezTo>
                  <a:cubicBezTo>
                    <a:pt x="30914" y="3717"/>
                    <a:pt x="30055" y="3994"/>
                    <a:pt x="30055" y="3994"/>
                  </a:cubicBezTo>
                  <a:cubicBezTo>
                    <a:pt x="29228" y="1590"/>
                    <a:pt x="26978" y="1"/>
                    <a:pt x="24487" y="1"/>
                  </a:cubicBezTo>
                  <a:close/>
                </a:path>
              </a:pathLst>
            </a:custGeom>
            <a:solidFill>
              <a:srgbClr val="1E1E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48"/>
            <p:cNvSpPr/>
            <p:nvPr/>
          </p:nvSpPr>
          <p:spPr>
            <a:xfrm>
              <a:off x="-1075767" y="2392227"/>
              <a:ext cx="60565" cy="42177"/>
            </a:xfrm>
            <a:custGeom>
              <a:avLst/>
              <a:gdLst/>
              <a:ahLst/>
              <a:cxnLst/>
              <a:rect l="l" t="t" r="r" b="b"/>
              <a:pathLst>
                <a:path w="3050" h="2124" extrusionOk="0">
                  <a:moveTo>
                    <a:pt x="2368" y="1"/>
                  </a:moveTo>
                  <a:cubicBezTo>
                    <a:pt x="2317" y="1"/>
                    <a:pt x="2267" y="4"/>
                    <a:pt x="2218" y="11"/>
                  </a:cubicBezTo>
                  <a:cubicBezTo>
                    <a:pt x="1830" y="39"/>
                    <a:pt x="1442" y="178"/>
                    <a:pt x="1109" y="399"/>
                  </a:cubicBezTo>
                  <a:cubicBezTo>
                    <a:pt x="776" y="594"/>
                    <a:pt x="499" y="871"/>
                    <a:pt x="305" y="1176"/>
                  </a:cubicBezTo>
                  <a:cubicBezTo>
                    <a:pt x="222" y="1259"/>
                    <a:pt x="166" y="1370"/>
                    <a:pt x="139" y="1481"/>
                  </a:cubicBezTo>
                  <a:cubicBezTo>
                    <a:pt x="83" y="1536"/>
                    <a:pt x="56" y="1619"/>
                    <a:pt x="56" y="1703"/>
                  </a:cubicBezTo>
                  <a:cubicBezTo>
                    <a:pt x="0" y="1980"/>
                    <a:pt x="111" y="2063"/>
                    <a:pt x="222" y="2091"/>
                  </a:cubicBezTo>
                  <a:cubicBezTo>
                    <a:pt x="262" y="2111"/>
                    <a:pt x="303" y="2124"/>
                    <a:pt x="345" y="2124"/>
                  </a:cubicBezTo>
                  <a:cubicBezTo>
                    <a:pt x="418" y="2124"/>
                    <a:pt x="494" y="2085"/>
                    <a:pt x="582" y="1980"/>
                  </a:cubicBezTo>
                  <a:lnTo>
                    <a:pt x="887" y="1619"/>
                  </a:lnTo>
                  <a:cubicBezTo>
                    <a:pt x="1081" y="1398"/>
                    <a:pt x="1275" y="1231"/>
                    <a:pt x="1525" y="1065"/>
                  </a:cubicBezTo>
                  <a:cubicBezTo>
                    <a:pt x="1885" y="871"/>
                    <a:pt x="2301" y="732"/>
                    <a:pt x="2717" y="732"/>
                  </a:cubicBezTo>
                  <a:cubicBezTo>
                    <a:pt x="2884" y="704"/>
                    <a:pt x="2967" y="649"/>
                    <a:pt x="2994" y="594"/>
                  </a:cubicBezTo>
                  <a:lnTo>
                    <a:pt x="3022" y="538"/>
                  </a:lnTo>
                  <a:cubicBezTo>
                    <a:pt x="3022" y="510"/>
                    <a:pt x="3022" y="483"/>
                    <a:pt x="3022" y="455"/>
                  </a:cubicBezTo>
                  <a:cubicBezTo>
                    <a:pt x="3050" y="344"/>
                    <a:pt x="3050" y="205"/>
                    <a:pt x="2828" y="95"/>
                  </a:cubicBezTo>
                  <a:cubicBezTo>
                    <a:pt x="2683" y="32"/>
                    <a:pt x="2521" y="1"/>
                    <a:pt x="2368" y="1"/>
                  </a:cubicBezTo>
                  <a:close/>
                </a:path>
              </a:pathLst>
            </a:custGeom>
            <a:solidFill>
              <a:srgbClr val="1E1E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48"/>
            <p:cNvSpPr/>
            <p:nvPr/>
          </p:nvSpPr>
          <p:spPr>
            <a:xfrm>
              <a:off x="-672222" y="2342166"/>
              <a:ext cx="69938" cy="32328"/>
            </a:xfrm>
            <a:custGeom>
              <a:avLst/>
              <a:gdLst/>
              <a:ahLst/>
              <a:cxnLst/>
              <a:rect l="l" t="t" r="r" b="b"/>
              <a:pathLst>
                <a:path w="3522" h="1628" extrusionOk="0">
                  <a:moveTo>
                    <a:pt x="1315" y="1"/>
                  </a:moveTo>
                  <a:cubicBezTo>
                    <a:pt x="1154" y="1"/>
                    <a:pt x="993" y="14"/>
                    <a:pt x="833" y="37"/>
                  </a:cubicBezTo>
                  <a:cubicBezTo>
                    <a:pt x="722" y="65"/>
                    <a:pt x="583" y="92"/>
                    <a:pt x="472" y="148"/>
                  </a:cubicBezTo>
                  <a:cubicBezTo>
                    <a:pt x="389" y="176"/>
                    <a:pt x="306" y="203"/>
                    <a:pt x="250" y="259"/>
                  </a:cubicBezTo>
                  <a:cubicBezTo>
                    <a:pt x="1" y="397"/>
                    <a:pt x="29" y="536"/>
                    <a:pt x="84" y="675"/>
                  </a:cubicBezTo>
                  <a:cubicBezTo>
                    <a:pt x="139" y="786"/>
                    <a:pt x="195" y="841"/>
                    <a:pt x="417" y="841"/>
                  </a:cubicBezTo>
                  <a:lnTo>
                    <a:pt x="943" y="813"/>
                  </a:lnTo>
                  <a:cubicBezTo>
                    <a:pt x="1018" y="806"/>
                    <a:pt x="1092" y="802"/>
                    <a:pt x="1167" y="802"/>
                  </a:cubicBezTo>
                  <a:cubicBezTo>
                    <a:pt x="1371" y="802"/>
                    <a:pt x="1580" y="828"/>
                    <a:pt x="1803" y="869"/>
                  </a:cubicBezTo>
                  <a:cubicBezTo>
                    <a:pt x="2219" y="1007"/>
                    <a:pt x="2607" y="1202"/>
                    <a:pt x="2940" y="1506"/>
                  </a:cubicBezTo>
                  <a:cubicBezTo>
                    <a:pt x="3024" y="1591"/>
                    <a:pt x="3093" y="1627"/>
                    <a:pt x="3170" y="1627"/>
                  </a:cubicBezTo>
                  <a:cubicBezTo>
                    <a:pt x="3194" y="1627"/>
                    <a:pt x="3219" y="1624"/>
                    <a:pt x="3245" y="1617"/>
                  </a:cubicBezTo>
                  <a:cubicBezTo>
                    <a:pt x="3272" y="1590"/>
                    <a:pt x="3300" y="1590"/>
                    <a:pt x="3328" y="1562"/>
                  </a:cubicBezTo>
                  <a:cubicBezTo>
                    <a:pt x="3439" y="1479"/>
                    <a:pt x="3522" y="1396"/>
                    <a:pt x="3439" y="1146"/>
                  </a:cubicBezTo>
                  <a:cubicBezTo>
                    <a:pt x="3356" y="952"/>
                    <a:pt x="3217" y="758"/>
                    <a:pt x="3051" y="647"/>
                  </a:cubicBezTo>
                  <a:cubicBezTo>
                    <a:pt x="2746" y="370"/>
                    <a:pt x="2385" y="176"/>
                    <a:pt x="1997" y="92"/>
                  </a:cubicBezTo>
                  <a:cubicBezTo>
                    <a:pt x="1770" y="28"/>
                    <a:pt x="1542" y="1"/>
                    <a:pt x="1315" y="1"/>
                  </a:cubicBezTo>
                  <a:close/>
                </a:path>
              </a:pathLst>
            </a:custGeom>
            <a:solidFill>
              <a:srgbClr val="1E1E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48"/>
            <p:cNvSpPr/>
            <p:nvPr/>
          </p:nvSpPr>
          <p:spPr>
            <a:xfrm>
              <a:off x="-848954" y="2632622"/>
              <a:ext cx="107945" cy="64378"/>
            </a:xfrm>
            <a:custGeom>
              <a:avLst/>
              <a:gdLst/>
              <a:ahLst/>
              <a:cxnLst/>
              <a:rect l="l" t="t" r="r" b="b"/>
              <a:pathLst>
                <a:path w="5436" h="3242" extrusionOk="0">
                  <a:moveTo>
                    <a:pt x="5116" y="1"/>
                  </a:moveTo>
                  <a:cubicBezTo>
                    <a:pt x="4978" y="1"/>
                    <a:pt x="4839" y="91"/>
                    <a:pt x="4825" y="271"/>
                  </a:cubicBezTo>
                  <a:cubicBezTo>
                    <a:pt x="4825" y="1408"/>
                    <a:pt x="4132" y="2600"/>
                    <a:pt x="2857" y="2655"/>
                  </a:cubicBezTo>
                  <a:cubicBezTo>
                    <a:pt x="2809" y="2659"/>
                    <a:pt x="2762" y="2660"/>
                    <a:pt x="2716" y="2660"/>
                  </a:cubicBezTo>
                  <a:cubicBezTo>
                    <a:pt x="1543" y="2660"/>
                    <a:pt x="718" y="1668"/>
                    <a:pt x="611" y="548"/>
                  </a:cubicBezTo>
                  <a:cubicBezTo>
                    <a:pt x="583" y="368"/>
                    <a:pt x="424" y="278"/>
                    <a:pt x="278" y="278"/>
                  </a:cubicBezTo>
                  <a:cubicBezTo>
                    <a:pt x="133" y="278"/>
                    <a:pt x="1" y="368"/>
                    <a:pt x="29" y="548"/>
                  </a:cubicBezTo>
                  <a:cubicBezTo>
                    <a:pt x="163" y="1999"/>
                    <a:pt x="1208" y="3241"/>
                    <a:pt x="2711" y="3241"/>
                  </a:cubicBezTo>
                  <a:cubicBezTo>
                    <a:pt x="2759" y="3241"/>
                    <a:pt x="2808" y="3240"/>
                    <a:pt x="2857" y="3238"/>
                  </a:cubicBezTo>
                  <a:cubicBezTo>
                    <a:pt x="4465" y="3182"/>
                    <a:pt x="5435" y="1740"/>
                    <a:pt x="5407" y="271"/>
                  </a:cubicBezTo>
                  <a:cubicBezTo>
                    <a:pt x="5394" y="91"/>
                    <a:pt x="5255" y="1"/>
                    <a:pt x="5116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48"/>
            <p:cNvSpPr/>
            <p:nvPr/>
          </p:nvSpPr>
          <p:spPr>
            <a:xfrm>
              <a:off x="-1025666" y="2483234"/>
              <a:ext cx="102961" cy="95872"/>
            </a:xfrm>
            <a:custGeom>
              <a:avLst/>
              <a:gdLst/>
              <a:ahLst/>
              <a:cxnLst/>
              <a:rect l="l" t="t" r="r" b="b"/>
              <a:pathLst>
                <a:path w="5185" h="4828" extrusionOk="0">
                  <a:moveTo>
                    <a:pt x="4824" y="336"/>
                  </a:moveTo>
                  <a:cubicBezTo>
                    <a:pt x="4686" y="2609"/>
                    <a:pt x="4103" y="3912"/>
                    <a:pt x="2994" y="4356"/>
                  </a:cubicBezTo>
                  <a:lnTo>
                    <a:pt x="3050" y="4328"/>
                  </a:lnTo>
                  <a:cubicBezTo>
                    <a:pt x="4408" y="3663"/>
                    <a:pt x="4713" y="1916"/>
                    <a:pt x="4824" y="336"/>
                  </a:cubicBezTo>
                  <a:close/>
                  <a:moveTo>
                    <a:pt x="361" y="1195"/>
                  </a:moveTo>
                  <a:cubicBezTo>
                    <a:pt x="388" y="1916"/>
                    <a:pt x="776" y="3718"/>
                    <a:pt x="1747" y="4301"/>
                  </a:cubicBezTo>
                  <a:cubicBezTo>
                    <a:pt x="1792" y="4330"/>
                    <a:pt x="1838" y="4356"/>
                    <a:pt x="1887" y="4378"/>
                  </a:cubicBezTo>
                  <a:lnTo>
                    <a:pt x="1887" y="4378"/>
                  </a:lnTo>
                  <a:cubicBezTo>
                    <a:pt x="1767" y="4330"/>
                    <a:pt x="1654" y="4266"/>
                    <a:pt x="1553" y="4190"/>
                  </a:cubicBezTo>
                  <a:cubicBezTo>
                    <a:pt x="776" y="3552"/>
                    <a:pt x="388" y="2082"/>
                    <a:pt x="361" y="1251"/>
                  </a:cubicBezTo>
                  <a:lnTo>
                    <a:pt x="194" y="1251"/>
                  </a:lnTo>
                  <a:lnTo>
                    <a:pt x="361" y="1195"/>
                  </a:lnTo>
                  <a:close/>
                  <a:moveTo>
                    <a:pt x="4782" y="0"/>
                  </a:moveTo>
                  <a:cubicBezTo>
                    <a:pt x="4607" y="0"/>
                    <a:pt x="4464" y="156"/>
                    <a:pt x="4464" y="336"/>
                  </a:cubicBezTo>
                  <a:cubicBezTo>
                    <a:pt x="4381" y="1805"/>
                    <a:pt x="4131" y="3441"/>
                    <a:pt x="2911" y="4023"/>
                  </a:cubicBezTo>
                  <a:cubicBezTo>
                    <a:pt x="2759" y="4106"/>
                    <a:pt x="2592" y="4148"/>
                    <a:pt x="2426" y="4148"/>
                  </a:cubicBezTo>
                  <a:cubicBezTo>
                    <a:pt x="2260" y="4148"/>
                    <a:pt x="2093" y="4106"/>
                    <a:pt x="1941" y="4023"/>
                  </a:cubicBezTo>
                  <a:cubicBezTo>
                    <a:pt x="1137" y="3524"/>
                    <a:pt x="749" y="1916"/>
                    <a:pt x="721" y="1195"/>
                  </a:cubicBezTo>
                  <a:cubicBezTo>
                    <a:pt x="721" y="1018"/>
                    <a:pt x="582" y="887"/>
                    <a:pt x="410" y="887"/>
                  </a:cubicBezTo>
                  <a:cubicBezTo>
                    <a:pt x="394" y="887"/>
                    <a:pt x="377" y="888"/>
                    <a:pt x="361" y="890"/>
                  </a:cubicBezTo>
                  <a:cubicBezTo>
                    <a:pt x="166" y="890"/>
                    <a:pt x="0" y="1057"/>
                    <a:pt x="0" y="1278"/>
                  </a:cubicBezTo>
                  <a:cubicBezTo>
                    <a:pt x="28" y="2110"/>
                    <a:pt x="444" y="3718"/>
                    <a:pt x="1359" y="4467"/>
                  </a:cubicBezTo>
                  <a:cubicBezTo>
                    <a:pt x="1636" y="4689"/>
                    <a:pt x="1996" y="4827"/>
                    <a:pt x="2357" y="4827"/>
                  </a:cubicBezTo>
                  <a:lnTo>
                    <a:pt x="2662" y="4827"/>
                  </a:lnTo>
                  <a:cubicBezTo>
                    <a:pt x="4935" y="4411"/>
                    <a:pt x="5129" y="1389"/>
                    <a:pt x="5185" y="391"/>
                  </a:cubicBezTo>
                  <a:cubicBezTo>
                    <a:pt x="5185" y="169"/>
                    <a:pt x="5046" y="3"/>
                    <a:pt x="4824" y="3"/>
                  </a:cubicBezTo>
                  <a:cubicBezTo>
                    <a:pt x="4810" y="1"/>
                    <a:pt x="4796" y="0"/>
                    <a:pt x="4782" y="0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48"/>
            <p:cNvSpPr/>
            <p:nvPr/>
          </p:nvSpPr>
          <p:spPr>
            <a:xfrm>
              <a:off x="-722323" y="2447391"/>
              <a:ext cx="93628" cy="90411"/>
            </a:xfrm>
            <a:custGeom>
              <a:avLst/>
              <a:gdLst/>
              <a:ahLst/>
              <a:cxnLst/>
              <a:rect l="l" t="t" r="r" b="b"/>
              <a:pathLst>
                <a:path w="4715" h="4553" extrusionOk="0">
                  <a:moveTo>
                    <a:pt x="3910" y="366"/>
                  </a:moveTo>
                  <a:cubicBezTo>
                    <a:pt x="4298" y="1115"/>
                    <a:pt x="4326" y="2002"/>
                    <a:pt x="4049" y="2778"/>
                  </a:cubicBezTo>
                  <a:cubicBezTo>
                    <a:pt x="3899" y="3176"/>
                    <a:pt x="3639" y="3530"/>
                    <a:pt x="3306" y="3798"/>
                  </a:cubicBezTo>
                  <a:lnTo>
                    <a:pt x="3306" y="3798"/>
                  </a:lnTo>
                  <a:cubicBezTo>
                    <a:pt x="4244" y="2911"/>
                    <a:pt x="4491" y="1501"/>
                    <a:pt x="3882" y="366"/>
                  </a:cubicBezTo>
                  <a:close/>
                  <a:moveTo>
                    <a:pt x="444" y="1059"/>
                  </a:moveTo>
                  <a:cubicBezTo>
                    <a:pt x="361" y="1891"/>
                    <a:pt x="999" y="3555"/>
                    <a:pt x="1942" y="4026"/>
                  </a:cubicBezTo>
                  <a:cubicBezTo>
                    <a:pt x="2098" y="4113"/>
                    <a:pt x="2275" y="4156"/>
                    <a:pt x="2454" y="4156"/>
                  </a:cubicBezTo>
                  <a:cubicBezTo>
                    <a:pt x="2562" y="4156"/>
                    <a:pt x="2669" y="4140"/>
                    <a:pt x="2773" y="4109"/>
                  </a:cubicBezTo>
                  <a:lnTo>
                    <a:pt x="2773" y="4109"/>
                  </a:lnTo>
                  <a:lnTo>
                    <a:pt x="2746" y="4137"/>
                  </a:lnTo>
                  <a:cubicBezTo>
                    <a:pt x="2619" y="4182"/>
                    <a:pt x="2493" y="4204"/>
                    <a:pt x="2369" y="4204"/>
                  </a:cubicBezTo>
                  <a:cubicBezTo>
                    <a:pt x="2113" y="4204"/>
                    <a:pt x="1870" y="4111"/>
                    <a:pt x="1664" y="3943"/>
                  </a:cubicBezTo>
                  <a:cubicBezTo>
                    <a:pt x="833" y="3333"/>
                    <a:pt x="361" y="1780"/>
                    <a:pt x="417" y="1059"/>
                  </a:cubicBezTo>
                  <a:close/>
                  <a:moveTo>
                    <a:pt x="3856" y="1"/>
                  </a:moveTo>
                  <a:cubicBezTo>
                    <a:pt x="3736" y="1"/>
                    <a:pt x="3626" y="76"/>
                    <a:pt x="3577" y="172"/>
                  </a:cubicBezTo>
                  <a:cubicBezTo>
                    <a:pt x="3494" y="283"/>
                    <a:pt x="3494" y="394"/>
                    <a:pt x="3577" y="505"/>
                  </a:cubicBezTo>
                  <a:cubicBezTo>
                    <a:pt x="4104" y="1503"/>
                    <a:pt x="3910" y="2751"/>
                    <a:pt x="3078" y="3527"/>
                  </a:cubicBezTo>
                  <a:cubicBezTo>
                    <a:pt x="2915" y="3708"/>
                    <a:pt x="2693" y="3806"/>
                    <a:pt x="2466" y="3806"/>
                  </a:cubicBezTo>
                  <a:cubicBezTo>
                    <a:pt x="2345" y="3806"/>
                    <a:pt x="2223" y="3779"/>
                    <a:pt x="2108" y="3721"/>
                  </a:cubicBezTo>
                  <a:cubicBezTo>
                    <a:pt x="1304" y="3305"/>
                    <a:pt x="722" y="1780"/>
                    <a:pt x="777" y="1087"/>
                  </a:cubicBezTo>
                  <a:cubicBezTo>
                    <a:pt x="805" y="976"/>
                    <a:pt x="749" y="838"/>
                    <a:pt x="639" y="782"/>
                  </a:cubicBezTo>
                  <a:cubicBezTo>
                    <a:pt x="577" y="736"/>
                    <a:pt x="508" y="716"/>
                    <a:pt x="439" y="716"/>
                  </a:cubicBezTo>
                  <a:cubicBezTo>
                    <a:pt x="383" y="716"/>
                    <a:pt x="328" y="730"/>
                    <a:pt x="278" y="754"/>
                  </a:cubicBezTo>
                  <a:cubicBezTo>
                    <a:pt x="167" y="782"/>
                    <a:pt x="84" y="893"/>
                    <a:pt x="56" y="1032"/>
                  </a:cubicBezTo>
                  <a:cubicBezTo>
                    <a:pt x="1" y="1919"/>
                    <a:pt x="583" y="3555"/>
                    <a:pt x="1443" y="4220"/>
                  </a:cubicBezTo>
                  <a:cubicBezTo>
                    <a:pt x="1692" y="4414"/>
                    <a:pt x="2025" y="4553"/>
                    <a:pt x="2357" y="4553"/>
                  </a:cubicBezTo>
                  <a:cubicBezTo>
                    <a:pt x="2524" y="4553"/>
                    <a:pt x="2718" y="4497"/>
                    <a:pt x="2857" y="4442"/>
                  </a:cubicBezTo>
                  <a:cubicBezTo>
                    <a:pt x="3577" y="4165"/>
                    <a:pt x="4132" y="3582"/>
                    <a:pt x="4381" y="2889"/>
                  </a:cubicBezTo>
                  <a:cubicBezTo>
                    <a:pt x="4714" y="2002"/>
                    <a:pt x="4631" y="1032"/>
                    <a:pt x="4215" y="200"/>
                  </a:cubicBezTo>
                  <a:cubicBezTo>
                    <a:pt x="4160" y="89"/>
                    <a:pt x="4049" y="6"/>
                    <a:pt x="3910" y="6"/>
                  </a:cubicBezTo>
                  <a:cubicBezTo>
                    <a:pt x="3892" y="2"/>
                    <a:pt x="3874" y="1"/>
                    <a:pt x="3856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2" name="Google Shape;2102;p48"/>
          <p:cNvGrpSpPr/>
          <p:nvPr/>
        </p:nvGrpSpPr>
        <p:grpSpPr>
          <a:xfrm>
            <a:off x="3815383" y="1754132"/>
            <a:ext cx="627648" cy="980867"/>
            <a:chOff x="3701191" y="1990477"/>
            <a:chExt cx="627648" cy="980867"/>
          </a:xfrm>
        </p:grpSpPr>
        <p:sp>
          <p:nvSpPr>
            <p:cNvPr id="2103" name="Google Shape;2103;p48"/>
            <p:cNvSpPr/>
            <p:nvPr/>
          </p:nvSpPr>
          <p:spPr>
            <a:xfrm>
              <a:off x="3701191" y="1990477"/>
              <a:ext cx="127551" cy="125413"/>
            </a:xfrm>
            <a:custGeom>
              <a:avLst/>
              <a:gdLst/>
              <a:ahLst/>
              <a:cxnLst/>
              <a:rect l="l" t="t" r="r" b="b"/>
              <a:pathLst>
                <a:path w="8235" h="8097" extrusionOk="0">
                  <a:moveTo>
                    <a:pt x="1997" y="4714"/>
                  </a:moveTo>
                  <a:cubicBezTo>
                    <a:pt x="2634" y="5019"/>
                    <a:pt x="3244" y="5435"/>
                    <a:pt x="3771" y="5934"/>
                  </a:cubicBezTo>
                  <a:cubicBezTo>
                    <a:pt x="4326" y="6461"/>
                    <a:pt x="4769" y="7126"/>
                    <a:pt x="5241" y="7542"/>
                  </a:cubicBezTo>
                  <a:cubicBezTo>
                    <a:pt x="5601" y="7958"/>
                    <a:pt x="6183" y="8097"/>
                    <a:pt x="6710" y="7930"/>
                  </a:cubicBezTo>
                  <a:cubicBezTo>
                    <a:pt x="7403" y="7598"/>
                    <a:pt x="7902" y="6960"/>
                    <a:pt x="8041" y="6184"/>
                  </a:cubicBezTo>
                  <a:cubicBezTo>
                    <a:pt x="8235" y="5047"/>
                    <a:pt x="8013" y="3882"/>
                    <a:pt x="7459" y="2857"/>
                  </a:cubicBezTo>
                  <a:cubicBezTo>
                    <a:pt x="6821" y="1803"/>
                    <a:pt x="5851" y="999"/>
                    <a:pt x="4714" y="528"/>
                  </a:cubicBezTo>
                  <a:cubicBezTo>
                    <a:pt x="3633" y="84"/>
                    <a:pt x="2496" y="1"/>
                    <a:pt x="1664" y="361"/>
                  </a:cubicBezTo>
                  <a:cubicBezTo>
                    <a:pt x="888" y="694"/>
                    <a:pt x="333" y="1359"/>
                    <a:pt x="111" y="2163"/>
                  </a:cubicBezTo>
                  <a:cubicBezTo>
                    <a:pt x="0" y="2773"/>
                    <a:pt x="167" y="3383"/>
                    <a:pt x="610" y="3799"/>
                  </a:cubicBezTo>
                  <a:cubicBezTo>
                    <a:pt x="999" y="4187"/>
                    <a:pt x="1470" y="4492"/>
                    <a:pt x="1997" y="4714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8"/>
            <p:cNvSpPr/>
            <p:nvPr/>
          </p:nvSpPr>
          <p:spPr>
            <a:xfrm>
              <a:off x="4147170" y="2172150"/>
              <a:ext cx="135280" cy="116817"/>
            </a:xfrm>
            <a:custGeom>
              <a:avLst/>
              <a:gdLst/>
              <a:ahLst/>
              <a:cxnLst/>
              <a:rect l="l" t="t" r="r" b="b"/>
              <a:pathLst>
                <a:path w="8734" h="7542" extrusionOk="0">
                  <a:moveTo>
                    <a:pt x="4298" y="1498"/>
                  </a:moveTo>
                  <a:cubicBezTo>
                    <a:pt x="3826" y="2052"/>
                    <a:pt x="3272" y="2523"/>
                    <a:pt x="2662" y="2939"/>
                  </a:cubicBezTo>
                  <a:cubicBezTo>
                    <a:pt x="2024" y="3355"/>
                    <a:pt x="1276" y="3632"/>
                    <a:pt x="777" y="3993"/>
                  </a:cubicBezTo>
                  <a:cubicBezTo>
                    <a:pt x="278" y="4242"/>
                    <a:pt x="0" y="4769"/>
                    <a:pt x="56" y="5324"/>
                  </a:cubicBezTo>
                  <a:cubicBezTo>
                    <a:pt x="194" y="6072"/>
                    <a:pt x="693" y="6710"/>
                    <a:pt x="1414" y="7015"/>
                  </a:cubicBezTo>
                  <a:cubicBezTo>
                    <a:pt x="2468" y="7486"/>
                    <a:pt x="3660" y="7542"/>
                    <a:pt x="4769" y="7237"/>
                  </a:cubicBezTo>
                  <a:cubicBezTo>
                    <a:pt x="5961" y="6876"/>
                    <a:pt x="6987" y="6128"/>
                    <a:pt x="7680" y="5130"/>
                  </a:cubicBezTo>
                  <a:cubicBezTo>
                    <a:pt x="8373" y="4187"/>
                    <a:pt x="8734" y="3106"/>
                    <a:pt x="8568" y="2191"/>
                  </a:cubicBezTo>
                  <a:cubicBezTo>
                    <a:pt x="8429" y="1387"/>
                    <a:pt x="7930" y="666"/>
                    <a:pt x="7181" y="278"/>
                  </a:cubicBezTo>
                  <a:cubicBezTo>
                    <a:pt x="6627" y="0"/>
                    <a:pt x="5989" y="28"/>
                    <a:pt x="5490" y="361"/>
                  </a:cubicBezTo>
                  <a:cubicBezTo>
                    <a:pt x="5019" y="666"/>
                    <a:pt x="4631" y="1054"/>
                    <a:pt x="4298" y="1498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48"/>
            <p:cNvSpPr/>
            <p:nvPr/>
          </p:nvSpPr>
          <p:spPr>
            <a:xfrm>
              <a:off x="4177234" y="2172150"/>
              <a:ext cx="105649" cy="99206"/>
            </a:xfrm>
            <a:custGeom>
              <a:avLst/>
              <a:gdLst/>
              <a:ahLst/>
              <a:cxnLst/>
              <a:rect l="l" t="t" r="r" b="b"/>
              <a:pathLst>
                <a:path w="6821" h="6405" extrusionOk="0">
                  <a:moveTo>
                    <a:pt x="2357" y="1498"/>
                  </a:moveTo>
                  <a:cubicBezTo>
                    <a:pt x="1885" y="2052"/>
                    <a:pt x="1331" y="2523"/>
                    <a:pt x="721" y="2939"/>
                  </a:cubicBezTo>
                  <a:lnTo>
                    <a:pt x="527" y="3078"/>
                  </a:lnTo>
                  <a:cubicBezTo>
                    <a:pt x="111" y="3854"/>
                    <a:pt x="0" y="4381"/>
                    <a:pt x="250" y="4880"/>
                  </a:cubicBezTo>
                  <a:cubicBezTo>
                    <a:pt x="666" y="5518"/>
                    <a:pt x="1303" y="5961"/>
                    <a:pt x="2024" y="6155"/>
                  </a:cubicBezTo>
                  <a:cubicBezTo>
                    <a:pt x="2800" y="6405"/>
                    <a:pt x="3660" y="6377"/>
                    <a:pt x="4436" y="6100"/>
                  </a:cubicBezTo>
                  <a:cubicBezTo>
                    <a:pt x="4824" y="5961"/>
                    <a:pt x="5157" y="5767"/>
                    <a:pt x="5462" y="5518"/>
                  </a:cubicBezTo>
                  <a:cubicBezTo>
                    <a:pt x="5573" y="5379"/>
                    <a:pt x="5684" y="5241"/>
                    <a:pt x="5767" y="5130"/>
                  </a:cubicBezTo>
                  <a:cubicBezTo>
                    <a:pt x="6460" y="4187"/>
                    <a:pt x="6821" y="3106"/>
                    <a:pt x="6654" y="2191"/>
                  </a:cubicBezTo>
                  <a:cubicBezTo>
                    <a:pt x="6516" y="1359"/>
                    <a:pt x="5989" y="666"/>
                    <a:pt x="5268" y="278"/>
                  </a:cubicBezTo>
                  <a:cubicBezTo>
                    <a:pt x="4713" y="0"/>
                    <a:pt x="4076" y="28"/>
                    <a:pt x="3549" y="361"/>
                  </a:cubicBezTo>
                  <a:cubicBezTo>
                    <a:pt x="3105" y="666"/>
                    <a:pt x="2690" y="1054"/>
                    <a:pt x="2357" y="1498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48"/>
            <p:cNvSpPr/>
            <p:nvPr/>
          </p:nvSpPr>
          <p:spPr>
            <a:xfrm>
              <a:off x="4190973" y="2203933"/>
              <a:ext cx="35655" cy="30498"/>
            </a:xfrm>
            <a:custGeom>
              <a:avLst/>
              <a:gdLst/>
              <a:ahLst/>
              <a:cxnLst/>
              <a:rect l="l" t="t" r="r" b="b"/>
              <a:pathLst>
                <a:path w="2302" h="1969" extrusionOk="0">
                  <a:moveTo>
                    <a:pt x="2163" y="388"/>
                  </a:moveTo>
                  <a:cubicBezTo>
                    <a:pt x="1941" y="776"/>
                    <a:pt x="1664" y="1137"/>
                    <a:pt x="1359" y="1442"/>
                  </a:cubicBezTo>
                  <a:cubicBezTo>
                    <a:pt x="1054" y="1691"/>
                    <a:pt x="721" y="1858"/>
                    <a:pt x="333" y="1941"/>
                  </a:cubicBezTo>
                  <a:cubicBezTo>
                    <a:pt x="84" y="1969"/>
                    <a:pt x="0" y="1858"/>
                    <a:pt x="0" y="1747"/>
                  </a:cubicBezTo>
                  <a:cubicBezTo>
                    <a:pt x="0" y="1636"/>
                    <a:pt x="111" y="1553"/>
                    <a:pt x="333" y="1414"/>
                  </a:cubicBezTo>
                  <a:cubicBezTo>
                    <a:pt x="610" y="1220"/>
                    <a:pt x="915" y="1026"/>
                    <a:pt x="1165" y="804"/>
                  </a:cubicBezTo>
                  <a:cubicBezTo>
                    <a:pt x="1442" y="555"/>
                    <a:pt x="1664" y="250"/>
                    <a:pt x="1858" y="111"/>
                  </a:cubicBezTo>
                  <a:cubicBezTo>
                    <a:pt x="1969" y="0"/>
                    <a:pt x="2107" y="0"/>
                    <a:pt x="2246" y="56"/>
                  </a:cubicBezTo>
                  <a:cubicBezTo>
                    <a:pt x="2302" y="83"/>
                    <a:pt x="2302" y="139"/>
                    <a:pt x="2163" y="388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8"/>
            <p:cNvSpPr/>
            <p:nvPr/>
          </p:nvSpPr>
          <p:spPr>
            <a:xfrm>
              <a:off x="4234341" y="2340065"/>
              <a:ext cx="91493" cy="145595"/>
            </a:xfrm>
            <a:custGeom>
              <a:avLst/>
              <a:gdLst/>
              <a:ahLst/>
              <a:cxnLst/>
              <a:rect l="l" t="t" r="r" b="b"/>
              <a:pathLst>
                <a:path w="5907" h="9400" extrusionOk="0">
                  <a:moveTo>
                    <a:pt x="5241" y="3216"/>
                  </a:moveTo>
                  <a:cubicBezTo>
                    <a:pt x="5130" y="3937"/>
                    <a:pt x="5158" y="4658"/>
                    <a:pt x="5268" y="5379"/>
                  </a:cubicBezTo>
                  <a:cubicBezTo>
                    <a:pt x="5407" y="6127"/>
                    <a:pt x="5712" y="6876"/>
                    <a:pt x="5823" y="7458"/>
                  </a:cubicBezTo>
                  <a:cubicBezTo>
                    <a:pt x="5906" y="8068"/>
                    <a:pt x="5795" y="8567"/>
                    <a:pt x="5324" y="8900"/>
                  </a:cubicBezTo>
                  <a:cubicBezTo>
                    <a:pt x="4658" y="9316"/>
                    <a:pt x="3854" y="9399"/>
                    <a:pt x="3161" y="9094"/>
                  </a:cubicBezTo>
                  <a:cubicBezTo>
                    <a:pt x="2080" y="8623"/>
                    <a:pt x="1221" y="7791"/>
                    <a:pt x="694" y="6765"/>
                  </a:cubicBezTo>
                  <a:cubicBezTo>
                    <a:pt x="167" y="5656"/>
                    <a:pt x="1" y="4408"/>
                    <a:pt x="250" y="3216"/>
                  </a:cubicBezTo>
                  <a:cubicBezTo>
                    <a:pt x="472" y="2052"/>
                    <a:pt x="1026" y="1081"/>
                    <a:pt x="1775" y="555"/>
                  </a:cubicBezTo>
                  <a:cubicBezTo>
                    <a:pt x="2468" y="111"/>
                    <a:pt x="3355" y="0"/>
                    <a:pt x="4159" y="250"/>
                  </a:cubicBezTo>
                  <a:cubicBezTo>
                    <a:pt x="4714" y="471"/>
                    <a:pt x="5130" y="970"/>
                    <a:pt x="5241" y="1553"/>
                  </a:cubicBezTo>
                  <a:cubicBezTo>
                    <a:pt x="5324" y="2107"/>
                    <a:pt x="5324" y="2662"/>
                    <a:pt x="5241" y="3216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8"/>
            <p:cNvSpPr/>
            <p:nvPr/>
          </p:nvSpPr>
          <p:spPr>
            <a:xfrm>
              <a:off x="4236913" y="2340065"/>
              <a:ext cx="79891" cy="111225"/>
            </a:xfrm>
            <a:custGeom>
              <a:avLst/>
              <a:gdLst/>
              <a:ahLst/>
              <a:cxnLst/>
              <a:rect l="l" t="t" r="r" b="b"/>
              <a:pathLst>
                <a:path w="5158" h="7181" extrusionOk="0">
                  <a:moveTo>
                    <a:pt x="5075" y="3216"/>
                  </a:moveTo>
                  <a:cubicBezTo>
                    <a:pt x="4964" y="3937"/>
                    <a:pt x="4992" y="4658"/>
                    <a:pt x="5102" y="5379"/>
                  </a:cubicBezTo>
                  <a:cubicBezTo>
                    <a:pt x="5102" y="5462"/>
                    <a:pt x="5130" y="5545"/>
                    <a:pt x="5158" y="5601"/>
                  </a:cubicBezTo>
                  <a:cubicBezTo>
                    <a:pt x="4853" y="6460"/>
                    <a:pt x="4548" y="6904"/>
                    <a:pt x="4021" y="7042"/>
                  </a:cubicBezTo>
                  <a:cubicBezTo>
                    <a:pt x="3273" y="7181"/>
                    <a:pt x="2496" y="7042"/>
                    <a:pt x="1886" y="6626"/>
                  </a:cubicBezTo>
                  <a:cubicBezTo>
                    <a:pt x="1165" y="6238"/>
                    <a:pt x="611" y="5601"/>
                    <a:pt x="278" y="4824"/>
                  </a:cubicBezTo>
                  <a:cubicBezTo>
                    <a:pt x="140" y="4464"/>
                    <a:pt x="29" y="4076"/>
                    <a:pt x="1" y="3688"/>
                  </a:cubicBezTo>
                  <a:cubicBezTo>
                    <a:pt x="29" y="3521"/>
                    <a:pt x="56" y="3355"/>
                    <a:pt x="84" y="3189"/>
                  </a:cubicBezTo>
                  <a:cubicBezTo>
                    <a:pt x="306" y="2052"/>
                    <a:pt x="860" y="1081"/>
                    <a:pt x="1609" y="555"/>
                  </a:cubicBezTo>
                  <a:cubicBezTo>
                    <a:pt x="2330" y="111"/>
                    <a:pt x="3189" y="0"/>
                    <a:pt x="3993" y="250"/>
                  </a:cubicBezTo>
                  <a:cubicBezTo>
                    <a:pt x="4548" y="471"/>
                    <a:pt x="4964" y="970"/>
                    <a:pt x="5075" y="1553"/>
                  </a:cubicBezTo>
                  <a:cubicBezTo>
                    <a:pt x="5158" y="2107"/>
                    <a:pt x="5158" y="2662"/>
                    <a:pt x="5075" y="3216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8"/>
            <p:cNvSpPr/>
            <p:nvPr/>
          </p:nvSpPr>
          <p:spPr>
            <a:xfrm>
              <a:off x="4293602" y="2387290"/>
              <a:ext cx="12050" cy="44685"/>
            </a:xfrm>
            <a:custGeom>
              <a:avLst/>
              <a:gdLst/>
              <a:ahLst/>
              <a:cxnLst/>
              <a:rect l="l" t="t" r="r" b="b"/>
              <a:pathLst>
                <a:path w="778" h="2885" extrusionOk="0">
                  <a:moveTo>
                    <a:pt x="223" y="306"/>
                  </a:moveTo>
                  <a:cubicBezTo>
                    <a:pt x="84" y="722"/>
                    <a:pt x="1" y="1165"/>
                    <a:pt x="1" y="1609"/>
                  </a:cubicBezTo>
                  <a:cubicBezTo>
                    <a:pt x="1" y="1969"/>
                    <a:pt x="112" y="2358"/>
                    <a:pt x="333" y="2663"/>
                  </a:cubicBezTo>
                  <a:cubicBezTo>
                    <a:pt x="472" y="2884"/>
                    <a:pt x="638" y="2884"/>
                    <a:pt x="694" y="2801"/>
                  </a:cubicBezTo>
                  <a:cubicBezTo>
                    <a:pt x="777" y="2718"/>
                    <a:pt x="777" y="2579"/>
                    <a:pt x="749" y="2330"/>
                  </a:cubicBezTo>
                  <a:cubicBezTo>
                    <a:pt x="666" y="1969"/>
                    <a:pt x="611" y="1637"/>
                    <a:pt x="611" y="1304"/>
                  </a:cubicBezTo>
                  <a:cubicBezTo>
                    <a:pt x="611" y="916"/>
                    <a:pt x="666" y="555"/>
                    <a:pt x="666" y="334"/>
                  </a:cubicBezTo>
                  <a:cubicBezTo>
                    <a:pt x="638" y="112"/>
                    <a:pt x="528" y="29"/>
                    <a:pt x="417" y="1"/>
                  </a:cubicBezTo>
                  <a:cubicBezTo>
                    <a:pt x="333" y="1"/>
                    <a:pt x="306" y="29"/>
                    <a:pt x="223" y="306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8"/>
            <p:cNvSpPr/>
            <p:nvPr/>
          </p:nvSpPr>
          <p:spPr>
            <a:xfrm>
              <a:off x="3713428" y="2004436"/>
              <a:ext cx="103078" cy="97502"/>
            </a:xfrm>
            <a:custGeom>
              <a:avLst/>
              <a:gdLst/>
              <a:ahLst/>
              <a:cxnLst/>
              <a:rect l="l" t="t" r="r" b="b"/>
              <a:pathLst>
                <a:path w="6655" h="6295" extrusionOk="0">
                  <a:moveTo>
                    <a:pt x="1997" y="4686"/>
                  </a:moveTo>
                  <a:cubicBezTo>
                    <a:pt x="2634" y="4991"/>
                    <a:pt x="3244" y="5407"/>
                    <a:pt x="3771" y="5906"/>
                  </a:cubicBezTo>
                  <a:lnTo>
                    <a:pt x="3937" y="6072"/>
                  </a:lnTo>
                  <a:cubicBezTo>
                    <a:pt x="4825" y="6294"/>
                    <a:pt x="5324" y="6267"/>
                    <a:pt x="5767" y="5906"/>
                  </a:cubicBezTo>
                  <a:cubicBezTo>
                    <a:pt x="6294" y="5352"/>
                    <a:pt x="6571" y="4658"/>
                    <a:pt x="6599" y="3910"/>
                  </a:cubicBezTo>
                  <a:cubicBezTo>
                    <a:pt x="6655" y="3078"/>
                    <a:pt x="6433" y="2246"/>
                    <a:pt x="5961" y="1581"/>
                  </a:cubicBezTo>
                  <a:cubicBezTo>
                    <a:pt x="5740" y="1248"/>
                    <a:pt x="5462" y="943"/>
                    <a:pt x="5157" y="721"/>
                  </a:cubicBezTo>
                  <a:cubicBezTo>
                    <a:pt x="5019" y="638"/>
                    <a:pt x="4880" y="583"/>
                    <a:pt x="4714" y="500"/>
                  </a:cubicBezTo>
                  <a:cubicBezTo>
                    <a:pt x="3633" y="56"/>
                    <a:pt x="2523" y="1"/>
                    <a:pt x="1664" y="333"/>
                  </a:cubicBezTo>
                  <a:cubicBezTo>
                    <a:pt x="888" y="666"/>
                    <a:pt x="333" y="1359"/>
                    <a:pt x="111" y="2163"/>
                  </a:cubicBezTo>
                  <a:cubicBezTo>
                    <a:pt x="0" y="2745"/>
                    <a:pt x="167" y="3355"/>
                    <a:pt x="610" y="3799"/>
                  </a:cubicBezTo>
                  <a:cubicBezTo>
                    <a:pt x="999" y="4159"/>
                    <a:pt x="1470" y="4464"/>
                    <a:pt x="1997" y="4686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8"/>
            <p:cNvSpPr/>
            <p:nvPr/>
          </p:nvSpPr>
          <p:spPr>
            <a:xfrm>
              <a:off x="3749935" y="2061559"/>
              <a:ext cx="36941" cy="29646"/>
            </a:xfrm>
            <a:custGeom>
              <a:avLst/>
              <a:gdLst/>
              <a:ahLst/>
              <a:cxnLst/>
              <a:rect l="l" t="t" r="r" b="b"/>
              <a:pathLst>
                <a:path w="2385" h="1914" extrusionOk="0">
                  <a:moveTo>
                    <a:pt x="416" y="83"/>
                  </a:moveTo>
                  <a:cubicBezTo>
                    <a:pt x="832" y="194"/>
                    <a:pt x="1220" y="388"/>
                    <a:pt x="1580" y="638"/>
                  </a:cubicBezTo>
                  <a:cubicBezTo>
                    <a:pt x="1913" y="832"/>
                    <a:pt x="2163" y="1137"/>
                    <a:pt x="2301" y="1497"/>
                  </a:cubicBezTo>
                  <a:cubicBezTo>
                    <a:pt x="2385" y="1719"/>
                    <a:pt x="2301" y="1830"/>
                    <a:pt x="2218" y="1858"/>
                  </a:cubicBezTo>
                  <a:cubicBezTo>
                    <a:pt x="2107" y="1913"/>
                    <a:pt x="1996" y="1802"/>
                    <a:pt x="1775" y="1636"/>
                  </a:cubicBezTo>
                  <a:cubicBezTo>
                    <a:pt x="1553" y="1386"/>
                    <a:pt x="1276" y="1137"/>
                    <a:pt x="998" y="943"/>
                  </a:cubicBezTo>
                  <a:cubicBezTo>
                    <a:pt x="693" y="721"/>
                    <a:pt x="333" y="582"/>
                    <a:pt x="166" y="444"/>
                  </a:cubicBezTo>
                  <a:cubicBezTo>
                    <a:pt x="56" y="388"/>
                    <a:pt x="0" y="250"/>
                    <a:pt x="28" y="111"/>
                  </a:cubicBezTo>
                  <a:cubicBezTo>
                    <a:pt x="56" y="28"/>
                    <a:pt x="111" y="0"/>
                    <a:pt x="416" y="83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8"/>
            <p:cNvSpPr/>
            <p:nvPr/>
          </p:nvSpPr>
          <p:spPr>
            <a:xfrm>
              <a:off x="4046678" y="2845931"/>
              <a:ext cx="127984" cy="125413"/>
            </a:xfrm>
            <a:custGeom>
              <a:avLst/>
              <a:gdLst/>
              <a:ahLst/>
              <a:cxnLst/>
              <a:rect l="l" t="t" r="r" b="b"/>
              <a:pathLst>
                <a:path w="8263" h="8097" extrusionOk="0">
                  <a:moveTo>
                    <a:pt x="6267" y="4714"/>
                  </a:moveTo>
                  <a:cubicBezTo>
                    <a:pt x="5601" y="5019"/>
                    <a:pt x="4991" y="5435"/>
                    <a:pt x="4464" y="5906"/>
                  </a:cubicBezTo>
                  <a:cubicBezTo>
                    <a:pt x="3882" y="6433"/>
                    <a:pt x="3466" y="7099"/>
                    <a:pt x="2995" y="7514"/>
                  </a:cubicBezTo>
                  <a:cubicBezTo>
                    <a:pt x="2524" y="7930"/>
                    <a:pt x="2052" y="8097"/>
                    <a:pt x="1498" y="7903"/>
                  </a:cubicBezTo>
                  <a:cubicBezTo>
                    <a:pt x="805" y="7570"/>
                    <a:pt x="306" y="6904"/>
                    <a:pt x="195" y="6156"/>
                  </a:cubicBezTo>
                  <a:cubicBezTo>
                    <a:pt x="1" y="5019"/>
                    <a:pt x="222" y="3827"/>
                    <a:pt x="805" y="2829"/>
                  </a:cubicBezTo>
                  <a:cubicBezTo>
                    <a:pt x="1442" y="1775"/>
                    <a:pt x="2413" y="971"/>
                    <a:pt x="3549" y="528"/>
                  </a:cubicBezTo>
                  <a:cubicBezTo>
                    <a:pt x="4631" y="84"/>
                    <a:pt x="5768" y="1"/>
                    <a:pt x="6599" y="361"/>
                  </a:cubicBezTo>
                  <a:cubicBezTo>
                    <a:pt x="7376" y="694"/>
                    <a:pt x="7930" y="1387"/>
                    <a:pt x="8124" y="2191"/>
                  </a:cubicBezTo>
                  <a:cubicBezTo>
                    <a:pt x="8263" y="2773"/>
                    <a:pt x="8069" y="3383"/>
                    <a:pt x="7653" y="3827"/>
                  </a:cubicBezTo>
                  <a:cubicBezTo>
                    <a:pt x="7237" y="4187"/>
                    <a:pt x="6766" y="4492"/>
                    <a:pt x="6267" y="4714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8"/>
            <p:cNvSpPr/>
            <p:nvPr/>
          </p:nvSpPr>
          <p:spPr>
            <a:xfrm>
              <a:off x="4071585" y="2845931"/>
              <a:ext cx="103078" cy="97502"/>
            </a:xfrm>
            <a:custGeom>
              <a:avLst/>
              <a:gdLst/>
              <a:ahLst/>
              <a:cxnLst/>
              <a:rect l="l" t="t" r="r" b="b"/>
              <a:pathLst>
                <a:path w="6655" h="6295" extrusionOk="0">
                  <a:moveTo>
                    <a:pt x="4659" y="4714"/>
                  </a:moveTo>
                  <a:cubicBezTo>
                    <a:pt x="3993" y="5019"/>
                    <a:pt x="3383" y="5435"/>
                    <a:pt x="2856" y="5906"/>
                  </a:cubicBezTo>
                  <a:cubicBezTo>
                    <a:pt x="2801" y="5962"/>
                    <a:pt x="2746" y="6017"/>
                    <a:pt x="2690" y="6073"/>
                  </a:cubicBezTo>
                  <a:cubicBezTo>
                    <a:pt x="1803" y="6295"/>
                    <a:pt x="1276" y="6295"/>
                    <a:pt x="860" y="5906"/>
                  </a:cubicBezTo>
                  <a:cubicBezTo>
                    <a:pt x="333" y="5352"/>
                    <a:pt x="56" y="4631"/>
                    <a:pt x="28" y="3882"/>
                  </a:cubicBezTo>
                  <a:cubicBezTo>
                    <a:pt x="1" y="3078"/>
                    <a:pt x="222" y="2247"/>
                    <a:pt x="694" y="1581"/>
                  </a:cubicBezTo>
                  <a:cubicBezTo>
                    <a:pt x="916" y="1248"/>
                    <a:pt x="1165" y="971"/>
                    <a:pt x="1498" y="722"/>
                  </a:cubicBezTo>
                  <a:cubicBezTo>
                    <a:pt x="1636" y="639"/>
                    <a:pt x="1775" y="583"/>
                    <a:pt x="1941" y="528"/>
                  </a:cubicBezTo>
                  <a:cubicBezTo>
                    <a:pt x="3023" y="84"/>
                    <a:pt x="4160" y="1"/>
                    <a:pt x="4991" y="361"/>
                  </a:cubicBezTo>
                  <a:cubicBezTo>
                    <a:pt x="5768" y="694"/>
                    <a:pt x="6322" y="1387"/>
                    <a:pt x="6516" y="2191"/>
                  </a:cubicBezTo>
                  <a:cubicBezTo>
                    <a:pt x="6655" y="2773"/>
                    <a:pt x="6461" y="3411"/>
                    <a:pt x="6045" y="3827"/>
                  </a:cubicBezTo>
                  <a:cubicBezTo>
                    <a:pt x="5629" y="4187"/>
                    <a:pt x="5158" y="4492"/>
                    <a:pt x="4659" y="4714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8"/>
            <p:cNvSpPr/>
            <p:nvPr/>
          </p:nvSpPr>
          <p:spPr>
            <a:xfrm>
              <a:off x="4100363" y="2903487"/>
              <a:ext cx="37375" cy="29212"/>
            </a:xfrm>
            <a:custGeom>
              <a:avLst/>
              <a:gdLst/>
              <a:ahLst/>
              <a:cxnLst/>
              <a:rect l="l" t="t" r="r" b="b"/>
              <a:pathLst>
                <a:path w="2413" h="1886" extrusionOk="0">
                  <a:moveTo>
                    <a:pt x="2024" y="83"/>
                  </a:moveTo>
                  <a:cubicBezTo>
                    <a:pt x="1581" y="194"/>
                    <a:pt x="1192" y="388"/>
                    <a:pt x="832" y="610"/>
                  </a:cubicBezTo>
                  <a:cubicBezTo>
                    <a:pt x="499" y="832"/>
                    <a:pt x="250" y="1137"/>
                    <a:pt x="83" y="1470"/>
                  </a:cubicBezTo>
                  <a:cubicBezTo>
                    <a:pt x="0" y="1719"/>
                    <a:pt x="83" y="1830"/>
                    <a:pt x="194" y="1858"/>
                  </a:cubicBezTo>
                  <a:cubicBezTo>
                    <a:pt x="278" y="1885"/>
                    <a:pt x="416" y="1802"/>
                    <a:pt x="610" y="1636"/>
                  </a:cubicBezTo>
                  <a:cubicBezTo>
                    <a:pt x="860" y="1386"/>
                    <a:pt x="1109" y="1165"/>
                    <a:pt x="1387" y="943"/>
                  </a:cubicBezTo>
                  <a:cubicBezTo>
                    <a:pt x="1719" y="749"/>
                    <a:pt x="2080" y="610"/>
                    <a:pt x="2246" y="471"/>
                  </a:cubicBezTo>
                  <a:cubicBezTo>
                    <a:pt x="2357" y="388"/>
                    <a:pt x="2412" y="250"/>
                    <a:pt x="2385" y="111"/>
                  </a:cubicBezTo>
                  <a:cubicBezTo>
                    <a:pt x="2357" y="28"/>
                    <a:pt x="2302" y="0"/>
                    <a:pt x="2024" y="83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8"/>
            <p:cNvSpPr/>
            <p:nvPr/>
          </p:nvSpPr>
          <p:spPr>
            <a:xfrm>
              <a:off x="3706141" y="2335759"/>
              <a:ext cx="622698" cy="514911"/>
            </a:xfrm>
            <a:custGeom>
              <a:avLst/>
              <a:gdLst/>
              <a:ahLst/>
              <a:cxnLst/>
              <a:rect l="l" t="t" r="r" b="b"/>
              <a:pathLst>
                <a:path w="40203" h="33244" extrusionOk="0">
                  <a:moveTo>
                    <a:pt x="35489" y="26423"/>
                  </a:moveTo>
                  <a:cubicBezTo>
                    <a:pt x="36071" y="26950"/>
                    <a:pt x="36542" y="27616"/>
                    <a:pt x="36903" y="28336"/>
                  </a:cubicBezTo>
                  <a:cubicBezTo>
                    <a:pt x="37319" y="29279"/>
                    <a:pt x="37596" y="30305"/>
                    <a:pt x="37790" y="31331"/>
                  </a:cubicBezTo>
                  <a:cubicBezTo>
                    <a:pt x="37956" y="32163"/>
                    <a:pt x="38067" y="32578"/>
                    <a:pt x="38372" y="32856"/>
                  </a:cubicBezTo>
                  <a:cubicBezTo>
                    <a:pt x="38677" y="33188"/>
                    <a:pt x="39176" y="33244"/>
                    <a:pt x="39565" y="33022"/>
                  </a:cubicBezTo>
                  <a:cubicBezTo>
                    <a:pt x="39925" y="32772"/>
                    <a:pt x="40202" y="32079"/>
                    <a:pt x="40036" y="31081"/>
                  </a:cubicBezTo>
                  <a:cubicBezTo>
                    <a:pt x="39786" y="29944"/>
                    <a:pt x="39343" y="28863"/>
                    <a:pt x="38705" y="27865"/>
                  </a:cubicBezTo>
                  <a:cubicBezTo>
                    <a:pt x="38289" y="27227"/>
                    <a:pt x="37818" y="26617"/>
                    <a:pt x="37263" y="26091"/>
                  </a:cubicBezTo>
                  <a:cubicBezTo>
                    <a:pt x="37069" y="25924"/>
                    <a:pt x="36931" y="25730"/>
                    <a:pt x="36820" y="25508"/>
                  </a:cubicBezTo>
                  <a:cubicBezTo>
                    <a:pt x="36764" y="25397"/>
                    <a:pt x="36792" y="25314"/>
                    <a:pt x="37042" y="24843"/>
                  </a:cubicBezTo>
                  <a:cubicBezTo>
                    <a:pt x="37485" y="24122"/>
                    <a:pt x="37790" y="23318"/>
                    <a:pt x="37956" y="22486"/>
                  </a:cubicBezTo>
                  <a:cubicBezTo>
                    <a:pt x="38123" y="21322"/>
                    <a:pt x="37929" y="20130"/>
                    <a:pt x="37402" y="19076"/>
                  </a:cubicBezTo>
                  <a:cubicBezTo>
                    <a:pt x="36792" y="17995"/>
                    <a:pt x="35738" y="17108"/>
                    <a:pt x="34408" y="16220"/>
                  </a:cubicBezTo>
                  <a:cubicBezTo>
                    <a:pt x="33077" y="15333"/>
                    <a:pt x="31469" y="14446"/>
                    <a:pt x="30581" y="13975"/>
                  </a:cubicBezTo>
                  <a:cubicBezTo>
                    <a:pt x="29722" y="13503"/>
                    <a:pt x="29611" y="13448"/>
                    <a:pt x="29528" y="13337"/>
                  </a:cubicBezTo>
                  <a:cubicBezTo>
                    <a:pt x="29362" y="13060"/>
                    <a:pt x="29251" y="12755"/>
                    <a:pt x="29195" y="12450"/>
                  </a:cubicBezTo>
                  <a:cubicBezTo>
                    <a:pt x="29029" y="11590"/>
                    <a:pt x="28724" y="10786"/>
                    <a:pt x="28308" y="10010"/>
                  </a:cubicBezTo>
                  <a:cubicBezTo>
                    <a:pt x="27864" y="9261"/>
                    <a:pt x="27144" y="8651"/>
                    <a:pt x="26312" y="8346"/>
                  </a:cubicBezTo>
                  <a:cubicBezTo>
                    <a:pt x="25452" y="8041"/>
                    <a:pt x="24565" y="7875"/>
                    <a:pt x="23650" y="7819"/>
                  </a:cubicBezTo>
                  <a:cubicBezTo>
                    <a:pt x="23096" y="7819"/>
                    <a:pt x="22541" y="7764"/>
                    <a:pt x="22014" y="7653"/>
                  </a:cubicBezTo>
                  <a:cubicBezTo>
                    <a:pt x="21682" y="7542"/>
                    <a:pt x="21598" y="7348"/>
                    <a:pt x="21293" y="6794"/>
                  </a:cubicBezTo>
                  <a:cubicBezTo>
                    <a:pt x="20905" y="6045"/>
                    <a:pt x="20434" y="5324"/>
                    <a:pt x="19907" y="4686"/>
                  </a:cubicBezTo>
                  <a:cubicBezTo>
                    <a:pt x="19325" y="3966"/>
                    <a:pt x="18521" y="3467"/>
                    <a:pt x="17634" y="3217"/>
                  </a:cubicBezTo>
                  <a:cubicBezTo>
                    <a:pt x="16636" y="3023"/>
                    <a:pt x="15582" y="2967"/>
                    <a:pt x="14556" y="3078"/>
                  </a:cubicBezTo>
                  <a:cubicBezTo>
                    <a:pt x="13641" y="3162"/>
                    <a:pt x="13004" y="3300"/>
                    <a:pt x="12615" y="3272"/>
                  </a:cubicBezTo>
                  <a:cubicBezTo>
                    <a:pt x="12227" y="3272"/>
                    <a:pt x="12089" y="3078"/>
                    <a:pt x="11700" y="2579"/>
                  </a:cubicBezTo>
                  <a:cubicBezTo>
                    <a:pt x="11201" y="1858"/>
                    <a:pt x="10564" y="1248"/>
                    <a:pt x="9815" y="777"/>
                  </a:cubicBezTo>
                  <a:cubicBezTo>
                    <a:pt x="8817" y="278"/>
                    <a:pt x="7708" y="29"/>
                    <a:pt x="6571" y="56"/>
                  </a:cubicBezTo>
                  <a:cubicBezTo>
                    <a:pt x="5545" y="1"/>
                    <a:pt x="4520" y="139"/>
                    <a:pt x="3521" y="444"/>
                  </a:cubicBezTo>
                  <a:cubicBezTo>
                    <a:pt x="2662" y="694"/>
                    <a:pt x="1802" y="999"/>
                    <a:pt x="998" y="1387"/>
                  </a:cubicBezTo>
                  <a:cubicBezTo>
                    <a:pt x="416" y="1664"/>
                    <a:pt x="222" y="1775"/>
                    <a:pt x="111" y="1914"/>
                  </a:cubicBezTo>
                  <a:cubicBezTo>
                    <a:pt x="0" y="2053"/>
                    <a:pt x="0" y="2274"/>
                    <a:pt x="0" y="2884"/>
                  </a:cubicBezTo>
                  <a:cubicBezTo>
                    <a:pt x="0" y="3799"/>
                    <a:pt x="139" y="4742"/>
                    <a:pt x="416" y="5629"/>
                  </a:cubicBezTo>
                  <a:cubicBezTo>
                    <a:pt x="777" y="6710"/>
                    <a:pt x="1387" y="7709"/>
                    <a:pt x="2218" y="8540"/>
                  </a:cubicBezTo>
                  <a:cubicBezTo>
                    <a:pt x="2856" y="9206"/>
                    <a:pt x="3743" y="9566"/>
                    <a:pt x="4686" y="9511"/>
                  </a:cubicBezTo>
                  <a:cubicBezTo>
                    <a:pt x="5684" y="9428"/>
                    <a:pt x="6710" y="9289"/>
                    <a:pt x="7708" y="9039"/>
                  </a:cubicBezTo>
                  <a:cubicBezTo>
                    <a:pt x="8595" y="8873"/>
                    <a:pt x="9094" y="8845"/>
                    <a:pt x="9427" y="9012"/>
                  </a:cubicBezTo>
                  <a:cubicBezTo>
                    <a:pt x="9732" y="9178"/>
                    <a:pt x="9760" y="9566"/>
                    <a:pt x="10037" y="10121"/>
                  </a:cubicBezTo>
                  <a:cubicBezTo>
                    <a:pt x="10425" y="10842"/>
                    <a:pt x="11035" y="11451"/>
                    <a:pt x="11756" y="11867"/>
                  </a:cubicBezTo>
                  <a:cubicBezTo>
                    <a:pt x="12643" y="12283"/>
                    <a:pt x="13641" y="12533"/>
                    <a:pt x="14639" y="12616"/>
                  </a:cubicBezTo>
                  <a:cubicBezTo>
                    <a:pt x="15499" y="12727"/>
                    <a:pt x="16081" y="12727"/>
                    <a:pt x="16442" y="12810"/>
                  </a:cubicBezTo>
                  <a:cubicBezTo>
                    <a:pt x="16802" y="12893"/>
                    <a:pt x="16941" y="13060"/>
                    <a:pt x="17107" y="13475"/>
                  </a:cubicBezTo>
                  <a:cubicBezTo>
                    <a:pt x="17301" y="14113"/>
                    <a:pt x="17606" y="14695"/>
                    <a:pt x="17994" y="15222"/>
                  </a:cubicBezTo>
                  <a:cubicBezTo>
                    <a:pt x="18632" y="16026"/>
                    <a:pt x="19547" y="16553"/>
                    <a:pt x="20573" y="16719"/>
                  </a:cubicBezTo>
                  <a:cubicBezTo>
                    <a:pt x="21848" y="16997"/>
                    <a:pt x="23622" y="16941"/>
                    <a:pt x="24731" y="16886"/>
                  </a:cubicBezTo>
                  <a:cubicBezTo>
                    <a:pt x="25813" y="16830"/>
                    <a:pt x="26284" y="16803"/>
                    <a:pt x="26450" y="17274"/>
                  </a:cubicBezTo>
                  <a:cubicBezTo>
                    <a:pt x="26644" y="17773"/>
                    <a:pt x="26506" y="18743"/>
                    <a:pt x="26617" y="19825"/>
                  </a:cubicBezTo>
                  <a:cubicBezTo>
                    <a:pt x="26728" y="20906"/>
                    <a:pt x="27088" y="21987"/>
                    <a:pt x="27670" y="22930"/>
                  </a:cubicBezTo>
                  <a:cubicBezTo>
                    <a:pt x="28253" y="23900"/>
                    <a:pt x="29140" y="24677"/>
                    <a:pt x="30193" y="25120"/>
                  </a:cubicBezTo>
                  <a:cubicBezTo>
                    <a:pt x="31302" y="25508"/>
                    <a:pt x="32439" y="25758"/>
                    <a:pt x="33604" y="25869"/>
                  </a:cubicBezTo>
                  <a:cubicBezTo>
                    <a:pt x="34463" y="25952"/>
                    <a:pt x="34713" y="25980"/>
                    <a:pt x="34879" y="26007"/>
                  </a:cubicBezTo>
                  <a:cubicBezTo>
                    <a:pt x="35073" y="26035"/>
                    <a:pt x="35128" y="26091"/>
                    <a:pt x="35489" y="26423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8"/>
            <p:cNvSpPr/>
            <p:nvPr/>
          </p:nvSpPr>
          <p:spPr>
            <a:xfrm>
              <a:off x="3713436" y="2336193"/>
              <a:ext cx="574172" cy="375775"/>
            </a:xfrm>
            <a:custGeom>
              <a:avLst/>
              <a:gdLst/>
              <a:ahLst/>
              <a:cxnLst/>
              <a:rect l="l" t="t" r="r" b="b"/>
              <a:pathLst>
                <a:path w="37070" h="24261" extrusionOk="0">
                  <a:moveTo>
                    <a:pt x="37070" y="19381"/>
                  </a:moveTo>
                  <a:cubicBezTo>
                    <a:pt x="37014" y="19270"/>
                    <a:pt x="36959" y="19159"/>
                    <a:pt x="36903" y="19048"/>
                  </a:cubicBezTo>
                  <a:cubicBezTo>
                    <a:pt x="36293" y="17939"/>
                    <a:pt x="35240" y="17052"/>
                    <a:pt x="33909" y="16165"/>
                  </a:cubicBezTo>
                  <a:cubicBezTo>
                    <a:pt x="32689" y="15361"/>
                    <a:pt x="31247" y="14556"/>
                    <a:pt x="30332" y="14057"/>
                  </a:cubicBezTo>
                  <a:cubicBezTo>
                    <a:pt x="29833" y="14168"/>
                    <a:pt x="29334" y="14335"/>
                    <a:pt x="28863" y="14584"/>
                  </a:cubicBezTo>
                  <a:cubicBezTo>
                    <a:pt x="28419" y="14861"/>
                    <a:pt x="28059" y="15250"/>
                    <a:pt x="27837" y="16165"/>
                  </a:cubicBezTo>
                  <a:cubicBezTo>
                    <a:pt x="27560" y="17301"/>
                    <a:pt x="27504" y="18466"/>
                    <a:pt x="27698" y="19630"/>
                  </a:cubicBezTo>
                  <a:cubicBezTo>
                    <a:pt x="28142" y="21377"/>
                    <a:pt x="29279" y="22846"/>
                    <a:pt x="30859" y="23678"/>
                  </a:cubicBezTo>
                  <a:cubicBezTo>
                    <a:pt x="31635" y="24066"/>
                    <a:pt x="32495" y="24260"/>
                    <a:pt x="33354" y="24177"/>
                  </a:cubicBezTo>
                  <a:cubicBezTo>
                    <a:pt x="34131" y="24011"/>
                    <a:pt x="34879" y="23623"/>
                    <a:pt x="35434" y="23041"/>
                  </a:cubicBezTo>
                  <a:cubicBezTo>
                    <a:pt x="35961" y="22541"/>
                    <a:pt x="36349" y="21931"/>
                    <a:pt x="36598" y="21266"/>
                  </a:cubicBezTo>
                  <a:cubicBezTo>
                    <a:pt x="36848" y="20656"/>
                    <a:pt x="36986" y="20018"/>
                    <a:pt x="37070" y="19353"/>
                  </a:cubicBezTo>
                  <a:close/>
                  <a:moveTo>
                    <a:pt x="28807" y="12810"/>
                  </a:moveTo>
                  <a:cubicBezTo>
                    <a:pt x="28253" y="13752"/>
                    <a:pt x="27366" y="14473"/>
                    <a:pt x="26312" y="14778"/>
                  </a:cubicBezTo>
                  <a:cubicBezTo>
                    <a:pt x="24621" y="15277"/>
                    <a:pt x="22874" y="15471"/>
                    <a:pt x="21127" y="15333"/>
                  </a:cubicBezTo>
                  <a:cubicBezTo>
                    <a:pt x="19741" y="15194"/>
                    <a:pt x="19325" y="14751"/>
                    <a:pt x="19048" y="14335"/>
                  </a:cubicBezTo>
                  <a:cubicBezTo>
                    <a:pt x="18771" y="13891"/>
                    <a:pt x="18632" y="13447"/>
                    <a:pt x="18909" y="12643"/>
                  </a:cubicBezTo>
                  <a:cubicBezTo>
                    <a:pt x="19325" y="11618"/>
                    <a:pt x="19852" y="10647"/>
                    <a:pt x="20545" y="9788"/>
                  </a:cubicBezTo>
                  <a:cubicBezTo>
                    <a:pt x="21072" y="9122"/>
                    <a:pt x="21710" y="8540"/>
                    <a:pt x="22375" y="8013"/>
                  </a:cubicBezTo>
                  <a:lnTo>
                    <a:pt x="22680" y="7791"/>
                  </a:lnTo>
                  <a:lnTo>
                    <a:pt x="23179" y="7819"/>
                  </a:lnTo>
                  <a:cubicBezTo>
                    <a:pt x="24066" y="7875"/>
                    <a:pt x="24954" y="8041"/>
                    <a:pt x="25813" y="8346"/>
                  </a:cubicBezTo>
                  <a:cubicBezTo>
                    <a:pt x="26673" y="8651"/>
                    <a:pt x="27366" y="9261"/>
                    <a:pt x="27837" y="10009"/>
                  </a:cubicBezTo>
                  <a:cubicBezTo>
                    <a:pt x="28253" y="10786"/>
                    <a:pt x="28530" y="11590"/>
                    <a:pt x="28724" y="12449"/>
                  </a:cubicBezTo>
                  <a:cubicBezTo>
                    <a:pt x="28752" y="12588"/>
                    <a:pt x="28780" y="12699"/>
                    <a:pt x="28807" y="12782"/>
                  </a:cubicBezTo>
                  <a:close/>
                  <a:moveTo>
                    <a:pt x="20323" y="5962"/>
                  </a:moveTo>
                  <a:cubicBezTo>
                    <a:pt x="20046" y="5490"/>
                    <a:pt x="19741" y="5074"/>
                    <a:pt x="19408" y="4686"/>
                  </a:cubicBezTo>
                  <a:cubicBezTo>
                    <a:pt x="18826" y="3965"/>
                    <a:pt x="18050" y="3466"/>
                    <a:pt x="17135" y="3217"/>
                  </a:cubicBezTo>
                  <a:cubicBezTo>
                    <a:pt x="16137" y="3023"/>
                    <a:pt x="15111" y="2967"/>
                    <a:pt x="14085" y="3078"/>
                  </a:cubicBezTo>
                  <a:cubicBezTo>
                    <a:pt x="13586" y="3134"/>
                    <a:pt x="13170" y="3189"/>
                    <a:pt x="12838" y="3217"/>
                  </a:cubicBezTo>
                  <a:cubicBezTo>
                    <a:pt x="12283" y="3910"/>
                    <a:pt x="11839" y="4658"/>
                    <a:pt x="11507" y="5490"/>
                  </a:cubicBezTo>
                  <a:cubicBezTo>
                    <a:pt x="11174" y="6433"/>
                    <a:pt x="11119" y="7431"/>
                    <a:pt x="11368" y="8401"/>
                  </a:cubicBezTo>
                  <a:cubicBezTo>
                    <a:pt x="11534" y="9233"/>
                    <a:pt x="11895" y="10009"/>
                    <a:pt x="12449" y="10647"/>
                  </a:cubicBezTo>
                  <a:cubicBezTo>
                    <a:pt x="12948" y="11202"/>
                    <a:pt x="13614" y="11590"/>
                    <a:pt x="14335" y="11728"/>
                  </a:cubicBezTo>
                  <a:cubicBezTo>
                    <a:pt x="15111" y="11867"/>
                    <a:pt x="15887" y="11839"/>
                    <a:pt x="16636" y="11645"/>
                  </a:cubicBezTo>
                  <a:cubicBezTo>
                    <a:pt x="17329" y="11451"/>
                    <a:pt x="17939" y="11063"/>
                    <a:pt x="18438" y="10564"/>
                  </a:cubicBezTo>
                  <a:cubicBezTo>
                    <a:pt x="19020" y="9954"/>
                    <a:pt x="19464" y="9233"/>
                    <a:pt x="19769" y="8485"/>
                  </a:cubicBezTo>
                  <a:cubicBezTo>
                    <a:pt x="20018" y="7708"/>
                    <a:pt x="20213" y="6904"/>
                    <a:pt x="20296" y="6100"/>
                  </a:cubicBezTo>
                  <a:lnTo>
                    <a:pt x="20323" y="5934"/>
                  </a:lnTo>
                  <a:close/>
                  <a:moveTo>
                    <a:pt x="11063" y="2357"/>
                  </a:moveTo>
                  <a:cubicBezTo>
                    <a:pt x="10592" y="1720"/>
                    <a:pt x="10010" y="1165"/>
                    <a:pt x="9316" y="777"/>
                  </a:cubicBezTo>
                  <a:cubicBezTo>
                    <a:pt x="8318" y="278"/>
                    <a:pt x="7209" y="28"/>
                    <a:pt x="6100" y="56"/>
                  </a:cubicBezTo>
                  <a:cubicBezTo>
                    <a:pt x="5047" y="1"/>
                    <a:pt x="4021" y="139"/>
                    <a:pt x="3023" y="444"/>
                  </a:cubicBezTo>
                  <a:cubicBezTo>
                    <a:pt x="2163" y="694"/>
                    <a:pt x="1331" y="999"/>
                    <a:pt x="527" y="1359"/>
                  </a:cubicBezTo>
                  <a:cubicBezTo>
                    <a:pt x="333" y="1442"/>
                    <a:pt x="195" y="1498"/>
                    <a:pt x="84" y="1553"/>
                  </a:cubicBezTo>
                  <a:lnTo>
                    <a:pt x="84" y="1636"/>
                  </a:lnTo>
                  <a:cubicBezTo>
                    <a:pt x="1" y="2662"/>
                    <a:pt x="195" y="3744"/>
                    <a:pt x="694" y="4658"/>
                  </a:cubicBezTo>
                  <a:cubicBezTo>
                    <a:pt x="1193" y="5767"/>
                    <a:pt x="1969" y="6960"/>
                    <a:pt x="2995" y="7597"/>
                  </a:cubicBezTo>
                  <a:cubicBezTo>
                    <a:pt x="4049" y="8235"/>
                    <a:pt x="5324" y="8401"/>
                    <a:pt x="6516" y="8096"/>
                  </a:cubicBezTo>
                  <a:cubicBezTo>
                    <a:pt x="7653" y="7819"/>
                    <a:pt x="8679" y="7181"/>
                    <a:pt x="9455" y="6322"/>
                  </a:cubicBezTo>
                  <a:cubicBezTo>
                    <a:pt x="10148" y="5518"/>
                    <a:pt x="10675" y="4548"/>
                    <a:pt x="10897" y="3494"/>
                  </a:cubicBezTo>
                  <a:cubicBezTo>
                    <a:pt x="10980" y="3106"/>
                    <a:pt x="11035" y="2718"/>
                    <a:pt x="11063" y="2329"/>
                  </a:cubicBezTo>
                  <a:close/>
                </a:path>
              </a:pathLst>
            </a:custGeom>
            <a:solidFill>
              <a:srgbClr val="4AC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8"/>
            <p:cNvSpPr/>
            <p:nvPr/>
          </p:nvSpPr>
          <p:spPr>
            <a:xfrm>
              <a:off x="3758958" y="2377424"/>
              <a:ext cx="89340" cy="58842"/>
            </a:xfrm>
            <a:custGeom>
              <a:avLst/>
              <a:gdLst/>
              <a:ahLst/>
              <a:cxnLst/>
              <a:rect l="l" t="t" r="r" b="b"/>
              <a:pathLst>
                <a:path w="5768" h="3799" extrusionOk="0">
                  <a:moveTo>
                    <a:pt x="3244" y="277"/>
                  </a:moveTo>
                  <a:cubicBezTo>
                    <a:pt x="2496" y="83"/>
                    <a:pt x="1720" y="0"/>
                    <a:pt x="1165" y="277"/>
                  </a:cubicBezTo>
                  <a:cubicBezTo>
                    <a:pt x="28" y="887"/>
                    <a:pt x="1" y="2551"/>
                    <a:pt x="1165" y="3161"/>
                  </a:cubicBezTo>
                  <a:cubicBezTo>
                    <a:pt x="1858" y="3549"/>
                    <a:pt x="2634" y="3771"/>
                    <a:pt x="3411" y="3771"/>
                  </a:cubicBezTo>
                  <a:cubicBezTo>
                    <a:pt x="4243" y="3799"/>
                    <a:pt x="5074" y="3660"/>
                    <a:pt x="5435" y="3161"/>
                  </a:cubicBezTo>
                  <a:cubicBezTo>
                    <a:pt x="5767" y="2690"/>
                    <a:pt x="5657" y="1886"/>
                    <a:pt x="5241" y="1331"/>
                  </a:cubicBezTo>
                  <a:cubicBezTo>
                    <a:pt x="4797" y="777"/>
                    <a:pt x="4048" y="444"/>
                    <a:pt x="3244" y="277"/>
                  </a:cubicBezTo>
                  <a:close/>
                </a:path>
              </a:pathLst>
            </a:custGeom>
            <a:solidFill>
              <a:srgbClr val="3EA6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8"/>
            <p:cNvSpPr/>
            <p:nvPr/>
          </p:nvSpPr>
          <p:spPr>
            <a:xfrm>
              <a:off x="3907542" y="2431960"/>
              <a:ext cx="87187" cy="64434"/>
            </a:xfrm>
            <a:custGeom>
              <a:avLst/>
              <a:gdLst/>
              <a:ahLst/>
              <a:cxnLst/>
              <a:rect l="l" t="t" r="r" b="b"/>
              <a:pathLst>
                <a:path w="5629" h="4160" extrusionOk="0">
                  <a:moveTo>
                    <a:pt x="2718" y="139"/>
                  </a:moveTo>
                  <a:cubicBezTo>
                    <a:pt x="2052" y="0"/>
                    <a:pt x="1359" y="111"/>
                    <a:pt x="749" y="472"/>
                  </a:cubicBezTo>
                  <a:cubicBezTo>
                    <a:pt x="278" y="777"/>
                    <a:pt x="1" y="1303"/>
                    <a:pt x="28" y="1886"/>
                  </a:cubicBezTo>
                  <a:cubicBezTo>
                    <a:pt x="56" y="2468"/>
                    <a:pt x="361" y="3022"/>
                    <a:pt x="832" y="3383"/>
                  </a:cubicBezTo>
                  <a:cubicBezTo>
                    <a:pt x="1415" y="3771"/>
                    <a:pt x="2080" y="3993"/>
                    <a:pt x="2773" y="4076"/>
                  </a:cubicBezTo>
                  <a:cubicBezTo>
                    <a:pt x="3411" y="4159"/>
                    <a:pt x="4076" y="4104"/>
                    <a:pt x="4686" y="3882"/>
                  </a:cubicBezTo>
                  <a:cubicBezTo>
                    <a:pt x="5185" y="3688"/>
                    <a:pt x="5546" y="3244"/>
                    <a:pt x="5601" y="2717"/>
                  </a:cubicBezTo>
                  <a:cubicBezTo>
                    <a:pt x="5629" y="2080"/>
                    <a:pt x="5324" y="1498"/>
                    <a:pt x="4853" y="1109"/>
                  </a:cubicBezTo>
                  <a:cubicBezTo>
                    <a:pt x="4243" y="583"/>
                    <a:pt x="3522" y="250"/>
                    <a:pt x="2718" y="139"/>
                  </a:cubicBezTo>
                  <a:close/>
                </a:path>
              </a:pathLst>
            </a:custGeom>
            <a:solidFill>
              <a:srgbClr val="3EA6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8"/>
            <p:cNvSpPr/>
            <p:nvPr/>
          </p:nvSpPr>
          <p:spPr>
            <a:xfrm>
              <a:off x="4029068" y="2490369"/>
              <a:ext cx="82896" cy="65286"/>
            </a:xfrm>
            <a:custGeom>
              <a:avLst/>
              <a:gdLst/>
              <a:ahLst/>
              <a:cxnLst/>
              <a:rect l="l" t="t" r="r" b="b"/>
              <a:pathLst>
                <a:path w="5352" h="4215" extrusionOk="0">
                  <a:moveTo>
                    <a:pt x="3051" y="194"/>
                  </a:moveTo>
                  <a:cubicBezTo>
                    <a:pt x="2358" y="0"/>
                    <a:pt x="1581" y="55"/>
                    <a:pt x="944" y="388"/>
                  </a:cubicBezTo>
                  <a:cubicBezTo>
                    <a:pt x="361" y="721"/>
                    <a:pt x="1" y="1359"/>
                    <a:pt x="1" y="2052"/>
                  </a:cubicBezTo>
                  <a:cubicBezTo>
                    <a:pt x="29" y="2800"/>
                    <a:pt x="500" y="3493"/>
                    <a:pt x="1193" y="3771"/>
                  </a:cubicBezTo>
                  <a:cubicBezTo>
                    <a:pt x="2108" y="4159"/>
                    <a:pt x="3078" y="4214"/>
                    <a:pt x="4021" y="3965"/>
                  </a:cubicBezTo>
                  <a:cubicBezTo>
                    <a:pt x="4659" y="3798"/>
                    <a:pt x="5130" y="3272"/>
                    <a:pt x="5241" y="2634"/>
                  </a:cubicBezTo>
                  <a:cubicBezTo>
                    <a:pt x="5352" y="2107"/>
                    <a:pt x="5186" y="1580"/>
                    <a:pt x="4797" y="1220"/>
                  </a:cubicBezTo>
                  <a:cubicBezTo>
                    <a:pt x="4326" y="721"/>
                    <a:pt x="3716" y="360"/>
                    <a:pt x="3051" y="194"/>
                  </a:cubicBezTo>
                  <a:close/>
                </a:path>
              </a:pathLst>
            </a:custGeom>
            <a:solidFill>
              <a:srgbClr val="3EA6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8"/>
            <p:cNvSpPr/>
            <p:nvPr/>
          </p:nvSpPr>
          <p:spPr>
            <a:xfrm>
              <a:off x="4156185" y="2607604"/>
              <a:ext cx="81177" cy="80310"/>
            </a:xfrm>
            <a:custGeom>
              <a:avLst/>
              <a:gdLst/>
              <a:ahLst/>
              <a:cxnLst/>
              <a:rect l="l" t="t" r="r" b="b"/>
              <a:pathLst>
                <a:path w="5241" h="5185" extrusionOk="0">
                  <a:moveTo>
                    <a:pt x="4243" y="1553"/>
                  </a:moveTo>
                  <a:cubicBezTo>
                    <a:pt x="3827" y="1081"/>
                    <a:pt x="3383" y="693"/>
                    <a:pt x="2856" y="388"/>
                  </a:cubicBezTo>
                  <a:cubicBezTo>
                    <a:pt x="2385" y="111"/>
                    <a:pt x="1830" y="0"/>
                    <a:pt x="1276" y="56"/>
                  </a:cubicBezTo>
                  <a:cubicBezTo>
                    <a:pt x="832" y="139"/>
                    <a:pt x="444" y="444"/>
                    <a:pt x="278" y="860"/>
                  </a:cubicBezTo>
                  <a:cubicBezTo>
                    <a:pt x="28" y="1386"/>
                    <a:pt x="1" y="1996"/>
                    <a:pt x="195" y="2551"/>
                  </a:cubicBezTo>
                  <a:cubicBezTo>
                    <a:pt x="416" y="3272"/>
                    <a:pt x="832" y="3909"/>
                    <a:pt x="1442" y="4408"/>
                  </a:cubicBezTo>
                  <a:cubicBezTo>
                    <a:pt x="1997" y="4824"/>
                    <a:pt x="2635" y="5046"/>
                    <a:pt x="3328" y="5102"/>
                  </a:cubicBezTo>
                  <a:cubicBezTo>
                    <a:pt x="3799" y="5185"/>
                    <a:pt x="4298" y="5018"/>
                    <a:pt x="4658" y="4686"/>
                  </a:cubicBezTo>
                  <a:cubicBezTo>
                    <a:pt x="5047" y="4270"/>
                    <a:pt x="5241" y="3715"/>
                    <a:pt x="5158" y="3161"/>
                  </a:cubicBezTo>
                  <a:cubicBezTo>
                    <a:pt x="4991" y="2551"/>
                    <a:pt x="4686" y="1996"/>
                    <a:pt x="4243" y="1553"/>
                  </a:cubicBezTo>
                  <a:close/>
                </a:path>
              </a:pathLst>
            </a:custGeom>
            <a:solidFill>
              <a:srgbClr val="3EA6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8"/>
            <p:cNvSpPr/>
            <p:nvPr/>
          </p:nvSpPr>
          <p:spPr>
            <a:xfrm>
              <a:off x="3784297" y="2385571"/>
              <a:ext cx="428158" cy="253816"/>
            </a:xfrm>
            <a:custGeom>
              <a:avLst/>
              <a:gdLst/>
              <a:ahLst/>
              <a:cxnLst/>
              <a:rect l="l" t="t" r="r" b="b"/>
              <a:pathLst>
                <a:path w="27643" h="16387" extrusionOk="0">
                  <a:moveTo>
                    <a:pt x="1858" y="445"/>
                  </a:moveTo>
                  <a:cubicBezTo>
                    <a:pt x="1498" y="223"/>
                    <a:pt x="1109" y="84"/>
                    <a:pt x="694" y="29"/>
                  </a:cubicBezTo>
                  <a:cubicBezTo>
                    <a:pt x="333" y="1"/>
                    <a:pt x="111" y="112"/>
                    <a:pt x="56" y="251"/>
                  </a:cubicBezTo>
                  <a:cubicBezTo>
                    <a:pt x="0" y="389"/>
                    <a:pt x="111" y="583"/>
                    <a:pt x="499" y="694"/>
                  </a:cubicBezTo>
                  <a:cubicBezTo>
                    <a:pt x="971" y="805"/>
                    <a:pt x="1442" y="888"/>
                    <a:pt x="1941" y="944"/>
                  </a:cubicBezTo>
                  <a:cubicBezTo>
                    <a:pt x="2329" y="999"/>
                    <a:pt x="2468" y="1055"/>
                    <a:pt x="2440" y="971"/>
                  </a:cubicBezTo>
                  <a:cubicBezTo>
                    <a:pt x="2302" y="750"/>
                    <a:pt x="2108" y="556"/>
                    <a:pt x="1858" y="445"/>
                  </a:cubicBezTo>
                  <a:close/>
                  <a:moveTo>
                    <a:pt x="27421" y="15943"/>
                  </a:moveTo>
                  <a:cubicBezTo>
                    <a:pt x="27199" y="15638"/>
                    <a:pt x="26894" y="15361"/>
                    <a:pt x="26534" y="15139"/>
                  </a:cubicBezTo>
                  <a:cubicBezTo>
                    <a:pt x="26201" y="14973"/>
                    <a:pt x="25924" y="15001"/>
                    <a:pt x="25813" y="15111"/>
                  </a:cubicBezTo>
                  <a:cubicBezTo>
                    <a:pt x="25730" y="15195"/>
                    <a:pt x="25813" y="15389"/>
                    <a:pt x="26062" y="15527"/>
                  </a:cubicBezTo>
                  <a:cubicBezTo>
                    <a:pt x="26312" y="15694"/>
                    <a:pt x="26700" y="15860"/>
                    <a:pt x="26977" y="16026"/>
                  </a:cubicBezTo>
                  <a:cubicBezTo>
                    <a:pt x="27171" y="16165"/>
                    <a:pt x="27338" y="16276"/>
                    <a:pt x="27559" y="16387"/>
                  </a:cubicBezTo>
                  <a:cubicBezTo>
                    <a:pt x="27643" y="16387"/>
                    <a:pt x="27615" y="16220"/>
                    <a:pt x="27421" y="15971"/>
                  </a:cubicBezTo>
                  <a:close/>
                  <a:moveTo>
                    <a:pt x="18493" y="7459"/>
                  </a:moveTo>
                  <a:cubicBezTo>
                    <a:pt x="18133" y="7321"/>
                    <a:pt x="17745" y="7321"/>
                    <a:pt x="17384" y="7431"/>
                  </a:cubicBezTo>
                  <a:cubicBezTo>
                    <a:pt x="17135" y="7542"/>
                    <a:pt x="17135" y="7736"/>
                    <a:pt x="17356" y="7847"/>
                  </a:cubicBezTo>
                  <a:cubicBezTo>
                    <a:pt x="17689" y="7903"/>
                    <a:pt x="18022" y="7931"/>
                    <a:pt x="18355" y="7931"/>
                  </a:cubicBezTo>
                  <a:cubicBezTo>
                    <a:pt x="18715" y="7958"/>
                    <a:pt x="19075" y="8069"/>
                    <a:pt x="19103" y="7986"/>
                  </a:cubicBezTo>
                  <a:cubicBezTo>
                    <a:pt x="19159" y="7875"/>
                    <a:pt x="18881" y="7598"/>
                    <a:pt x="18493" y="7459"/>
                  </a:cubicBezTo>
                  <a:close/>
                  <a:moveTo>
                    <a:pt x="10980" y="3910"/>
                  </a:moveTo>
                  <a:cubicBezTo>
                    <a:pt x="10508" y="3716"/>
                    <a:pt x="10009" y="3661"/>
                    <a:pt x="9538" y="3688"/>
                  </a:cubicBezTo>
                  <a:cubicBezTo>
                    <a:pt x="9177" y="3772"/>
                    <a:pt x="9233" y="4049"/>
                    <a:pt x="9538" y="4160"/>
                  </a:cubicBezTo>
                  <a:cubicBezTo>
                    <a:pt x="9982" y="4243"/>
                    <a:pt x="10425" y="4243"/>
                    <a:pt x="10869" y="4215"/>
                  </a:cubicBezTo>
                  <a:cubicBezTo>
                    <a:pt x="11257" y="4215"/>
                    <a:pt x="11396" y="4298"/>
                    <a:pt x="11423" y="4243"/>
                  </a:cubicBezTo>
                  <a:cubicBezTo>
                    <a:pt x="11451" y="4188"/>
                    <a:pt x="11368" y="4049"/>
                    <a:pt x="10980" y="3910"/>
                  </a:cubicBezTo>
                  <a:close/>
                </a:path>
              </a:pathLst>
            </a:custGeom>
            <a:solidFill>
              <a:srgbClr val="3EA6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2004;p48"/>
          <p:cNvSpPr txBox="1">
            <a:spLocks noGrp="1"/>
          </p:cNvSpPr>
          <p:nvPr>
            <p:ph type="subTitle" idx="1"/>
          </p:nvPr>
        </p:nvSpPr>
        <p:spPr>
          <a:xfrm>
            <a:off x="184935" y="4616472"/>
            <a:ext cx="8120371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hango" panose="020B0604020202020204" charset="0"/>
              </a:rPr>
              <a:t>https://www.youtube.com/watch?v=xfE6d_rDzTc&amp;t=70s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  <a:latin typeface="Chango" panose="020B0604020202020204" charset="0"/>
            </a:endParaRPr>
          </a:p>
        </p:txBody>
      </p:sp>
      <p:sp>
        <p:nvSpPr>
          <p:cNvPr id="134" name="Google Shape;2004;p48"/>
          <p:cNvSpPr txBox="1">
            <a:spLocks noGrp="1"/>
          </p:cNvSpPr>
          <p:nvPr>
            <p:ph type="subTitle" idx="1"/>
          </p:nvPr>
        </p:nvSpPr>
        <p:spPr>
          <a:xfrm>
            <a:off x="1095786" y="4221581"/>
            <a:ext cx="7466662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hango" panose="020B0604020202020204" charset="0"/>
              </a:rPr>
              <a:t>https://www.youtube.com/watch?v=X_MzkvyDQSo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  <a:latin typeface="Chango" panose="020B0604020202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31"/>
          <p:cNvSpPr/>
          <p:nvPr/>
        </p:nvSpPr>
        <p:spPr>
          <a:xfrm rot="-5396097">
            <a:off x="6521150" y="1292150"/>
            <a:ext cx="1056901" cy="1369800"/>
          </a:xfrm>
          <a:prstGeom prst="wedgeEllipseCallout">
            <a:avLst>
              <a:gd name="adj1" fmla="val -90240"/>
              <a:gd name="adj2" fmla="val 163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31"/>
          <p:cNvSpPr txBox="1">
            <a:spLocks noGrp="1"/>
          </p:cNvSpPr>
          <p:nvPr>
            <p:ph type="title"/>
          </p:nvPr>
        </p:nvSpPr>
        <p:spPr>
          <a:xfrm>
            <a:off x="713225" y="347474"/>
            <a:ext cx="7717500" cy="6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C</a:t>
            </a:r>
            <a:r>
              <a:rPr lang="en" dirty="0" smtClean="0"/>
              <a:t>ierre </a:t>
            </a:r>
            <a:endParaRPr dirty="0"/>
          </a:p>
        </p:txBody>
      </p:sp>
      <p:sp>
        <p:nvSpPr>
          <p:cNvPr id="566" name="Google Shape;566;p31"/>
          <p:cNvSpPr txBox="1">
            <a:spLocks noGrp="1"/>
          </p:cNvSpPr>
          <p:nvPr>
            <p:ph type="subTitle" idx="1"/>
          </p:nvPr>
        </p:nvSpPr>
        <p:spPr>
          <a:xfrm>
            <a:off x="1354142" y="3267364"/>
            <a:ext cx="5909627" cy="5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El grupo se dividirá en dos equipos, cada integrante pasara al frente y se le dirá una característica, por ejemplo, suave, pesado, de madera, entre otros, y tendrá que decir el primer objeto del salón que vea con esa característica, para esto se le dará un tiempo limite de 10 segundos y si contestan correctamente ganaran puntos para su equipo.</a:t>
            </a:r>
            <a:endParaRPr dirty="0"/>
          </a:p>
        </p:txBody>
      </p:sp>
      <p:grpSp>
        <p:nvGrpSpPr>
          <p:cNvPr id="572" name="Google Shape;572;p31"/>
          <p:cNvGrpSpPr/>
          <p:nvPr/>
        </p:nvGrpSpPr>
        <p:grpSpPr>
          <a:xfrm>
            <a:off x="7197103" y="1603455"/>
            <a:ext cx="1017729" cy="1438105"/>
            <a:chOff x="4621966" y="879367"/>
            <a:chExt cx="1017729" cy="1438105"/>
          </a:xfrm>
        </p:grpSpPr>
        <p:grpSp>
          <p:nvGrpSpPr>
            <p:cNvPr id="573" name="Google Shape;573;p31"/>
            <p:cNvGrpSpPr/>
            <p:nvPr/>
          </p:nvGrpSpPr>
          <p:grpSpPr>
            <a:xfrm>
              <a:off x="4621966" y="1584028"/>
              <a:ext cx="244628" cy="281161"/>
              <a:chOff x="4621966" y="1584028"/>
              <a:chExt cx="244628" cy="281161"/>
            </a:xfrm>
          </p:grpSpPr>
          <p:sp>
            <p:nvSpPr>
              <p:cNvPr id="574" name="Google Shape;574;p31"/>
              <p:cNvSpPr/>
              <p:nvPr/>
            </p:nvSpPr>
            <p:spPr>
              <a:xfrm>
                <a:off x="4697042" y="1674865"/>
                <a:ext cx="156369" cy="190324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5994" extrusionOk="0">
                    <a:moveTo>
                      <a:pt x="1448" y="0"/>
                    </a:moveTo>
                    <a:cubicBezTo>
                      <a:pt x="1448" y="0"/>
                      <a:pt x="1" y="1982"/>
                      <a:pt x="473" y="2690"/>
                    </a:cubicBezTo>
                    <a:cubicBezTo>
                      <a:pt x="960" y="3398"/>
                      <a:pt x="2848" y="5993"/>
                      <a:pt x="2848" y="5993"/>
                    </a:cubicBezTo>
                    <a:lnTo>
                      <a:pt x="4924" y="3539"/>
                    </a:lnTo>
                    <a:lnTo>
                      <a:pt x="3225" y="1526"/>
                    </a:lnTo>
                    <a:lnTo>
                      <a:pt x="2423" y="488"/>
                    </a:lnTo>
                    <a:lnTo>
                      <a:pt x="1448" y="0"/>
                    </a:ln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31"/>
              <p:cNvSpPr/>
              <p:nvPr/>
            </p:nvSpPr>
            <p:spPr>
              <a:xfrm rot="8100000">
                <a:off x="4654874" y="1622770"/>
                <a:ext cx="178811" cy="167146"/>
              </a:xfrm>
              <a:custGeom>
                <a:avLst/>
                <a:gdLst/>
                <a:ahLst/>
                <a:cxnLst/>
                <a:rect l="l" t="t" r="r" b="b"/>
                <a:pathLst>
                  <a:path w="5632" h="5264" extrusionOk="0">
                    <a:moveTo>
                      <a:pt x="2910" y="1"/>
                    </a:moveTo>
                    <a:lnTo>
                      <a:pt x="1463" y="1590"/>
                    </a:lnTo>
                    <a:cubicBezTo>
                      <a:pt x="1463" y="1590"/>
                      <a:pt x="31" y="2643"/>
                      <a:pt x="189" y="2879"/>
                    </a:cubicBezTo>
                    <a:cubicBezTo>
                      <a:pt x="239" y="2955"/>
                      <a:pt x="380" y="2980"/>
                      <a:pt x="550" y="2980"/>
                    </a:cubicBezTo>
                    <a:cubicBezTo>
                      <a:pt x="911" y="2980"/>
                      <a:pt x="1400" y="2864"/>
                      <a:pt x="1400" y="2864"/>
                    </a:cubicBezTo>
                    <a:lnTo>
                      <a:pt x="1400" y="2864"/>
                    </a:lnTo>
                    <a:cubicBezTo>
                      <a:pt x="1400" y="2864"/>
                      <a:pt x="0" y="3918"/>
                      <a:pt x="519" y="4421"/>
                    </a:cubicBezTo>
                    <a:cubicBezTo>
                      <a:pt x="547" y="4446"/>
                      <a:pt x="582" y="4457"/>
                      <a:pt x="622" y="4457"/>
                    </a:cubicBezTo>
                    <a:cubicBezTo>
                      <a:pt x="814" y="4457"/>
                      <a:pt x="1124" y="4203"/>
                      <a:pt x="1360" y="3981"/>
                    </a:cubicBezTo>
                    <a:lnTo>
                      <a:pt x="1360" y="3981"/>
                    </a:lnTo>
                    <a:cubicBezTo>
                      <a:pt x="1120" y="4261"/>
                      <a:pt x="874" y="4653"/>
                      <a:pt x="1117" y="4877"/>
                    </a:cubicBezTo>
                    <a:cubicBezTo>
                      <a:pt x="1154" y="4908"/>
                      <a:pt x="1198" y="4922"/>
                      <a:pt x="1247" y="4922"/>
                    </a:cubicBezTo>
                    <a:cubicBezTo>
                      <a:pt x="1419" y="4922"/>
                      <a:pt x="1652" y="4751"/>
                      <a:pt x="1852" y="4569"/>
                    </a:cubicBezTo>
                    <a:lnTo>
                      <a:pt x="1852" y="4569"/>
                    </a:lnTo>
                    <a:cubicBezTo>
                      <a:pt x="1653" y="4819"/>
                      <a:pt x="1502" y="5109"/>
                      <a:pt x="1730" y="5239"/>
                    </a:cubicBezTo>
                    <a:cubicBezTo>
                      <a:pt x="1758" y="5256"/>
                      <a:pt x="1792" y="5264"/>
                      <a:pt x="1831" y="5264"/>
                    </a:cubicBezTo>
                    <a:cubicBezTo>
                      <a:pt x="2415" y="5264"/>
                      <a:pt x="4199" y="3472"/>
                      <a:pt x="4892" y="2219"/>
                    </a:cubicBezTo>
                    <a:cubicBezTo>
                      <a:pt x="5631" y="882"/>
                      <a:pt x="2910" y="1"/>
                      <a:pt x="2910" y="1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76" name="Google Shape;576;p31"/>
            <p:cNvSpPr/>
            <p:nvPr/>
          </p:nvSpPr>
          <p:spPr>
            <a:xfrm>
              <a:off x="4771972" y="1764248"/>
              <a:ext cx="555720" cy="280438"/>
            </a:xfrm>
            <a:custGeom>
              <a:avLst/>
              <a:gdLst/>
              <a:ahLst/>
              <a:cxnLst/>
              <a:rect l="l" t="t" r="r" b="b"/>
              <a:pathLst>
                <a:path w="17503" h="8832" extrusionOk="0">
                  <a:moveTo>
                    <a:pt x="2879" y="1"/>
                  </a:moveTo>
                  <a:lnTo>
                    <a:pt x="0" y="3461"/>
                  </a:lnTo>
                  <a:cubicBezTo>
                    <a:pt x="0" y="3461"/>
                    <a:pt x="2643" y="8574"/>
                    <a:pt x="10004" y="8825"/>
                  </a:cubicBezTo>
                  <a:cubicBezTo>
                    <a:pt x="10128" y="8830"/>
                    <a:pt x="10249" y="8832"/>
                    <a:pt x="10368" y="8832"/>
                  </a:cubicBezTo>
                  <a:cubicBezTo>
                    <a:pt x="17502" y="8832"/>
                    <a:pt x="15950" y="1071"/>
                    <a:pt x="15950" y="1071"/>
                  </a:cubicBezTo>
                  <a:lnTo>
                    <a:pt x="12316" y="284"/>
                  </a:lnTo>
                  <a:lnTo>
                    <a:pt x="7346" y="2769"/>
                  </a:lnTo>
                  <a:cubicBezTo>
                    <a:pt x="7346" y="2769"/>
                    <a:pt x="3162" y="221"/>
                    <a:pt x="28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1"/>
            <p:cNvSpPr/>
            <p:nvPr/>
          </p:nvSpPr>
          <p:spPr>
            <a:xfrm>
              <a:off x="5022162" y="1805717"/>
              <a:ext cx="365601" cy="408083"/>
            </a:xfrm>
            <a:custGeom>
              <a:avLst/>
              <a:gdLst/>
              <a:ahLst/>
              <a:cxnLst/>
              <a:rect l="l" t="t" r="r" b="b"/>
              <a:pathLst>
                <a:path w="11515" h="12852" extrusionOk="0">
                  <a:moveTo>
                    <a:pt x="8951" y="0"/>
                  </a:moveTo>
                  <a:lnTo>
                    <a:pt x="2439" y="284"/>
                  </a:lnTo>
                  <a:lnTo>
                    <a:pt x="1" y="12254"/>
                  </a:lnTo>
                  <a:lnTo>
                    <a:pt x="11515" y="12852"/>
                  </a:lnTo>
                  <a:lnTo>
                    <a:pt x="11121" y="4767"/>
                  </a:lnTo>
                  <a:lnTo>
                    <a:pt x="89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1"/>
            <p:cNvSpPr/>
            <p:nvPr/>
          </p:nvSpPr>
          <p:spPr>
            <a:xfrm>
              <a:off x="5018066" y="1888718"/>
              <a:ext cx="70644" cy="306348"/>
            </a:xfrm>
            <a:custGeom>
              <a:avLst/>
              <a:gdLst/>
              <a:ahLst/>
              <a:cxnLst/>
              <a:rect l="l" t="t" r="r" b="b"/>
              <a:pathLst>
                <a:path w="2225" h="9648" extrusionOk="0">
                  <a:moveTo>
                    <a:pt x="2077" y="1"/>
                  </a:moveTo>
                  <a:cubicBezTo>
                    <a:pt x="2029" y="1"/>
                    <a:pt x="1983" y="28"/>
                    <a:pt x="1970" y="92"/>
                  </a:cubicBezTo>
                  <a:lnTo>
                    <a:pt x="1309" y="3254"/>
                  </a:lnTo>
                  <a:lnTo>
                    <a:pt x="271" y="8334"/>
                  </a:lnTo>
                  <a:cubicBezTo>
                    <a:pt x="177" y="8728"/>
                    <a:pt x="98" y="9105"/>
                    <a:pt x="20" y="9498"/>
                  </a:cubicBezTo>
                  <a:cubicBezTo>
                    <a:pt x="0" y="9585"/>
                    <a:pt x="81" y="9648"/>
                    <a:pt x="154" y="9648"/>
                  </a:cubicBezTo>
                  <a:cubicBezTo>
                    <a:pt x="200" y="9648"/>
                    <a:pt x="243" y="9622"/>
                    <a:pt x="255" y="9561"/>
                  </a:cubicBezTo>
                  <a:lnTo>
                    <a:pt x="916" y="6400"/>
                  </a:lnTo>
                  <a:lnTo>
                    <a:pt x="1970" y="1319"/>
                  </a:lnTo>
                  <a:cubicBezTo>
                    <a:pt x="2049" y="926"/>
                    <a:pt x="2127" y="532"/>
                    <a:pt x="2206" y="155"/>
                  </a:cubicBezTo>
                  <a:cubicBezTo>
                    <a:pt x="2225" y="61"/>
                    <a:pt x="2148" y="1"/>
                    <a:pt x="20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1"/>
            <p:cNvSpPr/>
            <p:nvPr/>
          </p:nvSpPr>
          <p:spPr>
            <a:xfrm>
              <a:off x="5276384" y="2150327"/>
              <a:ext cx="178816" cy="167145"/>
            </a:xfrm>
            <a:custGeom>
              <a:avLst/>
              <a:gdLst/>
              <a:ahLst/>
              <a:cxnLst/>
              <a:rect l="l" t="t" r="r" b="b"/>
              <a:pathLst>
                <a:path w="5632" h="5264" extrusionOk="0">
                  <a:moveTo>
                    <a:pt x="2910" y="1"/>
                  </a:moveTo>
                  <a:lnTo>
                    <a:pt x="1463" y="1590"/>
                  </a:lnTo>
                  <a:cubicBezTo>
                    <a:pt x="1463" y="1590"/>
                    <a:pt x="31" y="2643"/>
                    <a:pt x="189" y="2879"/>
                  </a:cubicBezTo>
                  <a:cubicBezTo>
                    <a:pt x="239" y="2955"/>
                    <a:pt x="380" y="2980"/>
                    <a:pt x="550" y="2980"/>
                  </a:cubicBezTo>
                  <a:cubicBezTo>
                    <a:pt x="911" y="2980"/>
                    <a:pt x="1400" y="2864"/>
                    <a:pt x="1400" y="2864"/>
                  </a:cubicBezTo>
                  <a:lnTo>
                    <a:pt x="1400" y="2864"/>
                  </a:lnTo>
                  <a:cubicBezTo>
                    <a:pt x="1400" y="2864"/>
                    <a:pt x="0" y="3918"/>
                    <a:pt x="519" y="4421"/>
                  </a:cubicBezTo>
                  <a:cubicBezTo>
                    <a:pt x="547" y="4446"/>
                    <a:pt x="582" y="4457"/>
                    <a:pt x="622" y="4457"/>
                  </a:cubicBezTo>
                  <a:cubicBezTo>
                    <a:pt x="814" y="4457"/>
                    <a:pt x="1124" y="4203"/>
                    <a:pt x="1360" y="3981"/>
                  </a:cubicBezTo>
                  <a:lnTo>
                    <a:pt x="1360" y="3981"/>
                  </a:lnTo>
                  <a:cubicBezTo>
                    <a:pt x="1120" y="4261"/>
                    <a:pt x="874" y="4653"/>
                    <a:pt x="1117" y="4877"/>
                  </a:cubicBezTo>
                  <a:cubicBezTo>
                    <a:pt x="1154" y="4908"/>
                    <a:pt x="1198" y="4922"/>
                    <a:pt x="1247" y="4922"/>
                  </a:cubicBezTo>
                  <a:cubicBezTo>
                    <a:pt x="1419" y="4922"/>
                    <a:pt x="1652" y="4751"/>
                    <a:pt x="1852" y="4569"/>
                  </a:cubicBezTo>
                  <a:lnTo>
                    <a:pt x="1852" y="4569"/>
                  </a:lnTo>
                  <a:cubicBezTo>
                    <a:pt x="1653" y="4819"/>
                    <a:pt x="1502" y="5109"/>
                    <a:pt x="1730" y="5239"/>
                  </a:cubicBezTo>
                  <a:cubicBezTo>
                    <a:pt x="1758" y="5256"/>
                    <a:pt x="1792" y="5264"/>
                    <a:pt x="1831" y="5264"/>
                  </a:cubicBezTo>
                  <a:cubicBezTo>
                    <a:pt x="2415" y="5264"/>
                    <a:pt x="4199" y="3472"/>
                    <a:pt x="4892" y="2219"/>
                  </a:cubicBezTo>
                  <a:cubicBezTo>
                    <a:pt x="5631" y="882"/>
                    <a:pt x="2910" y="1"/>
                    <a:pt x="2910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1"/>
            <p:cNvSpPr/>
            <p:nvPr/>
          </p:nvSpPr>
          <p:spPr>
            <a:xfrm>
              <a:off x="5213455" y="1774250"/>
              <a:ext cx="366078" cy="469016"/>
            </a:xfrm>
            <a:custGeom>
              <a:avLst/>
              <a:gdLst/>
              <a:ahLst/>
              <a:cxnLst/>
              <a:rect l="l" t="t" r="r" b="b"/>
              <a:pathLst>
                <a:path w="11530" h="14771" extrusionOk="0">
                  <a:moveTo>
                    <a:pt x="2407" y="1"/>
                  </a:moveTo>
                  <a:lnTo>
                    <a:pt x="0" y="2785"/>
                  </a:lnTo>
                  <a:lnTo>
                    <a:pt x="5490" y="8007"/>
                  </a:lnTo>
                  <a:lnTo>
                    <a:pt x="4137" y="11546"/>
                  </a:lnTo>
                  <a:lnTo>
                    <a:pt x="7141" y="14771"/>
                  </a:lnTo>
                  <a:cubicBezTo>
                    <a:pt x="8840" y="13780"/>
                    <a:pt x="11530" y="10618"/>
                    <a:pt x="10319" y="7189"/>
                  </a:cubicBezTo>
                  <a:cubicBezTo>
                    <a:pt x="9092" y="3760"/>
                    <a:pt x="2407" y="1"/>
                    <a:pt x="24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1"/>
            <p:cNvSpPr/>
            <p:nvPr/>
          </p:nvSpPr>
          <p:spPr>
            <a:xfrm>
              <a:off x="5344297" y="2098411"/>
              <a:ext cx="137858" cy="146347"/>
            </a:xfrm>
            <a:custGeom>
              <a:avLst/>
              <a:gdLst/>
              <a:ahLst/>
              <a:cxnLst/>
              <a:rect l="l" t="t" r="r" b="b"/>
              <a:pathLst>
                <a:path w="4342" h="4609" extrusionOk="0">
                  <a:moveTo>
                    <a:pt x="519" y="0"/>
                  </a:moveTo>
                  <a:lnTo>
                    <a:pt x="0" y="1494"/>
                  </a:lnTo>
                  <a:lnTo>
                    <a:pt x="2957" y="4609"/>
                  </a:lnTo>
                  <a:cubicBezTo>
                    <a:pt x="3524" y="4404"/>
                    <a:pt x="3996" y="4027"/>
                    <a:pt x="4342" y="3523"/>
                  </a:cubicBezTo>
                  <a:lnTo>
                    <a:pt x="5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1"/>
            <p:cNvSpPr/>
            <p:nvPr/>
          </p:nvSpPr>
          <p:spPr>
            <a:xfrm>
              <a:off x="5282639" y="1933965"/>
              <a:ext cx="110712" cy="98655"/>
            </a:xfrm>
            <a:custGeom>
              <a:avLst/>
              <a:gdLst/>
              <a:ahLst/>
              <a:cxnLst/>
              <a:rect l="l" t="t" r="r" b="b"/>
              <a:pathLst>
                <a:path w="3487" h="3107" extrusionOk="0">
                  <a:moveTo>
                    <a:pt x="186" y="0"/>
                  </a:moveTo>
                  <a:cubicBezTo>
                    <a:pt x="85" y="0"/>
                    <a:pt x="1" y="123"/>
                    <a:pt x="86" y="208"/>
                  </a:cubicBezTo>
                  <a:lnTo>
                    <a:pt x="102" y="208"/>
                  </a:lnTo>
                  <a:lnTo>
                    <a:pt x="2823" y="2709"/>
                  </a:lnTo>
                  <a:lnTo>
                    <a:pt x="3216" y="3071"/>
                  </a:lnTo>
                  <a:cubicBezTo>
                    <a:pt x="3241" y="3096"/>
                    <a:pt x="3270" y="3107"/>
                    <a:pt x="3298" y="3107"/>
                  </a:cubicBezTo>
                  <a:cubicBezTo>
                    <a:pt x="3396" y="3107"/>
                    <a:pt x="3487" y="2984"/>
                    <a:pt x="3389" y="2898"/>
                  </a:cubicBezTo>
                  <a:lnTo>
                    <a:pt x="668" y="397"/>
                  </a:lnTo>
                  <a:lnTo>
                    <a:pt x="275" y="35"/>
                  </a:lnTo>
                  <a:cubicBezTo>
                    <a:pt x="247" y="11"/>
                    <a:pt x="216" y="0"/>
                    <a:pt x="1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1"/>
            <p:cNvSpPr/>
            <p:nvPr/>
          </p:nvSpPr>
          <p:spPr>
            <a:xfrm>
              <a:off x="5339884" y="1990008"/>
              <a:ext cx="66770" cy="154412"/>
            </a:xfrm>
            <a:custGeom>
              <a:avLst/>
              <a:gdLst/>
              <a:ahLst/>
              <a:cxnLst/>
              <a:rect l="l" t="t" r="r" b="b"/>
              <a:pathLst>
                <a:path w="2103" h="4863" extrusionOk="0">
                  <a:moveTo>
                    <a:pt x="1950" y="0"/>
                  </a:moveTo>
                  <a:cubicBezTo>
                    <a:pt x="1903" y="0"/>
                    <a:pt x="1856" y="25"/>
                    <a:pt x="1838" y="79"/>
                  </a:cubicBezTo>
                  <a:lnTo>
                    <a:pt x="265" y="4138"/>
                  </a:lnTo>
                  <a:lnTo>
                    <a:pt x="29" y="4720"/>
                  </a:lnTo>
                  <a:cubicBezTo>
                    <a:pt x="1" y="4805"/>
                    <a:pt x="76" y="4862"/>
                    <a:pt x="150" y="4862"/>
                  </a:cubicBezTo>
                  <a:cubicBezTo>
                    <a:pt x="199" y="4862"/>
                    <a:pt x="246" y="4838"/>
                    <a:pt x="265" y="4783"/>
                  </a:cubicBezTo>
                  <a:lnTo>
                    <a:pt x="1838" y="724"/>
                  </a:lnTo>
                  <a:cubicBezTo>
                    <a:pt x="1917" y="536"/>
                    <a:pt x="1995" y="347"/>
                    <a:pt x="2074" y="158"/>
                  </a:cubicBezTo>
                  <a:cubicBezTo>
                    <a:pt x="2103" y="61"/>
                    <a:pt x="2025" y="0"/>
                    <a:pt x="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1"/>
            <p:cNvSpPr/>
            <p:nvPr/>
          </p:nvSpPr>
          <p:spPr>
            <a:xfrm rot="-6583165">
              <a:off x="4882380" y="968706"/>
              <a:ext cx="661191" cy="669580"/>
            </a:xfrm>
            <a:custGeom>
              <a:avLst/>
              <a:gdLst/>
              <a:ahLst/>
              <a:cxnLst/>
              <a:rect l="l" t="t" r="r" b="b"/>
              <a:pathLst>
                <a:path w="25577" h="21087" extrusionOk="0">
                  <a:moveTo>
                    <a:pt x="9239" y="0"/>
                  </a:moveTo>
                  <a:cubicBezTo>
                    <a:pt x="7157" y="0"/>
                    <a:pt x="5017" y="931"/>
                    <a:pt x="3351" y="2262"/>
                  </a:cubicBezTo>
                  <a:cubicBezTo>
                    <a:pt x="425" y="4622"/>
                    <a:pt x="472" y="8366"/>
                    <a:pt x="472" y="8366"/>
                  </a:cubicBezTo>
                  <a:cubicBezTo>
                    <a:pt x="472" y="8366"/>
                    <a:pt x="0" y="10222"/>
                    <a:pt x="1101" y="13745"/>
                  </a:cubicBezTo>
                  <a:cubicBezTo>
                    <a:pt x="2202" y="17284"/>
                    <a:pt x="4955" y="18307"/>
                    <a:pt x="4955" y="18307"/>
                  </a:cubicBezTo>
                  <a:cubicBezTo>
                    <a:pt x="6478" y="20108"/>
                    <a:pt x="9104" y="21086"/>
                    <a:pt x="11962" y="21086"/>
                  </a:cubicBezTo>
                  <a:cubicBezTo>
                    <a:pt x="14268" y="21086"/>
                    <a:pt x="16726" y="20449"/>
                    <a:pt x="18876" y="19093"/>
                  </a:cubicBezTo>
                  <a:cubicBezTo>
                    <a:pt x="21172" y="17630"/>
                    <a:pt x="22950" y="13635"/>
                    <a:pt x="22950" y="13635"/>
                  </a:cubicBezTo>
                  <a:cubicBezTo>
                    <a:pt x="23673" y="11983"/>
                    <a:pt x="25577" y="5377"/>
                    <a:pt x="21094" y="2640"/>
                  </a:cubicBezTo>
                  <a:cubicBezTo>
                    <a:pt x="18560" y="1106"/>
                    <a:pt x="15888" y="812"/>
                    <a:pt x="14214" y="812"/>
                  </a:cubicBezTo>
                  <a:cubicBezTo>
                    <a:pt x="13176" y="812"/>
                    <a:pt x="12521" y="925"/>
                    <a:pt x="12521" y="925"/>
                  </a:cubicBezTo>
                  <a:cubicBezTo>
                    <a:pt x="11502" y="280"/>
                    <a:pt x="10379" y="0"/>
                    <a:pt x="92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1"/>
            <p:cNvSpPr/>
            <p:nvPr/>
          </p:nvSpPr>
          <p:spPr>
            <a:xfrm>
              <a:off x="5416719" y="1423131"/>
              <a:ext cx="112395" cy="112404"/>
            </a:xfrm>
            <a:custGeom>
              <a:avLst/>
              <a:gdLst/>
              <a:ahLst/>
              <a:cxnLst/>
              <a:rect l="l" t="t" r="r" b="b"/>
              <a:pathLst>
                <a:path w="3540" h="3540" extrusionOk="0">
                  <a:moveTo>
                    <a:pt x="1762" y="1"/>
                  </a:moveTo>
                  <a:cubicBezTo>
                    <a:pt x="786" y="1"/>
                    <a:pt x="0" y="803"/>
                    <a:pt x="0" y="1778"/>
                  </a:cubicBezTo>
                  <a:cubicBezTo>
                    <a:pt x="0" y="2753"/>
                    <a:pt x="786" y="3540"/>
                    <a:pt x="1762" y="3540"/>
                  </a:cubicBezTo>
                  <a:cubicBezTo>
                    <a:pt x="2737" y="3540"/>
                    <a:pt x="3539" y="2753"/>
                    <a:pt x="3539" y="1778"/>
                  </a:cubicBezTo>
                  <a:cubicBezTo>
                    <a:pt x="3539" y="803"/>
                    <a:pt x="2737" y="1"/>
                    <a:pt x="1762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1"/>
            <p:cNvSpPr/>
            <p:nvPr/>
          </p:nvSpPr>
          <p:spPr>
            <a:xfrm>
              <a:off x="5436182" y="1442913"/>
              <a:ext cx="84804" cy="73063"/>
            </a:xfrm>
            <a:custGeom>
              <a:avLst/>
              <a:gdLst/>
              <a:ahLst/>
              <a:cxnLst/>
              <a:rect l="l" t="t" r="r" b="b"/>
              <a:pathLst>
                <a:path w="2671" h="2301" extrusionOk="0">
                  <a:moveTo>
                    <a:pt x="1160" y="248"/>
                  </a:moveTo>
                  <a:cubicBezTo>
                    <a:pt x="1406" y="248"/>
                    <a:pt x="1655" y="349"/>
                    <a:pt x="1841" y="573"/>
                  </a:cubicBezTo>
                  <a:cubicBezTo>
                    <a:pt x="2351" y="1171"/>
                    <a:pt x="1902" y="2053"/>
                    <a:pt x="1169" y="2053"/>
                  </a:cubicBezTo>
                  <a:cubicBezTo>
                    <a:pt x="1112" y="2053"/>
                    <a:pt x="1052" y="2047"/>
                    <a:pt x="991" y="2036"/>
                  </a:cubicBezTo>
                  <a:cubicBezTo>
                    <a:pt x="567" y="1957"/>
                    <a:pt x="252" y="1580"/>
                    <a:pt x="252" y="1155"/>
                  </a:cubicBezTo>
                  <a:cubicBezTo>
                    <a:pt x="252" y="601"/>
                    <a:pt x="700" y="248"/>
                    <a:pt x="1160" y="248"/>
                  </a:cubicBezTo>
                  <a:close/>
                  <a:moveTo>
                    <a:pt x="1160" y="0"/>
                  </a:moveTo>
                  <a:cubicBezTo>
                    <a:pt x="1085" y="0"/>
                    <a:pt x="1008" y="7"/>
                    <a:pt x="929" y="22"/>
                  </a:cubicBezTo>
                  <a:cubicBezTo>
                    <a:pt x="394" y="133"/>
                    <a:pt x="0" y="604"/>
                    <a:pt x="0" y="1155"/>
                  </a:cubicBezTo>
                  <a:cubicBezTo>
                    <a:pt x="0" y="1851"/>
                    <a:pt x="573" y="2300"/>
                    <a:pt x="1159" y="2300"/>
                  </a:cubicBezTo>
                  <a:cubicBezTo>
                    <a:pt x="1474" y="2300"/>
                    <a:pt x="1793" y="2170"/>
                    <a:pt x="2030" y="1879"/>
                  </a:cubicBezTo>
                  <a:cubicBezTo>
                    <a:pt x="2670" y="1121"/>
                    <a:pt x="2098" y="0"/>
                    <a:pt x="1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1"/>
            <p:cNvSpPr/>
            <p:nvPr/>
          </p:nvSpPr>
          <p:spPr>
            <a:xfrm>
              <a:off x="4901797" y="1116973"/>
              <a:ext cx="557403" cy="617364"/>
            </a:xfrm>
            <a:custGeom>
              <a:avLst/>
              <a:gdLst/>
              <a:ahLst/>
              <a:cxnLst/>
              <a:rect l="l" t="t" r="r" b="b"/>
              <a:pathLst>
                <a:path w="17556" h="19443" extrusionOk="0">
                  <a:moveTo>
                    <a:pt x="8605" y="0"/>
                  </a:moveTo>
                  <a:cubicBezTo>
                    <a:pt x="3839" y="0"/>
                    <a:pt x="1" y="3838"/>
                    <a:pt x="1" y="8620"/>
                  </a:cubicBezTo>
                  <a:lnTo>
                    <a:pt x="1" y="10838"/>
                  </a:lnTo>
                  <a:cubicBezTo>
                    <a:pt x="1" y="15604"/>
                    <a:pt x="3839" y="19442"/>
                    <a:pt x="8605" y="19442"/>
                  </a:cubicBezTo>
                  <a:lnTo>
                    <a:pt x="8951" y="19442"/>
                  </a:lnTo>
                  <a:cubicBezTo>
                    <a:pt x="13717" y="19442"/>
                    <a:pt x="17555" y="15604"/>
                    <a:pt x="17555" y="10838"/>
                  </a:cubicBezTo>
                  <a:lnTo>
                    <a:pt x="17555" y="8620"/>
                  </a:lnTo>
                  <a:cubicBezTo>
                    <a:pt x="17555" y="3838"/>
                    <a:pt x="13717" y="0"/>
                    <a:pt x="8951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1"/>
            <p:cNvSpPr/>
            <p:nvPr/>
          </p:nvSpPr>
          <p:spPr>
            <a:xfrm>
              <a:off x="5065119" y="1457106"/>
              <a:ext cx="36989" cy="45470"/>
            </a:xfrm>
            <a:custGeom>
              <a:avLst/>
              <a:gdLst/>
              <a:ahLst/>
              <a:cxnLst/>
              <a:rect l="l" t="t" r="r" b="b"/>
              <a:pathLst>
                <a:path w="1165" h="1432" extrusionOk="0">
                  <a:moveTo>
                    <a:pt x="1023" y="0"/>
                  </a:moveTo>
                  <a:cubicBezTo>
                    <a:pt x="692" y="0"/>
                    <a:pt x="284" y="142"/>
                    <a:pt x="126" y="456"/>
                  </a:cubicBezTo>
                  <a:cubicBezTo>
                    <a:pt x="0" y="755"/>
                    <a:pt x="126" y="1117"/>
                    <a:pt x="425" y="1274"/>
                  </a:cubicBezTo>
                  <a:cubicBezTo>
                    <a:pt x="598" y="1369"/>
                    <a:pt x="803" y="1432"/>
                    <a:pt x="1023" y="1432"/>
                  </a:cubicBezTo>
                  <a:cubicBezTo>
                    <a:pt x="1164" y="1400"/>
                    <a:pt x="1164" y="1196"/>
                    <a:pt x="1023" y="1180"/>
                  </a:cubicBezTo>
                  <a:cubicBezTo>
                    <a:pt x="1008" y="1181"/>
                    <a:pt x="993" y="1181"/>
                    <a:pt x="978" y="1181"/>
                  </a:cubicBezTo>
                  <a:cubicBezTo>
                    <a:pt x="727" y="1181"/>
                    <a:pt x="495" y="1058"/>
                    <a:pt x="346" y="865"/>
                  </a:cubicBezTo>
                  <a:cubicBezTo>
                    <a:pt x="331" y="818"/>
                    <a:pt x="315" y="787"/>
                    <a:pt x="315" y="739"/>
                  </a:cubicBezTo>
                  <a:cubicBezTo>
                    <a:pt x="315" y="724"/>
                    <a:pt x="315" y="708"/>
                    <a:pt x="315" y="692"/>
                  </a:cubicBezTo>
                  <a:lnTo>
                    <a:pt x="315" y="677"/>
                  </a:lnTo>
                  <a:cubicBezTo>
                    <a:pt x="315" y="645"/>
                    <a:pt x="331" y="614"/>
                    <a:pt x="346" y="582"/>
                  </a:cubicBezTo>
                  <a:cubicBezTo>
                    <a:pt x="362" y="551"/>
                    <a:pt x="394" y="504"/>
                    <a:pt x="425" y="472"/>
                  </a:cubicBezTo>
                  <a:cubicBezTo>
                    <a:pt x="457" y="425"/>
                    <a:pt x="504" y="393"/>
                    <a:pt x="551" y="362"/>
                  </a:cubicBezTo>
                  <a:cubicBezTo>
                    <a:pt x="674" y="293"/>
                    <a:pt x="809" y="249"/>
                    <a:pt x="957" y="249"/>
                  </a:cubicBezTo>
                  <a:cubicBezTo>
                    <a:pt x="978" y="249"/>
                    <a:pt x="1000" y="250"/>
                    <a:pt x="1023" y="252"/>
                  </a:cubicBezTo>
                  <a:cubicBezTo>
                    <a:pt x="1164" y="220"/>
                    <a:pt x="1164" y="16"/>
                    <a:pt x="1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1"/>
            <p:cNvSpPr/>
            <p:nvPr/>
          </p:nvSpPr>
          <p:spPr>
            <a:xfrm>
              <a:off x="5223933" y="1501560"/>
              <a:ext cx="70929" cy="55948"/>
            </a:xfrm>
            <a:custGeom>
              <a:avLst/>
              <a:gdLst/>
              <a:ahLst/>
              <a:cxnLst/>
              <a:rect l="l" t="t" r="r" b="b"/>
              <a:pathLst>
                <a:path w="2234" h="1762" extrusionOk="0">
                  <a:moveTo>
                    <a:pt x="1117" y="0"/>
                  </a:moveTo>
                  <a:cubicBezTo>
                    <a:pt x="504" y="0"/>
                    <a:pt x="0" y="393"/>
                    <a:pt x="0" y="881"/>
                  </a:cubicBezTo>
                  <a:cubicBezTo>
                    <a:pt x="0" y="1369"/>
                    <a:pt x="504" y="1762"/>
                    <a:pt x="1117" y="1762"/>
                  </a:cubicBezTo>
                  <a:cubicBezTo>
                    <a:pt x="1731" y="1762"/>
                    <a:pt x="2234" y="1369"/>
                    <a:pt x="2234" y="881"/>
                  </a:cubicBezTo>
                  <a:cubicBezTo>
                    <a:pt x="2234" y="393"/>
                    <a:pt x="1731" y="0"/>
                    <a:pt x="1117" y="0"/>
                  </a:cubicBezTo>
                  <a:close/>
                </a:path>
              </a:pathLst>
            </a:custGeom>
            <a:solidFill>
              <a:srgbClr val="EA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1"/>
            <p:cNvSpPr/>
            <p:nvPr/>
          </p:nvSpPr>
          <p:spPr>
            <a:xfrm>
              <a:off x="4924784" y="1498543"/>
              <a:ext cx="70453" cy="55980"/>
            </a:xfrm>
            <a:custGeom>
              <a:avLst/>
              <a:gdLst/>
              <a:ahLst/>
              <a:cxnLst/>
              <a:rect l="l" t="t" r="r" b="b"/>
              <a:pathLst>
                <a:path w="2219" h="1763" extrusionOk="0">
                  <a:moveTo>
                    <a:pt x="1117" y="1"/>
                  </a:moveTo>
                  <a:cubicBezTo>
                    <a:pt x="504" y="1"/>
                    <a:pt x="0" y="394"/>
                    <a:pt x="0" y="882"/>
                  </a:cubicBezTo>
                  <a:cubicBezTo>
                    <a:pt x="0" y="1369"/>
                    <a:pt x="488" y="1762"/>
                    <a:pt x="1117" y="1762"/>
                  </a:cubicBezTo>
                  <a:cubicBezTo>
                    <a:pt x="1731" y="1762"/>
                    <a:pt x="2218" y="1369"/>
                    <a:pt x="2218" y="882"/>
                  </a:cubicBezTo>
                  <a:cubicBezTo>
                    <a:pt x="2218" y="394"/>
                    <a:pt x="1731" y="1"/>
                    <a:pt x="1117" y="1"/>
                  </a:cubicBezTo>
                  <a:close/>
                </a:path>
              </a:pathLst>
            </a:custGeom>
            <a:solidFill>
              <a:srgbClr val="EA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1"/>
            <p:cNvSpPr/>
            <p:nvPr/>
          </p:nvSpPr>
          <p:spPr>
            <a:xfrm rot="415146">
              <a:off x="4784827" y="1064586"/>
              <a:ext cx="705690" cy="330911"/>
            </a:xfrm>
            <a:custGeom>
              <a:avLst/>
              <a:gdLst/>
              <a:ahLst/>
              <a:cxnLst/>
              <a:rect l="l" t="t" r="r" b="b"/>
              <a:pathLst>
                <a:path w="20811" h="10422" extrusionOk="0">
                  <a:moveTo>
                    <a:pt x="10633" y="1"/>
                  </a:moveTo>
                  <a:cubicBezTo>
                    <a:pt x="8702" y="1"/>
                    <a:pt x="6686" y="519"/>
                    <a:pt x="4798" y="1833"/>
                  </a:cubicBezTo>
                  <a:cubicBezTo>
                    <a:pt x="4688" y="1896"/>
                    <a:pt x="0" y="6914"/>
                    <a:pt x="1605" y="8188"/>
                  </a:cubicBezTo>
                  <a:cubicBezTo>
                    <a:pt x="2105" y="8581"/>
                    <a:pt x="2870" y="8786"/>
                    <a:pt x="3775" y="8786"/>
                  </a:cubicBezTo>
                  <a:cubicBezTo>
                    <a:pt x="5798" y="8786"/>
                    <a:pt x="8522" y="7763"/>
                    <a:pt x="10555" y="5545"/>
                  </a:cubicBezTo>
                  <a:cubicBezTo>
                    <a:pt x="10555" y="5545"/>
                    <a:pt x="12033" y="8990"/>
                    <a:pt x="20417" y="10421"/>
                  </a:cubicBezTo>
                  <a:cubicBezTo>
                    <a:pt x="20417" y="10421"/>
                    <a:pt x="20810" y="8313"/>
                    <a:pt x="20166" y="5325"/>
                  </a:cubicBezTo>
                  <a:cubicBezTo>
                    <a:pt x="19695" y="3194"/>
                    <a:pt x="15427" y="1"/>
                    <a:pt x="106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1"/>
            <p:cNvSpPr/>
            <p:nvPr/>
          </p:nvSpPr>
          <p:spPr>
            <a:xfrm>
              <a:off x="5125032" y="1736306"/>
              <a:ext cx="178340" cy="90431"/>
            </a:xfrm>
            <a:custGeom>
              <a:avLst/>
              <a:gdLst/>
              <a:ahLst/>
              <a:cxnLst/>
              <a:rect l="l" t="t" r="r" b="b"/>
              <a:pathLst>
                <a:path w="5617" h="2848" extrusionOk="0">
                  <a:moveTo>
                    <a:pt x="2817" y="0"/>
                  </a:moveTo>
                  <a:cubicBezTo>
                    <a:pt x="1259" y="0"/>
                    <a:pt x="1" y="629"/>
                    <a:pt x="1" y="1416"/>
                  </a:cubicBezTo>
                  <a:cubicBezTo>
                    <a:pt x="1" y="2202"/>
                    <a:pt x="1259" y="2847"/>
                    <a:pt x="2817" y="2847"/>
                  </a:cubicBezTo>
                  <a:cubicBezTo>
                    <a:pt x="4358" y="2847"/>
                    <a:pt x="5616" y="2202"/>
                    <a:pt x="5616" y="1416"/>
                  </a:cubicBezTo>
                  <a:cubicBezTo>
                    <a:pt x="5616" y="629"/>
                    <a:pt x="4358" y="0"/>
                    <a:pt x="28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1"/>
            <p:cNvSpPr/>
            <p:nvPr/>
          </p:nvSpPr>
          <p:spPr>
            <a:xfrm>
              <a:off x="5147511" y="1670864"/>
              <a:ext cx="122904" cy="122406"/>
            </a:xfrm>
            <a:custGeom>
              <a:avLst/>
              <a:gdLst/>
              <a:ahLst/>
              <a:cxnLst/>
              <a:rect l="l" t="t" r="r" b="b"/>
              <a:pathLst>
                <a:path w="3871" h="3855" extrusionOk="0">
                  <a:moveTo>
                    <a:pt x="1652" y="0"/>
                  </a:moveTo>
                  <a:cubicBezTo>
                    <a:pt x="740" y="0"/>
                    <a:pt x="1" y="740"/>
                    <a:pt x="1" y="1668"/>
                  </a:cubicBezTo>
                  <a:lnTo>
                    <a:pt x="1" y="2187"/>
                  </a:lnTo>
                  <a:cubicBezTo>
                    <a:pt x="1" y="3115"/>
                    <a:pt x="740" y="3854"/>
                    <a:pt x="1652" y="3854"/>
                  </a:cubicBezTo>
                  <a:lnTo>
                    <a:pt x="2203" y="3854"/>
                  </a:lnTo>
                  <a:cubicBezTo>
                    <a:pt x="3131" y="3854"/>
                    <a:pt x="3870" y="3115"/>
                    <a:pt x="3870" y="2187"/>
                  </a:cubicBezTo>
                  <a:lnTo>
                    <a:pt x="3870" y="1668"/>
                  </a:lnTo>
                  <a:cubicBezTo>
                    <a:pt x="3870" y="740"/>
                    <a:pt x="3131" y="0"/>
                    <a:pt x="2203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1"/>
            <p:cNvSpPr/>
            <p:nvPr/>
          </p:nvSpPr>
          <p:spPr>
            <a:xfrm>
              <a:off x="4767463" y="1764756"/>
              <a:ext cx="131889" cy="149364"/>
            </a:xfrm>
            <a:custGeom>
              <a:avLst/>
              <a:gdLst/>
              <a:ahLst/>
              <a:cxnLst/>
              <a:rect l="l" t="t" r="r" b="b"/>
              <a:pathLst>
                <a:path w="4154" h="4704" extrusionOk="0">
                  <a:moveTo>
                    <a:pt x="3021" y="1"/>
                  </a:moveTo>
                  <a:lnTo>
                    <a:pt x="142" y="3445"/>
                  </a:lnTo>
                  <a:cubicBezTo>
                    <a:pt x="1" y="3603"/>
                    <a:pt x="1023" y="4704"/>
                    <a:pt x="1023" y="4704"/>
                  </a:cubicBezTo>
                  <a:lnTo>
                    <a:pt x="4153" y="708"/>
                  </a:lnTo>
                  <a:lnTo>
                    <a:pt x="30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1"/>
            <p:cNvSpPr/>
            <p:nvPr/>
          </p:nvSpPr>
          <p:spPr>
            <a:xfrm>
              <a:off x="4945313" y="1452975"/>
              <a:ext cx="29400" cy="2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1"/>
            <p:cNvSpPr/>
            <p:nvPr/>
          </p:nvSpPr>
          <p:spPr>
            <a:xfrm>
              <a:off x="5244703" y="1454464"/>
              <a:ext cx="29400" cy="294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1"/>
            <p:cNvSpPr/>
            <p:nvPr/>
          </p:nvSpPr>
          <p:spPr>
            <a:xfrm>
              <a:off x="5035084" y="1545119"/>
              <a:ext cx="123125" cy="67825"/>
            </a:xfrm>
            <a:custGeom>
              <a:avLst/>
              <a:gdLst/>
              <a:ahLst/>
              <a:cxnLst/>
              <a:rect l="l" t="t" r="r" b="b"/>
              <a:pathLst>
                <a:path w="4925" h="2713" extrusionOk="0">
                  <a:moveTo>
                    <a:pt x="2010" y="1"/>
                  </a:moveTo>
                  <a:cubicBezTo>
                    <a:pt x="1192" y="42"/>
                    <a:pt x="-125" y="1168"/>
                    <a:pt x="10" y="1620"/>
                  </a:cubicBezTo>
                  <a:cubicBezTo>
                    <a:pt x="145" y="2072"/>
                    <a:pt x="2003" y="2752"/>
                    <a:pt x="2821" y="2711"/>
                  </a:cubicBezTo>
                  <a:cubicBezTo>
                    <a:pt x="3639" y="2671"/>
                    <a:pt x="5051" y="1829"/>
                    <a:pt x="4916" y="1377"/>
                  </a:cubicBezTo>
                  <a:cubicBezTo>
                    <a:pt x="4781" y="925"/>
                    <a:pt x="2828" y="-39"/>
                    <a:pt x="20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598" name="Google Shape;598;p31"/>
          <p:cNvGrpSpPr/>
          <p:nvPr/>
        </p:nvGrpSpPr>
        <p:grpSpPr>
          <a:xfrm>
            <a:off x="3774882" y="1458375"/>
            <a:ext cx="1838693" cy="1489584"/>
            <a:chOff x="1103582" y="1458375"/>
            <a:chExt cx="1838693" cy="1489584"/>
          </a:xfrm>
        </p:grpSpPr>
        <p:sp>
          <p:nvSpPr>
            <p:cNvPr id="599" name="Google Shape;599;p31"/>
            <p:cNvSpPr/>
            <p:nvPr/>
          </p:nvSpPr>
          <p:spPr>
            <a:xfrm rot="5396097" flipH="1">
              <a:off x="1728325" y="1301925"/>
              <a:ext cx="1056901" cy="1369800"/>
            </a:xfrm>
            <a:prstGeom prst="wedgeEllipseCallout">
              <a:avLst>
                <a:gd name="adj1" fmla="val -90240"/>
                <a:gd name="adj2" fmla="val 163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00" name="Google Shape;600;p31"/>
            <p:cNvGrpSpPr/>
            <p:nvPr/>
          </p:nvGrpSpPr>
          <p:grpSpPr>
            <a:xfrm>
              <a:off x="1103582" y="1697055"/>
              <a:ext cx="973702" cy="1250904"/>
              <a:chOff x="1368758" y="1485006"/>
              <a:chExt cx="768995" cy="987919"/>
            </a:xfrm>
          </p:grpSpPr>
          <p:sp>
            <p:nvSpPr>
              <p:cNvPr id="601" name="Google Shape;601;p31"/>
              <p:cNvSpPr/>
              <p:nvPr/>
            </p:nvSpPr>
            <p:spPr>
              <a:xfrm rot="-574691" flipH="1">
                <a:off x="1416886" y="1590794"/>
                <a:ext cx="680703" cy="539797"/>
              </a:xfrm>
              <a:custGeom>
                <a:avLst/>
                <a:gdLst/>
                <a:ahLst/>
                <a:cxnLst/>
                <a:rect l="l" t="t" r="r" b="b"/>
                <a:pathLst>
                  <a:path w="27227" h="21591" extrusionOk="0">
                    <a:moveTo>
                      <a:pt x="16610" y="0"/>
                    </a:moveTo>
                    <a:cubicBezTo>
                      <a:pt x="12145" y="0"/>
                      <a:pt x="5614" y="1694"/>
                      <a:pt x="4434" y="4078"/>
                    </a:cubicBezTo>
                    <a:cubicBezTo>
                      <a:pt x="4434" y="4078"/>
                      <a:pt x="0" y="12976"/>
                      <a:pt x="1295" y="16084"/>
                    </a:cubicBezTo>
                    <a:cubicBezTo>
                      <a:pt x="2763" y="19632"/>
                      <a:pt x="8066" y="21591"/>
                      <a:pt x="13519" y="21591"/>
                    </a:cubicBezTo>
                    <a:cubicBezTo>
                      <a:pt x="18648" y="21591"/>
                      <a:pt x="23910" y="19858"/>
                      <a:pt x="26237" y="16084"/>
                    </a:cubicBezTo>
                    <a:cubicBezTo>
                      <a:pt x="27227" y="14484"/>
                      <a:pt x="25886" y="11376"/>
                      <a:pt x="25886" y="11376"/>
                    </a:cubicBezTo>
                    <a:cubicBezTo>
                      <a:pt x="25886" y="11376"/>
                      <a:pt x="23189" y="1960"/>
                      <a:pt x="19898" y="497"/>
                    </a:cubicBezTo>
                    <a:cubicBezTo>
                      <a:pt x="19132" y="157"/>
                      <a:pt x="17966" y="0"/>
                      <a:pt x="1661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31"/>
              <p:cNvSpPr/>
              <p:nvPr/>
            </p:nvSpPr>
            <p:spPr>
              <a:xfrm rot="7896671">
                <a:off x="1499440" y="2129889"/>
                <a:ext cx="273512" cy="244703"/>
              </a:xfrm>
              <a:custGeom>
                <a:avLst/>
                <a:gdLst/>
                <a:ahLst/>
                <a:cxnLst/>
                <a:rect l="l" t="t" r="r" b="b"/>
                <a:pathLst>
                  <a:path w="10940" h="9897" extrusionOk="0">
                    <a:moveTo>
                      <a:pt x="8934" y="1"/>
                    </a:moveTo>
                    <a:cubicBezTo>
                      <a:pt x="8913" y="1"/>
                      <a:pt x="8891" y="4"/>
                      <a:pt x="8868" y="12"/>
                    </a:cubicBezTo>
                    <a:cubicBezTo>
                      <a:pt x="8437" y="155"/>
                      <a:pt x="8588" y="1299"/>
                      <a:pt x="8607" y="1432"/>
                    </a:cubicBezTo>
                    <a:lnTo>
                      <a:pt x="8607" y="1432"/>
                    </a:lnTo>
                    <a:cubicBezTo>
                      <a:pt x="8519" y="845"/>
                      <a:pt x="8285" y="396"/>
                      <a:pt x="8111" y="396"/>
                    </a:cubicBezTo>
                    <a:cubicBezTo>
                      <a:pt x="8007" y="396"/>
                      <a:pt x="7925" y="556"/>
                      <a:pt x="7908" y="941"/>
                    </a:cubicBezTo>
                    <a:cubicBezTo>
                      <a:pt x="7893" y="1185"/>
                      <a:pt x="7954" y="1703"/>
                      <a:pt x="7938" y="2038"/>
                    </a:cubicBezTo>
                    <a:cubicBezTo>
                      <a:pt x="7938" y="1930"/>
                      <a:pt x="7651" y="1534"/>
                      <a:pt x="7418" y="1534"/>
                    </a:cubicBezTo>
                    <a:cubicBezTo>
                      <a:pt x="7357" y="1534"/>
                      <a:pt x="7300" y="1561"/>
                      <a:pt x="7253" y="1627"/>
                    </a:cubicBezTo>
                    <a:cubicBezTo>
                      <a:pt x="7055" y="1886"/>
                      <a:pt x="7542" y="2465"/>
                      <a:pt x="7725" y="2815"/>
                    </a:cubicBezTo>
                    <a:cubicBezTo>
                      <a:pt x="7588" y="3775"/>
                      <a:pt x="7283" y="4720"/>
                      <a:pt x="6049" y="6182"/>
                    </a:cubicBezTo>
                    <a:cubicBezTo>
                      <a:pt x="5350" y="7009"/>
                      <a:pt x="4442" y="7283"/>
                      <a:pt x="3542" y="7283"/>
                    </a:cubicBezTo>
                    <a:cubicBezTo>
                      <a:pt x="1754" y="7283"/>
                      <a:pt x="1" y="6198"/>
                      <a:pt x="0" y="6198"/>
                    </a:cubicBezTo>
                    <a:lnTo>
                      <a:pt x="0" y="6198"/>
                    </a:lnTo>
                    <a:lnTo>
                      <a:pt x="1570" y="9778"/>
                    </a:lnTo>
                    <a:cubicBezTo>
                      <a:pt x="2137" y="9859"/>
                      <a:pt x="2676" y="9897"/>
                      <a:pt x="3188" y="9897"/>
                    </a:cubicBezTo>
                    <a:cubicBezTo>
                      <a:pt x="6831" y="9897"/>
                      <a:pt x="9081" y="7964"/>
                      <a:pt x="9949" y="5680"/>
                    </a:cubicBezTo>
                    <a:cubicBezTo>
                      <a:pt x="10940" y="3074"/>
                      <a:pt x="10757" y="119"/>
                      <a:pt x="10087" y="119"/>
                    </a:cubicBezTo>
                    <a:cubicBezTo>
                      <a:pt x="9401" y="119"/>
                      <a:pt x="9508" y="1307"/>
                      <a:pt x="9508" y="1307"/>
                    </a:cubicBezTo>
                    <a:cubicBezTo>
                      <a:pt x="9508" y="1307"/>
                      <a:pt x="9343" y="1"/>
                      <a:pt x="8934" y="1"/>
                    </a:cubicBezTo>
                    <a:close/>
                  </a:path>
                </a:pathLst>
              </a:custGeom>
              <a:solidFill>
                <a:srgbClr val="FFCA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31"/>
              <p:cNvSpPr/>
              <p:nvPr/>
            </p:nvSpPr>
            <p:spPr>
              <a:xfrm>
                <a:off x="1534525" y="2058600"/>
                <a:ext cx="490525" cy="414325"/>
              </a:xfrm>
              <a:custGeom>
                <a:avLst/>
                <a:gdLst/>
                <a:ahLst/>
                <a:cxnLst/>
                <a:rect l="l" t="t" r="r" b="b"/>
                <a:pathLst>
                  <a:path w="19621" h="16573" extrusionOk="0">
                    <a:moveTo>
                      <a:pt x="3524" y="952"/>
                    </a:moveTo>
                    <a:lnTo>
                      <a:pt x="0" y="16573"/>
                    </a:lnTo>
                    <a:lnTo>
                      <a:pt x="19621" y="16192"/>
                    </a:lnTo>
                    <a:lnTo>
                      <a:pt x="1247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</p:sp>
          <p:sp>
            <p:nvSpPr>
              <p:cNvPr id="604" name="Google Shape;604;p31"/>
              <p:cNvSpPr/>
              <p:nvPr/>
            </p:nvSpPr>
            <p:spPr>
              <a:xfrm rot="-574691" flipH="1">
                <a:off x="1805703" y="2376176"/>
                <a:ext cx="11850" cy="12201"/>
              </a:xfrm>
              <a:custGeom>
                <a:avLst/>
                <a:gdLst/>
                <a:ahLst/>
                <a:cxnLst/>
                <a:rect l="l" t="t" r="r" b="b"/>
                <a:pathLst>
                  <a:path w="474" h="488" extrusionOk="0">
                    <a:moveTo>
                      <a:pt x="229" y="0"/>
                    </a:moveTo>
                    <a:cubicBezTo>
                      <a:pt x="108" y="0"/>
                      <a:pt x="1" y="107"/>
                      <a:pt x="1" y="244"/>
                    </a:cubicBezTo>
                    <a:cubicBezTo>
                      <a:pt x="1" y="381"/>
                      <a:pt x="108" y="488"/>
                      <a:pt x="229" y="488"/>
                    </a:cubicBezTo>
                    <a:cubicBezTo>
                      <a:pt x="367" y="488"/>
                      <a:pt x="473" y="381"/>
                      <a:pt x="473" y="244"/>
                    </a:cubicBezTo>
                    <a:cubicBezTo>
                      <a:pt x="473" y="107"/>
                      <a:pt x="367" y="0"/>
                      <a:pt x="229" y="0"/>
                    </a:cubicBezTo>
                    <a:close/>
                  </a:path>
                </a:pathLst>
              </a:custGeom>
              <a:solidFill>
                <a:srgbClr val="FFEB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31"/>
              <p:cNvSpPr/>
              <p:nvPr/>
            </p:nvSpPr>
            <p:spPr>
              <a:xfrm rot="-1099792" flipH="1">
                <a:off x="1384540" y="1824612"/>
                <a:ext cx="145756" cy="123880"/>
              </a:xfrm>
              <a:custGeom>
                <a:avLst/>
                <a:gdLst/>
                <a:ahLst/>
                <a:cxnLst/>
                <a:rect l="l" t="t" r="r" b="b"/>
                <a:pathLst>
                  <a:path w="5830" h="4955" extrusionOk="0">
                    <a:moveTo>
                      <a:pt x="2560" y="0"/>
                    </a:moveTo>
                    <a:cubicBezTo>
                      <a:pt x="2505" y="0"/>
                      <a:pt x="2449" y="2"/>
                      <a:pt x="2393" y="6"/>
                    </a:cubicBezTo>
                    <a:cubicBezTo>
                      <a:pt x="1052" y="67"/>
                      <a:pt x="1" y="1225"/>
                      <a:pt x="77" y="2580"/>
                    </a:cubicBezTo>
                    <a:cubicBezTo>
                      <a:pt x="127" y="4030"/>
                      <a:pt x="1324" y="4955"/>
                      <a:pt x="2564" y="4955"/>
                    </a:cubicBezTo>
                    <a:cubicBezTo>
                      <a:pt x="3214" y="4955"/>
                      <a:pt x="3875" y="4700"/>
                      <a:pt x="4389" y="4135"/>
                    </a:cubicBezTo>
                    <a:cubicBezTo>
                      <a:pt x="5829" y="2531"/>
                      <a:pt x="4679" y="0"/>
                      <a:pt x="2560" y="0"/>
                    </a:cubicBezTo>
                    <a:close/>
                  </a:path>
                </a:pathLst>
              </a:custGeom>
              <a:solidFill>
                <a:srgbClr val="FFCA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31"/>
              <p:cNvSpPr/>
              <p:nvPr/>
            </p:nvSpPr>
            <p:spPr>
              <a:xfrm rot="-1099792" flipH="1">
                <a:off x="1419515" y="1848540"/>
                <a:ext cx="50552" cy="77378"/>
              </a:xfrm>
              <a:custGeom>
                <a:avLst/>
                <a:gdLst/>
                <a:ahLst/>
                <a:cxnLst/>
                <a:rect l="l" t="t" r="r" b="b"/>
                <a:pathLst>
                  <a:path w="2022" h="3095" extrusionOk="0">
                    <a:moveTo>
                      <a:pt x="138" y="1"/>
                    </a:moveTo>
                    <a:cubicBezTo>
                      <a:pt x="1" y="16"/>
                      <a:pt x="1" y="229"/>
                      <a:pt x="138" y="245"/>
                    </a:cubicBezTo>
                    <a:cubicBezTo>
                      <a:pt x="143" y="245"/>
                      <a:pt x="149" y="245"/>
                      <a:pt x="154" y="245"/>
                    </a:cubicBezTo>
                    <a:cubicBezTo>
                      <a:pt x="1860" y="245"/>
                      <a:pt x="2022" y="2653"/>
                      <a:pt x="305" y="2850"/>
                    </a:cubicBezTo>
                    <a:cubicBezTo>
                      <a:pt x="172" y="2865"/>
                      <a:pt x="168" y="3094"/>
                      <a:pt x="307" y="3094"/>
                    </a:cubicBezTo>
                    <a:cubicBezTo>
                      <a:pt x="311" y="3094"/>
                      <a:pt x="316" y="3094"/>
                      <a:pt x="321" y="3094"/>
                    </a:cubicBezTo>
                    <a:cubicBezTo>
                      <a:pt x="1159" y="2987"/>
                      <a:pt x="1844" y="2347"/>
                      <a:pt x="1798" y="1464"/>
                    </a:cubicBezTo>
                    <a:cubicBezTo>
                      <a:pt x="1753" y="580"/>
                      <a:pt x="991" y="1"/>
                      <a:pt x="138" y="1"/>
                    </a:cubicBezTo>
                    <a:close/>
                  </a:path>
                </a:pathLst>
              </a:custGeom>
              <a:solidFill>
                <a:srgbClr val="1F191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31"/>
              <p:cNvSpPr/>
              <p:nvPr/>
            </p:nvSpPr>
            <p:spPr>
              <a:xfrm rot="-574691" flipH="1">
                <a:off x="1895928" y="1852377"/>
                <a:ext cx="153581" cy="129955"/>
              </a:xfrm>
              <a:custGeom>
                <a:avLst/>
                <a:gdLst/>
                <a:ahLst/>
                <a:cxnLst/>
                <a:rect l="l" t="t" r="r" b="b"/>
                <a:pathLst>
                  <a:path w="6143" h="5198" extrusionOk="0">
                    <a:moveTo>
                      <a:pt x="3243" y="0"/>
                    </a:moveTo>
                    <a:cubicBezTo>
                      <a:pt x="2354" y="0"/>
                      <a:pt x="1460" y="444"/>
                      <a:pt x="963" y="1369"/>
                    </a:cubicBezTo>
                    <a:cubicBezTo>
                      <a:pt x="1" y="3172"/>
                      <a:pt x="1369" y="5197"/>
                      <a:pt x="3220" y="5197"/>
                    </a:cubicBezTo>
                    <a:cubicBezTo>
                      <a:pt x="3481" y="5197"/>
                      <a:pt x="3751" y="5157"/>
                      <a:pt x="4025" y="5071"/>
                    </a:cubicBezTo>
                    <a:cubicBezTo>
                      <a:pt x="5381" y="4660"/>
                      <a:pt x="6143" y="3227"/>
                      <a:pt x="5732" y="1871"/>
                    </a:cubicBezTo>
                    <a:cubicBezTo>
                      <a:pt x="5382" y="646"/>
                      <a:pt x="4316" y="0"/>
                      <a:pt x="3243" y="0"/>
                    </a:cubicBezTo>
                    <a:close/>
                  </a:path>
                </a:pathLst>
              </a:custGeom>
              <a:solidFill>
                <a:srgbClr val="FFCA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31"/>
              <p:cNvSpPr/>
              <p:nvPr/>
            </p:nvSpPr>
            <p:spPr>
              <a:xfrm rot="-574691" flipH="1">
                <a:off x="1954658" y="1880550"/>
                <a:ext cx="61503" cy="78728"/>
              </a:xfrm>
              <a:custGeom>
                <a:avLst/>
                <a:gdLst/>
                <a:ahLst/>
                <a:cxnLst/>
                <a:rect l="l" t="t" r="r" b="b"/>
                <a:pathLst>
                  <a:path w="2460" h="3149" extrusionOk="0">
                    <a:moveTo>
                      <a:pt x="1407" y="0"/>
                    </a:moveTo>
                    <a:cubicBezTo>
                      <a:pt x="1396" y="0"/>
                      <a:pt x="1384" y="2"/>
                      <a:pt x="1372" y="6"/>
                    </a:cubicBezTo>
                    <a:cubicBezTo>
                      <a:pt x="549" y="311"/>
                      <a:pt x="1" y="1149"/>
                      <a:pt x="275" y="2033"/>
                    </a:cubicBezTo>
                    <a:cubicBezTo>
                      <a:pt x="497" y="2761"/>
                      <a:pt x="1149" y="3149"/>
                      <a:pt x="1842" y="3149"/>
                    </a:cubicBezTo>
                    <a:cubicBezTo>
                      <a:pt x="2005" y="3149"/>
                      <a:pt x="2170" y="3127"/>
                      <a:pt x="2332" y="3084"/>
                    </a:cubicBezTo>
                    <a:cubicBezTo>
                      <a:pt x="2460" y="3041"/>
                      <a:pt x="2415" y="2852"/>
                      <a:pt x="2297" y="2852"/>
                    </a:cubicBezTo>
                    <a:cubicBezTo>
                      <a:pt x="2289" y="2852"/>
                      <a:pt x="2280" y="2853"/>
                      <a:pt x="2271" y="2855"/>
                    </a:cubicBezTo>
                    <a:cubicBezTo>
                      <a:pt x="2129" y="2894"/>
                      <a:pt x="1985" y="2913"/>
                      <a:pt x="1843" y="2913"/>
                    </a:cubicBezTo>
                    <a:cubicBezTo>
                      <a:pt x="1253" y="2913"/>
                      <a:pt x="700" y="2586"/>
                      <a:pt x="504" y="1972"/>
                    </a:cubicBezTo>
                    <a:cubicBezTo>
                      <a:pt x="290" y="1240"/>
                      <a:pt x="702" y="463"/>
                      <a:pt x="1433" y="235"/>
                    </a:cubicBezTo>
                    <a:cubicBezTo>
                      <a:pt x="1558" y="193"/>
                      <a:pt x="1519" y="0"/>
                      <a:pt x="1407" y="0"/>
                    </a:cubicBezTo>
                    <a:close/>
                  </a:path>
                </a:pathLst>
              </a:custGeom>
              <a:solidFill>
                <a:srgbClr val="1F191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31"/>
              <p:cNvSpPr/>
              <p:nvPr/>
            </p:nvSpPr>
            <p:spPr>
              <a:xfrm rot="-574691" flipH="1">
                <a:off x="1433286" y="1635227"/>
                <a:ext cx="547773" cy="473394"/>
              </a:xfrm>
              <a:custGeom>
                <a:avLst/>
                <a:gdLst/>
                <a:ahLst/>
                <a:cxnLst/>
                <a:rect l="l" t="t" r="r" b="b"/>
                <a:pathLst>
                  <a:path w="21910" h="18935" extrusionOk="0">
                    <a:moveTo>
                      <a:pt x="11620" y="0"/>
                    </a:moveTo>
                    <a:cubicBezTo>
                      <a:pt x="11260" y="0"/>
                      <a:pt x="10896" y="12"/>
                      <a:pt x="10528" y="35"/>
                    </a:cubicBezTo>
                    <a:cubicBezTo>
                      <a:pt x="4723" y="370"/>
                      <a:pt x="0" y="4803"/>
                      <a:pt x="305" y="10014"/>
                    </a:cubicBezTo>
                    <a:cubicBezTo>
                      <a:pt x="351" y="10822"/>
                      <a:pt x="762" y="11751"/>
                      <a:pt x="1021" y="12452"/>
                    </a:cubicBezTo>
                    <a:cubicBezTo>
                      <a:pt x="2424" y="16256"/>
                      <a:pt x="6327" y="18935"/>
                      <a:pt x="10931" y="18935"/>
                    </a:cubicBezTo>
                    <a:cubicBezTo>
                      <a:pt x="11176" y="18935"/>
                      <a:pt x="11422" y="18927"/>
                      <a:pt x="11671" y="18912"/>
                    </a:cubicBezTo>
                    <a:cubicBezTo>
                      <a:pt x="17461" y="18561"/>
                      <a:pt x="21909" y="14052"/>
                      <a:pt x="21605" y="8841"/>
                    </a:cubicBezTo>
                    <a:cubicBezTo>
                      <a:pt x="21544" y="7820"/>
                      <a:pt x="21330" y="5900"/>
                      <a:pt x="20950" y="5001"/>
                    </a:cubicBezTo>
                    <a:cubicBezTo>
                      <a:pt x="19476" y="1576"/>
                      <a:pt x="15841" y="0"/>
                      <a:pt x="11620" y="0"/>
                    </a:cubicBezTo>
                    <a:close/>
                  </a:path>
                </a:pathLst>
              </a:custGeom>
              <a:solidFill>
                <a:srgbClr val="FFCA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31"/>
              <p:cNvSpPr/>
              <p:nvPr/>
            </p:nvSpPr>
            <p:spPr>
              <a:xfrm rot="-574691" flipH="1">
                <a:off x="1425678" y="1534838"/>
                <a:ext cx="628926" cy="357540"/>
              </a:xfrm>
              <a:custGeom>
                <a:avLst/>
                <a:gdLst/>
                <a:ahLst/>
                <a:cxnLst/>
                <a:rect l="l" t="t" r="r" b="b"/>
                <a:pathLst>
                  <a:path w="25156" h="14301" extrusionOk="0">
                    <a:moveTo>
                      <a:pt x="15122" y="0"/>
                    </a:moveTo>
                    <a:cubicBezTo>
                      <a:pt x="13210" y="0"/>
                      <a:pt x="11087" y="485"/>
                      <a:pt x="8807" y="1564"/>
                    </a:cubicBezTo>
                    <a:cubicBezTo>
                      <a:pt x="1" y="5754"/>
                      <a:pt x="4389" y="14301"/>
                      <a:pt x="4389" y="14301"/>
                    </a:cubicBezTo>
                    <a:cubicBezTo>
                      <a:pt x="11275" y="11757"/>
                      <a:pt x="8335" y="6090"/>
                      <a:pt x="8335" y="6089"/>
                    </a:cubicBezTo>
                    <a:lnTo>
                      <a:pt x="8335" y="6089"/>
                    </a:lnTo>
                    <a:cubicBezTo>
                      <a:pt x="10224" y="9290"/>
                      <a:pt x="14595" y="10071"/>
                      <a:pt x="18407" y="10071"/>
                    </a:cubicBezTo>
                    <a:cubicBezTo>
                      <a:pt x="22034" y="10071"/>
                      <a:pt x="25155" y="9365"/>
                      <a:pt x="25155" y="9365"/>
                    </a:cubicBezTo>
                    <a:cubicBezTo>
                      <a:pt x="24364" y="3987"/>
                      <a:pt x="20608" y="0"/>
                      <a:pt x="1512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31"/>
              <p:cNvSpPr/>
              <p:nvPr/>
            </p:nvSpPr>
            <p:spPr>
              <a:xfrm rot="-574691" flipH="1">
                <a:off x="1456455" y="1673067"/>
                <a:ext cx="263811" cy="100704"/>
              </a:xfrm>
              <a:custGeom>
                <a:avLst/>
                <a:gdLst/>
                <a:ahLst/>
                <a:cxnLst/>
                <a:rect l="l" t="t" r="r" b="b"/>
                <a:pathLst>
                  <a:path w="10552" h="4028" extrusionOk="0">
                    <a:moveTo>
                      <a:pt x="169" y="1"/>
                    </a:moveTo>
                    <a:cubicBezTo>
                      <a:pt x="84" y="1"/>
                      <a:pt x="0" y="87"/>
                      <a:pt x="54" y="173"/>
                    </a:cubicBezTo>
                    <a:cubicBezTo>
                      <a:pt x="1319" y="2108"/>
                      <a:pt x="3741" y="2946"/>
                      <a:pt x="5890" y="3434"/>
                    </a:cubicBezTo>
                    <a:cubicBezTo>
                      <a:pt x="7383" y="3784"/>
                      <a:pt x="8891" y="3982"/>
                      <a:pt x="10415" y="4028"/>
                    </a:cubicBezTo>
                    <a:cubicBezTo>
                      <a:pt x="10552" y="4013"/>
                      <a:pt x="10552" y="3799"/>
                      <a:pt x="10415" y="3784"/>
                    </a:cubicBezTo>
                    <a:lnTo>
                      <a:pt x="10415" y="3799"/>
                    </a:lnTo>
                    <a:cubicBezTo>
                      <a:pt x="9043" y="3738"/>
                      <a:pt x="7687" y="3586"/>
                      <a:pt x="6347" y="3297"/>
                    </a:cubicBezTo>
                    <a:cubicBezTo>
                      <a:pt x="4153" y="2839"/>
                      <a:pt x="1547" y="2047"/>
                      <a:pt x="268" y="51"/>
                    </a:cubicBezTo>
                    <a:cubicBezTo>
                      <a:pt x="241" y="16"/>
                      <a:pt x="205" y="1"/>
                      <a:pt x="169" y="1"/>
                    </a:cubicBezTo>
                    <a:close/>
                  </a:path>
                </a:pathLst>
              </a:custGeom>
              <a:solidFill>
                <a:srgbClr val="C944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31"/>
              <p:cNvSpPr/>
              <p:nvPr/>
            </p:nvSpPr>
            <p:spPr>
              <a:xfrm rot="-574691" flipH="1">
                <a:off x="1510326" y="1674439"/>
                <a:ext cx="149656" cy="60827"/>
              </a:xfrm>
              <a:custGeom>
                <a:avLst/>
                <a:gdLst/>
                <a:ahLst/>
                <a:cxnLst/>
                <a:rect l="l" t="t" r="r" b="b"/>
                <a:pathLst>
                  <a:path w="5986" h="2433" extrusionOk="0">
                    <a:moveTo>
                      <a:pt x="160" y="0"/>
                    </a:moveTo>
                    <a:cubicBezTo>
                      <a:pt x="65" y="0"/>
                      <a:pt x="1" y="160"/>
                      <a:pt x="115" y="236"/>
                    </a:cubicBezTo>
                    <a:cubicBezTo>
                      <a:pt x="1745" y="1379"/>
                      <a:pt x="3832" y="2003"/>
                      <a:pt x="5782" y="2430"/>
                    </a:cubicBezTo>
                    <a:cubicBezTo>
                      <a:pt x="5791" y="2432"/>
                      <a:pt x="5800" y="2433"/>
                      <a:pt x="5809" y="2433"/>
                    </a:cubicBezTo>
                    <a:cubicBezTo>
                      <a:pt x="5929" y="2433"/>
                      <a:pt x="5986" y="2244"/>
                      <a:pt x="5843" y="2201"/>
                    </a:cubicBezTo>
                    <a:cubicBezTo>
                      <a:pt x="3924" y="1775"/>
                      <a:pt x="1851" y="1165"/>
                      <a:pt x="221" y="23"/>
                    </a:cubicBezTo>
                    <a:cubicBezTo>
                      <a:pt x="200" y="7"/>
                      <a:pt x="180" y="0"/>
                      <a:pt x="160" y="0"/>
                    </a:cubicBezTo>
                    <a:close/>
                  </a:path>
                </a:pathLst>
              </a:custGeom>
              <a:solidFill>
                <a:srgbClr val="C944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31"/>
              <p:cNvSpPr/>
              <p:nvPr/>
            </p:nvSpPr>
            <p:spPr>
              <a:xfrm rot="-574691" flipH="1">
                <a:off x="1459868" y="1907995"/>
                <a:ext cx="56177" cy="47777"/>
              </a:xfrm>
              <a:custGeom>
                <a:avLst/>
                <a:gdLst/>
                <a:ahLst/>
                <a:cxnLst/>
                <a:rect l="l" t="t" r="r" b="b"/>
                <a:pathLst>
                  <a:path w="2247" h="1911" extrusionOk="0">
                    <a:moveTo>
                      <a:pt x="968" y="0"/>
                    </a:moveTo>
                    <a:cubicBezTo>
                      <a:pt x="956" y="0"/>
                      <a:pt x="943" y="0"/>
                      <a:pt x="930" y="1"/>
                    </a:cubicBezTo>
                    <a:cubicBezTo>
                      <a:pt x="397" y="31"/>
                      <a:pt x="1" y="488"/>
                      <a:pt x="31" y="1022"/>
                    </a:cubicBezTo>
                    <a:cubicBezTo>
                      <a:pt x="71" y="1566"/>
                      <a:pt x="527" y="1911"/>
                      <a:pt x="993" y="1911"/>
                    </a:cubicBezTo>
                    <a:cubicBezTo>
                      <a:pt x="1245" y="1911"/>
                      <a:pt x="1499" y="1810"/>
                      <a:pt x="1692" y="1585"/>
                    </a:cubicBezTo>
                    <a:cubicBezTo>
                      <a:pt x="2247" y="970"/>
                      <a:pt x="1797" y="0"/>
                      <a:pt x="968" y="0"/>
                    </a:cubicBezTo>
                    <a:close/>
                  </a:path>
                </a:pathLst>
              </a:custGeom>
              <a:solidFill>
                <a:srgbClr val="F6B2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31"/>
              <p:cNvSpPr/>
              <p:nvPr/>
            </p:nvSpPr>
            <p:spPr>
              <a:xfrm rot="-574691" flipH="1">
                <a:off x="1829969" y="1892314"/>
                <a:ext cx="60577" cy="54352"/>
              </a:xfrm>
              <a:custGeom>
                <a:avLst/>
                <a:gdLst/>
                <a:ahLst/>
                <a:cxnLst/>
                <a:rect l="l" t="t" r="r" b="b"/>
                <a:pathLst>
                  <a:path w="2423" h="2174" extrusionOk="0">
                    <a:moveTo>
                      <a:pt x="1214" y="1"/>
                    </a:moveTo>
                    <a:cubicBezTo>
                      <a:pt x="916" y="1"/>
                      <a:pt x="617" y="123"/>
                      <a:pt x="397" y="368"/>
                    </a:cubicBezTo>
                    <a:cubicBezTo>
                      <a:pt x="0" y="810"/>
                      <a:pt x="46" y="1496"/>
                      <a:pt x="503" y="1892"/>
                    </a:cubicBezTo>
                    <a:cubicBezTo>
                      <a:pt x="707" y="2081"/>
                      <a:pt x="962" y="2174"/>
                      <a:pt x="1217" y="2174"/>
                    </a:cubicBezTo>
                    <a:cubicBezTo>
                      <a:pt x="1515" y="2174"/>
                      <a:pt x="1813" y="2047"/>
                      <a:pt x="2027" y="1800"/>
                    </a:cubicBezTo>
                    <a:cubicBezTo>
                      <a:pt x="2423" y="1359"/>
                      <a:pt x="2377" y="673"/>
                      <a:pt x="1935" y="277"/>
                    </a:cubicBezTo>
                    <a:cubicBezTo>
                      <a:pt x="1730" y="93"/>
                      <a:pt x="1473" y="1"/>
                      <a:pt x="1214" y="1"/>
                    </a:cubicBezTo>
                    <a:close/>
                  </a:path>
                </a:pathLst>
              </a:custGeom>
              <a:solidFill>
                <a:srgbClr val="F6B2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31"/>
              <p:cNvSpPr/>
              <p:nvPr/>
            </p:nvSpPr>
            <p:spPr>
              <a:xfrm rot="-574691" flipH="1">
                <a:off x="1788693" y="1866760"/>
                <a:ext cx="46577" cy="39602"/>
              </a:xfrm>
              <a:custGeom>
                <a:avLst/>
                <a:gdLst/>
                <a:ahLst/>
                <a:cxnLst/>
                <a:rect l="l" t="t" r="r" b="b"/>
                <a:pathLst>
                  <a:path w="1863" h="1584" extrusionOk="0">
                    <a:moveTo>
                      <a:pt x="818" y="0"/>
                    </a:moveTo>
                    <a:cubicBezTo>
                      <a:pt x="800" y="0"/>
                      <a:pt x="781" y="1"/>
                      <a:pt x="763" y="2"/>
                    </a:cubicBezTo>
                    <a:cubicBezTo>
                      <a:pt x="336" y="33"/>
                      <a:pt x="1" y="398"/>
                      <a:pt x="31" y="840"/>
                    </a:cubicBezTo>
                    <a:cubicBezTo>
                      <a:pt x="51" y="1295"/>
                      <a:pt x="424" y="1583"/>
                      <a:pt x="813" y="1583"/>
                    </a:cubicBezTo>
                    <a:cubicBezTo>
                      <a:pt x="1023" y="1583"/>
                      <a:pt x="1237" y="1499"/>
                      <a:pt x="1403" y="1312"/>
                    </a:cubicBezTo>
                    <a:cubicBezTo>
                      <a:pt x="1862" y="793"/>
                      <a:pt x="1485" y="0"/>
                      <a:pt x="818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31"/>
              <p:cNvSpPr/>
              <p:nvPr/>
            </p:nvSpPr>
            <p:spPr>
              <a:xfrm rot="-574691" flipH="1">
                <a:off x="1493174" y="1872814"/>
                <a:ext cx="43527" cy="36752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1470" extrusionOk="0">
                    <a:moveTo>
                      <a:pt x="772" y="0"/>
                    </a:moveTo>
                    <a:cubicBezTo>
                      <a:pt x="754" y="0"/>
                      <a:pt x="735" y="1"/>
                      <a:pt x="717" y="2"/>
                    </a:cubicBezTo>
                    <a:cubicBezTo>
                      <a:pt x="305" y="33"/>
                      <a:pt x="1" y="368"/>
                      <a:pt x="31" y="779"/>
                    </a:cubicBezTo>
                    <a:cubicBezTo>
                      <a:pt x="51" y="1205"/>
                      <a:pt x="405" y="1469"/>
                      <a:pt x="767" y="1469"/>
                    </a:cubicBezTo>
                    <a:cubicBezTo>
                      <a:pt x="963" y="1469"/>
                      <a:pt x="1161" y="1392"/>
                      <a:pt x="1311" y="1221"/>
                    </a:cubicBezTo>
                    <a:cubicBezTo>
                      <a:pt x="1740" y="747"/>
                      <a:pt x="1393" y="0"/>
                      <a:pt x="772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31"/>
              <p:cNvSpPr/>
              <p:nvPr/>
            </p:nvSpPr>
            <p:spPr>
              <a:xfrm rot="-574691" flipH="1">
                <a:off x="1673770" y="1898802"/>
                <a:ext cx="24401" cy="3360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344" extrusionOk="0">
                    <a:moveTo>
                      <a:pt x="176" y="1"/>
                    </a:moveTo>
                    <a:cubicBezTo>
                      <a:pt x="163" y="1"/>
                      <a:pt x="151" y="1"/>
                      <a:pt x="138" y="2"/>
                    </a:cubicBezTo>
                    <a:cubicBezTo>
                      <a:pt x="1" y="17"/>
                      <a:pt x="1" y="215"/>
                      <a:pt x="138" y="245"/>
                    </a:cubicBezTo>
                    <a:cubicBezTo>
                      <a:pt x="382" y="245"/>
                      <a:pt x="702" y="337"/>
                      <a:pt x="732" y="626"/>
                    </a:cubicBezTo>
                    <a:cubicBezTo>
                      <a:pt x="747" y="916"/>
                      <a:pt x="443" y="1083"/>
                      <a:pt x="214" y="1099"/>
                    </a:cubicBezTo>
                    <a:cubicBezTo>
                      <a:pt x="66" y="1113"/>
                      <a:pt x="62" y="1343"/>
                      <a:pt x="201" y="1343"/>
                    </a:cubicBezTo>
                    <a:cubicBezTo>
                      <a:pt x="205" y="1343"/>
                      <a:pt x="209" y="1343"/>
                      <a:pt x="214" y="1342"/>
                    </a:cubicBezTo>
                    <a:lnTo>
                      <a:pt x="199" y="1342"/>
                    </a:lnTo>
                    <a:cubicBezTo>
                      <a:pt x="580" y="1312"/>
                      <a:pt x="976" y="1053"/>
                      <a:pt x="961" y="626"/>
                    </a:cubicBezTo>
                    <a:cubicBezTo>
                      <a:pt x="946" y="214"/>
                      <a:pt x="547" y="1"/>
                      <a:pt x="176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31"/>
              <p:cNvSpPr/>
              <p:nvPr/>
            </p:nvSpPr>
            <p:spPr>
              <a:xfrm>
                <a:off x="1652179" y="1976183"/>
                <a:ext cx="110000" cy="58575"/>
              </a:xfrm>
              <a:custGeom>
                <a:avLst/>
                <a:gdLst/>
                <a:ahLst/>
                <a:cxnLst/>
                <a:rect l="l" t="t" r="r" b="b"/>
                <a:pathLst>
                  <a:path w="4400" h="2343" extrusionOk="0">
                    <a:moveTo>
                      <a:pt x="93" y="2263"/>
                    </a:moveTo>
                    <a:cubicBezTo>
                      <a:pt x="-359" y="1987"/>
                      <a:pt x="951" y="105"/>
                      <a:pt x="1665" y="5"/>
                    </a:cubicBezTo>
                    <a:cubicBezTo>
                      <a:pt x="2379" y="-95"/>
                      <a:pt x="4641" y="1287"/>
                      <a:pt x="4379" y="1663"/>
                    </a:cubicBezTo>
                    <a:cubicBezTo>
                      <a:pt x="4117" y="2039"/>
                      <a:pt x="545" y="2539"/>
                      <a:pt x="93" y="2263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</p:sp>
          <p:sp>
            <p:nvSpPr>
              <p:cNvPr id="619" name="Google Shape;619;p31"/>
              <p:cNvSpPr/>
              <p:nvPr/>
            </p:nvSpPr>
            <p:spPr>
              <a:xfrm rot="-7896671" flipH="1">
                <a:off x="1685822" y="2121097"/>
                <a:ext cx="273512" cy="276093"/>
              </a:xfrm>
              <a:custGeom>
                <a:avLst/>
                <a:gdLst/>
                <a:ahLst/>
                <a:cxnLst/>
                <a:rect l="l" t="t" r="r" b="b"/>
                <a:pathLst>
                  <a:path w="10940" h="9897" extrusionOk="0">
                    <a:moveTo>
                      <a:pt x="8934" y="1"/>
                    </a:moveTo>
                    <a:cubicBezTo>
                      <a:pt x="8913" y="1"/>
                      <a:pt x="8891" y="4"/>
                      <a:pt x="8868" y="12"/>
                    </a:cubicBezTo>
                    <a:cubicBezTo>
                      <a:pt x="8437" y="155"/>
                      <a:pt x="8588" y="1299"/>
                      <a:pt x="8607" y="1432"/>
                    </a:cubicBezTo>
                    <a:lnTo>
                      <a:pt x="8607" y="1432"/>
                    </a:lnTo>
                    <a:cubicBezTo>
                      <a:pt x="8519" y="845"/>
                      <a:pt x="8285" y="396"/>
                      <a:pt x="8111" y="396"/>
                    </a:cubicBezTo>
                    <a:cubicBezTo>
                      <a:pt x="8007" y="396"/>
                      <a:pt x="7925" y="556"/>
                      <a:pt x="7908" y="941"/>
                    </a:cubicBezTo>
                    <a:cubicBezTo>
                      <a:pt x="7893" y="1185"/>
                      <a:pt x="7954" y="1703"/>
                      <a:pt x="7938" y="2038"/>
                    </a:cubicBezTo>
                    <a:cubicBezTo>
                      <a:pt x="7938" y="1930"/>
                      <a:pt x="7651" y="1534"/>
                      <a:pt x="7418" y="1534"/>
                    </a:cubicBezTo>
                    <a:cubicBezTo>
                      <a:pt x="7357" y="1534"/>
                      <a:pt x="7300" y="1561"/>
                      <a:pt x="7253" y="1627"/>
                    </a:cubicBezTo>
                    <a:cubicBezTo>
                      <a:pt x="7055" y="1886"/>
                      <a:pt x="7542" y="2465"/>
                      <a:pt x="7725" y="2815"/>
                    </a:cubicBezTo>
                    <a:cubicBezTo>
                      <a:pt x="7588" y="3775"/>
                      <a:pt x="7283" y="4720"/>
                      <a:pt x="6049" y="6182"/>
                    </a:cubicBezTo>
                    <a:cubicBezTo>
                      <a:pt x="5350" y="7009"/>
                      <a:pt x="4442" y="7283"/>
                      <a:pt x="3542" y="7283"/>
                    </a:cubicBezTo>
                    <a:cubicBezTo>
                      <a:pt x="1754" y="7283"/>
                      <a:pt x="1" y="6198"/>
                      <a:pt x="0" y="6198"/>
                    </a:cubicBezTo>
                    <a:lnTo>
                      <a:pt x="0" y="6198"/>
                    </a:lnTo>
                    <a:lnTo>
                      <a:pt x="1570" y="9778"/>
                    </a:lnTo>
                    <a:cubicBezTo>
                      <a:pt x="2137" y="9859"/>
                      <a:pt x="2676" y="9897"/>
                      <a:pt x="3188" y="9897"/>
                    </a:cubicBezTo>
                    <a:cubicBezTo>
                      <a:pt x="6831" y="9897"/>
                      <a:pt x="9081" y="7964"/>
                      <a:pt x="9949" y="5680"/>
                    </a:cubicBezTo>
                    <a:cubicBezTo>
                      <a:pt x="10940" y="3074"/>
                      <a:pt x="10757" y="119"/>
                      <a:pt x="10087" y="119"/>
                    </a:cubicBezTo>
                    <a:cubicBezTo>
                      <a:pt x="9401" y="119"/>
                      <a:pt x="9508" y="1307"/>
                      <a:pt x="9508" y="1307"/>
                    </a:cubicBezTo>
                    <a:cubicBezTo>
                      <a:pt x="9508" y="1307"/>
                      <a:pt x="9343" y="1"/>
                      <a:pt x="8934" y="1"/>
                    </a:cubicBezTo>
                    <a:close/>
                  </a:path>
                </a:pathLst>
              </a:custGeom>
              <a:solidFill>
                <a:srgbClr val="FFCA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31"/>
              <p:cNvSpPr/>
              <p:nvPr/>
            </p:nvSpPr>
            <p:spPr>
              <a:xfrm rot="5771634" flipH="1">
                <a:off x="1647759" y="2055561"/>
                <a:ext cx="38927" cy="127883"/>
              </a:xfrm>
              <a:prstGeom prst="moon">
                <a:avLst>
                  <a:gd name="adj" fmla="val 87500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31"/>
              <p:cNvSpPr/>
              <p:nvPr/>
            </p:nvSpPr>
            <p:spPr>
              <a:xfrm>
                <a:off x="1753375" y="2094675"/>
                <a:ext cx="109275" cy="101625"/>
              </a:xfrm>
              <a:custGeom>
                <a:avLst/>
                <a:gdLst/>
                <a:ahLst/>
                <a:cxnLst/>
                <a:rect l="l" t="t" r="r" b="b"/>
                <a:pathLst>
                  <a:path w="4371" h="4065" extrusionOk="0">
                    <a:moveTo>
                      <a:pt x="4371" y="0"/>
                    </a:moveTo>
                    <a:lnTo>
                      <a:pt x="2932" y="3061"/>
                    </a:lnTo>
                    <a:lnTo>
                      <a:pt x="3342" y="4065"/>
                    </a:lnTo>
                    <a:lnTo>
                      <a:pt x="0" y="1569"/>
                    </a:lnTo>
                    <a:close/>
                  </a:path>
                </a:pathLst>
              </a:custGeom>
              <a:solidFill>
                <a:srgbClr val="C94459"/>
              </a:solidFill>
              <a:ln>
                <a:noFill/>
              </a:ln>
            </p:spPr>
          </p:sp>
          <p:sp>
            <p:nvSpPr>
              <p:cNvPr id="622" name="Google Shape;622;p31"/>
              <p:cNvSpPr/>
              <p:nvPr/>
            </p:nvSpPr>
            <p:spPr>
              <a:xfrm rot="4293903" flipH="1">
                <a:off x="1780126" y="2039927"/>
                <a:ext cx="38896" cy="127693"/>
              </a:xfrm>
              <a:prstGeom prst="moon">
                <a:avLst>
                  <a:gd name="adj" fmla="val 87500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3" name="Google Shape;623;p31"/>
            <p:cNvGrpSpPr/>
            <p:nvPr/>
          </p:nvGrpSpPr>
          <p:grpSpPr>
            <a:xfrm>
              <a:off x="2010818" y="1626479"/>
              <a:ext cx="648226" cy="701156"/>
              <a:chOff x="201600" y="672125"/>
              <a:chExt cx="1961350" cy="2121500"/>
            </a:xfrm>
          </p:grpSpPr>
          <p:sp>
            <p:nvSpPr>
              <p:cNvPr id="624" name="Google Shape;624;p31"/>
              <p:cNvSpPr/>
              <p:nvPr/>
            </p:nvSpPr>
            <p:spPr>
              <a:xfrm>
                <a:off x="201600" y="672125"/>
                <a:ext cx="1961350" cy="2103225"/>
              </a:xfrm>
              <a:custGeom>
                <a:avLst/>
                <a:gdLst/>
                <a:ahLst/>
                <a:cxnLst/>
                <a:rect l="l" t="t" r="r" b="b"/>
                <a:pathLst>
                  <a:path w="78454" h="84129" extrusionOk="0">
                    <a:moveTo>
                      <a:pt x="49333" y="0"/>
                    </a:moveTo>
                    <a:cubicBezTo>
                      <a:pt x="48612" y="0"/>
                      <a:pt x="47883" y="82"/>
                      <a:pt x="47156" y="251"/>
                    </a:cubicBezTo>
                    <a:cubicBezTo>
                      <a:pt x="44652" y="1085"/>
                      <a:pt x="42670" y="2650"/>
                      <a:pt x="41314" y="4841"/>
                    </a:cubicBezTo>
                    <a:cubicBezTo>
                      <a:pt x="39853" y="6823"/>
                      <a:pt x="40062" y="9327"/>
                      <a:pt x="39957" y="11622"/>
                    </a:cubicBezTo>
                    <a:cubicBezTo>
                      <a:pt x="38601" y="11726"/>
                      <a:pt x="37245" y="12248"/>
                      <a:pt x="35889" y="12352"/>
                    </a:cubicBezTo>
                    <a:cubicBezTo>
                      <a:pt x="34532" y="12457"/>
                      <a:pt x="33281" y="12561"/>
                      <a:pt x="32029" y="12874"/>
                    </a:cubicBezTo>
                    <a:cubicBezTo>
                      <a:pt x="31194" y="13083"/>
                      <a:pt x="23265" y="15586"/>
                      <a:pt x="23265" y="15586"/>
                    </a:cubicBezTo>
                    <a:cubicBezTo>
                      <a:pt x="20970" y="12978"/>
                      <a:pt x="18362" y="10266"/>
                      <a:pt x="14919" y="10266"/>
                    </a:cubicBezTo>
                    <a:cubicBezTo>
                      <a:pt x="14817" y="10263"/>
                      <a:pt x="14716" y="10261"/>
                      <a:pt x="14614" y="10261"/>
                    </a:cubicBezTo>
                    <a:cubicBezTo>
                      <a:pt x="11286" y="10261"/>
                      <a:pt x="8180" y="11911"/>
                      <a:pt x="6156" y="14543"/>
                    </a:cubicBezTo>
                    <a:cubicBezTo>
                      <a:pt x="5217" y="16212"/>
                      <a:pt x="4486" y="17986"/>
                      <a:pt x="3965" y="19760"/>
                    </a:cubicBezTo>
                    <a:cubicBezTo>
                      <a:pt x="0" y="32174"/>
                      <a:pt x="1148" y="47197"/>
                      <a:pt x="4695" y="59612"/>
                    </a:cubicBezTo>
                    <a:cubicBezTo>
                      <a:pt x="7303" y="68063"/>
                      <a:pt x="10642" y="76304"/>
                      <a:pt x="14919" y="84129"/>
                    </a:cubicBezTo>
                    <a:cubicBezTo>
                      <a:pt x="17006" y="80582"/>
                      <a:pt x="20344" y="78078"/>
                      <a:pt x="24204" y="77139"/>
                    </a:cubicBezTo>
                    <a:cubicBezTo>
                      <a:pt x="24597" y="77008"/>
                      <a:pt x="24972" y="76950"/>
                      <a:pt x="25337" y="76950"/>
                    </a:cubicBezTo>
                    <a:cubicBezTo>
                      <a:pt x="25842" y="76950"/>
                      <a:pt x="26327" y="77061"/>
                      <a:pt x="26812" y="77243"/>
                    </a:cubicBezTo>
                    <a:lnTo>
                      <a:pt x="28795" y="74531"/>
                    </a:lnTo>
                    <a:cubicBezTo>
                      <a:pt x="31615" y="75826"/>
                      <a:pt x="34657" y="76454"/>
                      <a:pt x="37720" y="76454"/>
                    </a:cubicBezTo>
                    <a:cubicBezTo>
                      <a:pt x="38849" y="76454"/>
                      <a:pt x="39981" y="76369"/>
                      <a:pt x="41105" y="76200"/>
                    </a:cubicBezTo>
                    <a:cubicBezTo>
                      <a:pt x="45278" y="75470"/>
                      <a:pt x="49347" y="74322"/>
                      <a:pt x="53207" y="72549"/>
                    </a:cubicBezTo>
                    <a:cubicBezTo>
                      <a:pt x="59049" y="70358"/>
                      <a:pt x="64370" y="67228"/>
                      <a:pt x="69065" y="63264"/>
                    </a:cubicBezTo>
                    <a:cubicBezTo>
                      <a:pt x="73864" y="59195"/>
                      <a:pt x="76993" y="53561"/>
                      <a:pt x="77828" y="47406"/>
                    </a:cubicBezTo>
                    <a:cubicBezTo>
                      <a:pt x="78454" y="41564"/>
                      <a:pt x="76472" y="35721"/>
                      <a:pt x="73551" y="30609"/>
                    </a:cubicBezTo>
                    <a:cubicBezTo>
                      <a:pt x="70525" y="24663"/>
                      <a:pt x="65726" y="19864"/>
                      <a:pt x="59988" y="16525"/>
                    </a:cubicBezTo>
                    <a:cubicBezTo>
                      <a:pt x="60510" y="12770"/>
                      <a:pt x="59884" y="9014"/>
                      <a:pt x="58215" y="5676"/>
                    </a:cubicBezTo>
                    <a:cubicBezTo>
                      <a:pt x="56553" y="2178"/>
                      <a:pt x="53061" y="0"/>
                      <a:pt x="49333" y="0"/>
                    </a:cubicBezTo>
                    <a:close/>
                  </a:path>
                </a:pathLst>
              </a:custGeom>
              <a:solidFill>
                <a:srgbClr val="3895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1"/>
              <p:cNvSpPr/>
              <p:nvPr/>
            </p:nvSpPr>
            <p:spPr>
              <a:xfrm>
                <a:off x="454600" y="1984500"/>
                <a:ext cx="1473625" cy="809125"/>
              </a:xfrm>
              <a:custGeom>
                <a:avLst/>
                <a:gdLst/>
                <a:ahLst/>
                <a:cxnLst/>
                <a:rect l="l" t="t" r="r" b="b"/>
                <a:pathLst>
                  <a:path w="58945" h="32365" extrusionOk="0">
                    <a:moveTo>
                      <a:pt x="32852" y="0"/>
                    </a:moveTo>
                    <a:cubicBezTo>
                      <a:pt x="29656" y="0"/>
                      <a:pt x="26435" y="417"/>
                      <a:pt x="23265" y="1275"/>
                    </a:cubicBezTo>
                    <a:cubicBezTo>
                      <a:pt x="12937" y="4300"/>
                      <a:pt x="4382" y="11707"/>
                      <a:pt x="0" y="21618"/>
                    </a:cubicBezTo>
                    <a:cubicBezTo>
                      <a:pt x="1565" y="25270"/>
                      <a:pt x="3339" y="28817"/>
                      <a:pt x="5216" y="32364"/>
                    </a:cubicBezTo>
                    <a:cubicBezTo>
                      <a:pt x="7720" y="27982"/>
                      <a:pt x="11893" y="24957"/>
                      <a:pt x="16692" y="23809"/>
                    </a:cubicBezTo>
                    <a:cubicBezTo>
                      <a:pt x="17005" y="23705"/>
                      <a:pt x="17214" y="23601"/>
                      <a:pt x="17527" y="23601"/>
                    </a:cubicBezTo>
                    <a:lnTo>
                      <a:pt x="18675" y="22036"/>
                    </a:lnTo>
                    <a:cubicBezTo>
                      <a:pt x="21495" y="23331"/>
                      <a:pt x="24537" y="23959"/>
                      <a:pt x="27600" y="23959"/>
                    </a:cubicBezTo>
                    <a:cubicBezTo>
                      <a:pt x="28729" y="23959"/>
                      <a:pt x="29861" y="23874"/>
                      <a:pt x="30985" y="23705"/>
                    </a:cubicBezTo>
                    <a:cubicBezTo>
                      <a:pt x="35158" y="22975"/>
                      <a:pt x="39227" y="21827"/>
                      <a:pt x="43087" y="20054"/>
                    </a:cubicBezTo>
                    <a:cubicBezTo>
                      <a:pt x="48825" y="17863"/>
                      <a:pt x="54250" y="14733"/>
                      <a:pt x="58945" y="10769"/>
                    </a:cubicBezTo>
                    <a:cubicBezTo>
                      <a:pt x="51893" y="3796"/>
                      <a:pt x="42489" y="0"/>
                      <a:pt x="32852" y="0"/>
                    </a:cubicBezTo>
                    <a:close/>
                  </a:path>
                </a:pathLst>
              </a:custGeom>
              <a:solidFill>
                <a:srgbClr val="4AC7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31"/>
              <p:cNvSpPr/>
              <p:nvPr/>
            </p:nvSpPr>
            <p:spPr>
              <a:xfrm>
                <a:off x="392000" y="1052000"/>
                <a:ext cx="260825" cy="225275"/>
              </a:xfrm>
              <a:custGeom>
                <a:avLst/>
                <a:gdLst/>
                <a:ahLst/>
                <a:cxnLst/>
                <a:rect l="l" t="t" r="r" b="b"/>
                <a:pathLst>
                  <a:path w="10433" h="9011" extrusionOk="0">
                    <a:moveTo>
                      <a:pt x="9598" y="0"/>
                    </a:moveTo>
                    <a:cubicBezTo>
                      <a:pt x="9390" y="0"/>
                      <a:pt x="9181" y="131"/>
                      <a:pt x="9181" y="391"/>
                    </a:cubicBezTo>
                    <a:cubicBezTo>
                      <a:pt x="9598" y="3000"/>
                      <a:pt x="8972" y="6025"/>
                      <a:pt x="6677" y="7694"/>
                    </a:cubicBezTo>
                    <a:cubicBezTo>
                      <a:pt x="6111" y="8124"/>
                      <a:pt x="5552" y="8309"/>
                      <a:pt x="5016" y="8309"/>
                    </a:cubicBezTo>
                    <a:cubicBezTo>
                      <a:pt x="2692" y="8309"/>
                      <a:pt x="815" y="4826"/>
                      <a:pt x="731" y="2791"/>
                    </a:cubicBezTo>
                    <a:cubicBezTo>
                      <a:pt x="731" y="2530"/>
                      <a:pt x="548" y="2400"/>
                      <a:pt x="365" y="2400"/>
                    </a:cubicBezTo>
                    <a:cubicBezTo>
                      <a:pt x="183" y="2400"/>
                      <a:pt x="0" y="2530"/>
                      <a:pt x="0" y="2791"/>
                    </a:cubicBezTo>
                    <a:cubicBezTo>
                      <a:pt x="0" y="5314"/>
                      <a:pt x="1986" y="9011"/>
                      <a:pt x="4950" y="9011"/>
                    </a:cubicBezTo>
                    <a:cubicBezTo>
                      <a:pt x="5173" y="9011"/>
                      <a:pt x="5401" y="8990"/>
                      <a:pt x="5634" y="8946"/>
                    </a:cubicBezTo>
                    <a:cubicBezTo>
                      <a:pt x="9390" y="8216"/>
                      <a:pt x="10433" y="3521"/>
                      <a:pt x="10016" y="391"/>
                    </a:cubicBezTo>
                    <a:cubicBezTo>
                      <a:pt x="10016" y="131"/>
                      <a:pt x="9807" y="0"/>
                      <a:pt x="9598" y="0"/>
                    </a:cubicBezTo>
                    <a:close/>
                  </a:path>
                </a:pathLst>
              </a:custGeom>
              <a:solidFill>
                <a:srgbClr val="1D2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31"/>
              <p:cNvSpPr/>
              <p:nvPr/>
            </p:nvSpPr>
            <p:spPr>
              <a:xfrm>
                <a:off x="1317900" y="793400"/>
                <a:ext cx="255625" cy="208400"/>
              </a:xfrm>
              <a:custGeom>
                <a:avLst/>
                <a:gdLst/>
                <a:ahLst/>
                <a:cxnLst/>
                <a:rect l="l" t="t" r="r" b="b"/>
                <a:pathLst>
                  <a:path w="10225" h="8336" extrusionOk="0">
                    <a:moveTo>
                      <a:pt x="9366" y="1"/>
                    </a:moveTo>
                    <a:cubicBezTo>
                      <a:pt x="9145" y="1"/>
                      <a:pt x="8910" y="200"/>
                      <a:pt x="8972" y="512"/>
                    </a:cubicBezTo>
                    <a:cubicBezTo>
                      <a:pt x="9285" y="2911"/>
                      <a:pt x="8868" y="7188"/>
                      <a:pt x="5738" y="7606"/>
                    </a:cubicBezTo>
                    <a:cubicBezTo>
                      <a:pt x="5630" y="7618"/>
                      <a:pt x="5522" y="7624"/>
                      <a:pt x="5416" y="7624"/>
                    </a:cubicBezTo>
                    <a:cubicBezTo>
                      <a:pt x="2756" y="7624"/>
                      <a:pt x="746" y="3966"/>
                      <a:pt x="1148" y="1659"/>
                    </a:cubicBezTo>
                    <a:cubicBezTo>
                      <a:pt x="1148" y="1348"/>
                      <a:pt x="888" y="1148"/>
                      <a:pt x="656" y="1148"/>
                    </a:cubicBezTo>
                    <a:cubicBezTo>
                      <a:pt x="499" y="1148"/>
                      <a:pt x="355" y="1240"/>
                      <a:pt x="313" y="1450"/>
                    </a:cubicBezTo>
                    <a:cubicBezTo>
                      <a:pt x="0" y="4163"/>
                      <a:pt x="2087" y="8336"/>
                      <a:pt x="5321" y="8336"/>
                    </a:cubicBezTo>
                    <a:cubicBezTo>
                      <a:pt x="9285" y="8336"/>
                      <a:pt x="10224" y="3433"/>
                      <a:pt x="9702" y="303"/>
                    </a:cubicBezTo>
                    <a:cubicBezTo>
                      <a:pt x="9660" y="92"/>
                      <a:pt x="9516" y="1"/>
                      <a:pt x="9366" y="1"/>
                    </a:cubicBezTo>
                    <a:close/>
                  </a:path>
                </a:pathLst>
              </a:custGeom>
              <a:solidFill>
                <a:srgbClr val="1D2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1"/>
              <p:cNvSpPr/>
              <p:nvPr/>
            </p:nvSpPr>
            <p:spPr>
              <a:xfrm>
                <a:off x="877100" y="1184350"/>
                <a:ext cx="461675" cy="339100"/>
              </a:xfrm>
              <a:custGeom>
                <a:avLst/>
                <a:gdLst/>
                <a:ahLst/>
                <a:cxnLst/>
                <a:rect l="l" t="t" r="r" b="b"/>
                <a:pathLst>
                  <a:path w="18467" h="13564" extrusionOk="0">
                    <a:moveTo>
                      <a:pt x="17528" y="1"/>
                    </a:moveTo>
                    <a:cubicBezTo>
                      <a:pt x="11581" y="1044"/>
                      <a:pt x="5739" y="2296"/>
                      <a:pt x="1" y="3861"/>
                    </a:cubicBezTo>
                    <a:cubicBezTo>
                      <a:pt x="731" y="7199"/>
                      <a:pt x="2713" y="10120"/>
                      <a:pt x="5426" y="11998"/>
                    </a:cubicBezTo>
                    <a:cubicBezTo>
                      <a:pt x="6574" y="12937"/>
                      <a:pt x="8034" y="13459"/>
                      <a:pt x="9495" y="13563"/>
                    </a:cubicBezTo>
                    <a:cubicBezTo>
                      <a:pt x="10851" y="13459"/>
                      <a:pt x="12207" y="12937"/>
                      <a:pt x="13355" y="12207"/>
                    </a:cubicBezTo>
                    <a:cubicBezTo>
                      <a:pt x="15337" y="10955"/>
                      <a:pt x="16902" y="9077"/>
                      <a:pt x="17736" y="6782"/>
                    </a:cubicBezTo>
                    <a:cubicBezTo>
                      <a:pt x="18258" y="5321"/>
                      <a:pt x="18467" y="3652"/>
                      <a:pt x="18258" y="1983"/>
                    </a:cubicBezTo>
                    <a:cubicBezTo>
                      <a:pt x="18049" y="1357"/>
                      <a:pt x="17841" y="627"/>
                      <a:pt x="17528" y="1"/>
                    </a:cubicBezTo>
                    <a:close/>
                  </a:path>
                </a:pathLst>
              </a:custGeom>
              <a:solidFill>
                <a:srgbClr val="1D2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1"/>
              <p:cNvSpPr/>
              <p:nvPr/>
            </p:nvSpPr>
            <p:spPr>
              <a:xfrm>
                <a:off x="955350" y="1355650"/>
                <a:ext cx="354750" cy="165175"/>
              </a:xfrm>
              <a:custGeom>
                <a:avLst/>
                <a:gdLst/>
                <a:ahLst/>
                <a:cxnLst/>
                <a:rect l="l" t="t" r="r" b="b"/>
                <a:pathLst>
                  <a:path w="14190" h="6607" extrusionOk="0">
                    <a:moveTo>
                      <a:pt x="8969" y="1"/>
                    </a:moveTo>
                    <a:cubicBezTo>
                      <a:pt x="8242" y="1"/>
                      <a:pt x="7512" y="47"/>
                      <a:pt x="6782" y="139"/>
                    </a:cubicBezTo>
                    <a:cubicBezTo>
                      <a:pt x="4278" y="556"/>
                      <a:pt x="1983" y="1599"/>
                      <a:pt x="1" y="3060"/>
                    </a:cubicBezTo>
                    <a:cubicBezTo>
                      <a:pt x="627" y="3894"/>
                      <a:pt x="1461" y="4520"/>
                      <a:pt x="2296" y="5146"/>
                    </a:cubicBezTo>
                    <a:cubicBezTo>
                      <a:pt x="3444" y="6085"/>
                      <a:pt x="4904" y="6607"/>
                      <a:pt x="6365" y="6607"/>
                    </a:cubicBezTo>
                    <a:cubicBezTo>
                      <a:pt x="7721" y="6607"/>
                      <a:pt x="9077" y="6085"/>
                      <a:pt x="10225" y="5251"/>
                    </a:cubicBezTo>
                    <a:cubicBezTo>
                      <a:pt x="11894" y="4207"/>
                      <a:pt x="13250" y="2642"/>
                      <a:pt x="14189" y="869"/>
                    </a:cubicBezTo>
                    <a:cubicBezTo>
                      <a:pt x="12489" y="278"/>
                      <a:pt x="10737" y="1"/>
                      <a:pt x="8969" y="1"/>
                    </a:cubicBezTo>
                    <a:close/>
                  </a:path>
                </a:pathLst>
              </a:custGeom>
              <a:solidFill>
                <a:srgbClr val="F75D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1"/>
              <p:cNvSpPr/>
              <p:nvPr/>
            </p:nvSpPr>
            <p:spPr>
              <a:xfrm>
                <a:off x="459800" y="1362525"/>
                <a:ext cx="391250" cy="219775"/>
              </a:xfrm>
              <a:custGeom>
                <a:avLst/>
                <a:gdLst/>
                <a:ahLst/>
                <a:cxnLst/>
                <a:rect l="l" t="t" r="r" b="b"/>
                <a:pathLst>
                  <a:path w="15650" h="8791" extrusionOk="0">
                    <a:moveTo>
                      <a:pt x="8105" y="0"/>
                    </a:moveTo>
                    <a:cubicBezTo>
                      <a:pt x="6284" y="0"/>
                      <a:pt x="4470" y="394"/>
                      <a:pt x="2818" y="1220"/>
                    </a:cubicBezTo>
                    <a:cubicBezTo>
                      <a:pt x="1670" y="1742"/>
                      <a:pt x="731" y="2680"/>
                      <a:pt x="314" y="3828"/>
                    </a:cubicBezTo>
                    <a:cubicBezTo>
                      <a:pt x="1" y="5184"/>
                      <a:pt x="522" y="6645"/>
                      <a:pt x="1566" y="7479"/>
                    </a:cubicBezTo>
                    <a:cubicBezTo>
                      <a:pt x="2609" y="8314"/>
                      <a:pt x="3965" y="8731"/>
                      <a:pt x="5217" y="8731"/>
                    </a:cubicBezTo>
                    <a:cubicBezTo>
                      <a:pt x="5573" y="8771"/>
                      <a:pt x="5929" y="8790"/>
                      <a:pt x="6283" y="8790"/>
                    </a:cubicBezTo>
                    <a:cubicBezTo>
                      <a:pt x="8736" y="8790"/>
                      <a:pt x="11127" y="7855"/>
                      <a:pt x="13042" y="6123"/>
                    </a:cubicBezTo>
                    <a:cubicBezTo>
                      <a:pt x="15650" y="3515"/>
                      <a:pt x="12937" y="803"/>
                      <a:pt x="10225" y="177"/>
                    </a:cubicBezTo>
                    <a:cubicBezTo>
                      <a:pt x="9523" y="60"/>
                      <a:pt x="8814" y="0"/>
                      <a:pt x="8105" y="0"/>
                    </a:cubicBezTo>
                    <a:close/>
                  </a:path>
                </a:pathLst>
              </a:custGeom>
              <a:solidFill>
                <a:srgbClr val="FFF4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1"/>
              <p:cNvSpPr/>
              <p:nvPr/>
            </p:nvSpPr>
            <p:spPr>
              <a:xfrm>
                <a:off x="1424825" y="1147850"/>
                <a:ext cx="341700" cy="215875"/>
              </a:xfrm>
              <a:custGeom>
                <a:avLst/>
                <a:gdLst/>
                <a:ahLst/>
                <a:cxnLst/>
                <a:rect l="l" t="t" r="r" b="b"/>
                <a:pathLst>
                  <a:path w="13668" h="8635" extrusionOk="0">
                    <a:moveTo>
                      <a:pt x="8242" y="0"/>
                    </a:moveTo>
                    <a:cubicBezTo>
                      <a:pt x="5843" y="0"/>
                      <a:pt x="3652" y="835"/>
                      <a:pt x="1774" y="2295"/>
                    </a:cubicBezTo>
                    <a:cubicBezTo>
                      <a:pt x="835" y="2921"/>
                      <a:pt x="209" y="3965"/>
                      <a:pt x="1" y="5112"/>
                    </a:cubicBezTo>
                    <a:cubicBezTo>
                      <a:pt x="1" y="6364"/>
                      <a:pt x="626" y="7512"/>
                      <a:pt x="1774" y="8033"/>
                    </a:cubicBezTo>
                    <a:cubicBezTo>
                      <a:pt x="2548" y="8420"/>
                      <a:pt x="3436" y="8635"/>
                      <a:pt x="4354" y="8635"/>
                    </a:cubicBezTo>
                    <a:cubicBezTo>
                      <a:pt x="4674" y="8635"/>
                      <a:pt x="4998" y="8609"/>
                      <a:pt x="5321" y="8555"/>
                    </a:cubicBezTo>
                    <a:cubicBezTo>
                      <a:pt x="7825" y="8242"/>
                      <a:pt x="10225" y="6886"/>
                      <a:pt x="11789" y="4799"/>
                    </a:cubicBezTo>
                    <a:cubicBezTo>
                      <a:pt x="13667" y="1982"/>
                      <a:pt x="10746" y="0"/>
                      <a:pt x="8242" y="0"/>
                    </a:cubicBezTo>
                    <a:close/>
                  </a:path>
                </a:pathLst>
              </a:custGeom>
              <a:solidFill>
                <a:srgbClr val="FFF4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2" name="Google Shape;632;p31"/>
          <p:cNvGrpSpPr/>
          <p:nvPr/>
        </p:nvGrpSpPr>
        <p:grpSpPr>
          <a:xfrm>
            <a:off x="6568811" y="1508961"/>
            <a:ext cx="772023" cy="936190"/>
            <a:chOff x="4998000" y="394100"/>
            <a:chExt cx="2300425" cy="2789600"/>
          </a:xfrm>
        </p:grpSpPr>
        <p:sp>
          <p:nvSpPr>
            <p:cNvPr id="633" name="Google Shape;633;p31"/>
            <p:cNvSpPr/>
            <p:nvPr/>
          </p:nvSpPr>
          <p:spPr>
            <a:xfrm>
              <a:off x="4998000" y="653925"/>
              <a:ext cx="1137175" cy="2529775"/>
            </a:xfrm>
            <a:custGeom>
              <a:avLst/>
              <a:gdLst/>
              <a:ahLst/>
              <a:cxnLst/>
              <a:rect l="l" t="t" r="r" b="b"/>
              <a:pathLst>
                <a:path w="45487" h="101191" extrusionOk="0">
                  <a:moveTo>
                    <a:pt x="31905" y="0"/>
                  </a:moveTo>
                  <a:cubicBezTo>
                    <a:pt x="30204" y="0"/>
                    <a:pt x="28623" y="616"/>
                    <a:pt x="27439" y="1709"/>
                  </a:cubicBezTo>
                  <a:cubicBezTo>
                    <a:pt x="25561" y="3900"/>
                    <a:pt x="26395" y="7342"/>
                    <a:pt x="28064" y="9742"/>
                  </a:cubicBezTo>
                  <a:cubicBezTo>
                    <a:pt x="27374" y="9619"/>
                    <a:pt x="26683" y="9560"/>
                    <a:pt x="25999" y="9560"/>
                  </a:cubicBezTo>
                  <a:cubicBezTo>
                    <a:pt x="22034" y="9560"/>
                    <a:pt x="18291" y="11562"/>
                    <a:pt x="16067" y="14854"/>
                  </a:cubicBezTo>
                  <a:cubicBezTo>
                    <a:pt x="15232" y="15793"/>
                    <a:pt x="14919" y="17045"/>
                    <a:pt x="14919" y="18297"/>
                  </a:cubicBezTo>
                  <a:cubicBezTo>
                    <a:pt x="15232" y="20175"/>
                    <a:pt x="16902" y="21218"/>
                    <a:pt x="18258" y="22261"/>
                  </a:cubicBezTo>
                  <a:cubicBezTo>
                    <a:pt x="13876" y="23200"/>
                    <a:pt x="9703" y="24869"/>
                    <a:pt x="6782" y="28521"/>
                  </a:cubicBezTo>
                  <a:cubicBezTo>
                    <a:pt x="5843" y="29564"/>
                    <a:pt x="5217" y="30920"/>
                    <a:pt x="4904" y="32381"/>
                  </a:cubicBezTo>
                  <a:cubicBezTo>
                    <a:pt x="4800" y="34363"/>
                    <a:pt x="5739" y="36449"/>
                    <a:pt x="7408" y="37701"/>
                  </a:cubicBezTo>
                  <a:cubicBezTo>
                    <a:pt x="9077" y="38849"/>
                    <a:pt x="10955" y="39684"/>
                    <a:pt x="13041" y="40101"/>
                  </a:cubicBezTo>
                  <a:cubicBezTo>
                    <a:pt x="9807" y="40622"/>
                    <a:pt x="6678" y="41979"/>
                    <a:pt x="4069" y="43857"/>
                  </a:cubicBezTo>
                  <a:cubicBezTo>
                    <a:pt x="1566" y="45943"/>
                    <a:pt x="1" y="49490"/>
                    <a:pt x="1148" y="52516"/>
                  </a:cubicBezTo>
                  <a:cubicBezTo>
                    <a:pt x="2192" y="54706"/>
                    <a:pt x="4174" y="56271"/>
                    <a:pt x="6573" y="56897"/>
                  </a:cubicBezTo>
                  <a:cubicBezTo>
                    <a:pt x="8486" y="57332"/>
                    <a:pt x="10471" y="57549"/>
                    <a:pt x="12468" y="57549"/>
                  </a:cubicBezTo>
                  <a:cubicBezTo>
                    <a:pt x="12868" y="57549"/>
                    <a:pt x="13268" y="57541"/>
                    <a:pt x="13667" y="57523"/>
                  </a:cubicBezTo>
                  <a:lnTo>
                    <a:pt x="13667" y="57523"/>
                  </a:lnTo>
                  <a:cubicBezTo>
                    <a:pt x="11477" y="59193"/>
                    <a:pt x="8868" y="60549"/>
                    <a:pt x="6991" y="62635"/>
                  </a:cubicBezTo>
                  <a:cubicBezTo>
                    <a:pt x="5113" y="64722"/>
                    <a:pt x="4278" y="68165"/>
                    <a:pt x="6052" y="70355"/>
                  </a:cubicBezTo>
                  <a:cubicBezTo>
                    <a:pt x="7127" y="71528"/>
                    <a:pt x="8659" y="72243"/>
                    <a:pt x="10221" y="72243"/>
                  </a:cubicBezTo>
                  <a:cubicBezTo>
                    <a:pt x="10326" y="72243"/>
                    <a:pt x="10432" y="72240"/>
                    <a:pt x="10538" y="72233"/>
                  </a:cubicBezTo>
                  <a:cubicBezTo>
                    <a:pt x="12110" y="72135"/>
                    <a:pt x="13683" y="71851"/>
                    <a:pt x="15256" y="71295"/>
                  </a:cubicBezTo>
                  <a:lnTo>
                    <a:pt x="15256" y="71295"/>
                  </a:lnTo>
                  <a:cubicBezTo>
                    <a:pt x="13457" y="72100"/>
                    <a:pt x="11533" y="75652"/>
                    <a:pt x="10642" y="77137"/>
                  </a:cubicBezTo>
                  <a:cubicBezTo>
                    <a:pt x="9390" y="79223"/>
                    <a:pt x="8451" y="81727"/>
                    <a:pt x="9181" y="84126"/>
                  </a:cubicBezTo>
                  <a:cubicBezTo>
                    <a:pt x="9912" y="86004"/>
                    <a:pt x="11477" y="87569"/>
                    <a:pt x="13459" y="88195"/>
                  </a:cubicBezTo>
                  <a:cubicBezTo>
                    <a:pt x="14405" y="88444"/>
                    <a:pt x="15374" y="88574"/>
                    <a:pt x="16345" y="88574"/>
                  </a:cubicBezTo>
                  <a:cubicBezTo>
                    <a:pt x="17409" y="88574"/>
                    <a:pt x="18473" y="88418"/>
                    <a:pt x="19510" y="88091"/>
                  </a:cubicBezTo>
                  <a:lnTo>
                    <a:pt x="19510" y="88091"/>
                  </a:lnTo>
                  <a:cubicBezTo>
                    <a:pt x="18049" y="89551"/>
                    <a:pt x="17006" y="91325"/>
                    <a:pt x="16484" y="93411"/>
                  </a:cubicBezTo>
                  <a:cubicBezTo>
                    <a:pt x="15963" y="94872"/>
                    <a:pt x="16067" y="96437"/>
                    <a:pt x="16693" y="97897"/>
                  </a:cubicBezTo>
                  <a:cubicBezTo>
                    <a:pt x="17736" y="99567"/>
                    <a:pt x="19510" y="100714"/>
                    <a:pt x="21492" y="100923"/>
                  </a:cubicBezTo>
                  <a:cubicBezTo>
                    <a:pt x="22378" y="101103"/>
                    <a:pt x="23266" y="101191"/>
                    <a:pt x="24145" y="101191"/>
                  </a:cubicBezTo>
                  <a:cubicBezTo>
                    <a:pt x="28858" y="101191"/>
                    <a:pt x="33306" y="98675"/>
                    <a:pt x="35680" y="94455"/>
                  </a:cubicBezTo>
                  <a:lnTo>
                    <a:pt x="45487" y="6612"/>
                  </a:lnTo>
                  <a:cubicBezTo>
                    <a:pt x="41940" y="3169"/>
                    <a:pt x="37558" y="248"/>
                    <a:pt x="32655" y="40"/>
                  </a:cubicBezTo>
                  <a:cubicBezTo>
                    <a:pt x="32403" y="13"/>
                    <a:pt x="32153" y="0"/>
                    <a:pt x="31905" y="0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1"/>
            <p:cNvSpPr/>
            <p:nvPr/>
          </p:nvSpPr>
          <p:spPr>
            <a:xfrm>
              <a:off x="6286425" y="394100"/>
              <a:ext cx="425175" cy="537300"/>
            </a:xfrm>
            <a:custGeom>
              <a:avLst/>
              <a:gdLst/>
              <a:ahLst/>
              <a:cxnLst/>
              <a:rect l="l" t="t" r="r" b="b"/>
              <a:pathLst>
                <a:path w="17007" h="21492" extrusionOk="0">
                  <a:moveTo>
                    <a:pt x="13722" y="0"/>
                  </a:moveTo>
                  <a:cubicBezTo>
                    <a:pt x="13482" y="0"/>
                    <a:pt x="13250" y="35"/>
                    <a:pt x="13042" y="104"/>
                  </a:cubicBezTo>
                  <a:cubicBezTo>
                    <a:pt x="8764" y="939"/>
                    <a:pt x="5113" y="3547"/>
                    <a:pt x="2922" y="7094"/>
                  </a:cubicBezTo>
                  <a:cubicBezTo>
                    <a:pt x="627" y="10746"/>
                    <a:pt x="1" y="15127"/>
                    <a:pt x="1044" y="19300"/>
                  </a:cubicBezTo>
                  <a:lnTo>
                    <a:pt x="5530" y="21491"/>
                  </a:lnTo>
                  <a:cubicBezTo>
                    <a:pt x="9599" y="20135"/>
                    <a:pt x="12937" y="17318"/>
                    <a:pt x="14815" y="13562"/>
                  </a:cubicBezTo>
                  <a:cubicBezTo>
                    <a:pt x="16693" y="9702"/>
                    <a:pt x="17006" y="5321"/>
                    <a:pt x="15650" y="1356"/>
                  </a:cubicBezTo>
                  <a:cubicBezTo>
                    <a:pt x="15546" y="1043"/>
                    <a:pt x="15337" y="626"/>
                    <a:pt x="15128" y="417"/>
                  </a:cubicBezTo>
                  <a:cubicBezTo>
                    <a:pt x="14711" y="139"/>
                    <a:pt x="14201" y="0"/>
                    <a:pt x="13722" y="0"/>
                  </a:cubicBezTo>
                  <a:close/>
                </a:path>
              </a:pathLst>
            </a:custGeom>
            <a:solidFill>
              <a:srgbClr val="BF5C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1"/>
            <p:cNvSpPr/>
            <p:nvPr/>
          </p:nvSpPr>
          <p:spPr>
            <a:xfrm>
              <a:off x="6364675" y="598175"/>
              <a:ext cx="153900" cy="288875"/>
            </a:xfrm>
            <a:custGeom>
              <a:avLst/>
              <a:gdLst/>
              <a:ahLst/>
              <a:cxnLst/>
              <a:rect l="l" t="t" r="r" b="b"/>
              <a:pathLst>
                <a:path w="6156" h="11555" extrusionOk="0">
                  <a:moveTo>
                    <a:pt x="5321" y="1"/>
                  </a:moveTo>
                  <a:cubicBezTo>
                    <a:pt x="5217" y="1"/>
                    <a:pt x="5113" y="27"/>
                    <a:pt x="5008" y="79"/>
                  </a:cubicBezTo>
                  <a:cubicBezTo>
                    <a:pt x="2922" y="809"/>
                    <a:pt x="1357" y="2583"/>
                    <a:pt x="731" y="4669"/>
                  </a:cubicBezTo>
                  <a:cubicBezTo>
                    <a:pt x="209" y="6756"/>
                    <a:pt x="1" y="8946"/>
                    <a:pt x="105" y="11137"/>
                  </a:cubicBezTo>
                  <a:lnTo>
                    <a:pt x="1253" y="11555"/>
                  </a:lnTo>
                  <a:cubicBezTo>
                    <a:pt x="4278" y="8946"/>
                    <a:pt x="6052" y="5191"/>
                    <a:pt x="6156" y="1226"/>
                  </a:cubicBezTo>
                  <a:cubicBezTo>
                    <a:pt x="6156" y="809"/>
                    <a:pt x="6052" y="287"/>
                    <a:pt x="5634" y="79"/>
                  </a:cubicBezTo>
                  <a:cubicBezTo>
                    <a:pt x="5530" y="27"/>
                    <a:pt x="5426" y="1"/>
                    <a:pt x="5321" y="1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1"/>
            <p:cNvSpPr/>
            <p:nvPr/>
          </p:nvSpPr>
          <p:spPr>
            <a:xfrm>
              <a:off x="5144050" y="871975"/>
              <a:ext cx="550350" cy="405200"/>
            </a:xfrm>
            <a:custGeom>
              <a:avLst/>
              <a:gdLst/>
              <a:ahLst/>
              <a:cxnLst/>
              <a:rect l="l" t="t" r="r" b="b"/>
              <a:pathLst>
                <a:path w="22014" h="16208" extrusionOk="0">
                  <a:moveTo>
                    <a:pt x="5589" y="1"/>
                  </a:moveTo>
                  <a:cubicBezTo>
                    <a:pt x="4521" y="1"/>
                    <a:pt x="3454" y="124"/>
                    <a:pt x="2400" y="394"/>
                  </a:cubicBezTo>
                  <a:cubicBezTo>
                    <a:pt x="1983" y="394"/>
                    <a:pt x="1566" y="603"/>
                    <a:pt x="1253" y="916"/>
                  </a:cubicBezTo>
                  <a:cubicBezTo>
                    <a:pt x="1044" y="1229"/>
                    <a:pt x="836" y="1646"/>
                    <a:pt x="836" y="2063"/>
                  </a:cubicBezTo>
                  <a:cubicBezTo>
                    <a:pt x="1" y="6967"/>
                    <a:pt x="3131" y="12079"/>
                    <a:pt x="7512" y="14374"/>
                  </a:cubicBezTo>
                  <a:cubicBezTo>
                    <a:pt x="10087" y="15603"/>
                    <a:pt x="12859" y="16208"/>
                    <a:pt x="15625" y="16208"/>
                  </a:cubicBezTo>
                  <a:cubicBezTo>
                    <a:pt x="17790" y="16208"/>
                    <a:pt x="19952" y="15837"/>
                    <a:pt x="22014" y="15104"/>
                  </a:cubicBezTo>
                  <a:lnTo>
                    <a:pt x="21597" y="9992"/>
                  </a:lnTo>
                  <a:cubicBezTo>
                    <a:pt x="20762" y="6445"/>
                    <a:pt x="17632" y="4045"/>
                    <a:pt x="14502" y="2481"/>
                  </a:cubicBezTo>
                  <a:cubicBezTo>
                    <a:pt x="11719" y="1011"/>
                    <a:pt x="8648" y="1"/>
                    <a:pt x="5589" y="1"/>
                  </a:cubicBezTo>
                  <a:close/>
                </a:path>
              </a:pathLst>
            </a:custGeom>
            <a:solidFill>
              <a:srgbClr val="BF5C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1"/>
            <p:cNvSpPr/>
            <p:nvPr/>
          </p:nvSpPr>
          <p:spPr>
            <a:xfrm>
              <a:off x="5326625" y="994625"/>
              <a:ext cx="328650" cy="210625"/>
            </a:xfrm>
            <a:custGeom>
              <a:avLst/>
              <a:gdLst/>
              <a:ahLst/>
              <a:cxnLst/>
              <a:rect l="l" t="t" r="r" b="b"/>
              <a:pathLst>
                <a:path w="13146" h="8425" extrusionOk="0">
                  <a:moveTo>
                    <a:pt x="1722" y="0"/>
                  </a:moveTo>
                  <a:cubicBezTo>
                    <a:pt x="1487" y="0"/>
                    <a:pt x="1253" y="26"/>
                    <a:pt x="1044" y="78"/>
                  </a:cubicBezTo>
                  <a:cubicBezTo>
                    <a:pt x="627" y="183"/>
                    <a:pt x="209" y="496"/>
                    <a:pt x="105" y="913"/>
                  </a:cubicBezTo>
                  <a:cubicBezTo>
                    <a:pt x="1" y="1330"/>
                    <a:pt x="105" y="1748"/>
                    <a:pt x="314" y="2165"/>
                  </a:cubicBezTo>
                  <a:cubicBezTo>
                    <a:pt x="1357" y="4251"/>
                    <a:pt x="3131" y="5816"/>
                    <a:pt x="5321" y="6860"/>
                  </a:cubicBezTo>
                  <a:cubicBezTo>
                    <a:pt x="7408" y="7798"/>
                    <a:pt x="9703" y="8320"/>
                    <a:pt x="11998" y="8424"/>
                  </a:cubicBezTo>
                  <a:lnTo>
                    <a:pt x="13146" y="7068"/>
                  </a:lnTo>
                  <a:cubicBezTo>
                    <a:pt x="10642" y="3417"/>
                    <a:pt x="6782" y="809"/>
                    <a:pt x="2400" y="78"/>
                  </a:cubicBezTo>
                  <a:cubicBezTo>
                    <a:pt x="2192" y="26"/>
                    <a:pt x="1957" y="0"/>
                    <a:pt x="1722" y="0"/>
                  </a:cubicBezTo>
                  <a:close/>
                </a:path>
              </a:pathLst>
            </a:custGeom>
            <a:solidFill>
              <a:srgbClr val="FF7B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1"/>
            <p:cNvSpPr/>
            <p:nvPr/>
          </p:nvSpPr>
          <p:spPr>
            <a:xfrm>
              <a:off x="5415300" y="789000"/>
              <a:ext cx="1830975" cy="2343675"/>
            </a:xfrm>
            <a:custGeom>
              <a:avLst/>
              <a:gdLst/>
              <a:ahLst/>
              <a:cxnLst/>
              <a:rect l="l" t="t" r="r" b="b"/>
              <a:pathLst>
                <a:path w="73239" h="93747" extrusionOk="0">
                  <a:moveTo>
                    <a:pt x="30189" y="1"/>
                  </a:moveTo>
                  <a:cubicBezTo>
                    <a:pt x="22922" y="1"/>
                    <a:pt x="16053" y="4101"/>
                    <a:pt x="11372" y="9660"/>
                  </a:cubicBezTo>
                  <a:cubicBezTo>
                    <a:pt x="6469" y="15710"/>
                    <a:pt x="3757" y="23326"/>
                    <a:pt x="2296" y="31046"/>
                  </a:cubicBezTo>
                  <a:cubicBezTo>
                    <a:pt x="1" y="42731"/>
                    <a:pt x="105" y="54833"/>
                    <a:pt x="2505" y="66517"/>
                  </a:cubicBezTo>
                  <a:cubicBezTo>
                    <a:pt x="3757" y="72360"/>
                    <a:pt x="5426" y="78097"/>
                    <a:pt x="7721" y="83627"/>
                  </a:cubicBezTo>
                  <a:cubicBezTo>
                    <a:pt x="9077" y="86757"/>
                    <a:pt x="10016" y="90721"/>
                    <a:pt x="11998" y="93746"/>
                  </a:cubicBezTo>
                  <a:cubicBezTo>
                    <a:pt x="17841" y="88217"/>
                    <a:pt x="26395" y="85296"/>
                    <a:pt x="33907" y="82896"/>
                  </a:cubicBezTo>
                  <a:cubicBezTo>
                    <a:pt x="36515" y="82062"/>
                    <a:pt x="39228" y="81436"/>
                    <a:pt x="41836" y="80914"/>
                  </a:cubicBezTo>
                  <a:cubicBezTo>
                    <a:pt x="41106" y="77785"/>
                    <a:pt x="40793" y="74550"/>
                    <a:pt x="40897" y="71316"/>
                  </a:cubicBezTo>
                  <a:cubicBezTo>
                    <a:pt x="39123" y="68917"/>
                    <a:pt x="37767" y="66309"/>
                    <a:pt x="36932" y="63492"/>
                  </a:cubicBezTo>
                  <a:cubicBezTo>
                    <a:pt x="35994" y="60571"/>
                    <a:pt x="35055" y="57650"/>
                    <a:pt x="34116" y="54728"/>
                  </a:cubicBezTo>
                  <a:lnTo>
                    <a:pt x="34116" y="54728"/>
                  </a:lnTo>
                  <a:cubicBezTo>
                    <a:pt x="37924" y="57545"/>
                    <a:pt x="42644" y="58667"/>
                    <a:pt x="47469" y="58667"/>
                  </a:cubicBezTo>
                  <a:cubicBezTo>
                    <a:pt x="52295" y="58667"/>
                    <a:pt x="57224" y="57545"/>
                    <a:pt x="61449" y="55876"/>
                  </a:cubicBezTo>
                  <a:cubicBezTo>
                    <a:pt x="64266" y="54937"/>
                    <a:pt x="66874" y="53268"/>
                    <a:pt x="68961" y="51181"/>
                  </a:cubicBezTo>
                  <a:cubicBezTo>
                    <a:pt x="72716" y="47008"/>
                    <a:pt x="73238" y="40644"/>
                    <a:pt x="71569" y="35219"/>
                  </a:cubicBezTo>
                  <a:cubicBezTo>
                    <a:pt x="69795" y="29899"/>
                    <a:pt x="66248" y="25308"/>
                    <a:pt x="62388" y="21135"/>
                  </a:cubicBezTo>
                  <a:cubicBezTo>
                    <a:pt x="58632" y="16962"/>
                    <a:pt x="54564" y="13102"/>
                    <a:pt x="50286" y="9451"/>
                  </a:cubicBezTo>
                  <a:cubicBezTo>
                    <a:pt x="44861" y="4965"/>
                    <a:pt x="38810" y="688"/>
                    <a:pt x="31716" y="62"/>
                  </a:cubicBezTo>
                  <a:cubicBezTo>
                    <a:pt x="31206" y="21"/>
                    <a:pt x="30697" y="1"/>
                    <a:pt x="30189" y="1"/>
                  </a:cubicBezTo>
                  <a:close/>
                </a:path>
              </a:pathLst>
            </a:custGeom>
            <a:solidFill>
              <a:srgbClr val="BF5C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1"/>
            <p:cNvSpPr/>
            <p:nvPr/>
          </p:nvSpPr>
          <p:spPr>
            <a:xfrm>
              <a:off x="6114300" y="1300525"/>
              <a:ext cx="1184125" cy="984625"/>
            </a:xfrm>
            <a:custGeom>
              <a:avLst/>
              <a:gdLst/>
              <a:ahLst/>
              <a:cxnLst/>
              <a:rect l="l" t="t" r="r" b="b"/>
              <a:pathLst>
                <a:path w="47365" h="39385" extrusionOk="0">
                  <a:moveTo>
                    <a:pt x="28045" y="0"/>
                  </a:moveTo>
                  <a:cubicBezTo>
                    <a:pt x="20945" y="0"/>
                    <a:pt x="14017" y="2274"/>
                    <a:pt x="8242" y="6412"/>
                  </a:cubicBezTo>
                  <a:cubicBezTo>
                    <a:pt x="3339" y="9751"/>
                    <a:pt x="418" y="15176"/>
                    <a:pt x="313" y="21122"/>
                  </a:cubicBezTo>
                  <a:cubicBezTo>
                    <a:pt x="0" y="27799"/>
                    <a:pt x="4591" y="34580"/>
                    <a:pt x="10433" y="37606"/>
                  </a:cubicBezTo>
                  <a:cubicBezTo>
                    <a:pt x="13054" y="38950"/>
                    <a:pt x="15718" y="39385"/>
                    <a:pt x="18453" y="39385"/>
                  </a:cubicBezTo>
                  <a:cubicBezTo>
                    <a:pt x="19964" y="39385"/>
                    <a:pt x="21497" y="39252"/>
                    <a:pt x="23057" y="39066"/>
                  </a:cubicBezTo>
                  <a:cubicBezTo>
                    <a:pt x="28481" y="38336"/>
                    <a:pt x="34011" y="37815"/>
                    <a:pt x="38705" y="34685"/>
                  </a:cubicBezTo>
                  <a:cubicBezTo>
                    <a:pt x="42044" y="32494"/>
                    <a:pt x="45278" y="28947"/>
                    <a:pt x="46217" y="24982"/>
                  </a:cubicBezTo>
                  <a:cubicBezTo>
                    <a:pt x="47365" y="20496"/>
                    <a:pt x="46321" y="16532"/>
                    <a:pt x="44652" y="12255"/>
                  </a:cubicBezTo>
                  <a:cubicBezTo>
                    <a:pt x="43504" y="9438"/>
                    <a:pt x="41835" y="6830"/>
                    <a:pt x="39644" y="4743"/>
                  </a:cubicBezTo>
                  <a:cubicBezTo>
                    <a:pt x="37141" y="1926"/>
                    <a:pt x="33593" y="361"/>
                    <a:pt x="29838" y="48"/>
                  </a:cubicBezTo>
                  <a:cubicBezTo>
                    <a:pt x="29239" y="16"/>
                    <a:pt x="28642" y="0"/>
                    <a:pt x="28045" y="0"/>
                  </a:cubicBez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1"/>
            <p:cNvSpPr/>
            <p:nvPr/>
          </p:nvSpPr>
          <p:spPr>
            <a:xfrm>
              <a:off x="5914525" y="1192825"/>
              <a:ext cx="254575" cy="233900"/>
            </a:xfrm>
            <a:custGeom>
              <a:avLst/>
              <a:gdLst/>
              <a:ahLst/>
              <a:cxnLst/>
              <a:rect l="l" t="t" r="r" b="b"/>
              <a:pathLst>
                <a:path w="10183" h="9356" extrusionOk="0">
                  <a:moveTo>
                    <a:pt x="9765" y="1"/>
                  </a:moveTo>
                  <a:cubicBezTo>
                    <a:pt x="9556" y="1"/>
                    <a:pt x="9348" y="131"/>
                    <a:pt x="9348" y="392"/>
                  </a:cubicBezTo>
                  <a:cubicBezTo>
                    <a:pt x="9348" y="3000"/>
                    <a:pt x="9035" y="6652"/>
                    <a:pt x="6531" y="8217"/>
                  </a:cubicBezTo>
                  <a:cubicBezTo>
                    <a:pt x="6148" y="8456"/>
                    <a:pt x="5754" y="8558"/>
                    <a:pt x="5362" y="8558"/>
                  </a:cubicBezTo>
                  <a:cubicBezTo>
                    <a:pt x="4049" y="8558"/>
                    <a:pt x="2768" y="7408"/>
                    <a:pt x="2045" y="6443"/>
                  </a:cubicBezTo>
                  <a:cubicBezTo>
                    <a:pt x="1419" y="5295"/>
                    <a:pt x="897" y="3939"/>
                    <a:pt x="793" y="2583"/>
                  </a:cubicBezTo>
                  <a:cubicBezTo>
                    <a:pt x="751" y="2372"/>
                    <a:pt x="607" y="2281"/>
                    <a:pt x="457" y="2281"/>
                  </a:cubicBezTo>
                  <a:cubicBezTo>
                    <a:pt x="235" y="2281"/>
                    <a:pt x="0" y="2481"/>
                    <a:pt x="63" y="2792"/>
                  </a:cubicBezTo>
                  <a:lnTo>
                    <a:pt x="63" y="2687"/>
                  </a:lnTo>
                  <a:cubicBezTo>
                    <a:pt x="543" y="5091"/>
                    <a:pt x="1999" y="9356"/>
                    <a:pt x="5083" y="9356"/>
                  </a:cubicBezTo>
                  <a:cubicBezTo>
                    <a:pt x="5345" y="9356"/>
                    <a:pt x="5619" y="9325"/>
                    <a:pt x="5905" y="9260"/>
                  </a:cubicBezTo>
                  <a:cubicBezTo>
                    <a:pt x="9556" y="8425"/>
                    <a:pt x="10182" y="3522"/>
                    <a:pt x="10182" y="392"/>
                  </a:cubicBezTo>
                  <a:cubicBezTo>
                    <a:pt x="10182" y="131"/>
                    <a:pt x="9974" y="1"/>
                    <a:pt x="9765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1"/>
            <p:cNvSpPr/>
            <p:nvPr/>
          </p:nvSpPr>
          <p:spPr>
            <a:xfrm>
              <a:off x="6464850" y="1056825"/>
              <a:ext cx="194575" cy="164300"/>
            </a:xfrm>
            <a:custGeom>
              <a:avLst/>
              <a:gdLst/>
              <a:ahLst/>
              <a:cxnLst/>
              <a:rect l="l" t="t" r="r" b="b"/>
              <a:pathLst>
                <a:path w="7783" h="6572" extrusionOk="0">
                  <a:moveTo>
                    <a:pt x="6925" y="1"/>
                  </a:moveTo>
                  <a:cubicBezTo>
                    <a:pt x="6703" y="1"/>
                    <a:pt x="6468" y="200"/>
                    <a:pt x="6531" y="511"/>
                  </a:cubicBezTo>
                  <a:cubicBezTo>
                    <a:pt x="7078" y="2062"/>
                    <a:pt x="6668" y="5766"/>
                    <a:pt x="4604" y="5766"/>
                  </a:cubicBezTo>
                  <a:cubicBezTo>
                    <a:pt x="4308" y="5766"/>
                    <a:pt x="3977" y="5690"/>
                    <a:pt x="3610" y="5519"/>
                  </a:cubicBezTo>
                  <a:cubicBezTo>
                    <a:pt x="2045" y="4580"/>
                    <a:pt x="897" y="2911"/>
                    <a:pt x="793" y="1033"/>
                  </a:cubicBezTo>
                  <a:cubicBezTo>
                    <a:pt x="751" y="823"/>
                    <a:pt x="606" y="731"/>
                    <a:pt x="456" y="731"/>
                  </a:cubicBezTo>
                  <a:cubicBezTo>
                    <a:pt x="235" y="731"/>
                    <a:pt x="0" y="931"/>
                    <a:pt x="62" y="1242"/>
                  </a:cubicBezTo>
                  <a:cubicBezTo>
                    <a:pt x="366" y="3466"/>
                    <a:pt x="2041" y="6572"/>
                    <a:pt x="4613" y="6572"/>
                  </a:cubicBezTo>
                  <a:cubicBezTo>
                    <a:pt x="4695" y="6572"/>
                    <a:pt x="4778" y="6569"/>
                    <a:pt x="4861" y="6562"/>
                  </a:cubicBezTo>
                  <a:cubicBezTo>
                    <a:pt x="5905" y="6458"/>
                    <a:pt x="6739" y="5206"/>
                    <a:pt x="7157" y="4372"/>
                  </a:cubicBezTo>
                  <a:cubicBezTo>
                    <a:pt x="7678" y="3015"/>
                    <a:pt x="7783" y="1555"/>
                    <a:pt x="7261" y="303"/>
                  </a:cubicBezTo>
                  <a:cubicBezTo>
                    <a:pt x="7219" y="92"/>
                    <a:pt x="7075" y="1"/>
                    <a:pt x="6925" y="1"/>
                  </a:cubicBezTo>
                  <a:close/>
                </a:path>
              </a:pathLst>
            </a:custGeom>
            <a:solidFill>
              <a:srgbClr val="1D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1"/>
            <p:cNvSpPr/>
            <p:nvPr/>
          </p:nvSpPr>
          <p:spPr>
            <a:xfrm>
              <a:off x="6356850" y="1555100"/>
              <a:ext cx="139050" cy="104100"/>
            </a:xfrm>
            <a:custGeom>
              <a:avLst/>
              <a:gdLst/>
              <a:ahLst/>
              <a:cxnLst/>
              <a:rect l="l" t="t" r="r" b="b"/>
              <a:pathLst>
                <a:path w="5562" h="4164" extrusionOk="0">
                  <a:moveTo>
                    <a:pt x="2791" y="0"/>
                  </a:moveTo>
                  <a:cubicBezTo>
                    <a:pt x="2621" y="0"/>
                    <a:pt x="2454" y="29"/>
                    <a:pt x="2296" y="89"/>
                  </a:cubicBezTo>
                  <a:cubicBezTo>
                    <a:pt x="940" y="507"/>
                    <a:pt x="1" y="2802"/>
                    <a:pt x="1357" y="3741"/>
                  </a:cubicBezTo>
                  <a:cubicBezTo>
                    <a:pt x="1768" y="4035"/>
                    <a:pt x="2246" y="4163"/>
                    <a:pt x="2734" y="4163"/>
                  </a:cubicBezTo>
                  <a:cubicBezTo>
                    <a:pt x="3112" y="4163"/>
                    <a:pt x="3497" y="4086"/>
                    <a:pt x="3861" y="3950"/>
                  </a:cubicBezTo>
                  <a:cubicBezTo>
                    <a:pt x="4382" y="3741"/>
                    <a:pt x="4695" y="3324"/>
                    <a:pt x="5008" y="2906"/>
                  </a:cubicBezTo>
                  <a:cubicBezTo>
                    <a:pt x="5561" y="1616"/>
                    <a:pt x="4079" y="0"/>
                    <a:pt x="2791" y="0"/>
                  </a:cubicBezTo>
                  <a:close/>
                </a:path>
              </a:pathLst>
            </a:custGeom>
            <a:solidFill>
              <a:srgbClr val="803E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1"/>
            <p:cNvSpPr/>
            <p:nvPr/>
          </p:nvSpPr>
          <p:spPr>
            <a:xfrm>
              <a:off x="6774150" y="1418275"/>
              <a:ext cx="122625" cy="112500"/>
            </a:xfrm>
            <a:custGeom>
              <a:avLst/>
              <a:gdLst/>
              <a:ahLst/>
              <a:cxnLst/>
              <a:rect l="l" t="t" r="r" b="b"/>
              <a:pathLst>
                <a:path w="4905" h="4500" extrusionOk="0">
                  <a:moveTo>
                    <a:pt x="3117" y="0"/>
                  </a:moveTo>
                  <a:cubicBezTo>
                    <a:pt x="2603" y="0"/>
                    <a:pt x="2051" y="152"/>
                    <a:pt x="1566" y="450"/>
                  </a:cubicBezTo>
                  <a:cubicBezTo>
                    <a:pt x="210" y="1285"/>
                    <a:pt x="1" y="3163"/>
                    <a:pt x="1253" y="4102"/>
                  </a:cubicBezTo>
                  <a:cubicBezTo>
                    <a:pt x="1608" y="4381"/>
                    <a:pt x="1976" y="4500"/>
                    <a:pt x="2336" y="4500"/>
                  </a:cubicBezTo>
                  <a:cubicBezTo>
                    <a:pt x="3452" y="4500"/>
                    <a:pt x="4484" y="3354"/>
                    <a:pt x="4800" y="2328"/>
                  </a:cubicBezTo>
                  <a:cubicBezTo>
                    <a:pt x="4904" y="2015"/>
                    <a:pt x="4904" y="1702"/>
                    <a:pt x="4904" y="1494"/>
                  </a:cubicBezTo>
                  <a:cubicBezTo>
                    <a:pt x="4837" y="489"/>
                    <a:pt x="4039" y="0"/>
                    <a:pt x="3117" y="0"/>
                  </a:cubicBezTo>
                  <a:close/>
                </a:path>
              </a:pathLst>
            </a:custGeom>
            <a:solidFill>
              <a:srgbClr val="803E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1"/>
            <p:cNvSpPr/>
            <p:nvPr/>
          </p:nvSpPr>
          <p:spPr>
            <a:xfrm>
              <a:off x="6565500" y="1635575"/>
              <a:ext cx="271275" cy="232150"/>
            </a:xfrm>
            <a:custGeom>
              <a:avLst/>
              <a:gdLst/>
              <a:ahLst/>
              <a:cxnLst/>
              <a:rect l="l" t="t" r="r" b="b"/>
              <a:pathLst>
                <a:path w="10851" h="9286" extrusionOk="0">
                  <a:moveTo>
                    <a:pt x="10433" y="0"/>
                  </a:moveTo>
                  <a:cubicBezTo>
                    <a:pt x="9599" y="0"/>
                    <a:pt x="8869" y="105"/>
                    <a:pt x="8034" y="209"/>
                  </a:cubicBezTo>
                  <a:cubicBezTo>
                    <a:pt x="5217" y="731"/>
                    <a:pt x="2505" y="1669"/>
                    <a:pt x="1" y="3026"/>
                  </a:cubicBezTo>
                  <a:cubicBezTo>
                    <a:pt x="314" y="4382"/>
                    <a:pt x="835" y="5634"/>
                    <a:pt x="1566" y="6677"/>
                  </a:cubicBezTo>
                  <a:cubicBezTo>
                    <a:pt x="2400" y="8138"/>
                    <a:pt x="3965" y="9077"/>
                    <a:pt x="5634" y="9285"/>
                  </a:cubicBezTo>
                  <a:cubicBezTo>
                    <a:pt x="7721" y="9077"/>
                    <a:pt x="9599" y="7616"/>
                    <a:pt x="10225" y="5634"/>
                  </a:cubicBezTo>
                  <a:cubicBezTo>
                    <a:pt x="10746" y="3756"/>
                    <a:pt x="10851" y="1878"/>
                    <a:pt x="10433" y="0"/>
                  </a:cubicBezTo>
                  <a:close/>
                </a:path>
              </a:pathLst>
            </a:custGeom>
            <a:solidFill>
              <a:srgbClr val="803E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1"/>
            <p:cNvSpPr/>
            <p:nvPr/>
          </p:nvSpPr>
          <p:spPr>
            <a:xfrm>
              <a:off x="6607250" y="1760650"/>
              <a:ext cx="216500" cy="107075"/>
            </a:xfrm>
            <a:custGeom>
              <a:avLst/>
              <a:gdLst/>
              <a:ahLst/>
              <a:cxnLst/>
              <a:rect l="l" t="t" r="r" b="b"/>
              <a:pathLst>
                <a:path w="8660" h="4283" extrusionOk="0">
                  <a:moveTo>
                    <a:pt x="6487" y="1"/>
                  </a:moveTo>
                  <a:cubicBezTo>
                    <a:pt x="5094" y="1"/>
                    <a:pt x="3702" y="255"/>
                    <a:pt x="2400" y="735"/>
                  </a:cubicBezTo>
                  <a:cubicBezTo>
                    <a:pt x="1565" y="1048"/>
                    <a:pt x="730" y="1361"/>
                    <a:pt x="0" y="1883"/>
                  </a:cubicBezTo>
                  <a:cubicBezTo>
                    <a:pt x="939" y="3239"/>
                    <a:pt x="2400" y="4074"/>
                    <a:pt x="3964" y="4282"/>
                  </a:cubicBezTo>
                  <a:cubicBezTo>
                    <a:pt x="6051" y="4074"/>
                    <a:pt x="7929" y="2613"/>
                    <a:pt x="8555" y="631"/>
                  </a:cubicBezTo>
                  <a:cubicBezTo>
                    <a:pt x="8555" y="527"/>
                    <a:pt x="8555" y="318"/>
                    <a:pt x="8659" y="214"/>
                  </a:cubicBezTo>
                  <a:cubicBezTo>
                    <a:pt x="7943" y="70"/>
                    <a:pt x="7215" y="1"/>
                    <a:pt x="6487" y="1"/>
                  </a:cubicBezTo>
                  <a:close/>
                </a:path>
              </a:pathLst>
            </a:custGeom>
            <a:solidFill>
              <a:srgbClr val="F75D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6" name="Google Shape;646;p31"/>
          <p:cNvGrpSpPr/>
          <p:nvPr/>
        </p:nvGrpSpPr>
        <p:grpSpPr>
          <a:xfrm>
            <a:off x="1103582" y="1458375"/>
            <a:ext cx="1998114" cy="1539627"/>
            <a:chOff x="3615461" y="1458375"/>
            <a:chExt cx="1998114" cy="1539627"/>
          </a:xfrm>
        </p:grpSpPr>
        <p:sp>
          <p:nvSpPr>
            <p:cNvPr id="647" name="Google Shape;647;p31"/>
            <p:cNvSpPr/>
            <p:nvPr/>
          </p:nvSpPr>
          <p:spPr>
            <a:xfrm rot="5396097" flipH="1">
              <a:off x="4399625" y="1301925"/>
              <a:ext cx="1056901" cy="1369800"/>
            </a:xfrm>
            <a:prstGeom prst="wedgeEllipseCallout">
              <a:avLst>
                <a:gd name="adj1" fmla="val -90240"/>
                <a:gd name="adj2" fmla="val 163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8" name="Google Shape;648;p31"/>
            <p:cNvGrpSpPr/>
            <p:nvPr/>
          </p:nvGrpSpPr>
          <p:grpSpPr>
            <a:xfrm>
              <a:off x="3615461" y="1790655"/>
              <a:ext cx="1303480" cy="1207346"/>
              <a:chOff x="4032911" y="1485566"/>
              <a:chExt cx="1303480" cy="1207346"/>
            </a:xfrm>
          </p:grpSpPr>
          <p:grpSp>
            <p:nvGrpSpPr>
              <p:cNvPr id="649" name="Google Shape;649;p31"/>
              <p:cNvGrpSpPr/>
              <p:nvPr/>
            </p:nvGrpSpPr>
            <p:grpSpPr>
              <a:xfrm>
                <a:off x="4032911" y="2075578"/>
                <a:ext cx="1303480" cy="617335"/>
                <a:chOff x="4032911" y="2075578"/>
                <a:chExt cx="1303480" cy="617335"/>
              </a:xfrm>
            </p:grpSpPr>
            <p:grpSp>
              <p:nvGrpSpPr>
                <p:cNvPr id="650" name="Google Shape;650;p31"/>
                <p:cNvGrpSpPr/>
                <p:nvPr/>
              </p:nvGrpSpPr>
              <p:grpSpPr>
                <a:xfrm>
                  <a:off x="4032911" y="2075578"/>
                  <a:ext cx="1303480" cy="617335"/>
                  <a:chOff x="4032911" y="2093540"/>
                  <a:chExt cx="1303480" cy="617335"/>
                </a:xfrm>
              </p:grpSpPr>
              <p:grpSp>
                <p:nvGrpSpPr>
                  <p:cNvPr id="651" name="Google Shape;651;p31"/>
                  <p:cNvGrpSpPr/>
                  <p:nvPr/>
                </p:nvGrpSpPr>
                <p:grpSpPr>
                  <a:xfrm rot="-249790">
                    <a:off x="4046266" y="2118945"/>
                    <a:ext cx="714195" cy="393873"/>
                    <a:chOff x="6865949" y="2342003"/>
                    <a:chExt cx="714168" cy="393858"/>
                  </a:xfrm>
                </p:grpSpPr>
                <p:grpSp>
                  <p:nvGrpSpPr>
                    <p:cNvPr id="652" name="Google Shape;652;p31"/>
                    <p:cNvGrpSpPr/>
                    <p:nvPr/>
                  </p:nvGrpSpPr>
                  <p:grpSpPr>
                    <a:xfrm>
                      <a:off x="6865949" y="2342003"/>
                      <a:ext cx="268661" cy="257161"/>
                      <a:chOff x="4584749" y="1608028"/>
                      <a:chExt cx="268661" cy="257161"/>
                    </a:xfrm>
                  </p:grpSpPr>
                  <p:sp>
                    <p:nvSpPr>
                      <p:cNvPr id="653" name="Google Shape;653;p31"/>
                      <p:cNvSpPr/>
                      <p:nvPr/>
                    </p:nvSpPr>
                    <p:spPr>
                      <a:xfrm>
                        <a:off x="4697042" y="1674865"/>
                        <a:ext cx="156369" cy="19032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925" h="5994" extrusionOk="0">
                            <a:moveTo>
                              <a:pt x="1448" y="0"/>
                            </a:moveTo>
                            <a:cubicBezTo>
                              <a:pt x="1448" y="0"/>
                              <a:pt x="1" y="1982"/>
                              <a:pt x="473" y="2690"/>
                            </a:cubicBezTo>
                            <a:cubicBezTo>
                              <a:pt x="960" y="3398"/>
                              <a:pt x="2848" y="5993"/>
                              <a:pt x="2848" y="5993"/>
                            </a:cubicBezTo>
                            <a:lnTo>
                              <a:pt x="4924" y="3539"/>
                            </a:lnTo>
                            <a:lnTo>
                              <a:pt x="3225" y="1526"/>
                            </a:lnTo>
                            <a:lnTo>
                              <a:pt x="2423" y="488"/>
                            </a:lnTo>
                            <a:lnTo>
                              <a:pt x="1448" y="0"/>
                            </a:lnTo>
                            <a:close/>
                          </a:path>
                        </a:pathLst>
                      </a:custGeom>
                      <a:solidFill>
                        <a:srgbClr val="F9CB9C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654" name="Google Shape;654;p31"/>
                      <p:cNvSpPr/>
                      <p:nvPr/>
                    </p:nvSpPr>
                    <p:spPr>
                      <a:xfrm rot="8819362" flipH="1">
                        <a:off x="4615843" y="1643249"/>
                        <a:ext cx="178819" cy="16714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632" h="5264" extrusionOk="0">
                            <a:moveTo>
                              <a:pt x="2910" y="1"/>
                            </a:moveTo>
                            <a:lnTo>
                              <a:pt x="1463" y="1590"/>
                            </a:lnTo>
                            <a:cubicBezTo>
                              <a:pt x="1463" y="1590"/>
                              <a:pt x="31" y="2643"/>
                              <a:pt x="189" y="2879"/>
                            </a:cubicBezTo>
                            <a:cubicBezTo>
                              <a:pt x="239" y="2955"/>
                              <a:pt x="380" y="2980"/>
                              <a:pt x="550" y="2980"/>
                            </a:cubicBezTo>
                            <a:cubicBezTo>
                              <a:pt x="911" y="2980"/>
                              <a:pt x="1400" y="2864"/>
                              <a:pt x="1400" y="2864"/>
                            </a:cubicBezTo>
                            <a:lnTo>
                              <a:pt x="1400" y="2864"/>
                            </a:lnTo>
                            <a:cubicBezTo>
                              <a:pt x="1400" y="2864"/>
                              <a:pt x="0" y="3918"/>
                              <a:pt x="519" y="4421"/>
                            </a:cubicBezTo>
                            <a:cubicBezTo>
                              <a:pt x="547" y="4446"/>
                              <a:pt x="582" y="4457"/>
                              <a:pt x="622" y="4457"/>
                            </a:cubicBezTo>
                            <a:cubicBezTo>
                              <a:pt x="814" y="4457"/>
                              <a:pt x="1124" y="4203"/>
                              <a:pt x="1360" y="3981"/>
                            </a:cubicBezTo>
                            <a:lnTo>
                              <a:pt x="1360" y="3981"/>
                            </a:lnTo>
                            <a:cubicBezTo>
                              <a:pt x="1120" y="4261"/>
                              <a:pt x="874" y="4653"/>
                              <a:pt x="1117" y="4877"/>
                            </a:cubicBezTo>
                            <a:cubicBezTo>
                              <a:pt x="1154" y="4908"/>
                              <a:pt x="1198" y="4922"/>
                              <a:pt x="1247" y="4922"/>
                            </a:cubicBezTo>
                            <a:cubicBezTo>
                              <a:pt x="1419" y="4922"/>
                              <a:pt x="1652" y="4751"/>
                              <a:pt x="1852" y="4569"/>
                            </a:cubicBezTo>
                            <a:lnTo>
                              <a:pt x="1852" y="4569"/>
                            </a:lnTo>
                            <a:cubicBezTo>
                              <a:pt x="1653" y="4819"/>
                              <a:pt x="1502" y="5109"/>
                              <a:pt x="1730" y="5239"/>
                            </a:cubicBezTo>
                            <a:cubicBezTo>
                              <a:pt x="1758" y="5256"/>
                              <a:pt x="1792" y="5264"/>
                              <a:pt x="1831" y="5264"/>
                            </a:cubicBezTo>
                            <a:cubicBezTo>
                              <a:pt x="2415" y="5264"/>
                              <a:pt x="4199" y="3472"/>
                              <a:pt x="4892" y="2219"/>
                            </a:cubicBezTo>
                            <a:cubicBezTo>
                              <a:pt x="5631" y="882"/>
                              <a:pt x="2910" y="1"/>
                              <a:pt x="2910" y="1"/>
                            </a:cubicBezTo>
                            <a:close/>
                          </a:path>
                        </a:pathLst>
                      </a:custGeom>
                      <a:solidFill>
                        <a:srgbClr val="F9CB9C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</p:grpSp>
                <p:sp>
                  <p:nvSpPr>
                    <p:cNvPr id="655" name="Google Shape;655;p31"/>
                    <p:cNvSpPr/>
                    <p:nvPr/>
                  </p:nvSpPr>
                  <p:spPr>
                    <a:xfrm>
                      <a:off x="7024397" y="2455423"/>
                      <a:ext cx="555720" cy="28043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503" h="8832" extrusionOk="0">
                          <a:moveTo>
                            <a:pt x="2879" y="1"/>
                          </a:moveTo>
                          <a:lnTo>
                            <a:pt x="0" y="3461"/>
                          </a:lnTo>
                          <a:cubicBezTo>
                            <a:pt x="0" y="3461"/>
                            <a:pt x="2643" y="8574"/>
                            <a:pt x="10004" y="8825"/>
                          </a:cubicBezTo>
                          <a:cubicBezTo>
                            <a:pt x="10128" y="8830"/>
                            <a:pt x="10249" y="8832"/>
                            <a:pt x="10368" y="8832"/>
                          </a:cubicBezTo>
                          <a:cubicBezTo>
                            <a:pt x="17502" y="8832"/>
                            <a:pt x="15950" y="1071"/>
                            <a:pt x="15950" y="1071"/>
                          </a:cubicBezTo>
                          <a:lnTo>
                            <a:pt x="12316" y="284"/>
                          </a:lnTo>
                          <a:lnTo>
                            <a:pt x="7346" y="2769"/>
                          </a:lnTo>
                          <a:cubicBezTo>
                            <a:pt x="7346" y="2769"/>
                            <a:pt x="3162" y="221"/>
                            <a:pt x="2879" y="1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656" name="Google Shape;656;p31"/>
                  <p:cNvGrpSpPr/>
                  <p:nvPr/>
                </p:nvGrpSpPr>
                <p:grpSpPr>
                  <a:xfrm rot="249790" flipH="1">
                    <a:off x="4608841" y="2118945"/>
                    <a:ext cx="714195" cy="393873"/>
                    <a:chOff x="6865949" y="2342003"/>
                    <a:chExt cx="714168" cy="393858"/>
                  </a:xfrm>
                </p:grpSpPr>
                <p:grpSp>
                  <p:nvGrpSpPr>
                    <p:cNvPr id="657" name="Google Shape;657;p31"/>
                    <p:cNvGrpSpPr/>
                    <p:nvPr/>
                  </p:nvGrpSpPr>
                  <p:grpSpPr>
                    <a:xfrm>
                      <a:off x="6865949" y="2342003"/>
                      <a:ext cx="268661" cy="257161"/>
                      <a:chOff x="4584749" y="1608028"/>
                      <a:chExt cx="268661" cy="257161"/>
                    </a:xfrm>
                  </p:grpSpPr>
                  <p:sp>
                    <p:nvSpPr>
                      <p:cNvPr id="658" name="Google Shape;658;p31"/>
                      <p:cNvSpPr/>
                      <p:nvPr/>
                    </p:nvSpPr>
                    <p:spPr>
                      <a:xfrm>
                        <a:off x="4697042" y="1674865"/>
                        <a:ext cx="156369" cy="19032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925" h="5994" extrusionOk="0">
                            <a:moveTo>
                              <a:pt x="1448" y="0"/>
                            </a:moveTo>
                            <a:cubicBezTo>
                              <a:pt x="1448" y="0"/>
                              <a:pt x="1" y="1982"/>
                              <a:pt x="473" y="2690"/>
                            </a:cubicBezTo>
                            <a:cubicBezTo>
                              <a:pt x="960" y="3398"/>
                              <a:pt x="2848" y="5993"/>
                              <a:pt x="2848" y="5993"/>
                            </a:cubicBezTo>
                            <a:lnTo>
                              <a:pt x="4924" y="3539"/>
                            </a:lnTo>
                            <a:lnTo>
                              <a:pt x="3225" y="1526"/>
                            </a:lnTo>
                            <a:lnTo>
                              <a:pt x="2423" y="488"/>
                            </a:lnTo>
                            <a:lnTo>
                              <a:pt x="1448" y="0"/>
                            </a:lnTo>
                            <a:close/>
                          </a:path>
                        </a:pathLst>
                      </a:custGeom>
                      <a:solidFill>
                        <a:srgbClr val="F9CB9C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659" name="Google Shape;659;p31"/>
                      <p:cNvSpPr/>
                      <p:nvPr/>
                    </p:nvSpPr>
                    <p:spPr>
                      <a:xfrm rot="8819362" flipH="1">
                        <a:off x="4615843" y="1643249"/>
                        <a:ext cx="178819" cy="16714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632" h="5264" extrusionOk="0">
                            <a:moveTo>
                              <a:pt x="2910" y="1"/>
                            </a:moveTo>
                            <a:lnTo>
                              <a:pt x="1463" y="1590"/>
                            </a:lnTo>
                            <a:cubicBezTo>
                              <a:pt x="1463" y="1590"/>
                              <a:pt x="31" y="2643"/>
                              <a:pt x="189" y="2879"/>
                            </a:cubicBezTo>
                            <a:cubicBezTo>
                              <a:pt x="239" y="2955"/>
                              <a:pt x="380" y="2980"/>
                              <a:pt x="550" y="2980"/>
                            </a:cubicBezTo>
                            <a:cubicBezTo>
                              <a:pt x="911" y="2980"/>
                              <a:pt x="1400" y="2864"/>
                              <a:pt x="1400" y="2864"/>
                            </a:cubicBezTo>
                            <a:lnTo>
                              <a:pt x="1400" y="2864"/>
                            </a:lnTo>
                            <a:cubicBezTo>
                              <a:pt x="1400" y="2864"/>
                              <a:pt x="0" y="3918"/>
                              <a:pt x="519" y="4421"/>
                            </a:cubicBezTo>
                            <a:cubicBezTo>
                              <a:pt x="547" y="4446"/>
                              <a:pt x="582" y="4457"/>
                              <a:pt x="622" y="4457"/>
                            </a:cubicBezTo>
                            <a:cubicBezTo>
                              <a:pt x="814" y="4457"/>
                              <a:pt x="1124" y="4203"/>
                              <a:pt x="1360" y="3981"/>
                            </a:cubicBezTo>
                            <a:lnTo>
                              <a:pt x="1360" y="3981"/>
                            </a:lnTo>
                            <a:cubicBezTo>
                              <a:pt x="1120" y="4261"/>
                              <a:pt x="874" y="4653"/>
                              <a:pt x="1117" y="4877"/>
                            </a:cubicBezTo>
                            <a:cubicBezTo>
                              <a:pt x="1154" y="4908"/>
                              <a:pt x="1198" y="4922"/>
                              <a:pt x="1247" y="4922"/>
                            </a:cubicBezTo>
                            <a:cubicBezTo>
                              <a:pt x="1419" y="4922"/>
                              <a:pt x="1652" y="4751"/>
                              <a:pt x="1852" y="4569"/>
                            </a:cubicBezTo>
                            <a:lnTo>
                              <a:pt x="1852" y="4569"/>
                            </a:lnTo>
                            <a:cubicBezTo>
                              <a:pt x="1653" y="4819"/>
                              <a:pt x="1502" y="5109"/>
                              <a:pt x="1730" y="5239"/>
                            </a:cubicBezTo>
                            <a:cubicBezTo>
                              <a:pt x="1758" y="5256"/>
                              <a:pt x="1792" y="5264"/>
                              <a:pt x="1831" y="5264"/>
                            </a:cubicBezTo>
                            <a:cubicBezTo>
                              <a:pt x="2415" y="5264"/>
                              <a:pt x="4199" y="3472"/>
                              <a:pt x="4892" y="2219"/>
                            </a:cubicBezTo>
                            <a:cubicBezTo>
                              <a:pt x="5631" y="882"/>
                              <a:pt x="2910" y="1"/>
                              <a:pt x="2910" y="1"/>
                            </a:cubicBezTo>
                            <a:close/>
                          </a:path>
                        </a:pathLst>
                      </a:custGeom>
                      <a:solidFill>
                        <a:srgbClr val="F9CB9C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</p:grpSp>
                <p:sp>
                  <p:nvSpPr>
                    <p:cNvPr id="660" name="Google Shape;660;p31"/>
                    <p:cNvSpPr/>
                    <p:nvPr/>
                  </p:nvSpPr>
                  <p:spPr>
                    <a:xfrm>
                      <a:off x="7024397" y="2455423"/>
                      <a:ext cx="555720" cy="28043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503" h="8832" extrusionOk="0">
                          <a:moveTo>
                            <a:pt x="2879" y="1"/>
                          </a:moveTo>
                          <a:lnTo>
                            <a:pt x="0" y="3461"/>
                          </a:lnTo>
                          <a:cubicBezTo>
                            <a:pt x="0" y="3461"/>
                            <a:pt x="2643" y="8574"/>
                            <a:pt x="10004" y="8825"/>
                          </a:cubicBezTo>
                          <a:cubicBezTo>
                            <a:pt x="10128" y="8830"/>
                            <a:pt x="10249" y="8832"/>
                            <a:pt x="10368" y="8832"/>
                          </a:cubicBezTo>
                          <a:cubicBezTo>
                            <a:pt x="17502" y="8832"/>
                            <a:pt x="15950" y="1071"/>
                            <a:pt x="15950" y="1071"/>
                          </a:cubicBezTo>
                          <a:lnTo>
                            <a:pt x="12316" y="284"/>
                          </a:lnTo>
                          <a:lnTo>
                            <a:pt x="7346" y="2769"/>
                          </a:lnTo>
                          <a:cubicBezTo>
                            <a:pt x="7346" y="2769"/>
                            <a:pt x="3162" y="221"/>
                            <a:pt x="2879" y="1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sp>
                <p:nvSpPr>
                  <p:cNvPr id="661" name="Google Shape;661;p31"/>
                  <p:cNvSpPr/>
                  <p:nvPr/>
                </p:nvSpPr>
                <p:spPr>
                  <a:xfrm>
                    <a:off x="4399075" y="2204575"/>
                    <a:ext cx="506300" cy="506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52" h="20252" extrusionOk="0">
                        <a:moveTo>
                          <a:pt x="8745" y="230"/>
                        </a:moveTo>
                        <a:lnTo>
                          <a:pt x="14038" y="0"/>
                        </a:lnTo>
                        <a:lnTo>
                          <a:pt x="20252" y="19562"/>
                        </a:lnTo>
                        <a:lnTo>
                          <a:pt x="0" y="20252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</p:sp>
            </p:grpSp>
            <p:grpSp>
              <p:nvGrpSpPr>
                <p:cNvPr id="662" name="Google Shape;662;p31"/>
                <p:cNvGrpSpPr/>
                <p:nvPr/>
              </p:nvGrpSpPr>
              <p:grpSpPr>
                <a:xfrm>
                  <a:off x="4589863" y="2093551"/>
                  <a:ext cx="189574" cy="149623"/>
                  <a:chOff x="5119413" y="1670864"/>
                  <a:chExt cx="189574" cy="149623"/>
                </a:xfrm>
              </p:grpSpPr>
              <p:sp>
                <p:nvSpPr>
                  <p:cNvPr id="663" name="Google Shape;663;p31"/>
                  <p:cNvSpPr/>
                  <p:nvPr/>
                </p:nvSpPr>
                <p:spPr>
                  <a:xfrm>
                    <a:off x="5119413" y="1730063"/>
                    <a:ext cx="189574" cy="904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17" h="2848" extrusionOk="0">
                        <a:moveTo>
                          <a:pt x="2817" y="0"/>
                        </a:moveTo>
                        <a:cubicBezTo>
                          <a:pt x="1259" y="0"/>
                          <a:pt x="1" y="629"/>
                          <a:pt x="1" y="1416"/>
                        </a:cubicBezTo>
                        <a:cubicBezTo>
                          <a:pt x="1" y="2202"/>
                          <a:pt x="1259" y="2847"/>
                          <a:pt x="2817" y="2847"/>
                        </a:cubicBezTo>
                        <a:cubicBezTo>
                          <a:pt x="4358" y="2847"/>
                          <a:pt x="5616" y="2202"/>
                          <a:pt x="5616" y="1416"/>
                        </a:cubicBezTo>
                        <a:cubicBezTo>
                          <a:pt x="5616" y="629"/>
                          <a:pt x="4358" y="0"/>
                          <a:pt x="2817" y="0"/>
                        </a:cubicBezTo>
                        <a:close/>
                      </a:path>
                    </a:pathLst>
                  </a:custGeom>
                  <a:solidFill>
                    <a:srgbClr val="C9445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4" name="Google Shape;664;p31"/>
                  <p:cNvSpPr/>
                  <p:nvPr/>
                </p:nvSpPr>
                <p:spPr>
                  <a:xfrm>
                    <a:off x="5147511" y="1670864"/>
                    <a:ext cx="122904" cy="12240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71" h="3855" extrusionOk="0">
                        <a:moveTo>
                          <a:pt x="1652" y="0"/>
                        </a:moveTo>
                        <a:cubicBezTo>
                          <a:pt x="740" y="0"/>
                          <a:pt x="1" y="740"/>
                          <a:pt x="1" y="1668"/>
                        </a:cubicBezTo>
                        <a:lnTo>
                          <a:pt x="1" y="2187"/>
                        </a:lnTo>
                        <a:cubicBezTo>
                          <a:pt x="1" y="3115"/>
                          <a:pt x="740" y="3854"/>
                          <a:pt x="1652" y="3854"/>
                        </a:cubicBezTo>
                        <a:lnTo>
                          <a:pt x="2203" y="3854"/>
                        </a:lnTo>
                        <a:cubicBezTo>
                          <a:pt x="3131" y="3854"/>
                          <a:pt x="3870" y="3115"/>
                          <a:pt x="3870" y="2187"/>
                        </a:cubicBezTo>
                        <a:lnTo>
                          <a:pt x="3870" y="1668"/>
                        </a:lnTo>
                        <a:cubicBezTo>
                          <a:pt x="3870" y="740"/>
                          <a:pt x="3131" y="0"/>
                          <a:pt x="2203" y="0"/>
                        </a:cubicBezTo>
                        <a:close/>
                      </a:path>
                    </a:pathLst>
                  </a:custGeom>
                  <a:solidFill>
                    <a:srgbClr val="F9CB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665" name="Google Shape;665;p31"/>
              <p:cNvGrpSpPr/>
              <p:nvPr/>
            </p:nvGrpSpPr>
            <p:grpSpPr>
              <a:xfrm>
                <a:off x="4306312" y="1485566"/>
                <a:ext cx="840240" cy="667183"/>
                <a:chOff x="4306312" y="1485566"/>
                <a:chExt cx="840240" cy="667183"/>
              </a:xfrm>
            </p:grpSpPr>
            <p:sp>
              <p:nvSpPr>
                <p:cNvPr id="666" name="Google Shape;666;p31"/>
                <p:cNvSpPr/>
                <p:nvPr/>
              </p:nvSpPr>
              <p:spPr>
                <a:xfrm rot="2847276">
                  <a:off x="4895431" y="1979530"/>
                  <a:ext cx="138804" cy="1178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94" h="3902" extrusionOk="0">
                      <a:moveTo>
                        <a:pt x="2422" y="1"/>
                      </a:moveTo>
                      <a:lnTo>
                        <a:pt x="1211" y="1951"/>
                      </a:lnTo>
                      <a:lnTo>
                        <a:pt x="0" y="3902"/>
                      </a:lnTo>
                      <a:lnTo>
                        <a:pt x="4593" y="3902"/>
                      </a:lnTo>
                      <a:lnTo>
                        <a:pt x="3508" y="1951"/>
                      </a:lnTo>
                      <a:lnTo>
                        <a:pt x="2422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31"/>
                <p:cNvSpPr/>
                <p:nvPr/>
              </p:nvSpPr>
              <p:spPr>
                <a:xfrm rot="-1476336">
                  <a:off x="4359569" y="1896828"/>
                  <a:ext cx="136414" cy="123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5" h="4075" extrusionOk="0">
                      <a:moveTo>
                        <a:pt x="2549" y="1"/>
                      </a:moveTo>
                      <a:lnTo>
                        <a:pt x="1275" y="1794"/>
                      </a:lnTo>
                      <a:lnTo>
                        <a:pt x="0" y="3603"/>
                      </a:lnTo>
                      <a:lnTo>
                        <a:pt x="2265" y="3839"/>
                      </a:lnTo>
                      <a:lnTo>
                        <a:pt x="4515" y="4075"/>
                      </a:lnTo>
                      <a:lnTo>
                        <a:pt x="3524" y="2046"/>
                      </a:lnTo>
                      <a:lnTo>
                        <a:pt x="254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8" name="Google Shape;668;p31"/>
                <p:cNvSpPr/>
                <p:nvPr/>
              </p:nvSpPr>
              <p:spPr>
                <a:xfrm>
                  <a:off x="4549160" y="1981625"/>
                  <a:ext cx="133086" cy="1136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5" h="3763" extrusionOk="0">
                      <a:moveTo>
                        <a:pt x="2517" y="1"/>
                      </a:moveTo>
                      <a:cubicBezTo>
                        <a:pt x="850" y="1"/>
                        <a:pt x="0" y="2030"/>
                        <a:pt x="1196" y="3210"/>
                      </a:cubicBezTo>
                      <a:cubicBezTo>
                        <a:pt x="1578" y="3591"/>
                        <a:pt x="2048" y="3762"/>
                        <a:pt x="2511" y="3762"/>
                      </a:cubicBezTo>
                      <a:cubicBezTo>
                        <a:pt x="3476" y="3762"/>
                        <a:pt x="4405" y="3016"/>
                        <a:pt x="4405" y="1888"/>
                      </a:cubicBezTo>
                      <a:cubicBezTo>
                        <a:pt x="4405" y="850"/>
                        <a:pt x="3555" y="1"/>
                        <a:pt x="2517" y="1"/>
                      </a:cubicBezTo>
                      <a:close/>
                    </a:path>
                  </a:pathLst>
                </a:custGeom>
                <a:solidFill>
                  <a:srgbClr val="FF84A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9" name="Google Shape;669;p31"/>
                <p:cNvSpPr/>
                <p:nvPr/>
              </p:nvSpPr>
              <p:spPr>
                <a:xfrm>
                  <a:off x="4306312" y="1778235"/>
                  <a:ext cx="171607" cy="1458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0" h="4829" extrusionOk="0">
                      <a:moveTo>
                        <a:pt x="3254" y="0"/>
                      </a:moveTo>
                      <a:cubicBezTo>
                        <a:pt x="3245" y="0"/>
                        <a:pt x="3235" y="0"/>
                        <a:pt x="3225" y="0"/>
                      </a:cubicBezTo>
                      <a:cubicBezTo>
                        <a:pt x="1070" y="0"/>
                        <a:pt x="1" y="2627"/>
                        <a:pt x="1542" y="4137"/>
                      </a:cubicBezTo>
                      <a:cubicBezTo>
                        <a:pt x="2030" y="4615"/>
                        <a:pt x="2625" y="4828"/>
                        <a:pt x="3208" y="4828"/>
                      </a:cubicBezTo>
                      <a:cubicBezTo>
                        <a:pt x="4470" y="4828"/>
                        <a:pt x="5680" y="3833"/>
                        <a:pt x="5647" y="2360"/>
                      </a:cubicBezTo>
                      <a:cubicBezTo>
                        <a:pt x="5632" y="1048"/>
                        <a:pt x="4562" y="0"/>
                        <a:pt x="3254" y="0"/>
                      </a:cubicBezTo>
                      <a:close/>
                    </a:path>
                  </a:pathLst>
                </a:custGeom>
                <a:solidFill>
                  <a:srgbClr val="F9CB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0" name="Google Shape;670;p31"/>
                <p:cNvSpPr/>
                <p:nvPr/>
              </p:nvSpPr>
              <p:spPr>
                <a:xfrm>
                  <a:off x="4354773" y="1801498"/>
                  <a:ext cx="51361" cy="91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3022" extrusionOk="0">
                      <a:moveTo>
                        <a:pt x="1556" y="1"/>
                      </a:moveTo>
                      <a:cubicBezTo>
                        <a:pt x="1551" y="1"/>
                        <a:pt x="1547" y="1"/>
                        <a:pt x="1542" y="1"/>
                      </a:cubicBezTo>
                      <a:cubicBezTo>
                        <a:pt x="724" y="48"/>
                        <a:pt x="1" y="646"/>
                        <a:pt x="1" y="1511"/>
                      </a:cubicBezTo>
                      <a:cubicBezTo>
                        <a:pt x="1" y="2376"/>
                        <a:pt x="724" y="2990"/>
                        <a:pt x="1542" y="3021"/>
                      </a:cubicBezTo>
                      <a:cubicBezTo>
                        <a:pt x="1700" y="3021"/>
                        <a:pt x="1700" y="2785"/>
                        <a:pt x="1542" y="2785"/>
                      </a:cubicBezTo>
                      <a:cubicBezTo>
                        <a:pt x="850" y="2785"/>
                        <a:pt x="284" y="2219"/>
                        <a:pt x="284" y="1511"/>
                      </a:cubicBezTo>
                      <a:cubicBezTo>
                        <a:pt x="284" y="819"/>
                        <a:pt x="850" y="253"/>
                        <a:pt x="1542" y="253"/>
                      </a:cubicBezTo>
                      <a:cubicBezTo>
                        <a:pt x="1695" y="253"/>
                        <a:pt x="1700" y="1"/>
                        <a:pt x="1556" y="1"/>
                      </a:cubicBezTo>
                      <a:close/>
                    </a:path>
                  </a:pathLst>
                </a:custGeom>
                <a:solidFill>
                  <a:srgbClr val="1F191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1" name="Google Shape;671;p31"/>
                <p:cNvSpPr/>
                <p:nvPr/>
              </p:nvSpPr>
              <p:spPr>
                <a:xfrm>
                  <a:off x="4936454" y="1883857"/>
                  <a:ext cx="181789" cy="152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17" h="5064" extrusionOk="0">
                      <a:moveTo>
                        <a:pt x="2803" y="0"/>
                      </a:moveTo>
                      <a:cubicBezTo>
                        <a:pt x="1700" y="0"/>
                        <a:pt x="605" y="703"/>
                        <a:pt x="316" y="1978"/>
                      </a:cubicBezTo>
                      <a:cubicBezTo>
                        <a:pt x="1" y="3315"/>
                        <a:pt x="835" y="4668"/>
                        <a:pt x="2172" y="4983"/>
                      </a:cubicBezTo>
                      <a:cubicBezTo>
                        <a:pt x="2390" y="5037"/>
                        <a:pt x="2605" y="5063"/>
                        <a:pt x="2812" y="5063"/>
                      </a:cubicBezTo>
                      <a:cubicBezTo>
                        <a:pt x="4694" y="5063"/>
                        <a:pt x="6017" y="2950"/>
                        <a:pt x="4940" y="1208"/>
                      </a:cubicBezTo>
                      <a:cubicBezTo>
                        <a:pt x="4438" y="385"/>
                        <a:pt x="3618" y="0"/>
                        <a:pt x="2803" y="0"/>
                      </a:cubicBezTo>
                      <a:close/>
                    </a:path>
                  </a:pathLst>
                </a:custGeom>
                <a:solidFill>
                  <a:srgbClr val="F9CB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2" name="Google Shape;672;p31"/>
                <p:cNvSpPr/>
                <p:nvPr/>
              </p:nvSpPr>
              <p:spPr>
                <a:xfrm>
                  <a:off x="5006154" y="1918239"/>
                  <a:ext cx="73024" cy="938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7" h="3107" extrusionOk="0">
                      <a:moveTo>
                        <a:pt x="880" y="1"/>
                      </a:moveTo>
                      <a:cubicBezTo>
                        <a:pt x="752" y="1"/>
                        <a:pt x="710" y="214"/>
                        <a:pt x="840" y="243"/>
                      </a:cubicBezTo>
                      <a:lnTo>
                        <a:pt x="856" y="243"/>
                      </a:lnTo>
                      <a:cubicBezTo>
                        <a:pt x="2417" y="729"/>
                        <a:pt x="2006" y="2869"/>
                        <a:pt x="527" y="2869"/>
                      </a:cubicBezTo>
                      <a:cubicBezTo>
                        <a:pt x="427" y="2869"/>
                        <a:pt x="321" y="2859"/>
                        <a:pt x="211" y="2838"/>
                      </a:cubicBezTo>
                      <a:cubicBezTo>
                        <a:pt x="201" y="2836"/>
                        <a:pt x="191" y="2835"/>
                        <a:pt x="182" y="2835"/>
                      </a:cubicBezTo>
                      <a:cubicBezTo>
                        <a:pt x="46" y="2835"/>
                        <a:pt x="0" y="3044"/>
                        <a:pt x="148" y="3074"/>
                      </a:cubicBezTo>
                      <a:cubicBezTo>
                        <a:pt x="265" y="3096"/>
                        <a:pt x="383" y="3107"/>
                        <a:pt x="500" y="3107"/>
                      </a:cubicBezTo>
                      <a:cubicBezTo>
                        <a:pt x="1220" y="3107"/>
                        <a:pt x="1909" y="2697"/>
                        <a:pt x="2098" y="1926"/>
                      </a:cubicBezTo>
                      <a:cubicBezTo>
                        <a:pt x="2303" y="1045"/>
                        <a:pt x="1736" y="258"/>
                        <a:pt x="919" y="7"/>
                      </a:cubicBezTo>
                      <a:cubicBezTo>
                        <a:pt x="905" y="3"/>
                        <a:pt x="892" y="1"/>
                        <a:pt x="880" y="1"/>
                      </a:cubicBezTo>
                      <a:close/>
                    </a:path>
                  </a:pathLst>
                </a:custGeom>
                <a:solidFill>
                  <a:srgbClr val="1F191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3" name="Google Shape;673;p31"/>
                <p:cNvSpPr/>
                <p:nvPr/>
              </p:nvSpPr>
              <p:spPr>
                <a:xfrm>
                  <a:off x="4405650" y="1594331"/>
                  <a:ext cx="628752" cy="558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11" h="18483" extrusionOk="0">
                      <a:moveTo>
                        <a:pt x="10271" y="0"/>
                      </a:moveTo>
                      <a:cubicBezTo>
                        <a:pt x="5710" y="0"/>
                        <a:pt x="1746" y="1746"/>
                        <a:pt x="425" y="5458"/>
                      </a:cubicBezTo>
                      <a:cubicBezTo>
                        <a:pt x="94" y="6355"/>
                        <a:pt x="0" y="8258"/>
                        <a:pt x="0" y="9233"/>
                      </a:cubicBezTo>
                      <a:cubicBezTo>
                        <a:pt x="0" y="14345"/>
                        <a:pt x="4609" y="18482"/>
                        <a:pt x="10271" y="18482"/>
                      </a:cubicBezTo>
                      <a:cubicBezTo>
                        <a:pt x="15069" y="18482"/>
                        <a:pt x="19049" y="15541"/>
                        <a:pt x="20260" y="11561"/>
                      </a:cubicBezTo>
                      <a:cubicBezTo>
                        <a:pt x="20464" y="10854"/>
                        <a:pt x="20810" y="9925"/>
                        <a:pt x="20810" y="9139"/>
                      </a:cubicBezTo>
                      <a:cubicBezTo>
                        <a:pt x="20810" y="4043"/>
                        <a:pt x="15950" y="16"/>
                        <a:pt x="10271" y="0"/>
                      </a:cubicBezTo>
                      <a:close/>
                    </a:path>
                  </a:pathLst>
                </a:custGeom>
                <a:solidFill>
                  <a:srgbClr val="F9CB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4" name="Google Shape;674;p31"/>
                <p:cNvSpPr/>
                <p:nvPr/>
              </p:nvSpPr>
              <p:spPr>
                <a:xfrm>
                  <a:off x="4413234" y="1485566"/>
                  <a:ext cx="733318" cy="4020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72" h="13306" extrusionOk="0">
                      <a:moveTo>
                        <a:pt x="9882" y="0"/>
                      </a:moveTo>
                      <a:cubicBezTo>
                        <a:pt x="4159" y="0"/>
                        <a:pt x="462" y="4217"/>
                        <a:pt x="1" y="9719"/>
                      </a:cubicBezTo>
                      <a:cubicBezTo>
                        <a:pt x="1" y="9719"/>
                        <a:pt x="1397" y="9977"/>
                        <a:pt x="3264" y="9977"/>
                      </a:cubicBezTo>
                      <a:cubicBezTo>
                        <a:pt x="6161" y="9977"/>
                        <a:pt x="10190" y="9355"/>
                        <a:pt x="11892" y="6180"/>
                      </a:cubicBezTo>
                      <a:cubicBezTo>
                        <a:pt x="11892" y="6180"/>
                        <a:pt x="13638" y="11245"/>
                        <a:pt x="20496" y="13305"/>
                      </a:cubicBezTo>
                      <a:cubicBezTo>
                        <a:pt x="20496" y="13305"/>
                        <a:pt x="24271" y="4733"/>
                        <a:pt x="15447" y="1178"/>
                      </a:cubicBezTo>
                      <a:cubicBezTo>
                        <a:pt x="13436" y="368"/>
                        <a:pt x="11571" y="0"/>
                        <a:pt x="9882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5" name="Google Shape;675;p31"/>
                <p:cNvSpPr/>
                <p:nvPr/>
              </p:nvSpPr>
              <p:spPr>
                <a:xfrm>
                  <a:off x="4446498" y="1615722"/>
                  <a:ext cx="304874" cy="1373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1" h="4547" extrusionOk="0">
                      <a:moveTo>
                        <a:pt x="9929" y="1"/>
                      </a:moveTo>
                      <a:cubicBezTo>
                        <a:pt x="9893" y="1"/>
                        <a:pt x="9856" y="19"/>
                        <a:pt x="9832" y="63"/>
                      </a:cubicBezTo>
                      <a:cubicBezTo>
                        <a:pt x="8683" y="2076"/>
                        <a:pt x="6214" y="2989"/>
                        <a:pt x="4090" y="3571"/>
                      </a:cubicBezTo>
                      <a:cubicBezTo>
                        <a:pt x="2801" y="3932"/>
                        <a:pt x="1495" y="4168"/>
                        <a:pt x="158" y="4294"/>
                      </a:cubicBezTo>
                      <a:cubicBezTo>
                        <a:pt x="6" y="4309"/>
                        <a:pt x="1" y="4546"/>
                        <a:pt x="144" y="4546"/>
                      </a:cubicBezTo>
                      <a:cubicBezTo>
                        <a:pt x="149" y="4546"/>
                        <a:pt x="153" y="4546"/>
                        <a:pt x="158" y="4546"/>
                      </a:cubicBezTo>
                      <a:lnTo>
                        <a:pt x="174" y="4546"/>
                      </a:lnTo>
                      <a:cubicBezTo>
                        <a:pt x="1652" y="4404"/>
                        <a:pt x="3131" y="4121"/>
                        <a:pt x="4562" y="3696"/>
                      </a:cubicBezTo>
                      <a:cubicBezTo>
                        <a:pt x="6623" y="3099"/>
                        <a:pt x="8935" y="2139"/>
                        <a:pt x="10036" y="189"/>
                      </a:cubicBezTo>
                      <a:cubicBezTo>
                        <a:pt x="10090" y="91"/>
                        <a:pt x="10010" y="1"/>
                        <a:pt x="992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6" name="Google Shape;676;p31"/>
                <p:cNvSpPr/>
                <p:nvPr/>
              </p:nvSpPr>
              <p:spPr>
                <a:xfrm>
                  <a:off x="4512240" y="1621522"/>
                  <a:ext cx="172574" cy="816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2" h="2703" extrusionOk="0">
                      <a:moveTo>
                        <a:pt x="5518" y="1"/>
                      </a:moveTo>
                      <a:cubicBezTo>
                        <a:pt x="5491" y="1"/>
                        <a:pt x="5463" y="9"/>
                        <a:pt x="5438" y="28"/>
                      </a:cubicBezTo>
                      <a:cubicBezTo>
                        <a:pt x="3944" y="1239"/>
                        <a:pt x="1977" y="1931"/>
                        <a:pt x="137" y="2466"/>
                      </a:cubicBezTo>
                      <a:cubicBezTo>
                        <a:pt x="1" y="2512"/>
                        <a:pt x="54" y="2703"/>
                        <a:pt x="185" y="2703"/>
                      </a:cubicBezTo>
                      <a:cubicBezTo>
                        <a:pt x="190" y="2703"/>
                        <a:pt x="195" y="2703"/>
                        <a:pt x="200" y="2702"/>
                      </a:cubicBezTo>
                      <a:cubicBezTo>
                        <a:pt x="2072" y="2167"/>
                        <a:pt x="4085" y="1428"/>
                        <a:pt x="5611" y="201"/>
                      </a:cubicBezTo>
                      <a:cubicBezTo>
                        <a:pt x="5711" y="126"/>
                        <a:pt x="5622" y="1"/>
                        <a:pt x="551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7" name="Google Shape;677;p31"/>
                <p:cNvSpPr/>
                <p:nvPr/>
              </p:nvSpPr>
              <p:spPr>
                <a:xfrm>
                  <a:off x="4828202" y="1667113"/>
                  <a:ext cx="153510" cy="142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81" h="4707" extrusionOk="0">
                      <a:moveTo>
                        <a:pt x="147" y="1"/>
                      </a:moveTo>
                      <a:cubicBezTo>
                        <a:pt x="73" y="1"/>
                        <a:pt x="1" y="61"/>
                        <a:pt x="29" y="155"/>
                      </a:cubicBezTo>
                      <a:lnTo>
                        <a:pt x="29" y="171"/>
                      </a:lnTo>
                      <a:cubicBezTo>
                        <a:pt x="658" y="2420"/>
                        <a:pt x="2766" y="4024"/>
                        <a:pt x="4874" y="4701"/>
                      </a:cubicBezTo>
                      <a:cubicBezTo>
                        <a:pt x="4887" y="4705"/>
                        <a:pt x="4900" y="4707"/>
                        <a:pt x="4912" y="4707"/>
                      </a:cubicBezTo>
                      <a:cubicBezTo>
                        <a:pt x="5040" y="4707"/>
                        <a:pt x="5081" y="4492"/>
                        <a:pt x="4937" y="4449"/>
                      </a:cubicBezTo>
                      <a:cubicBezTo>
                        <a:pt x="2908" y="3804"/>
                        <a:pt x="863" y="2247"/>
                        <a:pt x="265" y="92"/>
                      </a:cubicBezTo>
                      <a:cubicBezTo>
                        <a:pt x="246" y="29"/>
                        <a:pt x="196" y="1"/>
                        <a:pt x="14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8" name="Google Shape;678;p31"/>
                <p:cNvSpPr/>
                <p:nvPr/>
              </p:nvSpPr>
              <p:spPr>
                <a:xfrm>
                  <a:off x="4430848" y="1869869"/>
                  <a:ext cx="66528" cy="56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2" h="1880" extrusionOk="0">
                      <a:moveTo>
                        <a:pt x="1229" y="0"/>
                      </a:moveTo>
                      <a:cubicBezTo>
                        <a:pt x="442" y="0"/>
                        <a:pt x="1" y="935"/>
                        <a:pt x="534" y="1545"/>
                      </a:cubicBezTo>
                      <a:cubicBezTo>
                        <a:pt x="726" y="1776"/>
                        <a:pt x="982" y="1879"/>
                        <a:pt x="1234" y="1879"/>
                      </a:cubicBezTo>
                      <a:cubicBezTo>
                        <a:pt x="1688" y="1879"/>
                        <a:pt x="2130" y="1545"/>
                        <a:pt x="2170" y="1010"/>
                      </a:cubicBezTo>
                      <a:cubicBezTo>
                        <a:pt x="2202" y="491"/>
                        <a:pt x="1824" y="35"/>
                        <a:pt x="1305" y="3"/>
                      </a:cubicBezTo>
                      <a:cubicBezTo>
                        <a:pt x="1279" y="1"/>
                        <a:pt x="1254" y="0"/>
                        <a:pt x="1229" y="0"/>
                      </a:cubicBezTo>
                      <a:close/>
                    </a:path>
                  </a:pathLst>
                </a:custGeom>
                <a:solidFill>
                  <a:srgbClr val="FF956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9" name="Google Shape;679;p31"/>
                <p:cNvSpPr/>
                <p:nvPr/>
              </p:nvSpPr>
              <p:spPr>
                <a:xfrm>
                  <a:off x="4864276" y="1926427"/>
                  <a:ext cx="75561" cy="639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01" h="2116" extrusionOk="0">
                      <a:moveTo>
                        <a:pt x="1401" y="0"/>
                      </a:moveTo>
                      <a:cubicBezTo>
                        <a:pt x="504" y="0"/>
                        <a:pt x="0" y="1061"/>
                        <a:pt x="597" y="1749"/>
                      </a:cubicBezTo>
                      <a:cubicBezTo>
                        <a:pt x="815" y="2001"/>
                        <a:pt x="1106" y="2116"/>
                        <a:pt x="1392" y="2116"/>
                      </a:cubicBezTo>
                      <a:cubicBezTo>
                        <a:pt x="1909" y="2116"/>
                        <a:pt x="2412" y="1743"/>
                        <a:pt x="2453" y="1136"/>
                      </a:cubicBezTo>
                      <a:cubicBezTo>
                        <a:pt x="2500" y="554"/>
                        <a:pt x="2060" y="50"/>
                        <a:pt x="1478" y="3"/>
                      </a:cubicBezTo>
                      <a:cubicBezTo>
                        <a:pt x="1452" y="1"/>
                        <a:pt x="1426" y="0"/>
                        <a:pt x="1401" y="0"/>
                      </a:cubicBezTo>
                      <a:close/>
                    </a:path>
                  </a:pathLst>
                </a:custGeom>
                <a:solidFill>
                  <a:srgbClr val="FF956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0" name="Google Shape;680;p31"/>
                <p:cNvSpPr/>
                <p:nvPr/>
              </p:nvSpPr>
              <p:spPr>
                <a:xfrm>
                  <a:off x="4834305" y="1885066"/>
                  <a:ext cx="54654" cy="46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9" h="1545" extrusionOk="0">
                      <a:moveTo>
                        <a:pt x="995" y="0"/>
                      </a:moveTo>
                      <a:cubicBezTo>
                        <a:pt x="364" y="0"/>
                        <a:pt x="1" y="763"/>
                        <a:pt x="425" y="1278"/>
                      </a:cubicBezTo>
                      <a:cubicBezTo>
                        <a:pt x="586" y="1462"/>
                        <a:pt x="797" y="1545"/>
                        <a:pt x="1005" y="1545"/>
                      </a:cubicBezTo>
                      <a:cubicBezTo>
                        <a:pt x="1382" y="1545"/>
                        <a:pt x="1747" y="1268"/>
                        <a:pt x="1778" y="822"/>
                      </a:cubicBezTo>
                      <a:cubicBezTo>
                        <a:pt x="1809" y="397"/>
                        <a:pt x="1494" y="35"/>
                        <a:pt x="1070" y="4"/>
                      </a:cubicBezTo>
                      <a:cubicBezTo>
                        <a:pt x="1044" y="1"/>
                        <a:pt x="1020" y="0"/>
                        <a:pt x="995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1" name="Google Shape;681;p31"/>
                <p:cNvSpPr/>
                <p:nvPr/>
              </p:nvSpPr>
              <p:spPr>
                <a:xfrm>
                  <a:off x="4478734" y="1834732"/>
                  <a:ext cx="51452" cy="43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3" h="1433" extrusionOk="0">
                      <a:moveTo>
                        <a:pt x="952" y="0"/>
                      </a:moveTo>
                      <a:cubicBezTo>
                        <a:pt x="343" y="0"/>
                        <a:pt x="1" y="709"/>
                        <a:pt x="412" y="1182"/>
                      </a:cubicBezTo>
                      <a:cubicBezTo>
                        <a:pt x="557" y="1355"/>
                        <a:pt x="751" y="1433"/>
                        <a:pt x="944" y="1433"/>
                      </a:cubicBezTo>
                      <a:cubicBezTo>
                        <a:pt x="1295" y="1433"/>
                        <a:pt x="1640" y="1174"/>
                        <a:pt x="1671" y="757"/>
                      </a:cubicBezTo>
                      <a:cubicBezTo>
                        <a:pt x="1702" y="364"/>
                        <a:pt x="1403" y="18"/>
                        <a:pt x="1010" y="2"/>
                      </a:cubicBezTo>
                      <a:cubicBezTo>
                        <a:pt x="990" y="1"/>
                        <a:pt x="971" y="0"/>
                        <a:pt x="952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2" name="Google Shape;682;p31"/>
                <p:cNvSpPr/>
                <p:nvPr/>
              </p:nvSpPr>
              <p:spPr>
                <a:xfrm>
                  <a:off x="4675569" y="1901320"/>
                  <a:ext cx="28551" cy="399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5" h="1322" extrusionOk="0">
                      <a:moveTo>
                        <a:pt x="787" y="0"/>
                      </a:moveTo>
                      <a:cubicBezTo>
                        <a:pt x="409" y="16"/>
                        <a:pt x="0" y="252"/>
                        <a:pt x="0" y="661"/>
                      </a:cubicBezTo>
                      <a:cubicBezTo>
                        <a:pt x="0" y="1086"/>
                        <a:pt x="409" y="1306"/>
                        <a:pt x="787" y="1322"/>
                      </a:cubicBezTo>
                      <a:cubicBezTo>
                        <a:pt x="944" y="1322"/>
                        <a:pt x="944" y="1086"/>
                        <a:pt x="787" y="1086"/>
                      </a:cubicBezTo>
                      <a:cubicBezTo>
                        <a:pt x="551" y="1086"/>
                        <a:pt x="252" y="944"/>
                        <a:pt x="252" y="661"/>
                      </a:cubicBezTo>
                      <a:cubicBezTo>
                        <a:pt x="252" y="378"/>
                        <a:pt x="551" y="252"/>
                        <a:pt x="787" y="252"/>
                      </a:cubicBezTo>
                      <a:cubicBezTo>
                        <a:pt x="944" y="252"/>
                        <a:pt x="944" y="0"/>
                        <a:pt x="787" y="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83" name="Google Shape;683;p31"/>
              <p:cNvSpPr/>
              <p:nvPr/>
            </p:nvSpPr>
            <p:spPr>
              <a:xfrm rot="8278539" flipH="1">
                <a:off x="4638492" y="1962117"/>
                <a:ext cx="109706" cy="100067"/>
              </a:xfrm>
              <a:custGeom>
                <a:avLst/>
                <a:gdLst/>
                <a:ahLst/>
                <a:cxnLst/>
                <a:rect l="l" t="t" r="r" b="b"/>
                <a:pathLst>
                  <a:path w="5712" h="2703" extrusionOk="0">
                    <a:moveTo>
                      <a:pt x="5518" y="1"/>
                    </a:moveTo>
                    <a:cubicBezTo>
                      <a:pt x="5491" y="1"/>
                      <a:pt x="5463" y="9"/>
                      <a:pt x="5438" y="28"/>
                    </a:cubicBezTo>
                    <a:cubicBezTo>
                      <a:pt x="3944" y="1239"/>
                      <a:pt x="1977" y="1931"/>
                      <a:pt x="137" y="2466"/>
                    </a:cubicBezTo>
                    <a:cubicBezTo>
                      <a:pt x="1" y="2512"/>
                      <a:pt x="54" y="2703"/>
                      <a:pt x="185" y="2703"/>
                    </a:cubicBezTo>
                    <a:cubicBezTo>
                      <a:pt x="190" y="2703"/>
                      <a:pt x="195" y="2703"/>
                      <a:pt x="200" y="2702"/>
                    </a:cubicBezTo>
                    <a:cubicBezTo>
                      <a:pt x="2072" y="2167"/>
                      <a:pt x="4085" y="1428"/>
                      <a:pt x="5611" y="201"/>
                    </a:cubicBezTo>
                    <a:cubicBezTo>
                      <a:pt x="5711" y="126"/>
                      <a:pt x="5622" y="1"/>
                      <a:pt x="55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84" name="Google Shape;684;p31"/>
            <p:cNvGrpSpPr/>
            <p:nvPr/>
          </p:nvGrpSpPr>
          <p:grpSpPr>
            <a:xfrm rot="2527538">
              <a:off x="4593832" y="1648162"/>
              <a:ext cx="819025" cy="657780"/>
              <a:chOff x="2092525" y="3124775"/>
              <a:chExt cx="2689025" cy="2159625"/>
            </a:xfrm>
          </p:grpSpPr>
          <p:sp>
            <p:nvSpPr>
              <p:cNvPr id="685" name="Google Shape;685;p31"/>
              <p:cNvSpPr/>
              <p:nvPr/>
            </p:nvSpPr>
            <p:spPr>
              <a:xfrm>
                <a:off x="2092525" y="3464825"/>
                <a:ext cx="2689025" cy="1819575"/>
              </a:xfrm>
              <a:custGeom>
                <a:avLst/>
                <a:gdLst/>
                <a:ahLst/>
                <a:cxnLst/>
                <a:rect l="l" t="t" r="r" b="b"/>
                <a:pathLst>
                  <a:path w="107561" h="72783" extrusionOk="0">
                    <a:moveTo>
                      <a:pt x="35650" y="0"/>
                    </a:moveTo>
                    <a:cubicBezTo>
                      <a:pt x="33333" y="0"/>
                      <a:pt x="31008" y="190"/>
                      <a:pt x="28690" y="589"/>
                    </a:cubicBezTo>
                    <a:cubicBezTo>
                      <a:pt x="27960" y="797"/>
                      <a:pt x="27125" y="902"/>
                      <a:pt x="26290" y="1110"/>
                    </a:cubicBezTo>
                    <a:cubicBezTo>
                      <a:pt x="14919" y="3823"/>
                      <a:pt x="4695" y="11647"/>
                      <a:pt x="0" y="22393"/>
                    </a:cubicBezTo>
                    <a:cubicBezTo>
                      <a:pt x="3130" y="24375"/>
                      <a:pt x="6573" y="25731"/>
                      <a:pt x="10224" y="26462"/>
                    </a:cubicBezTo>
                    <a:cubicBezTo>
                      <a:pt x="7825" y="29487"/>
                      <a:pt x="4695" y="31887"/>
                      <a:pt x="1148" y="33556"/>
                    </a:cubicBezTo>
                    <a:cubicBezTo>
                      <a:pt x="1043" y="33556"/>
                      <a:pt x="939" y="33660"/>
                      <a:pt x="835" y="33764"/>
                    </a:cubicBezTo>
                    <a:cubicBezTo>
                      <a:pt x="835" y="33869"/>
                      <a:pt x="835" y="33973"/>
                      <a:pt x="835" y="34077"/>
                    </a:cubicBezTo>
                    <a:cubicBezTo>
                      <a:pt x="8033" y="51604"/>
                      <a:pt x="25873" y="57447"/>
                      <a:pt x="43400" y="58281"/>
                    </a:cubicBezTo>
                    <a:cubicBezTo>
                      <a:pt x="43919" y="58302"/>
                      <a:pt x="44438" y="58312"/>
                      <a:pt x="44955" y="58312"/>
                    </a:cubicBezTo>
                    <a:cubicBezTo>
                      <a:pt x="54838" y="58312"/>
                      <a:pt x="64409" y="54605"/>
                      <a:pt x="73133" y="50144"/>
                    </a:cubicBezTo>
                    <a:cubicBezTo>
                      <a:pt x="73237" y="53273"/>
                      <a:pt x="73863" y="56403"/>
                      <a:pt x="75011" y="59429"/>
                    </a:cubicBezTo>
                    <a:cubicBezTo>
                      <a:pt x="77515" y="65793"/>
                      <a:pt x="82731" y="70696"/>
                      <a:pt x="89303" y="72782"/>
                    </a:cubicBezTo>
                    <a:cubicBezTo>
                      <a:pt x="91912" y="69548"/>
                      <a:pt x="92955" y="65271"/>
                      <a:pt x="92225" y="61202"/>
                    </a:cubicBezTo>
                    <a:cubicBezTo>
                      <a:pt x="91494" y="57134"/>
                      <a:pt x="89825" y="53273"/>
                      <a:pt x="87530" y="49831"/>
                    </a:cubicBezTo>
                    <a:cubicBezTo>
                      <a:pt x="86591" y="48266"/>
                      <a:pt x="85548" y="46701"/>
                      <a:pt x="84296" y="45345"/>
                    </a:cubicBezTo>
                    <a:lnTo>
                      <a:pt x="84296" y="45345"/>
                    </a:lnTo>
                    <a:cubicBezTo>
                      <a:pt x="84711" y="45364"/>
                      <a:pt x="85126" y="45373"/>
                      <a:pt x="85540" y="45373"/>
                    </a:cubicBezTo>
                    <a:cubicBezTo>
                      <a:pt x="89694" y="45373"/>
                      <a:pt x="93731" y="44416"/>
                      <a:pt x="97337" y="42424"/>
                    </a:cubicBezTo>
                    <a:cubicBezTo>
                      <a:pt x="103075" y="39189"/>
                      <a:pt x="106935" y="33347"/>
                      <a:pt x="107561" y="26775"/>
                    </a:cubicBezTo>
                    <a:cubicBezTo>
                      <a:pt x="106363" y="26649"/>
                      <a:pt x="105162" y="26586"/>
                      <a:pt x="103962" y="26586"/>
                    </a:cubicBezTo>
                    <a:cubicBezTo>
                      <a:pt x="99203" y="26586"/>
                      <a:pt x="94471" y="27571"/>
                      <a:pt x="90138" y="29487"/>
                    </a:cubicBezTo>
                    <a:cubicBezTo>
                      <a:pt x="88156" y="30426"/>
                      <a:pt x="86382" y="31678"/>
                      <a:pt x="84817" y="33139"/>
                    </a:cubicBezTo>
                    <a:cubicBezTo>
                      <a:pt x="83774" y="30322"/>
                      <a:pt x="82314" y="27714"/>
                      <a:pt x="80540" y="25314"/>
                    </a:cubicBezTo>
                    <a:cubicBezTo>
                      <a:pt x="70577" y="11107"/>
                      <a:pt x="53353" y="0"/>
                      <a:pt x="35650" y="0"/>
                    </a:cubicBezTo>
                    <a:close/>
                  </a:path>
                </a:pathLst>
              </a:custGeom>
              <a:solidFill>
                <a:srgbClr val="FCB6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31"/>
              <p:cNvSpPr/>
              <p:nvPr/>
            </p:nvSpPr>
            <p:spPr>
              <a:xfrm>
                <a:off x="2955825" y="3124775"/>
                <a:ext cx="1100650" cy="803375"/>
              </a:xfrm>
              <a:custGeom>
                <a:avLst/>
                <a:gdLst/>
                <a:ahLst/>
                <a:cxnLst/>
                <a:rect l="l" t="t" r="r" b="b"/>
                <a:pathLst>
                  <a:path w="44026" h="32135" extrusionOk="0">
                    <a:moveTo>
                      <a:pt x="24961" y="0"/>
                    </a:moveTo>
                    <a:cubicBezTo>
                      <a:pt x="23988" y="0"/>
                      <a:pt x="22954" y="227"/>
                      <a:pt x="22013" y="524"/>
                    </a:cubicBezTo>
                    <a:cubicBezTo>
                      <a:pt x="13250" y="3028"/>
                      <a:pt x="5529" y="8349"/>
                      <a:pt x="0" y="15651"/>
                    </a:cubicBezTo>
                    <a:lnTo>
                      <a:pt x="36827" y="32135"/>
                    </a:lnTo>
                    <a:cubicBezTo>
                      <a:pt x="41105" y="31718"/>
                      <a:pt x="44026" y="27753"/>
                      <a:pt x="43296" y="23476"/>
                    </a:cubicBezTo>
                    <a:cubicBezTo>
                      <a:pt x="42604" y="20016"/>
                      <a:pt x="39545" y="17631"/>
                      <a:pt x="36141" y="17631"/>
                    </a:cubicBezTo>
                    <a:cubicBezTo>
                      <a:pt x="35439" y="17631"/>
                      <a:pt x="34723" y="17733"/>
                      <a:pt x="34011" y="17947"/>
                    </a:cubicBezTo>
                    <a:cubicBezTo>
                      <a:pt x="36619" y="16173"/>
                      <a:pt x="37140" y="12522"/>
                      <a:pt x="35262" y="10018"/>
                    </a:cubicBezTo>
                    <a:cubicBezTo>
                      <a:pt x="33971" y="8454"/>
                      <a:pt x="32060" y="7644"/>
                      <a:pt x="30105" y="7644"/>
                    </a:cubicBezTo>
                    <a:cubicBezTo>
                      <a:pt x="29060" y="7644"/>
                      <a:pt x="28002" y="7876"/>
                      <a:pt x="27021" y="8349"/>
                    </a:cubicBezTo>
                    <a:cubicBezTo>
                      <a:pt x="27751" y="7201"/>
                      <a:pt x="28273" y="6053"/>
                      <a:pt x="28586" y="4801"/>
                    </a:cubicBezTo>
                    <a:cubicBezTo>
                      <a:pt x="28899" y="3445"/>
                      <a:pt x="28586" y="2089"/>
                      <a:pt x="27751" y="1046"/>
                    </a:cubicBezTo>
                    <a:cubicBezTo>
                      <a:pt x="27038" y="278"/>
                      <a:pt x="26038" y="0"/>
                      <a:pt x="24961" y="0"/>
                    </a:cubicBezTo>
                    <a:close/>
                  </a:path>
                </a:pathLst>
              </a:custGeom>
              <a:solidFill>
                <a:srgbClr val="FCB6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31"/>
              <p:cNvSpPr/>
              <p:nvPr/>
            </p:nvSpPr>
            <p:spPr>
              <a:xfrm>
                <a:off x="2092525" y="3474325"/>
                <a:ext cx="881575" cy="1332775"/>
              </a:xfrm>
              <a:custGeom>
                <a:avLst/>
                <a:gdLst/>
                <a:ahLst/>
                <a:cxnLst/>
                <a:rect l="l" t="t" r="r" b="b"/>
                <a:pathLst>
                  <a:path w="35263" h="53311" extrusionOk="0">
                    <a:moveTo>
                      <a:pt x="30255" y="0"/>
                    </a:moveTo>
                    <a:lnTo>
                      <a:pt x="28690" y="209"/>
                    </a:lnTo>
                    <a:cubicBezTo>
                      <a:pt x="27960" y="417"/>
                      <a:pt x="27125" y="522"/>
                      <a:pt x="26290" y="730"/>
                    </a:cubicBezTo>
                    <a:cubicBezTo>
                      <a:pt x="14919" y="3443"/>
                      <a:pt x="4695" y="11267"/>
                      <a:pt x="0" y="22013"/>
                    </a:cubicBezTo>
                    <a:cubicBezTo>
                      <a:pt x="3130" y="23995"/>
                      <a:pt x="6573" y="25351"/>
                      <a:pt x="10224" y="26082"/>
                    </a:cubicBezTo>
                    <a:cubicBezTo>
                      <a:pt x="7825" y="29107"/>
                      <a:pt x="4695" y="31507"/>
                      <a:pt x="1148" y="33176"/>
                    </a:cubicBezTo>
                    <a:cubicBezTo>
                      <a:pt x="1043" y="33176"/>
                      <a:pt x="939" y="33280"/>
                      <a:pt x="835" y="33384"/>
                    </a:cubicBezTo>
                    <a:cubicBezTo>
                      <a:pt x="835" y="33489"/>
                      <a:pt x="835" y="33593"/>
                      <a:pt x="835" y="33697"/>
                    </a:cubicBezTo>
                    <a:cubicBezTo>
                      <a:pt x="4903" y="43504"/>
                      <a:pt x="12206" y="49659"/>
                      <a:pt x="20970" y="53311"/>
                    </a:cubicBezTo>
                    <a:cubicBezTo>
                      <a:pt x="22535" y="52059"/>
                      <a:pt x="23995" y="50598"/>
                      <a:pt x="25247" y="49138"/>
                    </a:cubicBezTo>
                    <a:cubicBezTo>
                      <a:pt x="30463" y="42565"/>
                      <a:pt x="33697" y="34636"/>
                      <a:pt x="34428" y="26290"/>
                    </a:cubicBezTo>
                    <a:cubicBezTo>
                      <a:pt x="35262" y="18049"/>
                      <a:pt x="34010" y="9702"/>
                      <a:pt x="30985" y="1878"/>
                    </a:cubicBezTo>
                    <a:cubicBezTo>
                      <a:pt x="30776" y="1252"/>
                      <a:pt x="30568" y="626"/>
                      <a:pt x="30255" y="0"/>
                    </a:cubicBezTo>
                    <a:close/>
                  </a:path>
                </a:pathLst>
              </a:custGeom>
              <a:solidFill>
                <a:srgbClr val="FDD3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31"/>
              <p:cNvSpPr/>
              <p:nvPr/>
            </p:nvSpPr>
            <p:spPr>
              <a:xfrm>
                <a:off x="3060600" y="3680725"/>
                <a:ext cx="231700" cy="924800"/>
              </a:xfrm>
              <a:custGeom>
                <a:avLst/>
                <a:gdLst/>
                <a:ahLst/>
                <a:cxnLst/>
                <a:rect l="l" t="t" r="r" b="b"/>
                <a:pathLst>
                  <a:path w="9268" h="36992" extrusionOk="0">
                    <a:moveTo>
                      <a:pt x="5298" y="0"/>
                    </a:moveTo>
                    <a:cubicBezTo>
                      <a:pt x="4375" y="0"/>
                      <a:pt x="3383" y="777"/>
                      <a:pt x="3634" y="1968"/>
                    </a:cubicBezTo>
                    <a:cubicBezTo>
                      <a:pt x="6033" y="13131"/>
                      <a:pt x="4886" y="24711"/>
                      <a:pt x="504" y="35144"/>
                    </a:cubicBezTo>
                    <a:cubicBezTo>
                      <a:pt x="0" y="36276"/>
                      <a:pt x="901" y="36992"/>
                      <a:pt x="1879" y="36992"/>
                    </a:cubicBezTo>
                    <a:cubicBezTo>
                      <a:pt x="2522" y="36992"/>
                      <a:pt x="3198" y="36682"/>
                      <a:pt x="3529" y="35978"/>
                    </a:cubicBezTo>
                    <a:cubicBezTo>
                      <a:pt x="8120" y="25024"/>
                      <a:pt x="9267" y="12818"/>
                      <a:pt x="6659" y="1133"/>
                    </a:cubicBezTo>
                    <a:cubicBezTo>
                      <a:pt x="6493" y="343"/>
                      <a:pt x="5911" y="0"/>
                      <a:pt x="5298" y="0"/>
                    </a:cubicBezTo>
                    <a:close/>
                  </a:path>
                </a:pathLst>
              </a:custGeom>
              <a:solidFill>
                <a:srgbClr val="FFF4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31"/>
              <p:cNvSpPr/>
              <p:nvPr/>
            </p:nvSpPr>
            <p:spPr>
              <a:xfrm>
                <a:off x="2953025" y="4099700"/>
                <a:ext cx="1076375" cy="257650"/>
              </a:xfrm>
              <a:custGeom>
                <a:avLst/>
                <a:gdLst/>
                <a:ahLst/>
                <a:cxnLst/>
                <a:rect l="l" t="t" r="r" b="b"/>
                <a:pathLst>
                  <a:path w="43055" h="10306" extrusionOk="0">
                    <a:moveTo>
                      <a:pt x="2437" y="1"/>
                    </a:moveTo>
                    <a:cubicBezTo>
                      <a:pt x="663" y="1"/>
                      <a:pt x="1" y="2751"/>
                      <a:pt x="1886" y="3049"/>
                    </a:cubicBezTo>
                    <a:cubicBezTo>
                      <a:pt x="14718" y="5135"/>
                      <a:pt x="27654" y="7535"/>
                      <a:pt x="40486" y="10247"/>
                    </a:cubicBezTo>
                    <a:cubicBezTo>
                      <a:pt x="40630" y="10287"/>
                      <a:pt x="40768" y="10306"/>
                      <a:pt x="40899" y="10306"/>
                    </a:cubicBezTo>
                    <a:cubicBezTo>
                      <a:pt x="42476" y="10306"/>
                      <a:pt x="43055" y="7615"/>
                      <a:pt x="41321" y="7326"/>
                    </a:cubicBezTo>
                    <a:cubicBezTo>
                      <a:pt x="28489" y="4509"/>
                      <a:pt x="15552" y="2110"/>
                      <a:pt x="2720" y="23"/>
                    </a:cubicBezTo>
                    <a:cubicBezTo>
                      <a:pt x="2623" y="8"/>
                      <a:pt x="2529" y="1"/>
                      <a:pt x="2437" y="1"/>
                    </a:cubicBezTo>
                    <a:close/>
                  </a:path>
                </a:pathLst>
              </a:custGeom>
              <a:solidFill>
                <a:srgbClr val="FFF4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31"/>
              <p:cNvSpPr/>
              <p:nvPr/>
            </p:nvSpPr>
            <p:spPr>
              <a:xfrm>
                <a:off x="3382025" y="3884150"/>
                <a:ext cx="207600" cy="684125"/>
              </a:xfrm>
              <a:custGeom>
                <a:avLst/>
                <a:gdLst/>
                <a:ahLst/>
                <a:cxnLst/>
                <a:rect l="l" t="t" r="r" b="b"/>
                <a:pathLst>
                  <a:path w="8304" h="27365" extrusionOk="0">
                    <a:moveTo>
                      <a:pt x="5557" y="1"/>
                    </a:moveTo>
                    <a:cubicBezTo>
                      <a:pt x="4647" y="1"/>
                      <a:pt x="3629" y="777"/>
                      <a:pt x="3817" y="1969"/>
                    </a:cubicBezTo>
                    <a:cubicBezTo>
                      <a:pt x="5069" y="10106"/>
                      <a:pt x="2983" y="17826"/>
                      <a:pt x="375" y="25442"/>
                    </a:cubicBezTo>
                    <a:cubicBezTo>
                      <a:pt x="0" y="26627"/>
                      <a:pt x="932" y="27365"/>
                      <a:pt x="1875" y="27365"/>
                    </a:cubicBezTo>
                    <a:cubicBezTo>
                      <a:pt x="2509" y="27365"/>
                      <a:pt x="3148" y="27031"/>
                      <a:pt x="3400" y="26277"/>
                    </a:cubicBezTo>
                    <a:cubicBezTo>
                      <a:pt x="6217" y="18035"/>
                      <a:pt x="8303" y="9897"/>
                      <a:pt x="6843" y="1134"/>
                    </a:cubicBezTo>
                    <a:cubicBezTo>
                      <a:pt x="6718" y="343"/>
                      <a:pt x="6161" y="1"/>
                      <a:pt x="5557" y="1"/>
                    </a:cubicBezTo>
                    <a:close/>
                  </a:path>
                </a:pathLst>
              </a:custGeom>
              <a:solidFill>
                <a:srgbClr val="FFF4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31"/>
              <p:cNvSpPr/>
              <p:nvPr/>
            </p:nvSpPr>
            <p:spPr>
              <a:xfrm>
                <a:off x="3734275" y="4051075"/>
                <a:ext cx="157900" cy="452050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18082" extrusionOk="0">
                    <a:moveTo>
                      <a:pt x="4195" y="0"/>
                    </a:moveTo>
                    <a:cubicBezTo>
                      <a:pt x="3285" y="0"/>
                      <a:pt x="2267" y="777"/>
                      <a:pt x="2455" y="1968"/>
                    </a:cubicBezTo>
                    <a:cubicBezTo>
                      <a:pt x="3185" y="6663"/>
                      <a:pt x="2455" y="11358"/>
                      <a:pt x="577" y="15635"/>
                    </a:cubicBezTo>
                    <a:cubicBezTo>
                      <a:pt x="0" y="16933"/>
                      <a:pt x="1118" y="18081"/>
                      <a:pt x="2139" y="18081"/>
                    </a:cubicBezTo>
                    <a:cubicBezTo>
                      <a:pt x="2595" y="18081"/>
                      <a:pt x="3032" y="17852"/>
                      <a:pt x="3290" y="17304"/>
                    </a:cubicBezTo>
                    <a:cubicBezTo>
                      <a:pt x="5585" y="12192"/>
                      <a:pt x="6315" y="6663"/>
                      <a:pt x="5481" y="1134"/>
                    </a:cubicBezTo>
                    <a:cubicBezTo>
                      <a:pt x="5356" y="343"/>
                      <a:pt x="4799" y="0"/>
                      <a:pt x="4195" y="0"/>
                    </a:cubicBezTo>
                    <a:close/>
                  </a:path>
                </a:pathLst>
              </a:custGeom>
              <a:solidFill>
                <a:srgbClr val="FFF4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31"/>
              <p:cNvSpPr/>
              <p:nvPr/>
            </p:nvSpPr>
            <p:spPr>
              <a:xfrm>
                <a:off x="2421150" y="3805550"/>
                <a:ext cx="266050" cy="274125"/>
              </a:xfrm>
              <a:custGeom>
                <a:avLst/>
                <a:gdLst/>
                <a:ahLst/>
                <a:cxnLst/>
                <a:rect l="l" t="t" r="r" b="b"/>
                <a:pathLst>
                  <a:path w="10642" h="10965" extrusionOk="0">
                    <a:moveTo>
                      <a:pt x="9963" y="1"/>
                    </a:moveTo>
                    <a:cubicBezTo>
                      <a:pt x="9624" y="1"/>
                      <a:pt x="9285" y="209"/>
                      <a:pt x="9285" y="627"/>
                    </a:cubicBezTo>
                    <a:cubicBezTo>
                      <a:pt x="9181" y="3443"/>
                      <a:pt x="8868" y="7616"/>
                      <a:pt x="6364" y="9286"/>
                    </a:cubicBezTo>
                    <a:cubicBezTo>
                      <a:pt x="5791" y="9677"/>
                      <a:pt x="5284" y="9849"/>
                      <a:pt x="4836" y="9849"/>
                    </a:cubicBezTo>
                    <a:cubicBezTo>
                      <a:pt x="1936" y="9849"/>
                      <a:pt x="1503" y="2642"/>
                      <a:pt x="1774" y="835"/>
                    </a:cubicBezTo>
                    <a:cubicBezTo>
                      <a:pt x="1826" y="418"/>
                      <a:pt x="1539" y="209"/>
                      <a:pt x="1213" y="209"/>
                    </a:cubicBezTo>
                    <a:cubicBezTo>
                      <a:pt x="887" y="209"/>
                      <a:pt x="522" y="418"/>
                      <a:pt x="418" y="835"/>
                    </a:cubicBezTo>
                    <a:cubicBezTo>
                      <a:pt x="0" y="4278"/>
                      <a:pt x="626" y="10746"/>
                      <a:pt x="5112" y="10955"/>
                    </a:cubicBezTo>
                    <a:cubicBezTo>
                      <a:pt x="5202" y="10961"/>
                      <a:pt x="5291" y="10964"/>
                      <a:pt x="5378" y="10964"/>
                    </a:cubicBezTo>
                    <a:cubicBezTo>
                      <a:pt x="9631" y="10964"/>
                      <a:pt x="10437" y="3591"/>
                      <a:pt x="10641" y="627"/>
                    </a:cubicBezTo>
                    <a:cubicBezTo>
                      <a:pt x="10641" y="209"/>
                      <a:pt x="10302" y="1"/>
                      <a:pt x="9963" y="1"/>
                    </a:cubicBezTo>
                    <a:close/>
                  </a:path>
                </a:pathLst>
              </a:custGeom>
              <a:solidFill>
                <a:srgbClr val="1D2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" name="Google Shape;1530;p42"/>
          <p:cNvSpPr txBox="1">
            <a:spLocks noGrp="1"/>
          </p:cNvSpPr>
          <p:nvPr>
            <p:ph type="title"/>
          </p:nvPr>
        </p:nvSpPr>
        <p:spPr>
          <a:xfrm>
            <a:off x="713225" y="214309"/>
            <a:ext cx="7717500" cy="5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R</a:t>
            </a:r>
            <a:r>
              <a:rPr lang="en" dirty="0" smtClean="0"/>
              <a:t>ubrica de evaluacion</a:t>
            </a:r>
            <a:endParaRPr dirty="0"/>
          </a:p>
        </p:txBody>
      </p:sp>
      <p:graphicFrame>
        <p:nvGraphicFramePr>
          <p:cNvPr id="1531" name="Google Shape;1531;p42"/>
          <p:cNvGraphicFramePr/>
          <p:nvPr>
            <p:extLst>
              <p:ext uri="{D42A27DB-BD31-4B8C-83A1-F6EECF244321}">
                <p14:modId xmlns:p14="http://schemas.microsoft.com/office/powerpoint/2010/main" val="941447176"/>
              </p:ext>
            </p:extLst>
          </p:nvPr>
        </p:nvGraphicFramePr>
        <p:xfrm>
          <a:off x="743725" y="1253042"/>
          <a:ext cx="8851012" cy="473061"/>
        </p:xfrm>
        <a:graphic>
          <a:graphicData uri="http://schemas.openxmlformats.org/drawingml/2006/table">
            <a:tbl>
              <a:tblPr>
                <a:noFill/>
                <a:tableStyleId>{1EAE85BA-DDDB-4905-B3E6-B2CDDE829897}</a:tableStyleId>
              </a:tblPr>
              <a:tblGrid>
                <a:gridCol w="1799441"/>
                <a:gridCol w="2139740"/>
                <a:gridCol w="1969591"/>
                <a:gridCol w="2942240"/>
              </a:tblGrid>
              <a:tr h="4730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solidFill>
                          <a:schemeClr val="dk1"/>
                        </a:solidFill>
                        <a:latin typeface="Nunito Sans"/>
                        <a:ea typeface="Nunito Sans"/>
                        <a:cs typeface="Nunito Sans"/>
                        <a:sym typeface="Nunito Sans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 smtClean="0">
                          <a:solidFill>
                            <a:schemeClr val="accent1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Lo</a:t>
                      </a:r>
                      <a:r>
                        <a:rPr lang="es-MX" sz="1800" baseline="0" dirty="0" smtClean="0">
                          <a:solidFill>
                            <a:schemeClr val="accent1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 hace</a:t>
                      </a:r>
                      <a:endParaRPr sz="1800" dirty="0">
                        <a:solidFill>
                          <a:schemeClr val="accent1"/>
                        </a:solidFill>
                        <a:latin typeface="Chango"/>
                        <a:ea typeface="Chango"/>
                        <a:cs typeface="Chango"/>
                        <a:sym typeface="Chang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 smtClean="0">
                          <a:solidFill>
                            <a:schemeClr val="accent5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E</a:t>
                      </a:r>
                      <a:r>
                        <a:rPr lang="en" sz="1800" dirty="0" smtClean="0">
                          <a:solidFill>
                            <a:schemeClr val="accent5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n</a:t>
                      </a:r>
                      <a:r>
                        <a:rPr lang="en" sz="1800" baseline="0" dirty="0" smtClean="0">
                          <a:solidFill>
                            <a:schemeClr val="accent5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 proceso</a:t>
                      </a:r>
                      <a:endParaRPr sz="1800" dirty="0">
                        <a:solidFill>
                          <a:schemeClr val="accent5"/>
                        </a:solidFill>
                        <a:latin typeface="Chango"/>
                        <a:ea typeface="Chango"/>
                        <a:cs typeface="Chango"/>
                        <a:sym typeface="Chang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 smtClean="0">
                          <a:solidFill>
                            <a:schemeClr val="accent4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N</a:t>
                      </a:r>
                      <a:r>
                        <a:rPr lang="en" sz="1800" dirty="0" smtClean="0">
                          <a:solidFill>
                            <a:schemeClr val="accent4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o</a:t>
                      </a:r>
                      <a:r>
                        <a:rPr lang="en" sz="1800" baseline="0" dirty="0" smtClean="0">
                          <a:solidFill>
                            <a:schemeClr val="accent4"/>
                          </a:solidFill>
                          <a:latin typeface="Chango"/>
                          <a:ea typeface="Chango"/>
                          <a:cs typeface="Chango"/>
                          <a:sym typeface="Chango"/>
                        </a:rPr>
                        <a:t> lo hace</a:t>
                      </a:r>
                      <a:endParaRPr sz="1800" dirty="0">
                        <a:solidFill>
                          <a:schemeClr val="accent4"/>
                        </a:solidFill>
                        <a:latin typeface="Chango"/>
                        <a:ea typeface="Chango"/>
                        <a:cs typeface="Chango"/>
                        <a:sym typeface="Chang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532" name="Google Shape;1532;p42"/>
          <p:cNvSpPr/>
          <p:nvPr/>
        </p:nvSpPr>
        <p:spPr>
          <a:xfrm>
            <a:off x="3413196" y="912188"/>
            <a:ext cx="364453" cy="369419"/>
          </a:xfrm>
          <a:custGeom>
            <a:avLst/>
            <a:gdLst/>
            <a:ahLst/>
            <a:cxnLst/>
            <a:rect l="l" t="t" r="r" b="b"/>
            <a:pathLst>
              <a:path w="12477" h="12647" extrusionOk="0">
                <a:moveTo>
                  <a:pt x="3750" y="4538"/>
                </a:moveTo>
                <a:cubicBezTo>
                  <a:pt x="4223" y="4538"/>
                  <a:pt x="4601" y="4884"/>
                  <a:pt x="4601" y="5357"/>
                </a:cubicBezTo>
                <a:cubicBezTo>
                  <a:pt x="4601" y="5829"/>
                  <a:pt x="4223" y="6176"/>
                  <a:pt x="3750" y="6176"/>
                </a:cubicBezTo>
                <a:cubicBezTo>
                  <a:pt x="3277" y="6176"/>
                  <a:pt x="2931" y="5829"/>
                  <a:pt x="2931" y="5357"/>
                </a:cubicBezTo>
                <a:cubicBezTo>
                  <a:pt x="2931" y="4884"/>
                  <a:pt x="3277" y="4538"/>
                  <a:pt x="3750" y="4538"/>
                </a:cubicBezTo>
                <a:close/>
                <a:moveTo>
                  <a:pt x="6239" y="4538"/>
                </a:moveTo>
                <a:cubicBezTo>
                  <a:pt x="6711" y="4538"/>
                  <a:pt x="7058" y="4884"/>
                  <a:pt x="7058" y="5357"/>
                </a:cubicBezTo>
                <a:cubicBezTo>
                  <a:pt x="7058" y="5829"/>
                  <a:pt x="6711" y="6176"/>
                  <a:pt x="6239" y="6176"/>
                </a:cubicBezTo>
                <a:cubicBezTo>
                  <a:pt x="5766" y="6176"/>
                  <a:pt x="5420" y="5829"/>
                  <a:pt x="5420" y="5357"/>
                </a:cubicBezTo>
                <a:cubicBezTo>
                  <a:pt x="5420" y="4884"/>
                  <a:pt x="5766" y="4538"/>
                  <a:pt x="6239" y="4538"/>
                </a:cubicBezTo>
                <a:close/>
                <a:moveTo>
                  <a:pt x="8728" y="4538"/>
                </a:moveTo>
                <a:cubicBezTo>
                  <a:pt x="9200" y="4538"/>
                  <a:pt x="9547" y="4884"/>
                  <a:pt x="9547" y="5357"/>
                </a:cubicBezTo>
                <a:cubicBezTo>
                  <a:pt x="9547" y="5829"/>
                  <a:pt x="9200" y="6176"/>
                  <a:pt x="8728" y="6176"/>
                </a:cubicBezTo>
                <a:cubicBezTo>
                  <a:pt x="8255" y="6176"/>
                  <a:pt x="7877" y="5829"/>
                  <a:pt x="7877" y="5357"/>
                </a:cubicBezTo>
                <a:cubicBezTo>
                  <a:pt x="7877" y="4884"/>
                  <a:pt x="8255" y="4538"/>
                  <a:pt x="8728" y="4538"/>
                </a:cubicBezTo>
                <a:close/>
                <a:moveTo>
                  <a:pt x="6239" y="1"/>
                </a:moveTo>
                <a:cubicBezTo>
                  <a:pt x="2805" y="1"/>
                  <a:pt x="1" y="2395"/>
                  <a:pt x="1" y="5357"/>
                </a:cubicBezTo>
                <a:cubicBezTo>
                  <a:pt x="1" y="7436"/>
                  <a:pt x="1387" y="9200"/>
                  <a:pt x="3309" y="10082"/>
                </a:cubicBezTo>
                <a:lnTo>
                  <a:pt x="3309" y="12256"/>
                </a:lnTo>
                <a:cubicBezTo>
                  <a:pt x="3309" y="12486"/>
                  <a:pt x="3502" y="12646"/>
                  <a:pt x="3715" y="12646"/>
                </a:cubicBezTo>
                <a:cubicBezTo>
                  <a:pt x="3824" y="12646"/>
                  <a:pt x="3938" y="12604"/>
                  <a:pt x="4034" y="12508"/>
                </a:cubicBezTo>
                <a:lnTo>
                  <a:pt x="5609" y="10681"/>
                </a:lnTo>
                <a:cubicBezTo>
                  <a:pt x="5798" y="10681"/>
                  <a:pt x="5987" y="10713"/>
                  <a:pt x="6239" y="10713"/>
                </a:cubicBezTo>
                <a:cubicBezTo>
                  <a:pt x="9641" y="10713"/>
                  <a:pt x="12477" y="8350"/>
                  <a:pt x="12477" y="5357"/>
                </a:cubicBezTo>
                <a:cubicBezTo>
                  <a:pt x="12477" y="2395"/>
                  <a:pt x="9704" y="1"/>
                  <a:pt x="62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3" name="Google Shape;1533;p42"/>
          <p:cNvSpPr/>
          <p:nvPr/>
        </p:nvSpPr>
        <p:spPr>
          <a:xfrm>
            <a:off x="7981672" y="909793"/>
            <a:ext cx="314767" cy="371814"/>
          </a:xfrm>
          <a:custGeom>
            <a:avLst/>
            <a:gdLst/>
            <a:ahLst/>
            <a:cxnLst/>
            <a:rect l="l" t="t" r="r" b="b"/>
            <a:pathLst>
              <a:path w="10776" h="12729" extrusionOk="0">
                <a:moveTo>
                  <a:pt x="1670" y="851"/>
                </a:moveTo>
                <a:lnTo>
                  <a:pt x="1670" y="9326"/>
                </a:lnTo>
                <a:cubicBezTo>
                  <a:pt x="1355" y="9326"/>
                  <a:pt x="1072" y="9421"/>
                  <a:pt x="851" y="9578"/>
                </a:cubicBezTo>
                <a:lnTo>
                  <a:pt x="851" y="2049"/>
                </a:lnTo>
                <a:cubicBezTo>
                  <a:pt x="851" y="1481"/>
                  <a:pt x="1198" y="1072"/>
                  <a:pt x="1670" y="851"/>
                </a:cubicBezTo>
                <a:close/>
                <a:moveTo>
                  <a:pt x="9925" y="10177"/>
                </a:moveTo>
                <a:lnTo>
                  <a:pt x="9925" y="10208"/>
                </a:lnTo>
                <a:lnTo>
                  <a:pt x="9925" y="11846"/>
                </a:lnTo>
                <a:lnTo>
                  <a:pt x="1670" y="11846"/>
                </a:lnTo>
                <a:cubicBezTo>
                  <a:pt x="1229" y="11846"/>
                  <a:pt x="851" y="11468"/>
                  <a:pt x="851" y="11027"/>
                </a:cubicBezTo>
                <a:cubicBezTo>
                  <a:pt x="851" y="10586"/>
                  <a:pt x="1229" y="10177"/>
                  <a:pt x="1670" y="10177"/>
                </a:cubicBezTo>
                <a:close/>
                <a:moveTo>
                  <a:pt x="2111" y="1"/>
                </a:moveTo>
                <a:cubicBezTo>
                  <a:pt x="914" y="1"/>
                  <a:pt x="1" y="946"/>
                  <a:pt x="1" y="2080"/>
                </a:cubicBezTo>
                <a:lnTo>
                  <a:pt x="1" y="11059"/>
                </a:lnTo>
                <a:cubicBezTo>
                  <a:pt x="1" y="11973"/>
                  <a:pt x="757" y="12729"/>
                  <a:pt x="1670" y="12729"/>
                </a:cubicBezTo>
                <a:lnTo>
                  <a:pt x="10334" y="12729"/>
                </a:lnTo>
                <a:cubicBezTo>
                  <a:pt x="10586" y="12729"/>
                  <a:pt x="10775" y="12508"/>
                  <a:pt x="10775" y="12319"/>
                </a:cubicBezTo>
                <a:lnTo>
                  <a:pt x="10775" y="473"/>
                </a:lnTo>
                <a:cubicBezTo>
                  <a:pt x="10775" y="221"/>
                  <a:pt x="10586" y="64"/>
                  <a:pt x="10334" y="64"/>
                </a:cubicBezTo>
                <a:lnTo>
                  <a:pt x="9105" y="64"/>
                </a:lnTo>
                <a:lnTo>
                  <a:pt x="9105" y="3781"/>
                </a:lnTo>
                <a:cubicBezTo>
                  <a:pt x="9105" y="4011"/>
                  <a:pt x="8912" y="4171"/>
                  <a:pt x="8708" y="4171"/>
                </a:cubicBezTo>
                <a:cubicBezTo>
                  <a:pt x="8604" y="4171"/>
                  <a:pt x="8498" y="4129"/>
                  <a:pt x="8412" y="4033"/>
                </a:cubicBezTo>
                <a:lnTo>
                  <a:pt x="7845" y="3498"/>
                </a:lnTo>
                <a:lnTo>
                  <a:pt x="7310" y="4033"/>
                </a:lnTo>
                <a:cubicBezTo>
                  <a:pt x="7214" y="4129"/>
                  <a:pt x="7100" y="4171"/>
                  <a:pt x="6991" y="4171"/>
                </a:cubicBezTo>
                <a:cubicBezTo>
                  <a:pt x="6778" y="4171"/>
                  <a:pt x="6585" y="4011"/>
                  <a:pt x="6585" y="3781"/>
                </a:cubicBezTo>
                <a:lnTo>
                  <a:pt x="6585" y="64"/>
                </a:lnTo>
                <a:lnTo>
                  <a:pt x="2111" y="64"/>
                </a:lnTo>
                <a:lnTo>
                  <a:pt x="211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4" name="Google Shape;1534;p42"/>
          <p:cNvGrpSpPr/>
          <p:nvPr/>
        </p:nvGrpSpPr>
        <p:grpSpPr>
          <a:xfrm>
            <a:off x="5420806" y="951198"/>
            <a:ext cx="369068" cy="289004"/>
            <a:chOff x="-41526450" y="3653375"/>
            <a:chExt cx="315875" cy="247350"/>
          </a:xfrm>
        </p:grpSpPr>
        <p:sp>
          <p:nvSpPr>
            <p:cNvPr id="1535" name="Google Shape;1535;p42"/>
            <p:cNvSpPr/>
            <p:nvPr/>
          </p:nvSpPr>
          <p:spPr>
            <a:xfrm>
              <a:off x="-41526450" y="3860525"/>
              <a:ext cx="315875" cy="40200"/>
            </a:xfrm>
            <a:custGeom>
              <a:avLst/>
              <a:gdLst/>
              <a:ahLst/>
              <a:cxnLst/>
              <a:rect l="l" t="t" r="r" b="b"/>
              <a:pathLst>
                <a:path w="12635" h="1608" extrusionOk="0">
                  <a:moveTo>
                    <a:pt x="379" y="0"/>
                  </a:moveTo>
                  <a:cubicBezTo>
                    <a:pt x="159" y="0"/>
                    <a:pt x="1" y="189"/>
                    <a:pt x="1" y="378"/>
                  </a:cubicBezTo>
                  <a:cubicBezTo>
                    <a:pt x="1" y="1040"/>
                    <a:pt x="537" y="1607"/>
                    <a:pt x="1198" y="1607"/>
                  </a:cubicBezTo>
                  <a:lnTo>
                    <a:pt x="11406" y="1607"/>
                  </a:lnTo>
                  <a:cubicBezTo>
                    <a:pt x="12067" y="1607"/>
                    <a:pt x="12634" y="1072"/>
                    <a:pt x="12634" y="378"/>
                  </a:cubicBezTo>
                  <a:cubicBezTo>
                    <a:pt x="12603" y="158"/>
                    <a:pt x="12445" y="0"/>
                    <a:pt x="12193" y="0"/>
                  </a:cubicBezTo>
                  <a:lnTo>
                    <a:pt x="10965" y="0"/>
                  </a:lnTo>
                  <a:lnTo>
                    <a:pt x="10965" y="378"/>
                  </a:lnTo>
                  <a:cubicBezTo>
                    <a:pt x="10965" y="630"/>
                    <a:pt x="10776" y="819"/>
                    <a:pt x="10555" y="819"/>
                  </a:cubicBezTo>
                  <a:cubicBezTo>
                    <a:pt x="10303" y="819"/>
                    <a:pt x="10146" y="630"/>
                    <a:pt x="10146" y="378"/>
                  </a:cubicBezTo>
                  <a:lnTo>
                    <a:pt x="10146" y="0"/>
                  </a:lnTo>
                  <a:lnTo>
                    <a:pt x="9326" y="0"/>
                  </a:lnTo>
                  <a:lnTo>
                    <a:pt x="9326" y="378"/>
                  </a:lnTo>
                  <a:cubicBezTo>
                    <a:pt x="9326" y="630"/>
                    <a:pt x="9137" y="819"/>
                    <a:pt x="8917" y="819"/>
                  </a:cubicBezTo>
                  <a:cubicBezTo>
                    <a:pt x="8696" y="819"/>
                    <a:pt x="8507" y="630"/>
                    <a:pt x="8507" y="378"/>
                  </a:cubicBezTo>
                  <a:lnTo>
                    <a:pt x="850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42"/>
            <p:cNvSpPr/>
            <p:nvPr/>
          </p:nvSpPr>
          <p:spPr>
            <a:xfrm>
              <a:off x="-41506750" y="3653375"/>
              <a:ext cx="275700" cy="186700"/>
            </a:xfrm>
            <a:custGeom>
              <a:avLst/>
              <a:gdLst/>
              <a:ahLst/>
              <a:cxnLst/>
              <a:rect l="l" t="t" r="r" b="b"/>
              <a:pathLst>
                <a:path w="11028" h="7468" extrusionOk="0">
                  <a:moveTo>
                    <a:pt x="3794" y="1673"/>
                  </a:moveTo>
                  <a:cubicBezTo>
                    <a:pt x="3841" y="1673"/>
                    <a:pt x="3890" y="1682"/>
                    <a:pt x="3939" y="1702"/>
                  </a:cubicBezTo>
                  <a:lnTo>
                    <a:pt x="6428" y="2521"/>
                  </a:lnTo>
                  <a:cubicBezTo>
                    <a:pt x="6680" y="2616"/>
                    <a:pt x="6806" y="2994"/>
                    <a:pt x="6585" y="3214"/>
                  </a:cubicBezTo>
                  <a:lnTo>
                    <a:pt x="6018" y="3750"/>
                  </a:lnTo>
                  <a:lnTo>
                    <a:pt x="7404" y="5136"/>
                  </a:lnTo>
                  <a:cubicBezTo>
                    <a:pt x="7593" y="5262"/>
                    <a:pt x="7593" y="5514"/>
                    <a:pt x="7436" y="5671"/>
                  </a:cubicBezTo>
                  <a:cubicBezTo>
                    <a:pt x="7357" y="5750"/>
                    <a:pt x="7247" y="5790"/>
                    <a:pt x="7136" y="5790"/>
                  </a:cubicBezTo>
                  <a:cubicBezTo>
                    <a:pt x="7026" y="5790"/>
                    <a:pt x="6916" y="5750"/>
                    <a:pt x="6837" y="5671"/>
                  </a:cubicBezTo>
                  <a:lnTo>
                    <a:pt x="5451" y="4317"/>
                  </a:lnTo>
                  <a:lnTo>
                    <a:pt x="4915" y="4852"/>
                  </a:lnTo>
                  <a:cubicBezTo>
                    <a:pt x="4821" y="4947"/>
                    <a:pt x="4714" y="4988"/>
                    <a:pt x="4613" y="4988"/>
                  </a:cubicBezTo>
                  <a:cubicBezTo>
                    <a:pt x="4444" y="4988"/>
                    <a:pt x="4293" y="4872"/>
                    <a:pt x="4254" y="4695"/>
                  </a:cubicBezTo>
                  <a:lnTo>
                    <a:pt x="3435" y="2206"/>
                  </a:lnTo>
                  <a:cubicBezTo>
                    <a:pt x="3328" y="1940"/>
                    <a:pt x="3537" y="1673"/>
                    <a:pt x="3794" y="1673"/>
                  </a:cubicBezTo>
                  <a:close/>
                  <a:moveTo>
                    <a:pt x="1198" y="1"/>
                  </a:moveTo>
                  <a:cubicBezTo>
                    <a:pt x="536" y="1"/>
                    <a:pt x="1" y="568"/>
                    <a:pt x="1" y="1229"/>
                  </a:cubicBezTo>
                  <a:lnTo>
                    <a:pt x="1" y="7467"/>
                  </a:lnTo>
                  <a:lnTo>
                    <a:pt x="11027" y="7467"/>
                  </a:lnTo>
                  <a:lnTo>
                    <a:pt x="11027" y="1229"/>
                  </a:lnTo>
                  <a:cubicBezTo>
                    <a:pt x="11027" y="568"/>
                    <a:pt x="10460" y="1"/>
                    <a:pt x="976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Google Shape;1530;p42"/>
          <p:cNvSpPr txBox="1">
            <a:spLocks/>
          </p:cNvSpPr>
          <p:nvPr/>
        </p:nvSpPr>
        <p:spPr>
          <a:xfrm>
            <a:off x="113172" y="1666071"/>
            <a:ext cx="2836452" cy="40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ngo"/>
              <a:buNone/>
              <a:defRPr sz="30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r>
              <a:rPr lang="es-MX" sz="1200" dirty="0" smtClean="0"/>
              <a:t>Expresa características de los objetos</a:t>
            </a:r>
            <a:endParaRPr lang="es-MX" sz="1200" dirty="0"/>
          </a:p>
        </p:txBody>
      </p:sp>
      <p:sp>
        <p:nvSpPr>
          <p:cNvPr id="11" name="Google Shape;1530;p42"/>
          <p:cNvSpPr txBox="1">
            <a:spLocks/>
          </p:cNvSpPr>
          <p:nvPr/>
        </p:nvSpPr>
        <p:spPr>
          <a:xfrm>
            <a:off x="0" y="2269255"/>
            <a:ext cx="3062796" cy="40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ngo"/>
              <a:buNone/>
              <a:defRPr sz="30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r>
              <a:rPr lang="es-MX" sz="1200" dirty="0" smtClean="0"/>
              <a:t>Encuentra objetos basándose en sus características</a:t>
            </a:r>
            <a:endParaRPr lang="es-MX" sz="1200" dirty="0"/>
          </a:p>
        </p:txBody>
      </p:sp>
      <p:sp>
        <p:nvSpPr>
          <p:cNvPr id="12" name="Google Shape;1530;p42"/>
          <p:cNvSpPr txBox="1">
            <a:spLocks/>
          </p:cNvSpPr>
          <p:nvPr/>
        </p:nvSpPr>
        <p:spPr>
          <a:xfrm>
            <a:off x="0" y="3114781"/>
            <a:ext cx="2836452" cy="40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ngo"/>
              <a:buNone/>
              <a:defRPr sz="30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r>
              <a:rPr lang="es-MX" sz="1200" dirty="0" smtClean="0"/>
              <a:t>Diferencia entre texturas, tamaños, colores, etc.</a:t>
            </a:r>
            <a:endParaRPr lang="es-MX" sz="1200" dirty="0"/>
          </a:p>
        </p:txBody>
      </p:sp>
      <p:sp>
        <p:nvSpPr>
          <p:cNvPr id="13" name="Google Shape;1530;p42"/>
          <p:cNvSpPr txBox="1">
            <a:spLocks/>
          </p:cNvSpPr>
          <p:nvPr/>
        </p:nvSpPr>
        <p:spPr>
          <a:xfrm>
            <a:off x="-113172" y="3960308"/>
            <a:ext cx="3062796" cy="40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ango"/>
              <a:buNone/>
              <a:defRPr sz="30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hango"/>
              <a:buNone/>
              <a:defRPr sz="3400" b="0" i="0" u="none" strike="noStrike" cap="none">
                <a:solidFill>
                  <a:schemeClr val="dk1"/>
                </a:solidFill>
                <a:latin typeface="Chango"/>
                <a:ea typeface="Chango"/>
                <a:cs typeface="Chango"/>
                <a:sym typeface="Chango"/>
              </a:defRPr>
            </a:lvl9pPr>
          </a:lstStyle>
          <a:p>
            <a:r>
              <a:rPr lang="es-MX" sz="1200" dirty="0" smtClean="0"/>
              <a:t>Relaciona diferentes objetos con sus características físicas</a:t>
            </a:r>
            <a:endParaRPr lang="es-MX" sz="1200" dirty="0"/>
          </a:p>
        </p:txBody>
      </p:sp>
      <p:cxnSp>
        <p:nvCxnSpPr>
          <p:cNvPr id="3" name="Conector recto 2"/>
          <p:cNvCxnSpPr/>
          <p:nvPr/>
        </p:nvCxnSpPr>
        <p:spPr>
          <a:xfrm>
            <a:off x="113172" y="2269255"/>
            <a:ext cx="88976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23143" y="3114781"/>
            <a:ext cx="8897663" cy="0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13171" y="3951828"/>
            <a:ext cx="8897663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Idioms Workshop by Slidesgo">
  <a:themeElements>
    <a:clrScheme name="Simple Light">
      <a:dk1>
        <a:srgbClr val="1D2937"/>
      </a:dk1>
      <a:lt1>
        <a:srgbClr val="FFF4DF"/>
      </a:lt1>
      <a:dk2>
        <a:srgbClr val="1D2937"/>
      </a:dk2>
      <a:lt2>
        <a:srgbClr val="F75D75"/>
      </a:lt2>
      <a:accent1>
        <a:srgbClr val="FF7B4A"/>
      </a:accent1>
      <a:accent2>
        <a:srgbClr val="AC6139"/>
      </a:accent2>
      <a:accent3>
        <a:srgbClr val="FCB62B"/>
      </a:accent3>
      <a:accent4>
        <a:srgbClr val="4AC7C5"/>
      </a:accent4>
      <a:accent5>
        <a:srgbClr val="157FC2"/>
      </a:accent5>
      <a:accent6>
        <a:srgbClr val="3C3973"/>
      </a:accent6>
      <a:hlink>
        <a:srgbClr val="1D293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415</Words>
  <Application>Microsoft Office PowerPoint</Application>
  <PresentationFormat>Presentación en pantalla (16:9)</PresentationFormat>
  <Paragraphs>55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Chango</vt:lpstr>
      <vt:lpstr>Arial</vt:lpstr>
      <vt:lpstr>Nunito Sans</vt:lpstr>
      <vt:lpstr>Roboto Condensed Light</vt:lpstr>
      <vt:lpstr>Livvic</vt:lpstr>
      <vt:lpstr>Fira Sans</vt:lpstr>
      <vt:lpstr>Idioms Workshop by Slidesgo</vt:lpstr>
      <vt:lpstr>Planeacion didactica utilizando herramientas digitales</vt:lpstr>
      <vt:lpstr>Presentación de PowerPoint</vt:lpstr>
      <vt:lpstr>Actividad: “¿Como es el objeto?” </vt:lpstr>
      <vt:lpstr>Aprendizaje esperado</vt:lpstr>
      <vt:lpstr>Proposito general</vt:lpstr>
      <vt:lpstr>Inicio </vt:lpstr>
      <vt:lpstr>Desarrollo </vt:lpstr>
      <vt:lpstr>Cierre </vt:lpstr>
      <vt:lpstr>Rubrica de evaluacion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Planeacion didactica utilizando herramientas digitales</dc:title>
  <dc:creator>FLOR</dc:creator>
  <cp:lastModifiedBy>FLOR</cp:lastModifiedBy>
  <cp:revision>13</cp:revision>
  <dcterms:modified xsi:type="dcterms:W3CDTF">2021-04-28T05:29:34Z</dcterms:modified>
</cp:coreProperties>
</file>