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62" r:id="rId6"/>
    <p:sldId id="268" r:id="rId7"/>
    <p:sldId id="277" r:id="rId8"/>
    <p:sldId id="278" r:id="rId9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Indie Flower" panose="020B0604020202020204" charset="0"/>
      <p:regular r:id="rId15"/>
    </p:embeddedFont>
    <p:embeddedFont>
      <p:font typeface="Maven Pro" panose="020B0604020202020204" charset="0"/>
      <p:regular r:id="rId16"/>
      <p:bold r:id="rId17"/>
    </p:embeddedFont>
    <p:embeddedFont>
      <p:font typeface="Showcard Gothic" panose="04020904020102020604" pitchFamily="82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D94E"/>
    <a:srgbClr val="9C5BCD"/>
    <a:srgbClr val="F3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8809D6-11A5-488A-89AC-042E7690CA9F}">
  <a:tblStyle styleId="{1E8809D6-11A5-488A-89AC-042E7690CA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6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9ac6e23593_0_6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9ac6e23593_0_6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g9ac6e23593_0_6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2" name="Google Shape;982;g9ac6e23593_0_6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g9ac6e23593_0_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3" name="Google Shape;1053;g9ac6e23593_0_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a187a743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a187a743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4" name="Google Shape;1514;g9d19b71d9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5" name="Google Shape;1515;g9d19b71d9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9" name="Google Shape;2209;g9d19b71d90_0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0" name="Google Shape;2210;g9d19b71d90_0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625075" y="930025"/>
            <a:ext cx="3893400" cy="205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25131" y="2989175"/>
            <a:ext cx="3893400" cy="4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7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29"/>
          <p:cNvGrpSpPr/>
          <p:nvPr/>
        </p:nvGrpSpPr>
        <p:grpSpPr>
          <a:xfrm>
            <a:off x="713229" y="207278"/>
            <a:ext cx="2811988" cy="1476912"/>
            <a:chOff x="-612524" y="1414514"/>
            <a:chExt cx="3202355" cy="1681941"/>
          </a:xfrm>
        </p:grpSpPr>
        <p:sp>
          <p:nvSpPr>
            <p:cNvPr id="293" name="Google Shape;293;p29"/>
            <p:cNvSpPr/>
            <p:nvPr/>
          </p:nvSpPr>
          <p:spPr>
            <a:xfrm rot="5846029">
              <a:off x="576596" y="755316"/>
              <a:ext cx="770017" cy="3074472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9"/>
            <p:cNvSpPr/>
            <p:nvPr/>
          </p:nvSpPr>
          <p:spPr>
            <a:xfrm rot="5845884">
              <a:off x="804296" y="2189998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9"/>
            <p:cNvSpPr/>
            <p:nvPr/>
          </p:nvSpPr>
          <p:spPr>
            <a:xfrm rot="4954116" flipH="1">
              <a:off x="1751371" y="1005123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" name="Google Shape;296;p29"/>
          <p:cNvGrpSpPr/>
          <p:nvPr/>
        </p:nvGrpSpPr>
        <p:grpSpPr>
          <a:xfrm flipH="1">
            <a:off x="5661058" y="3035453"/>
            <a:ext cx="2965397" cy="1951170"/>
            <a:chOff x="-841329" y="1414514"/>
            <a:chExt cx="3377061" cy="2222037"/>
          </a:xfrm>
        </p:grpSpPr>
        <p:sp>
          <p:nvSpPr>
            <p:cNvPr id="297" name="Google Shape;297;p29"/>
            <p:cNvSpPr/>
            <p:nvPr/>
          </p:nvSpPr>
          <p:spPr>
            <a:xfrm rot="5846029">
              <a:off x="576596" y="755316"/>
              <a:ext cx="770017" cy="3074472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9"/>
            <p:cNvSpPr/>
            <p:nvPr/>
          </p:nvSpPr>
          <p:spPr>
            <a:xfrm rot="-5845884" flipH="1">
              <a:off x="21454" y="2099866"/>
              <a:ext cx="558608" cy="2230694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9"/>
            <p:cNvSpPr/>
            <p:nvPr/>
          </p:nvSpPr>
          <p:spPr>
            <a:xfrm rot="4954116" flipH="1">
              <a:off x="917069" y="1005123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7_1_1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oogle Shape;301;p30"/>
          <p:cNvGrpSpPr/>
          <p:nvPr/>
        </p:nvGrpSpPr>
        <p:grpSpPr>
          <a:xfrm rot="10800000" flipH="1">
            <a:off x="5447976" y="170064"/>
            <a:ext cx="3202355" cy="1681941"/>
            <a:chOff x="-612524" y="1414514"/>
            <a:chExt cx="3202355" cy="1681941"/>
          </a:xfrm>
        </p:grpSpPr>
        <p:sp>
          <p:nvSpPr>
            <p:cNvPr id="302" name="Google Shape;302;p30"/>
            <p:cNvSpPr/>
            <p:nvPr/>
          </p:nvSpPr>
          <p:spPr>
            <a:xfrm rot="5846029">
              <a:off x="576596" y="755316"/>
              <a:ext cx="770017" cy="3074472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0"/>
            <p:cNvSpPr/>
            <p:nvPr/>
          </p:nvSpPr>
          <p:spPr>
            <a:xfrm rot="5845884">
              <a:off x="804296" y="2189998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0"/>
            <p:cNvSpPr/>
            <p:nvPr/>
          </p:nvSpPr>
          <p:spPr>
            <a:xfrm rot="4954116" flipH="1">
              <a:off x="1751371" y="1005123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30"/>
          <p:cNvGrpSpPr/>
          <p:nvPr/>
        </p:nvGrpSpPr>
        <p:grpSpPr>
          <a:xfrm>
            <a:off x="142731" y="3620023"/>
            <a:ext cx="884239" cy="1032187"/>
            <a:chOff x="7862735" y="208021"/>
            <a:chExt cx="1093002" cy="1275881"/>
          </a:xfrm>
        </p:grpSpPr>
        <p:grpSp>
          <p:nvGrpSpPr>
            <p:cNvPr id="306" name="Google Shape;306;p30"/>
            <p:cNvGrpSpPr/>
            <p:nvPr/>
          </p:nvGrpSpPr>
          <p:grpSpPr>
            <a:xfrm>
              <a:off x="7862735" y="208021"/>
              <a:ext cx="568046" cy="662955"/>
              <a:chOff x="3043650" y="3588975"/>
              <a:chExt cx="585675" cy="683600"/>
            </a:xfrm>
          </p:grpSpPr>
          <p:sp>
            <p:nvSpPr>
              <p:cNvPr id="307" name="Google Shape;307;p30"/>
              <p:cNvSpPr/>
              <p:nvPr/>
            </p:nvSpPr>
            <p:spPr>
              <a:xfrm>
                <a:off x="3043650" y="3588975"/>
                <a:ext cx="585675" cy="683600"/>
              </a:xfrm>
              <a:custGeom>
                <a:avLst/>
                <a:gdLst/>
                <a:ahLst/>
                <a:cxnLst/>
                <a:rect l="l" t="t" r="r" b="b"/>
                <a:pathLst>
                  <a:path w="23427" h="27344" extrusionOk="0">
                    <a:moveTo>
                      <a:pt x="8373" y="1"/>
                    </a:moveTo>
                    <a:cubicBezTo>
                      <a:pt x="8306" y="1"/>
                      <a:pt x="8239" y="4"/>
                      <a:pt x="8172" y="11"/>
                    </a:cubicBezTo>
                    <a:cubicBezTo>
                      <a:pt x="7744" y="11"/>
                      <a:pt x="7355" y="127"/>
                      <a:pt x="7044" y="361"/>
                    </a:cubicBezTo>
                    <a:cubicBezTo>
                      <a:pt x="6460" y="867"/>
                      <a:pt x="6032" y="1528"/>
                      <a:pt x="5760" y="2268"/>
                    </a:cubicBezTo>
                    <a:cubicBezTo>
                      <a:pt x="5448" y="2929"/>
                      <a:pt x="5254" y="3630"/>
                      <a:pt x="5215" y="4369"/>
                    </a:cubicBezTo>
                    <a:cubicBezTo>
                      <a:pt x="5215" y="5069"/>
                      <a:pt x="5371" y="5731"/>
                      <a:pt x="5721" y="6353"/>
                    </a:cubicBezTo>
                    <a:cubicBezTo>
                      <a:pt x="6032" y="6898"/>
                      <a:pt x="6343" y="7404"/>
                      <a:pt x="6733" y="7910"/>
                    </a:cubicBezTo>
                    <a:cubicBezTo>
                      <a:pt x="7083" y="8377"/>
                      <a:pt x="7433" y="8805"/>
                      <a:pt x="7783" y="9155"/>
                    </a:cubicBezTo>
                    <a:cubicBezTo>
                      <a:pt x="8289" y="9739"/>
                      <a:pt x="8873" y="10323"/>
                      <a:pt x="9457" y="10867"/>
                    </a:cubicBezTo>
                    <a:cubicBezTo>
                      <a:pt x="9885" y="11218"/>
                      <a:pt x="10118" y="11412"/>
                      <a:pt x="10118" y="11412"/>
                    </a:cubicBezTo>
                    <a:cubicBezTo>
                      <a:pt x="10313" y="11607"/>
                      <a:pt x="10507" y="11724"/>
                      <a:pt x="10663" y="11840"/>
                    </a:cubicBezTo>
                    <a:lnTo>
                      <a:pt x="10429" y="11762"/>
                    </a:lnTo>
                    <a:cubicBezTo>
                      <a:pt x="10157" y="11685"/>
                      <a:pt x="9924" y="11646"/>
                      <a:pt x="9924" y="11646"/>
                    </a:cubicBezTo>
                    <a:cubicBezTo>
                      <a:pt x="8490" y="11373"/>
                      <a:pt x="7087" y="11249"/>
                      <a:pt x="5661" y="11249"/>
                    </a:cubicBezTo>
                    <a:cubicBezTo>
                      <a:pt x="5461" y="11249"/>
                      <a:pt x="5261" y="11252"/>
                      <a:pt x="5059" y="11257"/>
                    </a:cubicBezTo>
                    <a:cubicBezTo>
                      <a:pt x="4242" y="11257"/>
                      <a:pt x="3425" y="11334"/>
                      <a:pt x="2608" y="11490"/>
                    </a:cubicBezTo>
                    <a:cubicBezTo>
                      <a:pt x="1791" y="11607"/>
                      <a:pt x="1051" y="12035"/>
                      <a:pt x="468" y="12657"/>
                    </a:cubicBezTo>
                    <a:cubicBezTo>
                      <a:pt x="234" y="12969"/>
                      <a:pt x="39" y="13358"/>
                      <a:pt x="39" y="13786"/>
                    </a:cubicBezTo>
                    <a:cubicBezTo>
                      <a:pt x="1" y="14214"/>
                      <a:pt x="78" y="14603"/>
                      <a:pt x="195" y="14992"/>
                    </a:cubicBezTo>
                    <a:cubicBezTo>
                      <a:pt x="468" y="15693"/>
                      <a:pt x="896" y="16354"/>
                      <a:pt x="1440" y="16860"/>
                    </a:cubicBezTo>
                    <a:cubicBezTo>
                      <a:pt x="1985" y="17366"/>
                      <a:pt x="2569" y="17755"/>
                      <a:pt x="3269" y="18028"/>
                    </a:cubicBezTo>
                    <a:cubicBezTo>
                      <a:pt x="3853" y="18300"/>
                      <a:pt x="4515" y="18456"/>
                      <a:pt x="5215" y="18495"/>
                    </a:cubicBezTo>
                    <a:cubicBezTo>
                      <a:pt x="5413" y="18514"/>
                      <a:pt x="5612" y="18524"/>
                      <a:pt x="5809" y="18524"/>
                    </a:cubicBezTo>
                    <a:cubicBezTo>
                      <a:pt x="6776" y="18524"/>
                      <a:pt x="7728" y="18292"/>
                      <a:pt x="8600" y="17872"/>
                    </a:cubicBezTo>
                    <a:lnTo>
                      <a:pt x="10390" y="17094"/>
                    </a:lnTo>
                    <a:lnTo>
                      <a:pt x="10390" y="17094"/>
                    </a:lnTo>
                    <a:cubicBezTo>
                      <a:pt x="9457" y="18378"/>
                      <a:pt x="8834" y="19895"/>
                      <a:pt x="8600" y="21491"/>
                    </a:cubicBezTo>
                    <a:cubicBezTo>
                      <a:pt x="8406" y="22269"/>
                      <a:pt x="8445" y="23086"/>
                      <a:pt x="8639" y="23865"/>
                    </a:cubicBezTo>
                    <a:cubicBezTo>
                      <a:pt x="8756" y="24254"/>
                      <a:pt x="8912" y="24604"/>
                      <a:pt x="9106" y="24954"/>
                    </a:cubicBezTo>
                    <a:cubicBezTo>
                      <a:pt x="9301" y="25304"/>
                      <a:pt x="9495" y="25616"/>
                      <a:pt x="9729" y="25927"/>
                    </a:cubicBezTo>
                    <a:cubicBezTo>
                      <a:pt x="9962" y="26238"/>
                      <a:pt x="10235" y="26511"/>
                      <a:pt x="10546" y="26783"/>
                    </a:cubicBezTo>
                    <a:cubicBezTo>
                      <a:pt x="10857" y="26978"/>
                      <a:pt x="11208" y="27172"/>
                      <a:pt x="11597" y="27250"/>
                    </a:cubicBezTo>
                    <a:cubicBezTo>
                      <a:pt x="11838" y="27313"/>
                      <a:pt x="12083" y="27344"/>
                      <a:pt x="12326" y="27344"/>
                    </a:cubicBezTo>
                    <a:cubicBezTo>
                      <a:pt x="12831" y="27344"/>
                      <a:pt x="13330" y="27214"/>
                      <a:pt x="13776" y="26978"/>
                    </a:cubicBezTo>
                    <a:cubicBezTo>
                      <a:pt x="14399" y="26627"/>
                      <a:pt x="14904" y="26083"/>
                      <a:pt x="15216" y="25421"/>
                    </a:cubicBezTo>
                    <a:cubicBezTo>
                      <a:pt x="15488" y="24837"/>
                      <a:pt x="15644" y="24215"/>
                      <a:pt x="15683" y="23553"/>
                    </a:cubicBezTo>
                    <a:cubicBezTo>
                      <a:pt x="15838" y="21724"/>
                      <a:pt x="15799" y="19857"/>
                      <a:pt x="15527" y="18028"/>
                    </a:cubicBezTo>
                    <a:lnTo>
                      <a:pt x="15527" y="18028"/>
                    </a:lnTo>
                    <a:cubicBezTo>
                      <a:pt x="17045" y="18923"/>
                      <a:pt x="18679" y="19701"/>
                      <a:pt x="20352" y="20323"/>
                    </a:cubicBezTo>
                    <a:cubicBezTo>
                      <a:pt x="20755" y="20485"/>
                      <a:pt x="21195" y="20572"/>
                      <a:pt x="21647" y="20572"/>
                    </a:cubicBezTo>
                    <a:cubicBezTo>
                      <a:pt x="21850" y="20572"/>
                      <a:pt x="22054" y="20554"/>
                      <a:pt x="22259" y="20518"/>
                    </a:cubicBezTo>
                    <a:cubicBezTo>
                      <a:pt x="22609" y="20440"/>
                      <a:pt x="22882" y="20207"/>
                      <a:pt x="23076" y="19934"/>
                    </a:cubicBezTo>
                    <a:cubicBezTo>
                      <a:pt x="23193" y="19623"/>
                      <a:pt x="23193" y="19273"/>
                      <a:pt x="23115" y="18962"/>
                    </a:cubicBezTo>
                    <a:cubicBezTo>
                      <a:pt x="22998" y="18650"/>
                      <a:pt x="22882" y="18378"/>
                      <a:pt x="22726" y="18144"/>
                    </a:cubicBezTo>
                    <a:cubicBezTo>
                      <a:pt x="22570" y="17872"/>
                      <a:pt x="22415" y="17638"/>
                      <a:pt x="22220" y="17405"/>
                    </a:cubicBezTo>
                    <a:cubicBezTo>
                      <a:pt x="21909" y="16977"/>
                      <a:pt x="21520" y="16588"/>
                      <a:pt x="21131" y="16238"/>
                    </a:cubicBezTo>
                    <a:cubicBezTo>
                      <a:pt x="20391" y="15615"/>
                      <a:pt x="19613" y="15109"/>
                      <a:pt x="18757" y="14681"/>
                    </a:cubicBezTo>
                    <a:cubicBezTo>
                      <a:pt x="18134" y="14370"/>
                      <a:pt x="17589" y="14136"/>
                      <a:pt x="17084" y="13942"/>
                    </a:cubicBezTo>
                    <a:lnTo>
                      <a:pt x="17084" y="13942"/>
                    </a:lnTo>
                    <a:cubicBezTo>
                      <a:pt x="17297" y="13956"/>
                      <a:pt x="17511" y="13965"/>
                      <a:pt x="17723" y="13965"/>
                    </a:cubicBezTo>
                    <a:cubicBezTo>
                      <a:pt x="18089" y="13965"/>
                      <a:pt x="18450" y="13938"/>
                      <a:pt x="18796" y="13864"/>
                    </a:cubicBezTo>
                    <a:cubicBezTo>
                      <a:pt x="19496" y="13708"/>
                      <a:pt x="20158" y="13397"/>
                      <a:pt x="20703" y="12930"/>
                    </a:cubicBezTo>
                    <a:cubicBezTo>
                      <a:pt x="21247" y="12502"/>
                      <a:pt x="21714" y="11957"/>
                      <a:pt x="22103" y="11373"/>
                    </a:cubicBezTo>
                    <a:cubicBezTo>
                      <a:pt x="22493" y="10790"/>
                      <a:pt x="22804" y="10206"/>
                      <a:pt x="23076" y="9544"/>
                    </a:cubicBezTo>
                    <a:cubicBezTo>
                      <a:pt x="23310" y="8922"/>
                      <a:pt x="23427" y="8260"/>
                      <a:pt x="23388" y="7560"/>
                    </a:cubicBezTo>
                    <a:cubicBezTo>
                      <a:pt x="23349" y="6898"/>
                      <a:pt x="23115" y="6276"/>
                      <a:pt x="22648" y="5770"/>
                    </a:cubicBezTo>
                    <a:cubicBezTo>
                      <a:pt x="22009" y="5039"/>
                      <a:pt x="21108" y="4619"/>
                      <a:pt x="20169" y="4619"/>
                    </a:cubicBezTo>
                    <a:cubicBezTo>
                      <a:pt x="19907" y="4619"/>
                      <a:pt x="19643" y="4651"/>
                      <a:pt x="19380" y="4719"/>
                    </a:cubicBezTo>
                    <a:cubicBezTo>
                      <a:pt x="18835" y="4875"/>
                      <a:pt x="18368" y="5147"/>
                      <a:pt x="17979" y="5497"/>
                    </a:cubicBezTo>
                    <a:cubicBezTo>
                      <a:pt x="17628" y="5809"/>
                      <a:pt x="17278" y="6120"/>
                      <a:pt x="16967" y="6470"/>
                    </a:cubicBezTo>
                    <a:cubicBezTo>
                      <a:pt x="16344" y="7132"/>
                      <a:pt x="14165" y="9311"/>
                      <a:pt x="14165" y="9311"/>
                    </a:cubicBezTo>
                    <a:cubicBezTo>
                      <a:pt x="14126" y="8688"/>
                      <a:pt x="13815" y="7638"/>
                      <a:pt x="13698" y="6782"/>
                    </a:cubicBezTo>
                    <a:cubicBezTo>
                      <a:pt x="13465" y="5536"/>
                      <a:pt x="13037" y="4330"/>
                      <a:pt x="12453" y="3201"/>
                    </a:cubicBezTo>
                    <a:cubicBezTo>
                      <a:pt x="12064" y="2579"/>
                      <a:pt x="11636" y="1995"/>
                      <a:pt x="11169" y="1489"/>
                    </a:cubicBezTo>
                    <a:cubicBezTo>
                      <a:pt x="10624" y="944"/>
                      <a:pt x="10001" y="516"/>
                      <a:pt x="9301" y="205"/>
                    </a:cubicBezTo>
                    <a:cubicBezTo>
                      <a:pt x="9011" y="76"/>
                      <a:pt x="8694" y="1"/>
                      <a:pt x="83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30"/>
              <p:cNvSpPr/>
              <p:nvPr/>
            </p:nvSpPr>
            <p:spPr>
              <a:xfrm>
                <a:off x="3380250" y="3921525"/>
                <a:ext cx="25325" cy="24525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981" extrusionOk="0">
                    <a:moveTo>
                      <a:pt x="584" y="406"/>
                    </a:moveTo>
                    <a:cubicBezTo>
                      <a:pt x="623" y="445"/>
                      <a:pt x="623" y="445"/>
                      <a:pt x="623" y="484"/>
                    </a:cubicBezTo>
                    <a:cubicBezTo>
                      <a:pt x="623" y="523"/>
                      <a:pt x="623" y="523"/>
                      <a:pt x="623" y="562"/>
                    </a:cubicBezTo>
                    <a:lnTo>
                      <a:pt x="584" y="562"/>
                    </a:lnTo>
                    <a:cubicBezTo>
                      <a:pt x="545" y="562"/>
                      <a:pt x="507" y="562"/>
                      <a:pt x="468" y="523"/>
                    </a:cubicBezTo>
                    <a:cubicBezTo>
                      <a:pt x="468" y="523"/>
                      <a:pt x="468" y="484"/>
                      <a:pt x="468" y="484"/>
                    </a:cubicBezTo>
                    <a:cubicBezTo>
                      <a:pt x="507" y="445"/>
                      <a:pt x="507" y="406"/>
                      <a:pt x="545" y="406"/>
                    </a:cubicBezTo>
                    <a:close/>
                    <a:moveTo>
                      <a:pt x="614" y="1"/>
                    </a:moveTo>
                    <a:cubicBezTo>
                      <a:pt x="591" y="1"/>
                      <a:pt x="568" y="6"/>
                      <a:pt x="545" y="17"/>
                    </a:cubicBezTo>
                    <a:lnTo>
                      <a:pt x="507" y="17"/>
                    </a:lnTo>
                    <a:cubicBezTo>
                      <a:pt x="429" y="17"/>
                      <a:pt x="351" y="56"/>
                      <a:pt x="312" y="95"/>
                    </a:cubicBezTo>
                    <a:cubicBezTo>
                      <a:pt x="234" y="134"/>
                      <a:pt x="156" y="173"/>
                      <a:pt x="117" y="251"/>
                    </a:cubicBezTo>
                    <a:cubicBezTo>
                      <a:pt x="40" y="367"/>
                      <a:pt x="1" y="523"/>
                      <a:pt x="40" y="679"/>
                    </a:cubicBezTo>
                    <a:cubicBezTo>
                      <a:pt x="78" y="795"/>
                      <a:pt x="195" y="912"/>
                      <a:pt x="312" y="951"/>
                    </a:cubicBezTo>
                    <a:cubicBezTo>
                      <a:pt x="370" y="970"/>
                      <a:pt x="438" y="980"/>
                      <a:pt x="507" y="980"/>
                    </a:cubicBezTo>
                    <a:cubicBezTo>
                      <a:pt x="575" y="980"/>
                      <a:pt x="643" y="970"/>
                      <a:pt x="701" y="951"/>
                    </a:cubicBezTo>
                    <a:cubicBezTo>
                      <a:pt x="779" y="912"/>
                      <a:pt x="896" y="834"/>
                      <a:pt x="935" y="756"/>
                    </a:cubicBezTo>
                    <a:cubicBezTo>
                      <a:pt x="1012" y="679"/>
                      <a:pt x="1012" y="562"/>
                      <a:pt x="1012" y="484"/>
                    </a:cubicBezTo>
                    <a:cubicBezTo>
                      <a:pt x="1012" y="289"/>
                      <a:pt x="935" y="134"/>
                      <a:pt x="779" y="56"/>
                    </a:cubicBezTo>
                    <a:cubicBezTo>
                      <a:pt x="724" y="28"/>
                      <a:pt x="669" y="1"/>
                      <a:pt x="61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30"/>
              <p:cNvSpPr/>
              <p:nvPr/>
            </p:nvSpPr>
            <p:spPr>
              <a:xfrm>
                <a:off x="3414300" y="3988875"/>
                <a:ext cx="27275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124" extrusionOk="0">
                    <a:moveTo>
                      <a:pt x="545" y="358"/>
                    </a:moveTo>
                    <a:cubicBezTo>
                      <a:pt x="584" y="358"/>
                      <a:pt x="623" y="397"/>
                      <a:pt x="623" y="436"/>
                    </a:cubicBezTo>
                    <a:cubicBezTo>
                      <a:pt x="623" y="475"/>
                      <a:pt x="584" y="514"/>
                      <a:pt x="545" y="553"/>
                    </a:cubicBezTo>
                    <a:lnTo>
                      <a:pt x="468" y="553"/>
                    </a:lnTo>
                    <a:cubicBezTo>
                      <a:pt x="429" y="514"/>
                      <a:pt x="429" y="475"/>
                      <a:pt x="390" y="475"/>
                    </a:cubicBezTo>
                    <a:cubicBezTo>
                      <a:pt x="390" y="475"/>
                      <a:pt x="429" y="436"/>
                      <a:pt x="429" y="397"/>
                    </a:cubicBezTo>
                    <a:cubicBezTo>
                      <a:pt x="429" y="358"/>
                      <a:pt x="429" y="358"/>
                      <a:pt x="468" y="358"/>
                    </a:cubicBezTo>
                    <a:close/>
                    <a:moveTo>
                      <a:pt x="935" y="592"/>
                    </a:moveTo>
                    <a:cubicBezTo>
                      <a:pt x="935" y="592"/>
                      <a:pt x="935" y="631"/>
                      <a:pt x="935" y="631"/>
                    </a:cubicBezTo>
                    <a:cubicBezTo>
                      <a:pt x="922" y="657"/>
                      <a:pt x="909" y="683"/>
                      <a:pt x="896" y="707"/>
                    </a:cubicBezTo>
                    <a:lnTo>
                      <a:pt x="896" y="707"/>
                    </a:lnTo>
                    <a:cubicBezTo>
                      <a:pt x="897" y="669"/>
                      <a:pt x="935" y="630"/>
                      <a:pt x="935" y="592"/>
                    </a:cubicBezTo>
                    <a:close/>
                    <a:moveTo>
                      <a:pt x="892" y="714"/>
                    </a:moveTo>
                    <a:cubicBezTo>
                      <a:pt x="867" y="760"/>
                      <a:pt x="843" y="801"/>
                      <a:pt x="818" y="825"/>
                    </a:cubicBezTo>
                    <a:cubicBezTo>
                      <a:pt x="763" y="853"/>
                      <a:pt x="688" y="880"/>
                      <a:pt x="622" y="880"/>
                    </a:cubicBezTo>
                    <a:cubicBezTo>
                      <a:pt x="594" y="880"/>
                      <a:pt x="568" y="876"/>
                      <a:pt x="545" y="864"/>
                    </a:cubicBezTo>
                    <a:lnTo>
                      <a:pt x="584" y="864"/>
                    </a:lnTo>
                    <a:cubicBezTo>
                      <a:pt x="699" y="864"/>
                      <a:pt x="814" y="826"/>
                      <a:pt x="892" y="714"/>
                    </a:cubicBezTo>
                    <a:close/>
                    <a:moveTo>
                      <a:pt x="469" y="1"/>
                    </a:moveTo>
                    <a:cubicBezTo>
                      <a:pt x="302" y="1"/>
                      <a:pt x="146" y="106"/>
                      <a:pt x="78" y="242"/>
                    </a:cubicBezTo>
                    <a:cubicBezTo>
                      <a:pt x="1" y="397"/>
                      <a:pt x="1" y="592"/>
                      <a:pt x="78" y="747"/>
                    </a:cubicBezTo>
                    <a:cubicBezTo>
                      <a:pt x="117" y="864"/>
                      <a:pt x="234" y="981"/>
                      <a:pt x="351" y="1059"/>
                    </a:cubicBezTo>
                    <a:cubicBezTo>
                      <a:pt x="419" y="1104"/>
                      <a:pt x="501" y="1123"/>
                      <a:pt x="580" y="1123"/>
                    </a:cubicBezTo>
                    <a:cubicBezTo>
                      <a:pt x="637" y="1123"/>
                      <a:pt x="692" y="1114"/>
                      <a:pt x="740" y="1098"/>
                    </a:cubicBezTo>
                    <a:cubicBezTo>
                      <a:pt x="857" y="1020"/>
                      <a:pt x="935" y="942"/>
                      <a:pt x="1012" y="864"/>
                    </a:cubicBezTo>
                    <a:cubicBezTo>
                      <a:pt x="1051" y="786"/>
                      <a:pt x="1090" y="670"/>
                      <a:pt x="1090" y="592"/>
                    </a:cubicBezTo>
                    <a:cubicBezTo>
                      <a:pt x="1090" y="475"/>
                      <a:pt x="1051" y="397"/>
                      <a:pt x="1012" y="358"/>
                    </a:cubicBezTo>
                    <a:cubicBezTo>
                      <a:pt x="973" y="242"/>
                      <a:pt x="896" y="164"/>
                      <a:pt x="818" y="86"/>
                    </a:cubicBezTo>
                    <a:cubicBezTo>
                      <a:pt x="779" y="86"/>
                      <a:pt x="740" y="47"/>
                      <a:pt x="701" y="47"/>
                    </a:cubicBezTo>
                    <a:lnTo>
                      <a:pt x="740" y="86"/>
                    </a:lnTo>
                    <a:cubicBezTo>
                      <a:pt x="701" y="47"/>
                      <a:pt x="623" y="8"/>
                      <a:pt x="545" y="8"/>
                    </a:cubicBezTo>
                    <a:cubicBezTo>
                      <a:pt x="520" y="3"/>
                      <a:pt x="494" y="1"/>
                      <a:pt x="469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30"/>
              <p:cNvSpPr/>
              <p:nvPr/>
            </p:nvSpPr>
            <p:spPr>
              <a:xfrm>
                <a:off x="3328700" y="3978600"/>
                <a:ext cx="24350" cy="2507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003" extrusionOk="0">
                    <a:moveTo>
                      <a:pt x="545" y="302"/>
                    </a:moveTo>
                    <a:cubicBezTo>
                      <a:pt x="584" y="302"/>
                      <a:pt x="662" y="341"/>
                      <a:pt x="662" y="419"/>
                    </a:cubicBezTo>
                    <a:cubicBezTo>
                      <a:pt x="701" y="458"/>
                      <a:pt x="662" y="536"/>
                      <a:pt x="584" y="536"/>
                    </a:cubicBezTo>
                    <a:lnTo>
                      <a:pt x="467" y="536"/>
                    </a:lnTo>
                    <a:cubicBezTo>
                      <a:pt x="467" y="536"/>
                      <a:pt x="428" y="497"/>
                      <a:pt x="428" y="497"/>
                    </a:cubicBezTo>
                    <a:cubicBezTo>
                      <a:pt x="428" y="419"/>
                      <a:pt x="467" y="341"/>
                      <a:pt x="545" y="302"/>
                    </a:cubicBezTo>
                    <a:close/>
                    <a:moveTo>
                      <a:pt x="564" y="1"/>
                    </a:moveTo>
                    <a:cubicBezTo>
                      <a:pt x="516" y="1"/>
                      <a:pt x="467" y="10"/>
                      <a:pt x="428" y="30"/>
                    </a:cubicBezTo>
                    <a:cubicBezTo>
                      <a:pt x="0" y="225"/>
                      <a:pt x="39" y="808"/>
                      <a:pt x="467" y="1003"/>
                    </a:cubicBezTo>
                    <a:cubicBezTo>
                      <a:pt x="545" y="1003"/>
                      <a:pt x="623" y="1003"/>
                      <a:pt x="701" y="964"/>
                    </a:cubicBezTo>
                    <a:cubicBezTo>
                      <a:pt x="740" y="925"/>
                      <a:pt x="740" y="886"/>
                      <a:pt x="779" y="808"/>
                    </a:cubicBezTo>
                    <a:cubicBezTo>
                      <a:pt x="779" y="808"/>
                      <a:pt x="779" y="808"/>
                      <a:pt x="779" y="769"/>
                    </a:cubicBezTo>
                    <a:lnTo>
                      <a:pt x="817" y="769"/>
                    </a:lnTo>
                    <a:cubicBezTo>
                      <a:pt x="895" y="691"/>
                      <a:pt x="934" y="614"/>
                      <a:pt x="973" y="497"/>
                    </a:cubicBezTo>
                    <a:cubicBezTo>
                      <a:pt x="973" y="419"/>
                      <a:pt x="973" y="302"/>
                      <a:pt x="934" y="225"/>
                    </a:cubicBezTo>
                    <a:cubicBezTo>
                      <a:pt x="856" y="147"/>
                      <a:pt x="779" y="69"/>
                      <a:pt x="701" y="30"/>
                    </a:cubicBezTo>
                    <a:cubicBezTo>
                      <a:pt x="662" y="10"/>
                      <a:pt x="613" y="1"/>
                      <a:pt x="56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30"/>
              <p:cNvSpPr/>
              <p:nvPr/>
            </p:nvSpPr>
            <p:spPr>
              <a:xfrm>
                <a:off x="3368575" y="3864550"/>
                <a:ext cx="23375" cy="2282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913" extrusionOk="0">
                    <a:moveTo>
                      <a:pt x="584" y="311"/>
                    </a:moveTo>
                    <a:cubicBezTo>
                      <a:pt x="584" y="350"/>
                      <a:pt x="623" y="350"/>
                      <a:pt x="623" y="389"/>
                    </a:cubicBezTo>
                    <a:cubicBezTo>
                      <a:pt x="623" y="428"/>
                      <a:pt x="623" y="506"/>
                      <a:pt x="584" y="584"/>
                    </a:cubicBezTo>
                    <a:lnTo>
                      <a:pt x="507" y="584"/>
                    </a:lnTo>
                    <a:cubicBezTo>
                      <a:pt x="468" y="545"/>
                      <a:pt x="429" y="506"/>
                      <a:pt x="429" y="467"/>
                    </a:cubicBezTo>
                    <a:cubicBezTo>
                      <a:pt x="429" y="428"/>
                      <a:pt x="429" y="389"/>
                      <a:pt x="468" y="350"/>
                    </a:cubicBezTo>
                    <a:cubicBezTo>
                      <a:pt x="468" y="350"/>
                      <a:pt x="468" y="350"/>
                      <a:pt x="507" y="311"/>
                    </a:cubicBezTo>
                    <a:close/>
                    <a:moveTo>
                      <a:pt x="584" y="0"/>
                    </a:moveTo>
                    <a:cubicBezTo>
                      <a:pt x="390" y="0"/>
                      <a:pt x="234" y="39"/>
                      <a:pt x="117" y="195"/>
                    </a:cubicBezTo>
                    <a:cubicBezTo>
                      <a:pt x="40" y="311"/>
                      <a:pt x="1" y="467"/>
                      <a:pt x="40" y="623"/>
                    </a:cubicBezTo>
                    <a:cubicBezTo>
                      <a:pt x="79" y="739"/>
                      <a:pt x="195" y="856"/>
                      <a:pt x="312" y="895"/>
                    </a:cubicBezTo>
                    <a:cubicBezTo>
                      <a:pt x="338" y="908"/>
                      <a:pt x="364" y="912"/>
                      <a:pt x="388" y="912"/>
                    </a:cubicBezTo>
                    <a:cubicBezTo>
                      <a:pt x="437" y="912"/>
                      <a:pt x="481" y="895"/>
                      <a:pt x="507" y="895"/>
                    </a:cubicBezTo>
                    <a:lnTo>
                      <a:pt x="507" y="856"/>
                    </a:lnTo>
                    <a:lnTo>
                      <a:pt x="584" y="856"/>
                    </a:lnTo>
                    <a:cubicBezTo>
                      <a:pt x="662" y="856"/>
                      <a:pt x="779" y="778"/>
                      <a:pt x="818" y="701"/>
                    </a:cubicBezTo>
                    <a:cubicBezTo>
                      <a:pt x="896" y="623"/>
                      <a:pt x="935" y="545"/>
                      <a:pt x="935" y="428"/>
                    </a:cubicBezTo>
                    <a:cubicBezTo>
                      <a:pt x="935" y="350"/>
                      <a:pt x="896" y="311"/>
                      <a:pt x="896" y="273"/>
                    </a:cubicBezTo>
                    <a:cubicBezTo>
                      <a:pt x="818" y="156"/>
                      <a:pt x="701" y="39"/>
                      <a:pt x="584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30"/>
              <p:cNvSpPr/>
              <p:nvPr/>
            </p:nvSpPr>
            <p:spPr>
              <a:xfrm>
                <a:off x="3441550" y="3907600"/>
                <a:ext cx="23375" cy="22150"/>
              </a:xfrm>
              <a:custGeom>
                <a:avLst/>
                <a:gdLst/>
                <a:ahLst/>
                <a:cxnLst/>
                <a:rect l="l" t="t" r="r" b="b"/>
                <a:pathLst>
                  <a:path w="935" h="886" extrusionOk="0">
                    <a:moveTo>
                      <a:pt x="448" y="0"/>
                    </a:moveTo>
                    <a:cubicBezTo>
                      <a:pt x="389" y="0"/>
                      <a:pt x="331" y="10"/>
                      <a:pt x="273" y="29"/>
                    </a:cubicBezTo>
                    <a:cubicBezTo>
                      <a:pt x="195" y="68"/>
                      <a:pt x="117" y="107"/>
                      <a:pt x="39" y="185"/>
                    </a:cubicBezTo>
                    <a:cubicBezTo>
                      <a:pt x="0" y="263"/>
                      <a:pt x="0" y="341"/>
                      <a:pt x="0" y="457"/>
                    </a:cubicBezTo>
                    <a:cubicBezTo>
                      <a:pt x="0" y="535"/>
                      <a:pt x="39" y="613"/>
                      <a:pt x="78" y="691"/>
                    </a:cubicBezTo>
                    <a:cubicBezTo>
                      <a:pt x="156" y="808"/>
                      <a:pt x="312" y="846"/>
                      <a:pt x="467" y="885"/>
                    </a:cubicBezTo>
                    <a:cubicBezTo>
                      <a:pt x="584" y="846"/>
                      <a:pt x="701" y="808"/>
                      <a:pt x="778" y="730"/>
                    </a:cubicBezTo>
                    <a:cubicBezTo>
                      <a:pt x="895" y="652"/>
                      <a:pt x="934" y="496"/>
                      <a:pt x="895" y="379"/>
                    </a:cubicBezTo>
                    <a:cubicBezTo>
                      <a:pt x="895" y="302"/>
                      <a:pt x="817" y="224"/>
                      <a:pt x="740" y="185"/>
                    </a:cubicBezTo>
                    <a:cubicBezTo>
                      <a:pt x="701" y="107"/>
                      <a:pt x="662" y="68"/>
                      <a:pt x="623" y="29"/>
                    </a:cubicBezTo>
                    <a:cubicBezTo>
                      <a:pt x="564" y="10"/>
                      <a:pt x="506" y="0"/>
                      <a:pt x="448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0"/>
              <p:cNvSpPr/>
              <p:nvPr/>
            </p:nvSpPr>
            <p:spPr>
              <a:xfrm>
                <a:off x="3309225" y="3908200"/>
                <a:ext cx="22400" cy="21550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2" extrusionOk="0">
                    <a:moveTo>
                      <a:pt x="448" y="287"/>
                    </a:moveTo>
                    <a:cubicBezTo>
                      <a:pt x="478" y="287"/>
                      <a:pt x="507" y="297"/>
                      <a:pt x="546" y="317"/>
                    </a:cubicBezTo>
                    <a:cubicBezTo>
                      <a:pt x="546" y="355"/>
                      <a:pt x="546" y="394"/>
                      <a:pt x="546" y="433"/>
                    </a:cubicBezTo>
                    <a:cubicBezTo>
                      <a:pt x="507" y="472"/>
                      <a:pt x="468" y="472"/>
                      <a:pt x="468" y="511"/>
                    </a:cubicBezTo>
                    <a:lnTo>
                      <a:pt x="351" y="511"/>
                    </a:lnTo>
                    <a:cubicBezTo>
                      <a:pt x="312" y="472"/>
                      <a:pt x="273" y="433"/>
                      <a:pt x="273" y="394"/>
                    </a:cubicBezTo>
                    <a:cubicBezTo>
                      <a:pt x="273" y="355"/>
                      <a:pt x="312" y="317"/>
                      <a:pt x="351" y="317"/>
                    </a:cubicBezTo>
                    <a:cubicBezTo>
                      <a:pt x="390" y="297"/>
                      <a:pt x="419" y="287"/>
                      <a:pt x="448" y="287"/>
                    </a:cubicBezTo>
                    <a:close/>
                    <a:moveTo>
                      <a:pt x="369" y="0"/>
                    </a:moveTo>
                    <a:cubicBezTo>
                      <a:pt x="163" y="0"/>
                      <a:pt x="1" y="181"/>
                      <a:pt x="1" y="394"/>
                    </a:cubicBezTo>
                    <a:cubicBezTo>
                      <a:pt x="1" y="433"/>
                      <a:pt x="1" y="472"/>
                      <a:pt x="1" y="511"/>
                    </a:cubicBezTo>
                    <a:cubicBezTo>
                      <a:pt x="1" y="628"/>
                      <a:pt x="79" y="784"/>
                      <a:pt x="234" y="861"/>
                    </a:cubicBezTo>
                    <a:lnTo>
                      <a:pt x="468" y="861"/>
                    </a:lnTo>
                    <a:lnTo>
                      <a:pt x="468" y="822"/>
                    </a:lnTo>
                    <a:lnTo>
                      <a:pt x="585" y="822"/>
                    </a:lnTo>
                    <a:lnTo>
                      <a:pt x="701" y="784"/>
                    </a:lnTo>
                    <a:cubicBezTo>
                      <a:pt x="818" y="706"/>
                      <a:pt x="896" y="589"/>
                      <a:pt x="896" y="433"/>
                    </a:cubicBezTo>
                    <a:cubicBezTo>
                      <a:pt x="896" y="355"/>
                      <a:pt x="857" y="239"/>
                      <a:pt x="779" y="161"/>
                    </a:cubicBezTo>
                    <a:cubicBezTo>
                      <a:pt x="740" y="161"/>
                      <a:pt x="740" y="122"/>
                      <a:pt x="701" y="83"/>
                    </a:cubicBezTo>
                    <a:cubicBezTo>
                      <a:pt x="624" y="44"/>
                      <a:pt x="546" y="5"/>
                      <a:pt x="429" y="5"/>
                    </a:cubicBezTo>
                    <a:cubicBezTo>
                      <a:pt x="409" y="2"/>
                      <a:pt x="389" y="0"/>
                      <a:pt x="369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4" name="Google Shape;314;p30"/>
            <p:cNvGrpSpPr/>
            <p:nvPr/>
          </p:nvGrpSpPr>
          <p:grpSpPr>
            <a:xfrm>
              <a:off x="8319889" y="870976"/>
              <a:ext cx="635848" cy="612926"/>
              <a:chOff x="3762575" y="3653050"/>
              <a:chExt cx="496175" cy="478325"/>
            </a:xfrm>
          </p:grpSpPr>
          <p:sp>
            <p:nvSpPr>
              <p:cNvPr id="315" name="Google Shape;315;p30"/>
              <p:cNvSpPr/>
              <p:nvPr/>
            </p:nvSpPr>
            <p:spPr>
              <a:xfrm>
                <a:off x="3762575" y="3653050"/>
                <a:ext cx="496175" cy="478325"/>
              </a:xfrm>
              <a:custGeom>
                <a:avLst/>
                <a:gdLst/>
                <a:ahLst/>
                <a:cxnLst/>
                <a:rect l="l" t="t" r="r" b="b"/>
                <a:pathLst>
                  <a:path w="19847" h="19133" extrusionOk="0">
                    <a:moveTo>
                      <a:pt x="7519" y="1"/>
                    </a:moveTo>
                    <a:cubicBezTo>
                      <a:pt x="7371" y="1"/>
                      <a:pt x="7223" y="20"/>
                      <a:pt x="7083" y="55"/>
                    </a:cubicBezTo>
                    <a:cubicBezTo>
                      <a:pt x="6772" y="172"/>
                      <a:pt x="6460" y="327"/>
                      <a:pt x="6227" y="522"/>
                    </a:cubicBezTo>
                    <a:cubicBezTo>
                      <a:pt x="5760" y="911"/>
                      <a:pt x="5371" y="1417"/>
                      <a:pt x="5137" y="1962"/>
                    </a:cubicBezTo>
                    <a:cubicBezTo>
                      <a:pt x="4904" y="2506"/>
                      <a:pt x="4787" y="3090"/>
                      <a:pt x="4748" y="3635"/>
                    </a:cubicBezTo>
                    <a:cubicBezTo>
                      <a:pt x="4748" y="4180"/>
                      <a:pt x="4787" y="4724"/>
                      <a:pt x="4943" y="5230"/>
                    </a:cubicBezTo>
                    <a:cubicBezTo>
                      <a:pt x="5176" y="6164"/>
                      <a:pt x="5643" y="7020"/>
                      <a:pt x="6344" y="7682"/>
                    </a:cubicBezTo>
                    <a:lnTo>
                      <a:pt x="7394" y="8810"/>
                    </a:lnTo>
                    <a:cubicBezTo>
                      <a:pt x="6627" y="8595"/>
                      <a:pt x="5846" y="8482"/>
                      <a:pt x="5068" y="8482"/>
                    </a:cubicBezTo>
                    <a:cubicBezTo>
                      <a:pt x="4582" y="8482"/>
                      <a:pt x="4098" y="8526"/>
                      <a:pt x="3620" y="8616"/>
                    </a:cubicBezTo>
                    <a:cubicBezTo>
                      <a:pt x="2958" y="8733"/>
                      <a:pt x="2374" y="8966"/>
                      <a:pt x="1830" y="9316"/>
                    </a:cubicBezTo>
                    <a:cubicBezTo>
                      <a:pt x="1557" y="9511"/>
                      <a:pt x="1324" y="9705"/>
                      <a:pt x="1129" y="9978"/>
                    </a:cubicBezTo>
                    <a:cubicBezTo>
                      <a:pt x="935" y="10211"/>
                      <a:pt x="740" y="10445"/>
                      <a:pt x="545" y="10678"/>
                    </a:cubicBezTo>
                    <a:cubicBezTo>
                      <a:pt x="390" y="10951"/>
                      <a:pt x="234" y="11223"/>
                      <a:pt x="156" y="11534"/>
                    </a:cubicBezTo>
                    <a:cubicBezTo>
                      <a:pt x="40" y="11846"/>
                      <a:pt x="1" y="12157"/>
                      <a:pt x="40" y="12468"/>
                    </a:cubicBezTo>
                    <a:cubicBezTo>
                      <a:pt x="117" y="13052"/>
                      <a:pt x="390" y="13636"/>
                      <a:pt x="857" y="14064"/>
                    </a:cubicBezTo>
                    <a:cubicBezTo>
                      <a:pt x="1285" y="14414"/>
                      <a:pt x="1830" y="14647"/>
                      <a:pt x="2413" y="14686"/>
                    </a:cubicBezTo>
                    <a:cubicBezTo>
                      <a:pt x="2540" y="14696"/>
                      <a:pt x="2669" y="14701"/>
                      <a:pt x="2799" y="14701"/>
                    </a:cubicBezTo>
                    <a:cubicBezTo>
                      <a:pt x="3189" y="14701"/>
                      <a:pt x="3590" y="14657"/>
                      <a:pt x="3970" y="14570"/>
                    </a:cubicBezTo>
                    <a:cubicBezTo>
                      <a:pt x="5371" y="14180"/>
                      <a:pt x="6733" y="13636"/>
                      <a:pt x="8056" y="12935"/>
                    </a:cubicBezTo>
                    <a:lnTo>
                      <a:pt x="8056" y="12935"/>
                    </a:lnTo>
                    <a:cubicBezTo>
                      <a:pt x="7783" y="14336"/>
                      <a:pt x="7628" y="15737"/>
                      <a:pt x="7628" y="17177"/>
                    </a:cubicBezTo>
                    <a:cubicBezTo>
                      <a:pt x="7589" y="17722"/>
                      <a:pt x="7744" y="18227"/>
                      <a:pt x="8017" y="18694"/>
                    </a:cubicBezTo>
                    <a:cubicBezTo>
                      <a:pt x="8134" y="18928"/>
                      <a:pt x="8406" y="19084"/>
                      <a:pt x="8678" y="19122"/>
                    </a:cubicBezTo>
                    <a:cubicBezTo>
                      <a:pt x="8724" y="19129"/>
                      <a:pt x="8769" y="19132"/>
                      <a:pt x="8814" y="19132"/>
                    </a:cubicBezTo>
                    <a:cubicBezTo>
                      <a:pt x="9039" y="19132"/>
                      <a:pt x="9256" y="19051"/>
                      <a:pt x="9418" y="18889"/>
                    </a:cubicBezTo>
                    <a:cubicBezTo>
                      <a:pt x="9612" y="18733"/>
                      <a:pt x="9768" y="18578"/>
                      <a:pt x="9924" y="18422"/>
                    </a:cubicBezTo>
                    <a:cubicBezTo>
                      <a:pt x="10079" y="18227"/>
                      <a:pt x="10196" y="18033"/>
                      <a:pt x="10352" y="17838"/>
                    </a:cubicBezTo>
                    <a:cubicBezTo>
                      <a:pt x="10585" y="17488"/>
                      <a:pt x="10780" y="17099"/>
                      <a:pt x="10935" y="16710"/>
                    </a:cubicBezTo>
                    <a:cubicBezTo>
                      <a:pt x="11208" y="15970"/>
                      <a:pt x="11363" y="15270"/>
                      <a:pt x="11480" y="14492"/>
                    </a:cubicBezTo>
                    <a:cubicBezTo>
                      <a:pt x="11519" y="14025"/>
                      <a:pt x="11558" y="13519"/>
                      <a:pt x="11558" y="13052"/>
                    </a:cubicBezTo>
                    <a:cubicBezTo>
                      <a:pt x="11675" y="13480"/>
                      <a:pt x="11869" y="13908"/>
                      <a:pt x="12103" y="14297"/>
                    </a:cubicBezTo>
                    <a:cubicBezTo>
                      <a:pt x="12414" y="14803"/>
                      <a:pt x="12803" y="15192"/>
                      <a:pt x="13309" y="15503"/>
                    </a:cubicBezTo>
                    <a:cubicBezTo>
                      <a:pt x="13815" y="15776"/>
                      <a:pt x="14321" y="16009"/>
                      <a:pt x="14866" y="16126"/>
                    </a:cubicBezTo>
                    <a:cubicBezTo>
                      <a:pt x="15410" y="16243"/>
                      <a:pt x="15955" y="16321"/>
                      <a:pt x="16500" y="16360"/>
                    </a:cubicBezTo>
                    <a:cubicBezTo>
                      <a:pt x="17045" y="16360"/>
                      <a:pt x="17590" y="16282"/>
                      <a:pt x="18095" y="16048"/>
                    </a:cubicBezTo>
                    <a:cubicBezTo>
                      <a:pt x="18601" y="15854"/>
                      <a:pt x="18990" y="15465"/>
                      <a:pt x="19263" y="14998"/>
                    </a:cubicBezTo>
                    <a:cubicBezTo>
                      <a:pt x="19769" y="14142"/>
                      <a:pt x="19730" y="13013"/>
                      <a:pt x="19146" y="12196"/>
                    </a:cubicBezTo>
                    <a:cubicBezTo>
                      <a:pt x="18874" y="11846"/>
                      <a:pt x="18524" y="11573"/>
                      <a:pt x="18173" y="11379"/>
                    </a:cubicBezTo>
                    <a:cubicBezTo>
                      <a:pt x="17823" y="11184"/>
                      <a:pt x="17473" y="11028"/>
                      <a:pt x="17123" y="10873"/>
                    </a:cubicBezTo>
                    <a:cubicBezTo>
                      <a:pt x="16500" y="10600"/>
                      <a:pt x="14204" y="9550"/>
                      <a:pt x="14204" y="9550"/>
                    </a:cubicBezTo>
                    <a:cubicBezTo>
                      <a:pt x="14710" y="9355"/>
                      <a:pt x="15410" y="8810"/>
                      <a:pt x="15994" y="8499"/>
                    </a:cubicBezTo>
                    <a:cubicBezTo>
                      <a:pt x="16889" y="7993"/>
                      <a:pt x="17706" y="7332"/>
                      <a:pt x="18407" y="6553"/>
                    </a:cubicBezTo>
                    <a:cubicBezTo>
                      <a:pt x="18757" y="6125"/>
                      <a:pt x="19068" y="5619"/>
                      <a:pt x="19341" y="5114"/>
                    </a:cubicBezTo>
                    <a:cubicBezTo>
                      <a:pt x="19613" y="4569"/>
                      <a:pt x="19769" y="3985"/>
                      <a:pt x="19808" y="3362"/>
                    </a:cubicBezTo>
                    <a:cubicBezTo>
                      <a:pt x="19847" y="3051"/>
                      <a:pt x="19769" y="2740"/>
                      <a:pt x="19691" y="2467"/>
                    </a:cubicBezTo>
                    <a:cubicBezTo>
                      <a:pt x="19535" y="2156"/>
                      <a:pt x="19341" y="1884"/>
                      <a:pt x="19068" y="1689"/>
                    </a:cubicBezTo>
                    <a:cubicBezTo>
                      <a:pt x="18524" y="1417"/>
                      <a:pt x="17940" y="1261"/>
                      <a:pt x="17317" y="1261"/>
                    </a:cubicBezTo>
                    <a:cubicBezTo>
                      <a:pt x="17161" y="1240"/>
                      <a:pt x="17004" y="1231"/>
                      <a:pt x="16848" y="1231"/>
                    </a:cubicBezTo>
                    <a:cubicBezTo>
                      <a:pt x="16421" y="1231"/>
                      <a:pt x="15993" y="1303"/>
                      <a:pt x="15566" y="1417"/>
                    </a:cubicBezTo>
                    <a:cubicBezTo>
                      <a:pt x="15060" y="1572"/>
                      <a:pt x="14593" y="1923"/>
                      <a:pt x="14204" y="2312"/>
                    </a:cubicBezTo>
                    <a:cubicBezTo>
                      <a:pt x="13893" y="2701"/>
                      <a:pt x="13582" y="3090"/>
                      <a:pt x="13309" y="3518"/>
                    </a:cubicBezTo>
                    <a:cubicBezTo>
                      <a:pt x="13076" y="3907"/>
                      <a:pt x="12842" y="4296"/>
                      <a:pt x="12648" y="4647"/>
                    </a:cubicBezTo>
                    <a:cubicBezTo>
                      <a:pt x="12336" y="5191"/>
                      <a:pt x="12064" y="5775"/>
                      <a:pt x="11830" y="6359"/>
                    </a:cubicBezTo>
                    <a:cubicBezTo>
                      <a:pt x="11636" y="6787"/>
                      <a:pt x="11558" y="7020"/>
                      <a:pt x="11558" y="7020"/>
                    </a:cubicBezTo>
                    <a:cubicBezTo>
                      <a:pt x="11519" y="7215"/>
                      <a:pt x="11441" y="7409"/>
                      <a:pt x="11402" y="7565"/>
                    </a:cubicBezTo>
                    <a:lnTo>
                      <a:pt x="11402" y="7332"/>
                    </a:lnTo>
                    <a:cubicBezTo>
                      <a:pt x="11402" y="7098"/>
                      <a:pt x="11363" y="6904"/>
                      <a:pt x="11363" y="6904"/>
                    </a:cubicBezTo>
                    <a:cubicBezTo>
                      <a:pt x="11169" y="5619"/>
                      <a:pt x="10819" y="4374"/>
                      <a:pt x="10352" y="3168"/>
                    </a:cubicBezTo>
                    <a:cubicBezTo>
                      <a:pt x="10118" y="2545"/>
                      <a:pt x="9846" y="1962"/>
                      <a:pt x="9496" y="1378"/>
                    </a:cubicBezTo>
                    <a:cubicBezTo>
                      <a:pt x="9184" y="794"/>
                      <a:pt x="8678" y="366"/>
                      <a:pt x="8056" y="94"/>
                    </a:cubicBezTo>
                    <a:cubicBezTo>
                      <a:pt x="7884" y="29"/>
                      <a:pt x="7701" y="1"/>
                      <a:pt x="751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30"/>
              <p:cNvSpPr/>
              <p:nvPr/>
            </p:nvSpPr>
            <p:spPr>
              <a:xfrm>
                <a:off x="4023300" y="3908650"/>
                <a:ext cx="20450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818" h="783" extrusionOk="0">
                    <a:moveTo>
                      <a:pt x="351" y="337"/>
                    </a:moveTo>
                    <a:cubicBezTo>
                      <a:pt x="390" y="337"/>
                      <a:pt x="390" y="337"/>
                      <a:pt x="429" y="376"/>
                    </a:cubicBezTo>
                    <a:cubicBezTo>
                      <a:pt x="429" y="376"/>
                      <a:pt x="429" y="415"/>
                      <a:pt x="429" y="415"/>
                    </a:cubicBezTo>
                    <a:cubicBezTo>
                      <a:pt x="429" y="454"/>
                      <a:pt x="390" y="454"/>
                      <a:pt x="390" y="454"/>
                    </a:cubicBezTo>
                    <a:lnTo>
                      <a:pt x="312" y="454"/>
                    </a:lnTo>
                    <a:lnTo>
                      <a:pt x="351" y="415"/>
                    </a:lnTo>
                    <a:cubicBezTo>
                      <a:pt x="351" y="415"/>
                      <a:pt x="351" y="376"/>
                      <a:pt x="351" y="337"/>
                    </a:cubicBezTo>
                    <a:close/>
                    <a:moveTo>
                      <a:pt x="361" y="1"/>
                    </a:moveTo>
                    <a:cubicBezTo>
                      <a:pt x="293" y="1"/>
                      <a:pt x="225" y="19"/>
                      <a:pt x="156" y="65"/>
                    </a:cubicBezTo>
                    <a:cubicBezTo>
                      <a:pt x="78" y="143"/>
                      <a:pt x="1" y="260"/>
                      <a:pt x="1" y="376"/>
                    </a:cubicBezTo>
                    <a:cubicBezTo>
                      <a:pt x="1" y="454"/>
                      <a:pt x="39" y="532"/>
                      <a:pt x="78" y="649"/>
                    </a:cubicBezTo>
                    <a:cubicBezTo>
                      <a:pt x="156" y="688"/>
                      <a:pt x="234" y="766"/>
                      <a:pt x="312" y="766"/>
                    </a:cubicBezTo>
                    <a:cubicBezTo>
                      <a:pt x="338" y="778"/>
                      <a:pt x="364" y="783"/>
                      <a:pt x="390" y="783"/>
                    </a:cubicBezTo>
                    <a:cubicBezTo>
                      <a:pt x="442" y="783"/>
                      <a:pt x="493" y="766"/>
                      <a:pt x="545" y="766"/>
                    </a:cubicBezTo>
                    <a:cubicBezTo>
                      <a:pt x="701" y="688"/>
                      <a:pt x="779" y="571"/>
                      <a:pt x="818" y="454"/>
                    </a:cubicBezTo>
                    <a:cubicBezTo>
                      <a:pt x="818" y="376"/>
                      <a:pt x="818" y="337"/>
                      <a:pt x="779" y="299"/>
                    </a:cubicBezTo>
                    <a:lnTo>
                      <a:pt x="740" y="260"/>
                    </a:lnTo>
                    <a:cubicBezTo>
                      <a:pt x="740" y="182"/>
                      <a:pt x="701" y="143"/>
                      <a:pt x="662" y="104"/>
                    </a:cubicBezTo>
                    <a:cubicBezTo>
                      <a:pt x="623" y="65"/>
                      <a:pt x="545" y="26"/>
                      <a:pt x="506" y="26"/>
                    </a:cubicBezTo>
                    <a:cubicBezTo>
                      <a:pt x="458" y="10"/>
                      <a:pt x="410" y="1"/>
                      <a:pt x="36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30"/>
              <p:cNvSpPr/>
              <p:nvPr/>
            </p:nvSpPr>
            <p:spPr>
              <a:xfrm>
                <a:off x="3979525" y="3952675"/>
                <a:ext cx="22400" cy="21575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3" extrusionOk="0">
                    <a:moveTo>
                      <a:pt x="545" y="250"/>
                    </a:moveTo>
                    <a:cubicBezTo>
                      <a:pt x="584" y="289"/>
                      <a:pt x="584" y="289"/>
                      <a:pt x="584" y="328"/>
                    </a:cubicBezTo>
                    <a:cubicBezTo>
                      <a:pt x="584" y="366"/>
                      <a:pt x="584" y="405"/>
                      <a:pt x="545" y="405"/>
                    </a:cubicBezTo>
                    <a:lnTo>
                      <a:pt x="467" y="405"/>
                    </a:lnTo>
                    <a:cubicBezTo>
                      <a:pt x="428" y="366"/>
                      <a:pt x="428" y="328"/>
                      <a:pt x="467" y="328"/>
                    </a:cubicBezTo>
                    <a:cubicBezTo>
                      <a:pt x="467" y="289"/>
                      <a:pt x="467" y="289"/>
                      <a:pt x="506" y="250"/>
                    </a:cubicBezTo>
                    <a:close/>
                    <a:moveTo>
                      <a:pt x="203" y="537"/>
                    </a:moveTo>
                    <a:cubicBezTo>
                      <a:pt x="214" y="557"/>
                      <a:pt x="227" y="576"/>
                      <a:pt x="242" y="594"/>
                    </a:cubicBezTo>
                    <a:lnTo>
                      <a:pt x="242" y="594"/>
                    </a:lnTo>
                    <a:cubicBezTo>
                      <a:pt x="224" y="578"/>
                      <a:pt x="211" y="560"/>
                      <a:pt x="203" y="537"/>
                    </a:cubicBezTo>
                    <a:close/>
                    <a:moveTo>
                      <a:pt x="451" y="1"/>
                    </a:moveTo>
                    <a:cubicBezTo>
                      <a:pt x="366" y="1"/>
                      <a:pt x="280" y="37"/>
                      <a:pt x="195" y="94"/>
                    </a:cubicBezTo>
                    <a:cubicBezTo>
                      <a:pt x="117" y="172"/>
                      <a:pt x="39" y="289"/>
                      <a:pt x="39" y="405"/>
                    </a:cubicBezTo>
                    <a:cubicBezTo>
                      <a:pt x="0" y="522"/>
                      <a:pt x="39" y="600"/>
                      <a:pt x="117" y="678"/>
                    </a:cubicBezTo>
                    <a:cubicBezTo>
                      <a:pt x="156" y="756"/>
                      <a:pt x="234" y="795"/>
                      <a:pt x="351" y="833"/>
                    </a:cubicBezTo>
                    <a:cubicBezTo>
                      <a:pt x="390" y="853"/>
                      <a:pt x="428" y="863"/>
                      <a:pt x="467" y="863"/>
                    </a:cubicBezTo>
                    <a:cubicBezTo>
                      <a:pt x="506" y="863"/>
                      <a:pt x="545" y="853"/>
                      <a:pt x="584" y="833"/>
                    </a:cubicBezTo>
                    <a:cubicBezTo>
                      <a:pt x="623" y="795"/>
                      <a:pt x="701" y="756"/>
                      <a:pt x="740" y="717"/>
                    </a:cubicBezTo>
                    <a:cubicBezTo>
                      <a:pt x="818" y="678"/>
                      <a:pt x="857" y="600"/>
                      <a:pt x="857" y="483"/>
                    </a:cubicBezTo>
                    <a:cubicBezTo>
                      <a:pt x="857" y="483"/>
                      <a:pt x="857" y="467"/>
                      <a:pt x="857" y="444"/>
                    </a:cubicBezTo>
                    <a:cubicBezTo>
                      <a:pt x="895" y="405"/>
                      <a:pt x="895" y="328"/>
                      <a:pt x="857" y="289"/>
                    </a:cubicBezTo>
                    <a:cubicBezTo>
                      <a:pt x="818" y="133"/>
                      <a:pt x="701" y="16"/>
                      <a:pt x="545" y="16"/>
                    </a:cubicBezTo>
                    <a:cubicBezTo>
                      <a:pt x="514" y="6"/>
                      <a:pt x="483" y="1"/>
                      <a:pt x="45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30"/>
              <p:cNvSpPr/>
              <p:nvPr/>
            </p:nvSpPr>
            <p:spPr>
              <a:xfrm>
                <a:off x="3964925" y="3885675"/>
                <a:ext cx="2142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857" h="689" extrusionOk="0">
                    <a:moveTo>
                      <a:pt x="468" y="284"/>
                    </a:moveTo>
                    <a:cubicBezTo>
                      <a:pt x="507" y="284"/>
                      <a:pt x="545" y="284"/>
                      <a:pt x="584" y="323"/>
                    </a:cubicBezTo>
                    <a:cubicBezTo>
                      <a:pt x="623" y="323"/>
                      <a:pt x="584" y="400"/>
                      <a:pt x="545" y="439"/>
                    </a:cubicBezTo>
                    <a:cubicBezTo>
                      <a:pt x="526" y="459"/>
                      <a:pt x="507" y="468"/>
                      <a:pt x="487" y="468"/>
                    </a:cubicBezTo>
                    <a:cubicBezTo>
                      <a:pt x="468" y="468"/>
                      <a:pt x="448" y="459"/>
                      <a:pt x="429" y="439"/>
                    </a:cubicBezTo>
                    <a:cubicBezTo>
                      <a:pt x="429" y="439"/>
                      <a:pt x="429" y="400"/>
                      <a:pt x="429" y="400"/>
                    </a:cubicBezTo>
                    <a:lnTo>
                      <a:pt x="429" y="361"/>
                    </a:lnTo>
                    <a:cubicBezTo>
                      <a:pt x="429" y="323"/>
                      <a:pt x="468" y="323"/>
                      <a:pt x="468" y="284"/>
                    </a:cubicBezTo>
                    <a:close/>
                    <a:moveTo>
                      <a:pt x="472" y="1"/>
                    </a:moveTo>
                    <a:cubicBezTo>
                      <a:pt x="446" y="1"/>
                      <a:pt x="418" y="4"/>
                      <a:pt x="390" y="11"/>
                    </a:cubicBezTo>
                    <a:cubicBezTo>
                      <a:pt x="195" y="11"/>
                      <a:pt x="1" y="206"/>
                      <a:pt x="1" y="439"/>
                    </a:cubicBezTo>
                    <a:cubicBezTo>
                      <a:pt x="40" y="517"/>
                      <a:pt x="79" y="556"/>
                      <a:pt x="156" y="595"/>
                    </a:cubicBezTo>
                    <a:cubicBezTo>
                      <a:pt x="195" y="634"/>
                      <a:pt x="234" y="634"/>
                      <a:pt x="273" y="634"/>
                    </a:cubicBezTo>
                    <a:lnTo>
                      <a:pt x="312" y="634"/>
                    </a:lnTo>
                    <a:cubicBezTo>
                      <a:pt x="367" y="661"/>
                      <a:pt x="422" y="689"/>
                      <a:pt x="477" y="689"/>
                    </a:cubicBezTo>
                    <a:cubicBezTo>
                      <a:pt x="500" y="689"/>
                      <a:pt x="523" y="684"/>
                      <a:pt x="545" y="673"/>
                    </a:cubicBezTo>
                    <a:cubicBezTo>
                      <a:pt x="623" y="673"/>
                      <a:pt x="701" y="634"/>
                      <a:pt x="740" y="556"/>
                    </a:cubicBezTo>
                    <a:cubicBezTo>
                      <a:pt x="857" y="439"/>
                      <a:pt x="857" y="245"/>
                      <a:pt x="740" y="128"/>
                    </a:cubicBezTo>
                    <a:cubicBezTo>
                      <a:pt x="677" y="64"/>
                      <a:pt x="587" y="1"/>
                      <a:pt x="472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30"/>
              <p:cNvSpPr/>
              <p:nvPr/>
            </p:nvSpPr>
            <p:spPr>
              <a:xfrm>
                <a:off x="4063175" y="3883625"/>
                <a:ext cx="19500" cy="179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716" extrusionOk="0">
                    <a:moveTo>
                      <a:pt x="487" y="298"/>
                    </a:moveTo>
                    <a:cubicBezTo>
                      <a:pt x="497" y="298"/>
                      <a:pt x="507" y="307"/>
                      <a:pt x="507" y="327"/>
                    </a:cubicBezTo>
                    <a:lnTo>
                      <a:pt x="546" y="327"/>
                    </a:lnTo>
                    <a:cubicBezTo>
                      <a:pt x="546" y="366"/>
                      <a:pt x="546" y="366"/>
                      <a:pt x="546" y="366"/>
                    </a:cubicBezTo>
                    <a:cubicBezTo>
                      <a:pt x="546" y="366"/>
                      <a:pt x="546" y="405"/>
                      <a:pt x="546" y="405"/>
                    </a:cubicBezTo>
                    <a:cubicBezTo>
                      <a:pt x="468" y="443"/>
                      <a:pt x="429" y="443"/>
                      <a:pt x="351" y="443"/>
                    </a:cubicBezTo>
                    <a:cubicBezTo>
                      <a:pt x="351" y="443"/>
                      <a:pt x="312" y="405"/>
                      <a:pt x="312" y="405"/>
                    </a:cubicBezTo>
                    <a:cubicBezTo>
                      <a:pt x="312" y="366"/>
                      <a:pt x="351" y="327"/>
                      <a:pt x="390" y="327"/>
                    </a:cubicBezTo>
                    <a:cubicBezTo>
                      <a:pt x="390" y="307"/>
                      <a:pt x="400" y="298"/>
                      <a:pt x="414" y="298"/>
                    </a:cubicBezTo>
                    <a:cubicBezTo>
                      <a:pt x="429" y="298"/>
                      <a:pt x="448" y="307"/>
                      <a:pt x="468" y="327"/>
                    </a:cubicBezTo>
                    <a:cubicBezTo>
                      <a:pt x="468" y="307"/>
                      <a:pt x="478" y="298"/>
                      <a:pt x="487" y="298"/>
                    </a:cubicBezTo>
                    <a:close/>
                    <a:moveTo>
                      <a:pt x="413" y="0"/>
                    </a:moveTo>
                    <a:cubicBezTo>
                      <a:pt x="328" y="0"/>
                      <a:pt x="242" y="36"/>
                      <a:pt x="157" y="93"/>
                    </a:cubicBezTo>
                    <a:cubicBezTo>
                      <a:pt x="79" y="132"/>
                      <a:pt x="1" y="249"/>
                      <a:pt x="40" y="366"/>
                    </a:cubicBezTo>
                    <a:cubicBezTo>
                      <a:pt x="40" y="443"/>
                      <a:pt x="40" y="482"/>
                      <a:pt x="79" y="521"/>
                    </a:cubicBezTo>
                    <a:lnTo>
                      <a:pt x="118" y="521"/>
                    </a:lnTo>
                    <a:cubicBezTo>
                      <a:pt x="157" y="599"/>
                      <a:pt x="234" y="677"/>
                      <a:pt x="312" y="716"/>
                    </a:cubicBezTo>
                    <a:lnTo>
                      <a:pt x="546" y="716"/>
                    </a:lnTo>
                    <a:cubicBezTo>
                      <a:pt x="585" y="677"/>
                      <a:pt x="624" y="677"/>
                      <a:pt x="663" y="638"/>
                    </a:cubicBezTo>
                    <a:cubicBezTo>
                      <a:pt x="740" y="560"/>
                      <a:pt x="779" y="443"/>
                      <a:pt x="779" y="327"/>
                    </a:cubicBezTo>
                    <a:cubicBezTo>
                      <a:pt x="740" y="171"/>
                      <a:pt x="624" y="54"/>
                      <a:pt x="507" y="15"/>
                    </a:cubicBezTo>
                    <a:cubicBezTo>
                      <a:pt x="476" y="5"/>
                      <a:pt x="444" y="0"/>
                      <a:pt x="413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30"/>
              <p:cNvSpPr/>
              <p:nvPr/>
            </p:nvSpPr>
            <p:spPr>
              <a:xfrm>
                <a:off x="4051525" y="3949775"/>
                <a:ext cx="18500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36" extrusionOk="0">
                    <a:moveTo>
                      <a:pt x="358" y="1"/>
                    </a:moveTo>
                    <a:cubicBezTo>
                      <a:pt x="255" y="1"/>
                      <a:pt x="175" y="45"/>
                      <a:pt x="117" y="132"/>
                    </a:cubicBezTo>
                    <a:cubicBezTo>
                      <a:pt x="0" y="327"/>
                      <a:pt x="39" y="599"/>
                      <a:pt x="272" y="716"/>
                    </a:cubicBezTo>
                    <a:lnTo>
                      <a:pt x="272" y="677"/>
                    </a:lnTo>
                    <a:cubicBezTo>
                      <a:pt x="311" y="716"/>
                      <a:pt x="360" y="735"/>
                      <a:pt x="409" y="735"/>
                    </a:cubicBezTo>
                    <a:cubicBezTo>
                      <a:pt x="457" y="735"/>
                      <a:pt x="506" y="716"/>
                      <a:pt x="545" y="677"/>
                    </a:cubicBezTo>
                    <a:cubicBezTo>
                      <a:pt x="584" y="638"/>
                      <a:pt x="623" y="599"/>
                      <a:pt x="662" y="521"/>
                    </a:cubicBezTo>
                    <a:cubicBezTo>
                      <a:pt x="700" y="482"/>
                      <a:pt x="700" y="444"/>
                      <a:pt x="739" y="366"/>
                    </a:cubicBezTo>
                    <a:cubicBezTo>
                      <a:pt x="739" y="288"/>
                      <a:pt x="739" y="210"/>
                      <a:pt x="662" y="132"/>
                    </a:cubicBezTo>
                    <a:cubicBezTo>
                      <a:pt x="623" y="54"/>
                      <a:pt x="545" y="16"/>
                      <a:pt x="467" y="16"/>
                    </a:cubicBezTo>
                    <a:cubicBezTo>
                      <a:pt x="428" y="6"/>
                      <a:pt x="392" y="1"/>
                      <a:pt x="358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30"/>
              <p:cNvSpPr/>
              <p:nvPr/>
            </p:nvSpPr>
            <p:spPr>
              <a:xfrm>
                <a:off x="4015525" y="3849950"/>
                <a:ext cx="1850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17" extrusionOk="0">
                    <a:moveTo>
                      <a:pt x="379" y="179"/>
                    </a:moveTo>
                    <a:cubicBezTo>
                      <a:pt x="432" y="179"/>
                      <a:pt x="479" y="206"/>
                      <a:pt x="506" y="234"/>
                    </a:cubicBezTo>
                    <a:lnTo>
                      <a:pt x="467" y="234"/>
                    </a:lnTo>
                    <a:cubicBezTo>
                      <a:pt x="467" y="273"/>
                      <a:pt x="467" y="351"/>
                      <a:pt x="467" y="390"/>
                    </a:cubicBezTo>
                    <a:cubicBezTo>
                      <a:pt x="428" y="390"/>
                      <a:pt x="389" y="428"/>
                      <a:pt x="350" y="428"/>
                    </a:cubicBezTo>
                    <a:cubicBezTo>
                      <a:pt x="350" y="390"/>
                      <a:pt x="312" y="390"/>
                      <a:pt x="273" y="390"/>
                    </a:cubicBezTo>
                    <a:cubicBezTo>
                      <a:pt x="273" y="351"/>
                      <a:pt x="273" y="312"/>
                      <a:pt x="273" y="312"/>
                    </a:cubicBezTo>
                    <a:cubicBezTo>
                      <a:pt x="312" y="273"/>
                      <a:pt x="312" y="234"/>
                      <a:pt x="312" y="195"/>
                    </a:cubicBezTo>
                    <a:cubicBezTo>
                      <a:pt x="334" y="184"/>
                      <a:pt x="357" y="179"/>
                      <a:pt x="379" y="179"/>
                    </a:cubicBezTo>
                    <a:close/>
                    <a:moveTo>
                      <a:pt x="273" y="0"/>
                    </a:moveTo>
                    <a:cubicBezTo>
                      <a:pt x="273" y="0"/>
                      <a:pt x="234" y="39"/>
                      <a:pt x="195" y="39"/>
                    </a:cubicBezTo>
                    <a:cubicBezTo>
                      <a:pt x="78" y="78"/>
                      <a:pt x="0" y="195"/>
                      <a:pt x="0" y="312"/>
                    </a:cubicBezTo>
                    <a:cubicBezTo>
                      <a:pt x="0" y="390"/>
                      <a:pt x="39" y="428"/>
                      <a:pt x="78" y="467"/>
                    </a:cubicBezTo>
                    <a:lnTo>
                      <a:pt x="78" y="506"/>
                    </a:lnTo>
                    <a:cubicBezTo>
                      <a:pt x="78" y="506"/>
                      <a:pt x="117" y="545"/>
                      <a:pt x="117" y="584"/>
                    </a:cubicBezTo>
                    <a:cubicBezTo>
                      <a:pt x="156" y="584"/>
                      <a:pt x="156" y="623"/>
                      <a:pt x="195" y="623"/>
                    </a:cubicBezTo>
                    <a:cubicBezTo>
                      <a:pt x="252" y="680"/>
                      <a:pt x="330" y="716"/>
                      <a:pt x="413" y="716"/>
                    </a:cubicBezTo>
                    <a:cubicBezTo>
                      <a:pt x="444" y="716"/>
                      <a:pt x="475" y="711"/>
                      <a:pt x="506" y="701"/>
                    </a:cubicBezTo>
                    <a:cubicBezTo>
                      <a:pt x="545" y="662"/>
                      <a:pt x="623" y="584"/>
                      <a:pt x="662" y="506"/>
                    </a:cubicBezTo>
                    <a:cubicBezTo>
                      <a:pt x="662" y="506"/>
                      <a:pt x="701" y="467"/>
                      <a:pt x="701" y="467"/>
                    </a:cubicBezTo>
                    <a:cubicBezTo>
                      <a:pt x="740" y="390"/>
                      <a:pt x="740" y="312"/>
                      <a:pt x="701" y="234"/>
                    </a:cubicBezTo>
                    <a:cubicBezTo>
                      <a:pt x="662" y="117"/>
                      <a:pt x="623" y="39"/>
                      <a:pt x="506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22" name="Google Shape;322;p30"/>
          <p:cNvGrpSpPr/>
          <p:nvPr/>
        </p:nvGrpSpPr>
        <p:grpSpPr>
          <a:xfrm>
            <a:off x="1211306" y="3818473"/>
            <a:ext cx="884239" cy="1032187"/>
            <a:chOff x="7862735" y="208021"/>
            <a:chExt cx="1093002" cy="1275881"/>
          </a:xfrm>
        </p:grpSpPr>
        <p:grpSp>
          <p:nvGrpSpPr>
            <p:cNvPr id="323" name="Google Shape;323;p30"/>
            <p:cNvGrpSpPr/>
            <p:nvPr/>
          </p:nvGrpSpPr>
          <p:grpSpPr>
            <a:xfrm>
              <a:off x="7862735" y="208021"/>
              <a:ext cx="568046" cy="662955"/>
              <a:chOff x="3043650" y="3588975"/>
              <a:chExt cx="585675" cy="683600"/>
            </a:xfrm>
          </p:grpSpPr>
          <p:sp>
            <p:nvSpPr>
              <p:cNvPr id="324" name="Google Shape;324;p30"/>
              <p:cNvSpPr/>
              <p:nvPr/>
            </p:nvSpPr>
            <p:spPr>
              <a:xfrm>
                <a:off x="3043650" y="3588975"/>
                <a:ext cx="585675" cy="683600"/>
              </a:xfrm>
              <a:custGeom>
                <a:avLst/>
                <a:gdLst/>
                <a:ahLst/>
                <a:cxnLst/>
                <a:rect l="l" t="t" r="r" b="b"/>
                <a:pathLst>
                  <a:path w="23427" h="27344" extrusionOk="0">
                    <a:moveTo>
                      <a:pt x="8373" y="1"/>
                    </a:moveTo>
                    <a:cubicBezTo>
                      <a:pt x="8306" y="1"/>
                      <a:pt x="8239" y="4"/>
                      <a:pt x="8172" y="11"/>
                    </a:cubicBezTo>
                    <a:cubicBezTo>
                      <a:pt x="7744" y="11"/>
                      <a:pt x="7355" y="127"/>
                      <a:pt x="7044" y="361"/>
                    </a:cubicBezTo>
                    <a:cubicBezTo>
                      <a:pt x="6460" y="867"/>
                      <a:pt x="6032" y="1528"/>
                      <a:pt x="5760" y="2268"/>
                    </a:cubicBezTo>
                    <a:cubicBezTo>
                      <a:pt x="5448" y="2929"/>
                      <a:pt x="5254" y="3630"/>
                      <a:pt x="5215" y="4369"/>
                    </a:cubicBezTo>
                    <a:cubicBezTo>
                      <a:pt x="5215" y="5069"/>
                      <a:pt x="5371" y="5731"/>
                      <a:pt x="5721" y="6353"/>
                    </a:cubicBezTo>
                    <a:cubicBezTo>
                      <a:pt x="6032" y="6898"/>
                      <a:pt x="6343" y="7404"/>
                      <a:pt x="6733" y="7910"/>
                    </a:cubicBezTo>
                    <a:cubicBezTo>
                      <a:pt x="7083" y="8377"/>
                      <a:pt x="7433" y="8805"/>
                      <a:pt x="7783" y="9155"/>
                    </a:cubicBezTo>
                    <a:cubicBezTo>
                      <a:pt x="8289" y="9739"/>
                      <a:pt x="8873" y="10323"/>
                      <a:pt x="9457" y="10867"/>
                    </a:cubicBezTo>
                    <a:cubicBezTo>
                      <a:pt x="9885" y="11218"/>
                      <a:pt x="10118" y="11412"/>
                      <a:pt x="10118" y="11412"/>
                    </a:cubicBezTo>
                    <a:cubicBezTo>
                      <a:pt x="10313" y="11607"/>
                      <a:pt x="10507" y="11724"/>
                      <a:pt x="10663" y="11840"/>
                    </a:cubicBezTo>
                    <a:lnTo>
                      <a:pt x="10429" y="11762"/>
                    </a:lnTo>
                    <a:cubicBezTo>
                      <a:pt x="10157" y="11685"/>
                      <a:pt x="9924" y="11646"/>
                      <a:pt x="9924" y="11646"/>
                    </a:cubicBezTo>
                    <a:cubicBezTo>
                      <a:pt x="8490" y="11373"/>
                      <a:pt x="7087" y="11249"/>
                      <a:pt x="5661" y="11249"/>
                    </a:cubicBezTo>
                    <a:cubicBezTo>
                      <a:pt x="5461" y="11249"/>
                      <a:pt x="5261" y="11252"/>
                      <a:pt x="5059" y="11257"/>
                    </a:cubicBezTo>
                    <a:cubicBezTo>
                      <a:pt x="4242" y="11257"/>
                      <a:pt x="3425" y="11334"/>
                      <a:pt x="2608" y="11490"/>
                    </a:cubicBezTo>
                    <a:cubicBezTo>
                      <a:pt x="1791" y="11607"/>
                      <a:pt x="1051" y="12035"/>
                      <a:pt x="468" y="12657"/>
                    </a:cubicBezTo>
                    <a:cubicBezTo>
                      <a:pt x="234" y="12969"/>
                      <a:pt x="39" y="13358"/>
                      <a:pt x="39" y="13786"/>
                    </a:cubicBezTo>
                    <a:cubicBezTo>
                      <a:pt x="1" y="14214"/>
                      <a:pt x="78" y="14603"/>
                      <a:pt x="195" y="14992"/>
                    </a:cubicBezTo>
                    <a:cubicBezTo>
                      <a:pt x="468" y="15693"/>
                      <a:pt x="896" y="16354"/>
                      <a:pt x="1440" y="16860"/>
                    </a:cubicBezTo>
                    <a:cubicBezTo>
                      <a:pt x="1985" y="17366"/>
                      <a:pt x="2569" y="17755"/>
                      <a:pt x="3269" y="18028"/>
                    </a:cubicBezTo>
                    <a:cubicBezTo>
                      <a:pt x="3853" y="18300"/>
                      <a:pt x="4515" y="18456"/>
                      <a:pt x="5215" y="18495"/>
                    </a:cubicBezTo>
                    <a:cubicBezTo>
                      <a:pt x="5413" y="18514"/>
                      <a:pt x="5612" y="18524"/>
                      <a:pt x="5809" y="18524"/>
                    </a:cubicBezTo>
                    <a:cubicBezTo>
                      <a:pt x="6776" y="18524"/>
                      <a:pt x="7728" y="18292"/>
                      <a:pt x="8600" y="17872"/>
                    </a:cubicBezTo>
                    <a:lnTo>
                      <a:pt x="10390" y="17094"/>
                    </a:lnTo>
                    <a:lnTo>
                      <a:pt x="10390" y="17094"/>
                    </a:lnTo>
                    <a:cubicBezTo>
                      <a:pt x="9457" y="18378"/>
                      <a:pt x="8834" y="19895"/>
                      <a:pt x="8600" y="21491"/>
                    </a:cubicBezTo>
                    <a:cubicBezTo>
                      <a:pt x="8406" y="22269"/>
                      <a:pt x="8445" y="23086"/>
                      <a:pt x="8639" y="23865"/>
                    </a:cubicBezTo>
                    <a:cubicBezTo>
                      <a:pt x="8756" y="24254"/>
                      <a:pt x="8912" y="24604"/>
                      <a:pt x="9106" y="24954"/>
                    </a:cubicBezTo>
                    <a:cubicBezTo>
                      <a:pt x="9301" y="25304"/>
                      <a:pt x="9495" y="25616"/>
                      <a:pt x="9729" y="25927"/>
                    </a:cubicBezTo>
                    <a:cubicBezTo>
                      <a:pt x="9962" y="26238"/>
                      <a:pt x="10235" y="26511"/>
                      <a:pt x="10546" y="26783"/>
                    </a:cubicBezTo>
                    <a:cubicBezTo>
                      <a:pt x="10857" y="26978"/>
                      <a:pt x="11208" y="27172"/>
                      <a:pt x="11597" y="27250"/>
                    </a:cubicBezTo>
                    <a:cubicBezTo>
                      <a:pt x="11838" y="27313"/>
                      <a:pt x="12083" y="27344"/>
                      <a:pt x="12326" y="27344"/>
                    </a:cubicBezTo>
                    <a:cubicBezTo>
                      <a:pt x="12831" y="27344"/>
                      <a:pt x="13330" y="27214"/>
                      <a:pt x="13776" y="26978"/>
                    </a:cubicBezTo>
                    <a:cubicBezTo>
                      <a:pt x="14399" y="26627"/>
                      <a:pt x="14904" y="26083"/>
                      <a:pt x="15216" y="25421"/>
                    </a:cubicBezTo>
                    <a:cubicBezTo>
                      <a:pt x="15488" y="24837"/>
                      <a:pt x="15644" y="24215"/>
                      <a:pt x="15683" y="23553"/>
                    </a:cubicBezTo>
                    <a:cubicBezTo>
                      <a:pt x="15838" y="21724"/>
                      <a:pt x="15799" y="19857"/>
                      <a:pt x="15527" y="18028"/>
                    </a:cubicBezTo>
                    <a:lnTo>
                      <a:pt x="15527" y="18028"/>
                    </a:lnTo>
                    <a:cubicBezTo>
                      <a:pt x="17045" y="18923"/>
                      <a:pt x="18679" y="19701"/>
                      <a:pt x="20352" y="20323"/>
                    </a:cubicBezTo>
                    <a:cubicBezTo>
                      <a:pt x="20755" y="20485"/>
                      <a:pt x="21195" y="20572"/>
                      <a:pt x="21647" y="20572"/>
                    </a:cubicBezTo>
                    <a:cubicBezTo>
                      <a:pt x="21850" y="20572"/>
                      <a:pt x="22054" y="20554"/>
                      <a:pt x="22259" y="20518"/>
                    </a:cubicBezTo>
                    <a:cubicBezTo>
                      <a:pt x="22609" y="20440"/>
                      <a:pt x="22882" y="20207"/>
                      <a:pt x="23076" y="19934"/>
                    </a:cubicBezTo>
                    <a:cubicBezTo>
                      <a:pt x="23193" y="19623"/>
                      <a:pt x="23193" y="19273"/>
                      <a:pt x="23115" y="18962"/>
                    </a:cubicBezTo>
                    <a:cubicBezTo>
                      <a:pt x="22998" y="18650"/>
                      <a:pt x="22882" y="18378"/>
                      <a:pt x="22726" y="18144"/>
                    </a:cubicBezTo>
                    <a:cubicBezTo>
                      <a:pt x="22570" y="17872"/>
                      <a:pt x="22415" y="17638"/>
                      <a:pt x="22220" y="17405"/>
                    </a:cubicBezTo>
                    <a:cubicBezTo>
                      <a:pt x="21909" y="16977"/>
                      <a:pt x="21520" y="16588"/>
                      <a:pt x="21131" y="16238"/>
                    </a:cubicBezTo>
                    <a:cubicBezTo>
                      <a:pt x="20391" y="15615"/>
                      <a:pt x="19613" y="15109"/>
                      <a:pt x="18757" y="14681"/>
                    </a:cubicBezTo>
                    <a:cubicBezTo>
                      <a:pt x="18134" y="14370"/>
                      <a:pt x="17589" y="14136"/>
                      <a:pt x="17084" y="13942"/>
                    </a:cubicBezTo>
                    <a:lnTo>
                      <a:pt x="17084" y="13942"/>
                    </a:lnTo>
                    <a:cubicBezTo>
                      <a:pt x="17297" y="13956"/>
                      <a:pt x="17511" y="13965"/>
                      <a:pt x="17723" y="13965"/>
                    </a:cubicBezTo>
                    <a:cubicBezTo>
                      <a:pt x="18089" y="13965"/>
                      <a:pt x="18450" y="13938"/>
                      <a:pt x="18796" y="13864"/>
                    </a:cubicBezTo>
                    <a:cubicBezTo>
                      <a:pt x="19496" y="13708"/>
                      <a:pt x="20158" y="13397"/>
                      <a:pt x="20703" y="12930"/>
                    </a:cubicBezTo>
                    <a:cubicBezTo>
                      <a:pt x="21247" y="12502"/>
                      <a:pt x="21714" y="11957"/>
                      <a:pt x="22103" y="11373"/>
                    </a:cubicBezTo>
                    <a:cubicBezTo>
                      <a:pt x="22493" y="10790"/>
                      <a:pt x="22804" y="10206"/>
                      <a:pt x="23076" y="9544"/>
                    </a:cubicBezTo>
                    <a:cubicBezTo>
                      <a:pt x="23310" y="8922"/>
                      <a:pt x="23427" y="8260"/>
                      <a:pt x="23388" y="7560"/>
                    </a:cubicBezTo>
                    <a:cubicBezTo>
                      <a:pt x="23349" y="6898"/>
                      <a:pt x="23115" y="6276"/>
                      <a:pt x="22648" y="5770"/>
                    </a:cubicBezTo>
                    <a:cubicBezTo>
                      <a:pt x="22009" y="5039"/>
                      <a:pt x="21108" y="4619"/>
                      <a:pt x="20169" y="4619"/>
                    </a:cubicBezTo>
                    <a:cubicBezTo>
                      <a:pt x="19907" y="4619"/>
                      <a:pt x="19643" y="4651"/>
                      <a:pt x="19380" y="4719"/>
                    </a:cubicBezTo>
                    <a:cubicBezTo>
                      <a:pt x="18835" y="4875"/>
                      <a:pt x="18368" y="5147"/>
                      <a:pt x="17979" y="5497"/>
                    </a:cubicBezTo>
                    <a:cubicBezTo>
                      <a:pt x="17628" y="5809"/>
                      <a:pt x="17278" y="6120"/>
                      <a:pt x="16967" y="6470"/>
                    </a:cubicBezTo>
                    <a:cubicBezTo>
                      <a:pt x="16344" y="7132"/>
                      <a:pt x="14165" y="9311"/>
                      <a:pt x="14165" y="9311"/>
                    </a:cubicBezTo>
                    <a:cubicBezTo>
                      <a:pt x="14126" y="8688"/>
                      <a:pt x="13815" y="7638"/>
                      <a:pt x="13698" y="6782"/>
                    </a:cubicBezTo>
                    <a:cubicBezTo>
                      <a:pt x="13465" y="5536"/>
                      <a:pt x="13037" y="4330"/>
                      <a:pt x="12453" y="3201"/>
                    </a:cubicBezTo>
                    <a:cubicBezTo>
                      <a:pt x="12064" y="2579"/>
                      <a:pt x="11636" y="1995"/>
                      <a:pt x="11169" y="1489"/>
                    </a:cubicBezTo>
                    <a:cubicBezTo>
                      <a:pt x="10624" y="944"/>
                      <a:pt x="10001" y="516"/>
                      <a:pt x="9301" y="205"/>
                    </a:cubicBezTo>
                    <a:cubicBezTo>
                      <a:pt x="9011" y="76"/>
                      <a:pt x="8694" y="1"/>
                      <a:pt x="83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30"/>
              <p:cNvSpPr/>
              <p:nvPr/>
            </p:nvSpPr>
            <p:spPr>
              <a:xfrm>
                <a:off x="3380250" y="3921525"/>
                <a:ext cx="25325" cy="24525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981" extrusionOk="0">
                    <a:moveTo>
                      <a:pt x="584" y="406"/>
                    </a:moveTo>
                    <a:cubicBezTo>
                      <a:pt x="623" y="445"/>
                      <a:pt x="623" y="445"/>
                      <a:pt x="623" y="484"/>
                    </a:cubicBezTo>
                    <a:cubicBezTo>
                      <a:pt x="623" y="523"/>
                      <a:pt x="623" y="523"/>
                      <a:pt x="623" y="562"/>
                    </a:cubicBezTo>
                    <a:lnTo>
                      <a:pt x="584" y="562"/>
                    </a:lnTo>
                    <a:cubicBezTo>
                      <a:pt x="545" y="562"/>
                      <a:pt x="507" y="562"/>
                      <a:pt x="468" y="523"/>
                    </a:cubicBezTo>
                    <a:cubicBezTo>
                      <a:pt x="468" y="523"/>
                      <a:pt x="468" y="484"/>
                      <a:pt x="468" y="484"/>
                    </a:cubicBezTo>
                    <a:cubicBezTo>
                      <a:pt x="507" y="445"/>
                      <a:pt x="507" y="406"/>
                      <a:pt x="545" y="406"/>
                    </a:cubicBezTo>
                    <a:close/>
                    <a:moveTo>
                      <a:pt x="614" y="1"/>
                    </a:moveTo>
                    <a:cubicBezTo>
                      <a:pt x="591" y="1"/>
                      <a:pt x="568" y="6"/>
                      <a:pt x="545" y="17"/>
                    </a:cubicBezTo>
                    <a:lnTo>
                      <a:pt x="507" y="17"/>
                    </a:lnTo>
                    <a:cubicBezTo>
                      <a:pt x="429" y="17"/>
                      <a:pt x="351" y="56"/>
                      <a:pt x="312" y="95"/>
                    </a:cubicBezTo>
                    <a:cubicBezTo>
                      <a:pt x="234" y="134"/>
                      <a:pt x="156" y="173"/>
                      <a:pt x="117" y="251"/>
                    </a:cubicBezTo>
                    <a:cubicBezTo>
                      <a:pt x="40" y="367"/>
                      <a:pt x="1" y="523"/>
                      <a:pt x="40" y="679"/>
                    </a:cubicBezTo>
                    <a:cubicBezTo>
                      <a:pt x="78" y="795"/>
                      <a:pt x="195" y="912"/>
                      <a:pt x="312" y="951"/>
                    </a:cubicBezTo>
                    <a:cubicBezTo>
                      <a:pt x="370" y="970"/>
                      <a:pt x="438" y="980"/>
                      <a:pt x="507" y="980"/>
                    </a:cubicBezTo>
                    <a:cubicBezTo>
                      <a:pt x="575" y="980"/>
                      <a:pt x="643" y="970"/>
                      <a:pt x="701" y="951"/>
                    </a:cubicBezTo>
                    <a:cubicBezTo>
                      <a:pt x="779" y="912"/>
                      <a:pt x="896" y="834"/>
                      <a:pt x="935" y="756"/>
                    </a:cubicBezTo>
                    <a:cubicBezTo>
                      <a:pt x="1012" y="679"/>
                      <a:pt x="1012" y="562"/>
                      <a:pt x="1012" y="484"/>
                    </a:cubicBezTo>
                    <a:cubicBezTo>
                      <a:pt x="1012" y="289"/>
                      <a:pt x="935" y="134"/>
                      <a:pt x="779" y="56"/>
                    </a:cubicBezTo>
                    <a:cubicBezTo>
                      <a:pt x="724" y="28"/>
                      <a:pt x="669" y="1"/>
                      <a:pt x="61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30"/>
              <p:cNvSpPr/>
              <p:nvPr/>
            </p:nvSpPr>
            <p:spPr>
              <a:xfrm>
                <a:off x="3414300" y="3988875"/>
                <a:ext cx="27275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124" extrusionOk="0">
                    <a:moveTo>
                      <a:pt x="545" y="358"/>
                    </a:moveTo>
                    <a:cubicBezTo>
                      <a:pt x="584" y="358"/>
                      <a:pt x="623" y="397"/>
                      <a:pt x="623" y="436"/>
                    </a:cubicBezTo>
                    <a:cubicBezTo>
                      <a:pt x="623" y="475"/>
                      <a:pt x="584" y="514"/>
                      <a:pt x="545" y="553"/>
                    </a:cubicBezTo>
                    <a:lnTo>
                      <a:pt x="468" y="553"/>
                    </a:lnTo>
                    <a:cubicBezTo>
                      <a:pt x="429" y="514"/>
                      <a:pt x="429" y="475"/>
                      <a:pt x="390" y="475"/>
                    </a:cubicBezTo>
                    <a:cubicBezTo>
                      <a:pt x="390" y="475"/>
                      <a:pt x="429" y="436"/>
                      <a:pt x="429" y="397"/>
                    </a:cubicBezTo>
                    <a:cubicBezTo>
                      <a:pt x="429" y="358"/>
                      <a:pt x="429" y="358"/>
                      <a:pt x="468" y="358"/>
                    </a:cubicBezTo>
                    <a:close/>
                    <a:moveTo>
                      <a:pt x="935" y="592"/>
                    </a:moveTo>
                    <a:cubicBezTo>
                      <a:pt x="935" y="592"/>
                      <a:pt x="935" y="631"/>
                      <a:pt x="935" y="631"/>
                    </a:cubicBezTo>
                    <a:cubicBezTo>
                      <a:pt x="922" y="657"/>
                      <a:pt x="909" y="683"/>
                      <a:pt x="896" y="707"/>
                    </a:cubicBezTo>
                    <a:lnTo>
                      <a:pt x="896" y="707"/>
                    </a:lnTo>
                    <a:cubicBezTo>
                      <a:pt x="897" y="669"/>
                      <a:pt x="935" y="630"/>
                      <a:pt x="935" y="592"/>
                    </a:cubicBezTo>
                    <a:close/>
                    <a:moveTo>
                      <a:pt x="892" y="714"/>
                    </a:moveTo>
                    <a:cubicBezTo>
                      <a:pt x="867" y="760"/>
                      <a:pt x="843" y="801"/>
                      <a:pt x="818" y="825"/>
                    </a:cubicBezTo>
                    <a:cubicBezTo>
                      <a:pt x="763" y="853"/>
                      <a:pt x="688" y="880"/>
                      <a:pt x="622" y="880"/>
                    </a:cubicBezTo>
                    <a:cubicBezTo>
                      <a:pt x="594" y="880"/>
                      <a:pt x="568" y="876"/>
                      <a:pt x="545" y="864"/>
                    </a:cubicBezTo>
                    <a:lnTo>
                      <a:pt x="584" y="864"/>
                    </a:lnTo>
                    <a:cubicBezTo>
                      <a:pt x="699" y="864"/>
                      <a:pt x="814" y="826"/>
                      <a:pt x="892" y="714"/>
                    </a:cubicBezTo>
                    <a:close/>
                    <a:moveTo>
                      <a:pt x="469" y="1"/>
                    </a:moveTo>
                    <a:cubicBezTo>
                      <a:pt x="302" y="1"/>
                      <a:pt x="146" y="106"/>
                      <a:pt x="78" y="242"/>
                    </a:cubicBezTo>
                    <a:cubicBezTo>
                      <a:pt x="1" y="397"/>
                      <a:pt x="1" y="592"/>
                      <a:pt x="78" y="747"/>
                    </a:cubicBezTo>
                    <a:cubicBezTo>
                      <a:pt x="117" y="864"/>
                      <a:pt x="234" y="981"/>
                      <a:pt x="351" y="1059"/>
                    </a:cubicBezTo>
                    <a:cubicBezTo>
                      <a:pt x="419" y="1104"/>
                      <a:pt x="501" y="1123"/>
                      <a:pt x="580" y="1123"/>
                    </a:cubicBezTo>
                    <a:cubicBezTo>
                      <a:pt x="637" y="1123"/>
                      <a:pt x="692" y="1114"/>
                      <a:pt x="740" y="1098"/>
                    </a:cubicBezTo>
                    <a:cubicBezTo>
                      <a:pt x="857" y="1020"/>
                      <a:pt x="935" y="942"/>
                      <a:pt x="1012" y="864"/>
                    </a:cubicBezTo>
                    <a:cubicBezTo>
                      <a:pt x="1051" y="786"/>
                      <a:pt x="1090" y="670"/>
                      <a:pt x="1090" y="592"/>
                    </a:cubicBezTo>
                    <a:cubicBezTo>
                      <a:pt x="1090" y="475"/>
                      <a:pt x="1051" y="397"/>
                      <a:pt x="1012" y="358"/>
                    </a:cubicBezTo>
                    <a:cubicBezTo>
                      <a:pt x="973" y="242"/>
                      <a:pt x="896" y="164"/>
                      <a:pt x="818" y="86"/>
                    </a:cubicBezTo>
                    <a:cubicBezTo>
                      <a:pt x="779" y="86"/>
                      <a:pt x="740" y="47"/>
                      <a:pt x="701" y="47"/>
                    </a:cubicBezTo>
                    <a:lnTo>
                      <a:pt x="740" y="86"/>
                    </a:lnTo>
                    <a:cubicBezTo>
                      <a:pt x="701" y="47"/>
                      <a:pt x="623" y="8"/>
                      <a:pt x="545" y="8"/>
                    </a:cubicBezTo>
                    <a:cubicBezTo>
                      <a:pt x="520" y="3"/>
                      <a:pt x="494" y="1"/>
                      <a:pt x="469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0"/>
              <p:cNvSpPr/>
              <p:nvPr/>
            </p:nvSpPr>
            <p:spPr>
              <a:xfrm>
                <a:off x="3328700" y="3978600"/>
                <a:ext cx="24350" cy="2507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003" extrusionOk="0">
                    <a:moveTo>
                      <a:pt x="545" y="302"/>
                    </a:moveTo>
                    <a:cubicBezTo>
                      <a:pt x="584" y="302"/>
                      <a:pt x="662" y="341"/>
                      <a:pt x="662" y="419"/>
                    </a:cubicBezTo>
                    <a:cubicBezTo>
                      <a:pt x="701" y="458"/>
                      <a:pt x="662" y="536"/>
                      <a:pt x="584" y="536"/>
                    </a:cubicBezTo>
                    <a:lnTo>
                      <a:pt x="467" y="536"/>
                    </a:lnTo>
                    <a:cubicBezTo>
                      <a:pt x="467" y="536"/>
                      <a:pt x="428" y="497"/>
                      <a:pt x="428" y="497"/>
                    </a:cubicBezTo>
                    <a:cubicBezTo>
                      <a:pt x="428" y="419"/>
                      <a:pt x="467" y="341"/>
                      <a:pt x="545" y="302"/>
                    </a:cubicBezTo>
                    <a:close/>
                    <a:moveTo>
                      <a:pt x="564" y="1"/>
                    </a:moveTo>
                    <a:cubicBezTo>
                      <a:pt x="516" y="1"/>
                      <a:pt x="467" y="10"/>
                      <a:pt x="428" y="30"/>
                    </a:cubicBezTo>
                    <a:cubicBezTo>
                      <a:pt x="0" y="225"/>
                      <a:pt x="39" y="808"/>
                      <a:pt x="467" y="1003"/>
                    </a:cubicBezTo>
                    <a:cubicBezTo>
                      <a:pt x="545" y="1003"/>
                      <a:pt x="623" y="1003"/>
                      <a:pt x="701" y="964"/>
                    </a:cubicBezTo>
                    <a:cubicBezTo>
                      <a:pt x="740" y="925"/>
                      <a:pt x="740" y="886"/>
                      <a:pt x="779" y="808"/>
                    </a:cubicBezTo>
                    <a:cubicBezTo>
                      <a:pt x="779" y="808"/>
                      <a:pt x="779" y="808"/>
                      <a:pt x="779" y="769"/>
                    </a:cubicBezTo>
                    <a:lnTo>
                      <a:pt x="817" y="769"/>
                    </a:lnTo>
                    <a:cubicBezTo>
                      <a:pt x="895" y="691"/>
                      <a:pt x="934" y="614"/>
                      <a:pt x="973" y="497"/>
                    </a:cubicBezTo>
                    <a:cubicBezTo>
                      <a:pt x="973" y="419"/>
                      <a:pt x="973" y="302"/>
                      <a:pt x="934" y="225"/>
                    </a:cubicBezTo>
                    <a:cubicBezTo>
                      <a:pt x="856" y="147"/>
                      <a:pt x="779" y="69"/>
                      <a:pt x="701" y="30"/>
                    </a:cubicBezTo>
                    <a:cubicBezTo>
                      <a:pt x="662" y="10"/>
                      <a:pt x="613" y="1"/>
                      <a:pt x="56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0"/>
              <p:cNvSpPr/>
              <p:nvPr/>
            </p:nvSpPr>
            <p:spPr>
              <a:xfrm>
                <a:off x="3368575" y="3864550"/>
                <a:ext cx="23375" cy="2282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913" extrusionOk="0">
                    <a:moveTo>
                      <a:pt x="584" y="311"/>
                    </a:moveTo>
                    <a:cubicBezTo>
                      <a:pt x="584" y="350"/>
                      <a:pt x="623" y="350"/>
                      <a:pt x="623" y="389"/>
                    </a:cubicBezTo>
                    <a:cubicBezTo>
                      <a:pt x="623" y="428"/>
                      <a:pt x="623" y="506"/>
                      <a:pt x="584" y="584"/>
                    </a:cubicBezTo>
                    <a:lnTo>
                      <a:pt x="507" y="584"/>
                    </a:lnTo>
                    <a:cubicBezTo>
                      <a:pt x="468" y="545"/>
                      <a:pt x="429" y="506"/>
                      <a:pt x="429" y="467"/>
                    </a:cubicBezTo>
                    <a:cubicBezTo>
                      <a:pt x="429" y="428"/>
                      <a:pt x="429" y="389"/>
                      <a:pt x="468" y="350"/>
                    </a:cubicBezTo>
                    <a:cubicBezTo>
                      <a:pt x="468" y="350"/>
                      <a:pt x="468" y="350"/>
                      <a:pt x="507" y="311"/>
                    </a:cubicBezTo>
                    <a:close/>
                    <a:moveTo>
                      <a:pt x="584" y="0"/>
                    </a:moveTo>
                    <a:cubicBezTo>
                      <a:pt x="390" y="0"/>
                      <a:pt x="234" y="39"/>
                      <a:pt x="117" y="195"/>
                    </a:cubicBezTo>
                    <a:cubicBezTo>
                      <a:pt x="40" y="311"/>
                      <a:pt x="1" y="467"/>
                      <a:pt x="40" y="623"/>
                    </a:cubicBezTo>
                    <a:cubicBezTo>
                      <a:pt x="79" y="739"/>
                      <a:pt x="195" y="856"/>
                      <a:pt x="312" y="895"/>
                    </a:cubicBezTo>
                    <a:cubicBezTo>
                      <a:pt x="338" y="908"/>
                      <a:pt x="364" y="912"/>
                      <a:pt x="388" y="912"/>
                    </a:cubicBezTo>
                    <a:cubicBezTo>
                      <a:pt x="437" y="912"/>
                      <a:pt x="481" y="895"/>
                      <a:pt x="507" y="895"/>
                    </a:cubicBezTo>
                    <a:lnTo>
                      <a:pt x="507" y="856"/>
                    </a:lnTo>
                    <a:lnTo>
                      <a:pt x="584" y="856"/>
                    </a:lnTo>
                    <a:cubicBezTo>
                      <a:pt x="662" y="856"/>
                      <a:pt x="779" y="778"/>
                      <a:pt x="818" y="701"/>
                    </a:cubicBezTo>
                    <a:cubicBezTo>
                      <a:pt x="896" y="623"/>
                      <a:pt x="935" y="545"/>
                      <a:pt x="935" y="428"/>
                    </a:cubicBezTo>
                    <a:cubicBezTo>
                      <a:pt x="935" y="350"/>
                      <a:pt x="896" y="311"/>
                      <a:pt x="896" y="273"/>
                    </a:cubicBezTo>
                    <a:cubicBezTo>
                      <a:pt x="818" y="156"/>
                      <a:pt x="701" y="39"/>
                      <a:pt x="584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0"/>
              <p:cNvSpPr/>
              <p:nvPr/>
            </p:nvSpPr>
            <p:spPr>
              <a:xfrm>
                <a:off x="3441550" y="3907600"/>
                <a:ext cx="23375" cy="22150"/>
              </a:xfrm>
              <a:custGeom>
                <a:avLst/>
                <a:gdLst/>
                <a:ahLst/>
                <a:cxnLst/>
                <a:rect l="l" t="t" r="r" b="b"/>
                <a:pathLst>
                  <a:path w="935" h="886" extrusionOk="0">
                    <a:moveTo>
                      <a:pt x="448" y="0"/>
                    </a:moveTo>
                    <a:cubicBezTo>
                      <a:pt x="389" y="0"/>
                      <a:pt x="331" y="10"/>
                      <a:pt x="273" y="29"/>
                    </a:cubicBezTo>
                    <a:cubicBezTo>
                      <a:pt x="195" y="68"/>
                      <a:pt x="117" y="107"/>
                      <a:pt x="39" y="185"/>
                    </a:cubicBezTo>
                    <a:cubicBezTo>
                      <a:pt x="0" y="263"/>
                      <a:pt x="0" y="341"/>
                      <a:pt x="0" y="457"/>
                    </a:cubicBezTo>
                    <a:cubicBezTo>
                      <a:pt x="0" y="535"/>
                      <a:pt x="39" y="613"/>
                      <a:pt x="78" y="691"/>
                    </a:cubicBezTo>
                    <a:cubicBezTo>
                      <a:pt x="156" y="808"/>
                      <a:pt x="312" y="846"/>
                      <a:pt x="467" y="885"/>
                    </a:cubicBezTo>
                    <a:cubicBezTo>
                      <a:pt x="584" y="846"/>
                      <a:pt x="701" y="808"/>
                      <a:pt x="778" y="730"/>
                    </a:cubicBezTo>
                    <a:cubicBezTo>
                      <a:pt x="895" y="652"/>
                      <a:pt x="934" y="496"/>
                      <a:pt x="895" y="379"/>
                    </a:cubicBezTo>
                    <a:cubicBezTo>
                      <a:pt x="895" y="302"/>
                      <a:pt x="817" y="224"/>
                      <a:pt x="740" y="185"/>
                    </a:cubicBezTo>
                    <a:cubicBezTo>
                      <a:pt x="701" y="107"/>
                      <a:pt x="662" y="68"/>
                      <a:pt x="623" y="29"/>
                    </a:cubicBezTo>
                    <a:cubicBezTo>
                      <a:pt x="564" y="10"/>
                      <a:pt x="506" y="0"/>
                      <a:pt x="448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0"/>
              <p:cNvSpPr/>
              <p:nvPr/>
            </p:nvSpPr>
            <p:spPr>
              <a:xfrm>
                <a:off x="3309225" y="3908200"/>
                <a:ext cx="22400" cy="21550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2" extrusionOk="0">
                    <a:moveTo>
                      <a:pt x="448" y="287"/>
                    </a:moveTo>
                    <a:cubicBezTo>
                      <a:pt x="478" y="287"/>
                      <a:pt x="507" y="297"/>
                      <a:pt x="546" y="317"/>
                    </a:cubicBezTo>
                    <a:cubicBezTo>
                      <a:pt x="546" y="355"/>
                      <a:pt x="546" y="394"/>
                      <a:pt x="546" y="433"/>
                    </a:cubicBezTo>
                    <a:cubicBezTo>
                      <a:pt x="507" y="472"/>
                      <a:pt x="468" y="472"/>
                      <a:pt x="468" y="511"/>
                    </a:cubicBezTo>
                    <a:lnTo>
                      <a:pt x="351" y="511"/>
                    </a:lnTo>
                    <a:cubicBezTo>
                      <a:pt x="312" y="472"/>
                      <a:pt x="273" y="433"/>
                      <a:pt x="273" y="394"/>
                    </a:cubicBezTo>
                    <a:cubicBezTo>
                      <a:pt x="273" y="355"/>
                      <a:pt x="312" y="317"/>
                      <a:pt x="351" y="317"/>
                    </a:cubicBezTo>
                    <a:cubicBezTo>
                      <a:pt x="390" y="297"/>
                      <a:pt x="419" y="287"/>
                      <a:pt x="448" y="287"/>
                    </a:cubicBezTo>
                    <a:close/>
                    <a:moveTo>
                      <a:pt x="369" y="0"/>
                    </a:moveTo>
                    <a:cubicBezTo>
                      <a:pt x="163" y="0"/>
                      <a:pt x="1" y="181"/>
                      <a:pt x="1" y="394"/>
                    </a:cubicBezTo>
                    <a:cubicBezTo>
                      <a:pt x="1" y="433"/>
                      <a:pt x="1" y="472"/>
                      <a:pt x="1" y="511"/>
                    </a:cubicBezTo>
                    <a:cubicBezTo>
                      <a:pt x="1" y="628"/>
                      <a:pt x="79" y="784"/>
                      <a:pt x="234" y="861"/>
                    </a:cubicBezTo>
                    <a:lnTo>
                      <a:pt x="468" y="861"/>
                    </a:lnTo>
                    <a:lnTo>
                      <a:pt x="468" y="822"/>
                    </a:lnTo>
                    <a:lnTo>
                      <a:pt x="585" y="822"/>
                    </a:lnTo>
                    <a:lnTo>
                      <a:pt x="701" y="784"/>
                    </a:lnTo>
                    <a:cubicBezTo>
                      <a:pt x="818" y="706"/>
                      <a:pt x="896" y="589"/>
                      <a:pt x="896" y="433"/>
                    </a:cubicBezTo>
                    <a:cubicBezTo>
                      <a:pt x="896" y="355"/>
                      <a:pt x="857" y="239"/>
                      <a:pt x="779" y="161"/>
                    </a:cubicBezTo>
                    <a:cubicBezTo>
                      <a:pt x="740" y="161"/>
                      <a:pt x="740" y="122"/>
                      <a:pt x="701" y="83"/>
                    </a:cubicBezTo>
                    <a:cubicBezTo>
                      <a:pt x="624" y="44"/>
                      <a:pt x="546" y="5"/>
                      <a:pt x="429" y="5"/>
                    </a:cubicBezTo>
                    <a:cubicBezTo>
                      <a:pt x="409" y="2"/>
                      <a:pt x="389" y="0"/>
                      <a:pt x="369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1" name="Google Shape;331;p30"/>
            <p:cNvGrpSpPr/>
            <p:nvPr/>
          </p:nvGrpSpPr>
          <p:grpSpPr>
            <a:xfrm>
              <a:off x="8319889" y="870976"/>
              <a:ext cx="635848" cy="612926"/>
              <a:chOff x="3762575" y="3653050"/>
              <a:chExt cx="496175" cy="478325"/>
            </a:xfrm>
          </p:grpSpPr>
          <p:sp>
            <p:nvSpPr>
              <p:cNvPr id="332" name="Google Shape;332;p30"/>
              <p:cNvSpPr/>
              <p:nvPr/>
            </p:nvSpPr>
            <p:spPr>
              <a:xfrm>
                <a:off x="3762575" y="3653050"/>
                <a:ext cx="496175" cy="478325"/>
              </a:xfrm>
              <a:custGeom>
                <a:avLst/>
                <a:gdLst/>
                <a:ahLst/>
                <a:cxnLst/>
                <a:rect l="l" t="t" r="r" b="b"/>
                <a:pathLst>
                  <a:path w="19847" h="19133" extrusionOk="0">
                    <a:moveTo>
                      <a:pt x="7519" y="1"/>
                    </a:moveTo>
                    <a:cubicBezTo>
                      <a:pt x="7371" y="1"/>
                      <a:pt x="7223" y="20"/>
                      <a:pt x="7083" y="55"/>
                    </a:cubicBezTo>
                    <a:cubicBezTo>
                      <a:pt x="6772" y="172"/>
                      <a:pt x="6460" y="327"/>
                      <a:pt x="6227" y="522"/>
                    </a:cubicBezTo>
                    <a:cubicBezTo>
                      <a:pt x="5760" y="911"/>
                      <a:pt x="5371" y="1417"/>
                      <a:pt x="5137" y="1962"/>
                    </a:cubicBezTo>
                    <a:cubicBezTo>
                      <a:pt x="4904" y="2506"/>
                      <a:pt x="4787" y="3090"/>
                      <a:pt x="4748" y="3635"/>
                    </a:cubicBezTo>
                    <a:cubicBezTo>
                      <a:pt x="4748" y="4180"/>
                      <a:pt x="4787" y="4724"/>
                      <a:pt x="4943" y="5230"/>
                    </a:cubicBezTo>
                    <a:cubicBezTo>
                      <a:pt x="5176" y="6164"/>
                      <a:pt x="5643" y="7020"/>
                      <a:pt x="6344" y="7682"/>
                    </a:cubicBezTo>
                    <a:lnTo>
                      <a:pt x="7394" y="8810"/>
                    </a:lnTo>
                    <a:cubicBezTo>
                      <a:pt x="6627" y="8595"/>
                      <a:pt x="5846" y="8482"/>
                      <a:pt x="5068" y="8482"/>
                    </a:cubicBezTo>
                    <a:cubicBezTo>
                      <a:pt x="4582" y="8482"/>
                      <a:pt x="4098" y="8526"/>
                      <a:pt x="3620" y="8616"/>
                    </a:cubicBezTo>
                    <a:cubicBezTo>
                      <a:pt x="2958" y="8733"/>
                      <a:pt x="2374" y="8966"/>
                      <a:pt x="1830" y="9316"/>
                    </a:cubicBezTo>
                    <a:cubicBezTo>
                      <a:pt x="1557" y="9511"/>
                      <a:pt x="1324" y="9705"/>
                      <a:pt x="1129" y="9978"/>
                    </a:cubicBezTo>
                    <a:cubicBezTo>
                      <a:pt x="935" y="10211"/>
                      <a:pt x="740" y="10445"/>
                      <a:pt x="545" y="10678"/>
                    </a:cubicBezTo>
                    <a:cubicBezTo>
                      <a:pt x="390" y="10951"/>
                      <a:pt x="234" y="11223"/>
                      <a:pt x="156" y="11534"/>
                    </a:cubicBezTo>
                    <a:cubicBezTo>
                      <a:pt x="40" y="11846"/>
                      <a:pt x="1" y="12157"/>
                      <a:pt x="40" y="12468"/>
                    </a:cubicBezTo>
                    <a:cubicBezTo>
                      <a:pt x="117" y="13052"/>
                      <a:pt x="390" y="13636"/>
                      <a:pt x="857" y="14064"/>
                    </a:cubicBezTo>
                    <a:cubicBezTo>
                      <a:pt x="1285" y="14414"/>
                      <a:pt x="1830" y="14647"/>
                      <a:pt x="2413" y="14686"/>
                    </a:cubicBezTo>
                    <a:cubicBezTo>
                      <a:pt x="2540" y="14696"/>
                      <a:pt x="2669" y="14701"/>
                      <a:pt x="2799" y="14701"/>
                    </a:cubicBezTo>
                    <a:cubicBezTo>
                      <a:pt x="3189" y="14701"/>
                      <a:pt x="3590" y="14657"/>
                      <a:pt x="3970" y="14570"/>
                    </a:cubicBezTo>
                    <a:cubicBezTo>
                      <a:pt x="5371" y="14180"/>
                      <a:pt x="6733" y="13636"/>
                      <a:pt x="8056" y="12935"/>
                    </a:cubicBezTo>
                    <a:lnTo>
                      <a:pt x="8056" y="12935"/>
                    </a:lnTo>
                    <a:cubicBezTo>
                      <a:pt x="7783" y="14336"/>
                      <a:pt x="7628" y="15737"/>
                      <a:pt x="7628" y="17177"/>
                    </a:cubicBezTo>
                    <a:cubicBezTo>
                      <a:pt x="7589" y="17722"/>
                      <a:pt x="7744" y="18227"/>
                      <a:pt x="8017" y="18694"/>
                    </a:cubicBezTo>
                    <a:cubicBezTo>
                      <a:pt x="8134" y="18928"/>
                      <a:pt x="8406" y="19084"/>
                      <a:pt x="8678" y="19122"/>
                    </a:cubicBezTo>
                    <a:cubicBezTo>
                      <a:pt x="8724" y="19129"/>
                      <a:pt x="8769" y="19132"/>
                      <a:pt x="8814" y="19132"/>
                    </a:cubicBezTo>
                    <a:cubicBezTo>
                      <a:pt x="9039" y="19132"/>
                      <a:pt x="9256" y="19051"/>
                      <a:pt x="9418" y="18889"/>
                    </a:cubicBezTo>
                    <a:cubicBezTo>
                      <a:pt x="9612" y="18733"/>
                      <a:pt x="9768" y="18578"/>
                      <a:pt x="9924" y="18422"/>
                    </a:cubicBezTo>
                    <a:cubicBezTo>
                      <a:pt x="10079" y="18227"/>
                      <a:pt x="10196" y="18033"/>
                      <a:pt x="10352" y="17838"/>
                    </a:cubicBezTo>
                    <a:cubicBezTo>
                      <a:pt x="10585" y="17488"/>
                      <a:pt x="10780" y="17099"/>
                      <a:pt x="10935" y="16710"/>
                    </a:cubicBezTo>
                    <a:cubicBezTo>
                      <a:pt x="11208" y="15970"/>
                      <a:pt x="11363" y="15270"/>
                      <a:pt x="11480" y="14492"/>
                    </a:cubicBezTo>
                    <a:cubicBezTo>
                      <a:pt x="11519" y="14025"/>
                      <a:pt x="11558" y="13519"/>
                      <a:pt x="11558" y="13052"/>
                    </a:cubicBezTo>
                    <a:cubicBezTo>
                      <a:pt x="11675" y="13480"/>
                      <a:pt x="11869" y="13908"/>
                      <a:pt x="12103" y="14297"/>
                    </a:cubicBezTo>
                    <a:cubicBezTo>
                      <a:pt x="12414" y="14803"/>
                      <a:pt x="12803" y="15192"/>
                      <a:pt x="13309" y="15503"/>
                    </a:cubicBezTo>
                    <a:cubicBezTo>
                      <a:pt x="13815" y="15776"/>
                      <a:pt x="14321" y="16009"/>
                      <a:pt x="14866" y="16126"/>
                    </a:cubicBezTo>
                    <a:cubicBezTo>
                      <a:pt x="15410" y="16243"/>
                      <a:pt x="15955" y="16321"/>
                      <a:pt x="16500" y="16360"/>
                    </a:cubicBezTo>
                    <a:cubicBezTo>
                      <a:pt x="17045" y="16360"/>
                      <a:pt x="17590" y="16282"/>
                      <a:pt x="18095" y="16048"/>
                    </a:cubicBezTo>
                    <a:cubicBezTo>
                      <a:pt x="18601" y="15854"/>
                      <a:pt x="18990" y="15465"/>
                      <a:pt x="19263" y="14998"/>
                    </a:cubicBezTo>
                    <a:cubicBezTo>
                      <a:pt x="19769" y="14142"/>
                      <a:pt x="19730" y="13013"/>
                      <a:pt x="19146" y="12196"/>
                    </a:cubicBezTo>
                    <a:cubicBezTo>
                      <a:pt x="18874" y="11846"/>
                      <a:pt x="18524" y="11573"/>
                      <a:pt x="18173" y="11379"/>
                    </a:cubicBezTo>
                    <a:cubicBezTo>
                      <a:pt x="17823" y="11184"/>
                      <a:pt x="17473" y="11028"/>
                      <a:pt x="17123" y="10873"/>
                    </a:cubicBezTo>
                    <a:cubicBezTo>
                      <a:pt x="16500" y="10600"/>
                      <a:pt x="14204" y="9550"/>
                      <a:pt x="14204" y="9550"/>
                    </a:cubicBezTo>
                    <a:cubicBezTo>
                      <a:pt x="14710" y="9355"/>
                      <a:pt x="15410" y="8810"/>
                      <a:pt x="15994" y="8499"/>
                    </a:cubicBezTo>
                    <a:cubicBezTo>
                      <a:pt x="16889" y="7993"/>
                      <a:pt x="17706" y="7332"/>
                      <a:pt x="18407" y="6553"/>
                    </a:cubicBezTo>
                    <a:cubicBezTo>
                      <a:pt x="18757" y="6125"/>
                      <a:pt x="19068" y="5619"/>
                      <a:pt x="19341" y="5114"/>
                    </a:cubicBezTo>
                    <a:cubicBezTo>
                      <a:pt x="19613" y="4569"/>
                      <a:pt x="19769" y="3985"/>
                      <a:pt x="19808" y="3362"/>
                    </a:cubicBezTo>
                    <a:cubicBezTo>
                      <a:pt x="19847" y="3051"/>
                      <a:pt x="19769" y="2740"/>
                      <a:pt x="19691" y="2467"/>
                    </a:cubicBezTo>
                    <a:cubicBezTo>
                      <a:pt x="19535" y="2156"/>
                      <a:pt x="19341" y="1884"/>
                      <a:pt x="19068" y="1689"/>
                    </a:cubicBezTo>
                    <a:cubicBezTo>
                      <a:pt x="18524" y="1417"/>
                      <a:pt x="17940" y="1261"/>
                      <a:pt x="17317" y="1261"/>
                    </a:cubicBezTo>
                    <a:cubicBezTo>
                      <a:pt x="17161" y="1240"/>
                      <a:pt x="17004" y="1231"/>
                      <a:pt x="16848" y="1231"/>
                    </a:cubicBezTo>
                    <a:cubicBezTo>
                      <a:pt x="16421" y="1231"/>
                      <a:pt x="15993" y="1303"/>
                      <a:pt x="15566" y="1417"/>
                    </a:cubicBezTo>
                    <a:cubicBezTo>
                      <a:pt x="15060" y="1572"/>
                      <a:pt x="14593" y="1923"/>
                      <a:pt x="14204" y="2312"/>
                    </a:cubicBezTo>
                    <a:cubicBezTo>
                      <a:pt x="13893" y="2701"/>
                      <a:pt x="13582" y="3090"/>
                      <a:pt x="13309" y="3518"/>
                    </a:cubicBezTo>
                    <a:cubicBezTo>
                      <a:pt x="13076" y="3907"/>
                      <a:pt x="12842" y="4296"/>
                      <a:pt x="12648" y="4647"/>
                    </a:cubicBezTo>
                    <a:cubicBezTo>
                      <a:pt x="12336" y="5191"/>
                      <a:pt x="12064" y="5775"/>
                      <a:pt x="11830" y="6359"/>
                    </a:cubicBezTo>
                    <a:cubicBezTo>
                      <a:pt x="11636" y="6787"/>
                      <a:pt x="11558" y="7020"/>
                      <a:pt x="11558" y="7020"/>
                    </a:cubicBezTo>
                    <a:cubicBezTo>
                      <a:pt x="11519" y="7215"/>
                      <a:pt x="11441" y="7409"/>
                      <a:pt x="11402" y="7565"/>
                    </a:cubicBezTo>
                    <a:lnTo>
                      <a:pt x="11402" y="7332"/>
                    </a:lnTo>
                    <a:cubicBezTo>
                      <a:pt x="11402" y="7098"/>
                      <a:pt x="11363" y="6904"/>
                      <a:pt x="11363" y="6904"/>
                    </a:cubicBezTo>
                    <a:cubicBezTo>
                      <a:pt x="11169" y="5619"/>
                      <a:pt x="10819" y="4374"/>
                      <a:pt x="10352" y="3168"/>
                    </a:cubicBezTo>
                    <a:cubicBezTo>
                      <a:pt x="10118" y="2545"/>
                      <a:pt x="9846" y="1962"/>
                      <a:pt x="9496" y="1378"/>
                    </a:cubicBezTo>
                    <a:cubicBezTo>
                      <a:pt x="9184" y="794"/>
                      <a:pt x="8678" y="366"/>
                      <a:pt x="8056" y="94"/>
                    </a:cubicBezTo>
                    <a:cubicBezTo>
                      <a:pt x="7884" y="29"/>
                      <a:pt x="7701" y="1"/>
                      <a:pt x="751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0"/>
              <p:cNvSpPr/>
              <p:nvPr/>
            </p:nvSpPr>
            <p:spPr>
              <a:xfrm>
                <a:off x="4023300" y="3908650"/>
                <a:ext cx="20450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818" h="783" extrusionOk="0">
                    <a:moveTo>
                      <a:pt x="351" y="337"/>
                    </a:moveTo>
                    <a:cubicBezTo>
                      <a:pt x="390" y="337"/>
                      <a:pt x="390" y="337"/>
                      <a:pt x="429" y="376"/>
                    </a:cubicBezTo>
                    <a:cubicBezTo>
                      <a:pt x="429" y="376"/>
                      <a:pt x="429" y="415"/>
                      <a:pt x="429" y="415"/>
                    </a:cubicBezTo>
                    <a:cubicBezTo>
                      <a:pt x="429" y="454"/>
                      <a:pt x="390" y="454"/>
                      <a:pt x="390" y="454"/>
                    </a:cubicBezTo>
                    <a:lnTo>
                      <a:pt x="312" y="454"/>
                    </a:lnTo>
                    <a:lnTo>
                      <a:pt x="351" y="415"/>
                    </a:lnTo>
                    <a:cubicBezTo>
                      <a:pt x="351" y="415"/>
                      <a:pt x="351" y="376"/>
                      <a:pt x="351" y="337"/>
                    </a:cubicBezTo>
                    <a:close/>
                    <a:moveTo>
                      <a:pt x="361" y="1"/>
                    </a:moveTo>
                    <a:cubicBezTo>
                      <a:pt x="293" y="1"/>
                      <a:pt x="225" y="19"/>
                      <a:pt x="156" y="65"/>
                    </a:cubicBezTo>
                    <a:cubicBezTo>
                      <a:pt x="78" y="143"/>
                      <a:pt x="1" y="260"/>
                      <a:pt x="1" y="376"/>
                    </a:cubicBezTo>
                    <a:cubicBezTo>
                      <a:pt x="1" y="454"/>
                      <a:pt x="39" y="532"/>
                      <a:pt x="78" y="649"/>
                    </a:cubicBezTo>
                    <a:cubicBezTo>
                      <a:pt x="156" y="688"/>
                      <a:pt x="234" y="766"/>
                      <a:pt x="312" y="766"/>
                    </a:cubicBezTo>
                    <a:cubicBezTo>
                      <a:pt x="338" y="778"/>
                      <a:pt x="364" y="783"/>
                      <a:pt x="390" y="783"/>
                    </a:cubicBezTo>
                    <a:cubicBezTo>
                      <a:pt x="442" y="783"/>
                      <a:pt x="493" y="766"/>
                      <a:pt x="545" y="766"/>
                    </a:cubicBezTo>
                    <a:cubicBezTo>
                      <a:pt x="701" y="688"/>
                      <a:pt x="779" y="571"/>
                      <a:pt x="818" y="454"/>
                    </a:cubicBezTo>
                    <a:cubicBezTo>
                      <a:pt x="818" y="376"/>
                      <a:pt x="818" y="337"/>
                      <a:pt x="779" y="299"/>
                    </a:cubicBezTo>
                    <a:lnTo>
                      <a:pt x="740" y="260"/>
                    </a:lnTo>
                    <a:cubicBezTo>
                      <a:pt x="740" y="182"/>
                      <a:pt x="701" y="143"/>
                      <a:pt x="662" y="104"/>
                    </a:cubicBezTo>
                    <a:cubicBezTo>
                      <a:pt x="623" y="65"/>
                      <a:pt x="545" y="26"/>
                      <a:pt x="506" y="26"/>
                    </a:cubicBezTo>
                    <a:cubicBezTo>
                      <a:pt x="458" y="10"/>
                      <a:pt x="410" y="1"/>
                      <a:pt x="36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0"/>
              <p:cNvSpPr/>
              <p:nvPr/>
            </p:nvSpPr>
            <p:spPr>
              <a:xfrm>
                <a:off x="3979525" y="3952675"/>
                <a:ext cx="22400" cy="21575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3" extrusionOk="0">
                    <a:moveTo>
                      <a:pt x="545" y="250"/>
                    </a:moveTo>
                    <a:cubicBezTo>
                      <a:pt x="584" y="289"/>
                      <a:pt x="584" y="289"/>
                      <a:pt x="584" y="328"/>
                    </a:cubicBezTo>
                    <a:cubicBezTo>
                      <a:pt x="584" y="366"/>
                      <a:pt x="584" y="405"/>
                      <a:pt x="545" y="405"/>
                    </a:cubicBezTo>
                    <a:lnTo>
                      <a:pt x="467" y="405"/>
                    </a:lnTo>
                    <a:cubicBezTo>
                      <a:pt x="428" y="366"/>
                      <a:pt x="428" y="328"/>
                      <a:pt x="467" y="328"/>
                    </a:cubicBezTo>
                    <a:cubicBezTo>
                      <a:pt x="467" y="289"/>
                      <a:pt x="467" y="289"/>
                      <a:pt x="506" y="250"/>
                    </a:cubicBezTo>
                    <a:close/>
                    <a:moveTo>
                      <a:pt x="203" y="537"/>
                    </a:moveTo>
                    <a:cubicBezTo>
                      <a:pt x="214" y="557"/>
                      <a:pt x="227" y="576"/>
                      <a:pt x="242" y="594"/>
                    </a:cubicBezTo>
                    <a:lnTo>
                      <a:pt x="242" y="594"/>
                    </a:lnTo>
                    <a:cubicBezTo>
                      <a:pt x="224" y="578"/>
                      <a:pt x="211" y="560"/>
                      <a:pt x="203" y="537"/>
                    </a:cubicBezTo>
                    <a:close/>
                    <a:moveTo>
                      <a:pt x="451" y="1"/>
                    </a:moveTo>
                    <a:cubicBezTo>
                      <a:pt x="366" y="1"/>
                      <a:pt x="280" y="37"/>
                      <a:pt x="195" y="94"/>
                    </a:cubicBezTo>
                    <a:cubicBezTo>
                      <a:pt x="117" y="172"/>
                      <a:pt x="39" y="289"/>
                      <a:pt x="39" y="405"/>
                    </a:cubicBezTo>
                    <a:cubicBezTo>
                      <a:pt x="0" y="522"/>
                      <a:pt x="39" y="600"/>
                      <a:pt x="117" y="678"/>
                    </a:cubicBezTo>
                    <a:cubicBezTo>
                      <a:pt x="156" y="756"/>
                      <a:pt x="234" y="795"/>
                      <a:pt x="351" y="833"/>
                    </a:cubicBezTo>
                    <a:cubicBezTo>
                      <a:pt x="390" y="853"/>
                      <a:pt x="428" y="863"/>
                      <a:pt x="467" y="863"/>
                    </a:cubicBezTo>
                    <a:cubicBezTo>
                      <a:pt x="506" y="863"/>
                      <a:pt x="545" y="853"/>
                      <a:pt x="584" y="833"/>
                    </a:cubicBezTo>
                    <a:cubicBezTo>
                      <a:pt x="623" y="795"/>
                      <a:pt x="701" y="756"/>
                      <a:pt x="740" y="717"/>
                    </a:cubicBezTo>
                    <a:cubicBezTo>
                      <a:pt x="818" y="678"/>
                      <a:pt x="857" y="600"/>
                      <a:pt x="857" y="483"/>
                    </a:cubicBezTo>
                    <a:cubicBezTo>
                      <a:pt x="857" y="483"/>
                      <a:pt x="857" y="467"/>
                      <a:pt x="857" y="444"/>
                    </a:cubicBezTo>
                    <a:cubicBezTo>
                      <a:pt x="895" y="405"/>
                      <a:pt x="895" y="328"/>
                      <a:pt x="857" y="289"/>
                    </a:cubicBezTo>
                    <a:cubicBezTo>
                      <a:pt x="818" y="133"/>
                      <a:pt x="701" y="16"/>
                      <a:pt x="545" y="16"/>
                    </a:cubicBezTo>
                    <a:cubicBezTo>
                      <a:pt x="514" y="6"/>
                      <a:pt x="483" y="1"/>
                      <a:pt x="45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30"/>
              <p:cNvSpPr/>
              <p:nvPr/>
            </p:nvSpPr>
            <p:spPr>
              <a:xfrm>
                <a:off x="3964925" y="3885675"/>
                <a:ext cx="2142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857" h="689" extrusionOk="0">
                    <a:moveTo>
                      <a:pt x="468" y="284"/>
                    </a:moveTo>
                    <a:cubicBezTo>
                      <a:pt x="507" y="284"/>
                      <a:pt x="545" y="284"/>
                      <a:pt x="584" y="323"/>
                    </a:cubicBezTo>
                    <a:cubicBezTo>
                      <a:pt x="623" y="323"/>
                      <a:pt x="584" y="400"/>
                      <a:pt x="545" y="439"/>
                    </a:cubicBezTo>
                    <a:cubicBezTo>
                      <a:pt x="526" y="459"/>
                      <a:pt x="507" y="468"/>
                      <a:pt x="487" y="468"/>
                    </a:cubicBezTo>
                    <a:cubicBezTo>
                      <a:pt x="468" y="468"/>
                      <a:pt x="448" y="459"/>
                      <a:pt x="429" y="439"/>
                    </a:cubicBezTo>
                    <a:cubicBezTo>
                      <a:pt x="429" y="439"/>
                      <a:pt x="429" y="400"/>
                      <a:pt x="429" y="400"/>
                    </a:cubicBezTo>
                    <a:lnTo>
                      <a:pt x="429" y="361"/>
                    </a:lnTo>
                    <a:cubicBezTo>
                      <a:pt x="429" y="323"/>
                      <a:pt x="468" y="323"/>
                      <a:pt x="468" y="284"/>
                    </a:cubicBezTo>
                    <a:close/>
                    <a:moveTo>
                      <a:pt x="472" y="1"/>
                    </a:moveTo>
                    <a:cubicBezTo>
                      <a:pt x="446" y="1"/>
                      <a:pt x="418" y="4"/>
                      <a:pt x="390" y="11"/>
                    </a:cubicBezTo>
                    <a:cubicBezTo>
                      <a:pt x="195" y="11"/>
                      <a:pt x="1" y="206"/>
                      <a:pt x="1" y="439"/>
                    </a:cubicBezTo>
                    <a:cubicBezTo>
                      <a:pt x="40" y="517"/>
                      <a:pt x="79" y="556"/>
                      <a:pt x="156" y="595"/>
                    </a:cubicBezTo>
                    <a:cubicBezTo>
                      <a:pt x="195" y="634"/>
                      <a:pt x="234" y="634"/>
                      <a:pt x="273" y="634"/>
                    </a:cubicBezTo>
                    <a:lnTo>
                      <a:pt x="312" y="634"/>
                    </a:lnTo>
                    <a:cubicBezTo>
                      <a:pt x="367" y="661"/>
                      <a:pt x="422" y="689"/>
                      <a:pt x="477" y="689"/>
                    </a:cubicBezTo>
                    <a:cubicBezTo>
                      <a:pt x="500" y="689"/>
                      <a:pt x="523" y="684"/>
                      <a:pt x="545" y="673"/>
                    </a:cubicBezTo>
                    <a:cubicBezTo>
                      <a:pt x="623" y="673"/>
                      <a:pt x="701" y="634"/>
                      <a:pt x="740" y="556"/>
                    </a:cubicBezTo>
                    <a:cubicBezTo>
                      <a:pt x="857" y="439"/>
                      <a:pt x="857" y="245"/>
                      <a:pt x="740" y="128"/>
                    </a:cubicBezTo>
                    <a:cubicBezTo>
                      <a:pt x="677" y="64"/>
                      <a:pt x="587" y="1"/>
                      <a:pt x="472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30"/>
              <p:cNvSpPr/>
              <p:nvPr/>
            </p:nvSpPr>
            <p:spPr>
              <a:xfrm>
                <a:off x="4063175" y="3883625"/>
                <a:ext cx="19500" cy="179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716" extrusionOk="0">
                    <a:moveTo>
                      <a:pt x="487" y="298"/>
                    </a:moveTo>
                    <a:cubicBezTo>
                      <a:pt x="497" y="298"/>
                      <a:pt x="507" y="307"/>
                      <a:pt x="507" y="327"/>
                    </a:cubicBezTo>
                    <a:lnTo>
                      <a:pt x="546" y="327"/>
                    </a:lnTo>
                    <a:cubicBezTo>
                      <a:pt x="546" y="366"/>
                      <a:pt x="546" y="366"/>
                      <a:pt x="546" y="366"/>
                    </a:cubicBezTo>
                    <a:cubicBezTo>
                      <a:pt x="546" y="366"/>
                      <a:pt x="546" y="405"/>
                      <a:pt x="546" y="405"/>
                    </a:cubicBezTo>
                    <a:cubicBezTo>
                      <a:pt x="468" y="443"/>
                      <a:pt x="429" y="443"/>
                      <a:pt x="351" y="443"/>
                    </a:cubicBezTo>
                    <a:cubicBezTo>
                      <a:pt x="351" y="443"/>
                      <a:pt x="312" y="405"/>
                      <a:pt x="312" y="405"/>
                    </a:cubicBezTo>
                    <a:cubicBezTo>
                      <a:pt x="312" y="366"/>
                      <a:pt x="351" y="327"/>
                      <a:pt x="390" y="327"/>
                    </a:cubicBezTo>
                    <a:cubicBezTo>
                      <a:pt x="390" y="307"/>
                      <a:pt x="400" y="298"/>
                      <a:pt x="414" y="298"/>
                    </a:cubicBezTo>
                    <a:cubicBezTo>
                      <a:pt x="429" y="298"/>
                      <a:pt x="448" y="307"/>
                      <a:pt x="468" y="327"/>
                    </a:cubicBezTo>
                    <a:cubicBezTo>
                      <a:pt x="468" y="307"/>
                      <a:pt x="478" y="298"/>
                      <a:pt x="487" y="298"/>
                    </a:cubicBezTo>
                    <a:close/>
                    <a:moveTo>
                      <a:pt x="413" y="0"/>
                    </a:moveTo>
                    <a:cubicBezTo>
                      <a:pt x="328" y="0"/>
                      <a:pt x="242" y="36"/>
                      <a:pt x="157" y="93"/>
                    </a:cubicBezTo>
                    <a:cubicBezTo>
                      <a:pt x="79" y="132"/>
                      <a:pt x="1" y="249"/>
                      <a:pt x="40" y="366"/>
                    </a:cubicBezTo>
                    <a:cubicBezTo>
                      <a:pt x="40" y="443"/>
                      <a:pt x="40" y="482"/>
                      <a:pt x="79" y="521"/>
                    </a:cubicBezTo>
                    <a:lnTo>
                      <a:pt x="118" y="521"/>
                    </a:lnTo>
                    <a:cubicBezTo>
                      <a:pt x="157" y="599"/>
                      <a:pt x="234" y="677"/>
                      <a:pt x="312" y="716"/>
                    </a:cubicBezTo>
                    <a:lnTo>
                      <a:pt x="546" y="716"/>
                    </a:lnTo>
                    <a:cubicBezTo>
                      <a:pt x="585" y="677"/>
                      <a:pt x="624" y="677"/>
                      <a:pt x="663" y="638"/>
                    </a:cubicBezTo>
                    <a:cubicBezTo>
                      <a:pt x="740" y="560"/>
                      <a:pt x="779" y="443"/>
                      <a:pt x="779" y="327"/>
                    </a:cubicBezTo>
                    <a:cubicBezTo>
                      <a:pt x="740" y="171"/>
                      <a:pt x="624" y="54"/>
                      <a:pt x="507" y="15"/>
                    </a:cubicBezTo>
                    <a:cubicBezTo>
                      <a:pt x="476" y="5"/>
                      <a:pt x="444" y="0"/>
                      <a:pt x="413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0"/>
              <p:cNvSpPr/>
              <p:nvPr/>
            </p:nvSpPr>
            <p:spPr>
              <a:xfrm>
                <a:off x="4051525" y="3949775"/>
                <a:ext cx="18500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36" extrusionOk="0">
                    <a:moveTo>
                      <a:pt x="358" y="1"/>
                    </a:moveTo>
                    <a:cubicBezTo>
                      <a:pt x="255" y="1"/>
                      <a:pt x="175" y="45"/>
                      <a:pt x="117" y="132"/>
                    </a:cubicBezTo>
                    <a:cubicBezTo>
                      <a:pt x="0" y="327"/>
                      <a:pt x="39" y="599"/>
                      <a:pt x="272" y="716"/>
                    </a:cubicBezTo>
                    <a:lnTo>
                      <a:pt x="272" y="677"/>
                    </a:lnTo>
                    <a:cubicBezTo>
                      <a:pt x="311" y="716"/>
                      <a:pt x="360" y="735"/>
                      <a:pt x="409" y="735"/>
                    </a:cubicBezTo>
                    <a:cubicBezTo>
                      <a:pt x="457" y="735"/>
                      <a:pt x="506" y="716"/>
                      <a:pt x="545" y="677"/>
                    </a:cubicBezTo>
                    <a:cubicBezTo>
                      <a:pt x="584" y="638"/>
                      <a:pt x="623" y="599"/>
                      <a:pt x="662" y="521"/>
                    </a:cubicBezTo>
                    <a:cubicBezTo>
                      <a:pt x="700" y="482"/>
                      <a:pt x="700" y="444"/>
                      <a:pt x="739" y="366"/>
                    </a:cubicBezTo>
                    <a:cubicBezTo>
                      <a:pt x="739" y="288"/>
                      <a:pt x="739" y="210"/>
                      <a:pt x="662" y="132"/>
                    </a:cubicBezTo>
                    <a:cubicBezTo>
                      <a:pt x="623" y="54"/>
                      <a:pt x="545" y="16"/>
                      <a:pt x="467" y="16"/>
                    </a:cubicBezTo>
                    <a:cubicBezTo>
                      <a:pt x="428" y="6"/>
                      <a:pt x="392" y="1"/>
                      <a:pt x="358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0"/>
              <p:cNvSpPr/>
              <p:nvPr/>
            </p:nvSpPr>
            <p:spPr>
              <a:xfrm>
                <a:off x="4015525" y="3849950"/>
                <a:ext cx="1850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17" extrusionOk="0">
                    <a:moveTo>
                      <a:pt x="379" y="179"/>
                    </a:moveTo>
                    <a:cubicBezTo>
                      <a:pt x="432" y="179"/>
                      <a:pt x="479" y="206"/>
                      <a:pt x="506" y="234"/>
                    </a:cubicBezTo>
                    <a:lnTo>
                      <a:pt x="467" y="234"/>
                    </a:lnTo>
                    <a:cubicBezTo>
                      <a:pt x="467" y="273"/>
                      <a:pt x="467" y="351"/>
                      <a:pt x="467" y="390"/>
                    </a:cubicBezTo>
                    <a:cubicBezTo>
                      <a:pt x="428" y="390"/>
                      <a:pt x="389" y="428"/>
                      <a:pt x="350" y="428"/>
                    </a:cubicBezTo>
                    <a:cubicBezTo>
                      <a:pt x="350" y="390"/>
                      <a:pt x="312" y="390"/>
                      <a:pt x="273" y="390"/>
                    </a:cubicBezTo>
                    <a:cubicBezTo>
                      <a:pt x="273" y="351"/>
                      <a:pt x="273" y="312"/>
                      <a:pt x="273" y="312"/>
                    </a:cubicBezTo>
                    <a:cubicBezTo>
                      <a:pt x="312" y="273"/>
                      <a:pt x="312" y="234"/>
                      <a:pt x="312" y="195"/>
                    </a:cubicBezTo>
                    <a:cubicBezTo>
                      <a:pt x="334" y="184"/>
                      <a:pt x="357" y="179"/>
                      <a:pt x="379" y="179"/>
                    </a:cubicBezTo>
                    <a:close/>
                    <a:moveTo>
                      <a:pt x="273" y="0"/>
                    </a:moveTo>
                    <a:cubicBezTo>
                      <a:pt x="273" y="0"/>
                      <a:pt x="234" y="39"/>
                      <a:pt x="195" y="39"/>
                    </a:cubicBezTo>
                    <a:cubicBezTo>
                      <a:pt x="78" y="78"/>
                      <a:pt x="0" y="195"/>
                      <a:pt x="0" y="312"/>
                    </a:cubicBezTo>
                    <a:cubicBezTo>
                      <a:pt x="0" y="390"/>
                      <a:pt x="39" y="428"/>
                      <a:pt x="78" y="467"/>
                    </a:cubicBezTo>
                    <a:lnTo>
                      <a:pt x="78" y="506"/>
                    </a:lnTo>
                    <a:cubicBezTo>
                      <a:pt x="78" y="506"/>
                      <a:pt x="117" y="545"/>
                      <a:pt x="117" y="584"/>
                    </a:cubicBezTo>
                    <a:cubicBezTo>
                      <a:pt x="156" y="584"/>
                      <a:pt x="156" y="623"/>
                      <a:pt x="195" y="623"/>
                    </a:cubicBezTo>
                    <a:cubicBezTo>
                      <a:pt x="252" y="680"/>
                      <a:pt x="330" y="716"/>
                      <a:pt x="413" y="716"/>
                    </a:cubicBezTo>
                    <a:cubicBezTo>
                      <a:pt x="444" y="716"/>
                      <a:pt x="475" y="711"/>
                      <a:pt x="506" y="701"/>
                    </a:cubicBezTo>
                    <a:cubicBezTo>
                      <a:pt x="545" y="662"/>
                      <a:pt x="623" y="584"/>
                      <a:pt x="662" y="506"/>
                    </a:cubicBezTo>
                    <a:cubicBezTo>
                      <a:pt x="662" y="506"/>
                      <a:pt x="701" y="467"/>
                      <a:pt x="701" y="467"/>
                    </a:cubicBezTo>
                    <a:cubicBezTo>
                      <a:pt x="740" y="390"/>
                      <a:pt x="740" y="312"/>
                      <a:pt x="701" y="234"/>
                    </a:cubicBezTo>
                    <a:cubicBezTo>
                      <a:pt x="662" y="117"/>
                      <a:pt x="623" y="39"/>
                      <a:pt x="506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7_1_1_1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31"/>
          <p:cNvGrpSpPr/>
          <p:nvPr/>
        </p:nvGrpSpPr>
        <p:grpSpPr>
          <a:xfrm rot="3164773">
            <a:off x="7508245" y="3352527"/>
            <a:ext cx="884193" cy="1032134"/>
            <a:chOff x="7862735" y="208021"/>
            <a:chExt cx="1093002" cy="1275881"/>
          </a:xfrm>
        </p:grpSpPr>
        <p:grpSp>
          <p:nvGrpSpPr>
            <p:cNvPr id="341" name="Google Shape;341;p31"/>
            <p:cNvGrpSpPr/>
            <p:nvPr/>
          </p:nvGrpSpPr>
          <p:grpSpPr>
            <a:xfrm>
              <a:off x="7862735" y="208021"/>
              <a:ext cx="568046" cy="662955"/>
              <a:chOff x="3043650" y="3588975"/>
              <a:chExt cx="585675" cy="683600"/>
            </a:xfrm>
          </p:grpSpPr>
          <p:sp>
            <p:nvSpPr>
              <p:cNvPr id="342" name="Google Shape;342;p31"/>
              <p:cNvSpPr/>
              <p:nvPr/>
            </p:nvSpPr>
            <p:spPr>
              <a:xfrm>
                <a:off x="3043650" y="3588975"/>
                <a:ext cx="585675" cy="683600"/>
              </a:xfrm>
              <a:custGeom>
                <a:avLst/>
                <a:gdLst/>
                <a:ahLst/>
                <a:cxnLst/>
                <a:rect l="l" t="t" r="r" b="b"/>
                <a:pathLst>
                  <a:path w="23427" h="27344" extrusionOk="0">
                    <a:moveTo>
                      <a:pt x="8373" y="1"/>
                    </a:moveTo>
                    <a:cubicBezTo>
                      <a:pt x="8306" y="1"/>
                      <a:pt x="8239" y="4"/>
                      <a:pt x="8172" y="11"/>
                    </a:cubicBezTo>
                    <a:cubicBezTo>
                      <a:pt x="7744" y="11"/>
                      <a:pt x="7355" y="127"/>
                      <a:pt x="7044" y="361"/>
                    </a:cubicBezTo>
                    <a:cubicBezTo>
                      <a:pt x="6460" y="867"/>
                      <a:pt x="6032" y="1528"/>
                      <a:pt x="5760" y="2268"/>
                    </a:cubicBezTo>
                    <a:cubicBezTo>
                      <a:pt x="5448" y="2929"/>
                      <a:pt x="5254" y="3630"/>
                      <a:pt x="5215" y="4369"/>
                    </a:cubicBezTo>
                    <a:cubicBezTo>
                      <a:pt x="5215" y="5069"/>
                      <a:pt x="5371" y="5731"/>
                      <a:pt x="5721" y="6353"/>
                    </a:cubicBezTo>
                    <a:cubicBezTo>
                      <a:pt x="6032" y="6898"/>
                      <a:pt x="6343" y="7404"/>
                      <a:pt x="6733" y="7910"/>
                    </a:cubicBezTo>
                    <a:cubicBezTo>
                      <a:pt x="7083" y="8377"/>
                      <a:pt x="7433" y="8805"/>
                      <a:pt x="7783" y="9155"/>
                    </a:cubicBezTo>
                    <a:cubicBezTo>
                      <a:pt x="8289" y="9739"/>
                      <a:pt x="8873" y="10323"/>
                      <a:pt x="9457" y="10867"/>
                    </a:cubicBezTo>
                    <a:cubicBezTo>
                      <a:pt x="9885" y="11218"/>
                      <a:pt x="10118" y="11412"/>
                      <a:pt x="10118" y="11412"/>
                    </a:cubicBezTo>
                    <a:cubicBezTo>
                      <a:pt x="10313" y="11607"/>
                      <a:pt x="10507" y="11724"/>
                      <a:pt x="10663" y="11840"/>
                    </a:cubicBezTo>
                    <a:lnTo>
                      <a:pt x="10429" y="11762"/>
                    </a:lnTo>
                    <a:cubicBezTo>
                      <a:pt x="10157" y="11685"/>
                      <a:pt x="9924" y="11646"/>
                      <a:pt x="9924" y="11646"/>
                    </a:cubicBezTo>
                    <a:cubicBezTo>
                      <a:pt x="8490" y="11373"/>
                      <a:pt x="7087" y="11249"/>
                      <a:pt x="5661" y="11249"/>
                    </a:cubicBezTo>
                    <a:cubicBezTo>
                      <a:pt x="5461" y="11249"/>
                      <a:pt x="5261" y="11252"/>
                      <a:pt x="5059" y="11257"/>
                    </a:cubicBezTo>
                    <a:cubicBezTo>
                      <a:pt x="4242" y="11257"/>
                      <a:pt x="3425" y="11334"/>
                      <a:pt x="2608" y="11490"/>
                    </a:cubicBezTo>
                    <a:cubicBezTo>
                      <a:pt x="1791" y="11607"/>
                      <a:pt x="1051" y="12035"/>
                      <a:pt x="468" y="12657"/>
                    </a:cubicBezTo>
                    <a:cubicBezTo>
                      <a:pt x="234" y="12969"/>
                      <a:pt x="39" y="13358"/>
                      <a:pt x="39" y="13786"/>
                    </a:cubicBezTo>
                    <a:cubicBezTo>
                      <a:pt x="1" y="14214"/>
                      <a:pt x="78" y="14603"/>
                      <a:pt x="195" y="14992"/>
                    </a:cubicBezTo>
                    <a:cubicBezTo>
                      <a:pt x="468" y="15693"/>
                      <a:pt x="896" y="16354"/>
                      <a:pt x="1440" y="16860"/>
                    </a:cubicBezTo>
                    <a:cubicBezTo>
                      <a:pt x="1985" y="17366"/>
                      <a:pt x="2569" y="17755"/>
                      <a:pt x="3269" y="18028"/>
                    </a:cubicBezTo>
                    <a:cubicBezTo>
                      <a:pt x="3853" y="18300"/>
                      <a:pt x="4515" y="18456"/>
                      <a:pt x="5215" y="18495"/>
                    </a:cubicBezTo>
                    <a:cubicBezTo>
                      <a:pt x="5413" y="18514"/>
                      <a:pt x="5612" y="18524"/>
                      <a:pt x="5809" y="18524"/>
                    </a:cubicBezTo>
                    <a:cubicBezTo>
                      <a:pt x="6776" y="18524"/>
                      <a:pt x="7728" y="18292"/>
                      <a:pt x="8600" y="17872"/>
                    </a:cubicBezTo>
                    <a:lnTo>
                      <a:pt x="10390" y="17094"/>
                    </a:lnTo>
                    <a:lnTo>
                      <a:pt x="10390" y="17094"/>
                    </a:lnTo>
                    <a:cubicBezTo>
                      <a:pt x="9457" y="18378"/>
                      <a:pt x="8834" y="19895"/>
                      <a:pt x="8600" y="21491"/>
                    </a:cubicBezTo>
                    <a:cubicBezTo>
                      <a:pt x="8406" y="22269"/>
                      <a:pt x="8445" y="23086"/>
                      <a:pt x="8639" y="23865"/>
                    </a:cubicBezTo>
                    <a:cubicBezTo>
                      <a:pt x="8756" y="24254"/>
                      <a:pt x="8912" y="24604"/>
                      <a:pt x="9106" y="24954"/>
                    </a:cubicBezTo>
                    <a:cubicBezTo>
                      <a:pt x="9301" y="25304"/>
                      <a:pt x="9495" y="25616"/>
                      <a:pt x="9729" y="25927"/>
                    </a:cubicBezTo>
                    <a:cubicBezTo>
                      <a:pt x="9962" y="26238"/>
                      <a:pt x="10235" y="26511"/>
                      <a:pt x="10546" y="26783"/>
                    </a:cubicBezTo>
                    <a:cubicBezTo>
                      <a:pt x="10857" y="26978"/>
                      <a:pt x="11208" y="27172"/>
                      <a:pt x="11597" y="27250"/>
                    </a:cubicBezTo>
                    <a:cubicBezTo>
                      <a:pt x="11838" y="27313"/>
                      <a:pt x="12083" y="27344"/>
                      <a:pt x="12326" y="27344"/>
                    </a:cubicBezTo>
                    <a:cubicBezTo>
                      <a:pt x="12831" y="27344"/>
                      <a:pt x="13330" y="27214"/>
                      <a:pt x="13776" y="26978"/>
                    </a:cubicBezTo>
                    <a:cubicBezTo>
                      <a:pt x="14399" y="26627"/>
                      <a:pt x="14904" y="26083"/>
                      <a:pt x="15216" y="25421"/>
                    </a:cubicBezTo>
                    <a:cubicBezTo>
                      <a:pt x="15488" y="24837"/>
                      <a:pt x="15644" y="24215"/>
                      <a:pt x="15683" y="23553"/>
                    </a:cubicBezTo>
                    <a:cubicBezTo>
                      <a:pt x="15838" y="21724"/>
                      <a:pt x="15799" y="19857"/>
                      <a:pt x="15527" y="18028"/>
                    </a:cubicBezTo>
                    <a:lnTo>
                      <a:pt x="15527" y="18028"/>
                    </a:lnTo>
                    <a:cubicBezTo>
                      <a:pt x="17045" y="18923"/>
                      <a:pt x="18679" y="19701"/>
                      <a:pt x="20352" y="20323"/>
                    </a:cubicBezTo>
                    <a:cubicBezTo>
                      <a:pt x="20755" y="20485"/>
                      <a:pt x="21195" y="20572"/>
                      <a:pt x="21647" y="20572"/>
                    </a:cubicBezTo>
                    <a:cubicBezTo>
                      <a:pt x="21850" y="20572"/>
                      <a:pt x="22054" y="20554"/>
                      <a:pt x="22259" y="20518"/>
                    </a:cubicBezTo>
                    <a:cubicBezTo>
                      <a:pt x="22609" y="20440"/>
                      <a:pt x="22882" y="20207"/>
                      <a:pt x="23076" y="19934"/>
                    </a:cubicBezTo>
                    <a:cubicBezTo>
                      <a:pt x="23193" y="19623"/>
                      <a:pt x="23193" y="19273"/>
                      <a:pt x="23115" y="18962"/>
                    </a:cubicBezTo>
                    <a:cubicBezTo>
                      <a:pt x="22998" y="18650"/>
                      <a:pt x="22882" y="18378"/>
                      <a:pt x="22726" y="18144"/>
                    </a:cubicBezTo>
                    <a:cubicBezTo>
                      <a:pt x="22570" y="17872"/>
                      <a:pt x="22415" y="17638"/>
                      <a:pt x="22220" y="17405"/>
                    </a:cubicBezTo>
                    <a:cubicBezTo>
                      <a:pt x="21909" y="16977"/>
                      <a:pt x="21520" y="16588"/>
                      <a:pt x="21131" y="16238"/>
                    </a:cubicBezTo>
                    <a:cubicBezTo>
                      <a:pt x="20391" y="15615"/>
                      <a:pt x="19613" y="15109"/>
                      <a:pt x="18757" y="14681"/>
                    </a:cubicBezTo>
                    <a:cubicBezTo>
                      <a:pt x="18134" y="14370"/>
                      <a:pt x="17589" y="14136"/>
                      <a:pt x="17084" y="13942"/>
                    </a:cubicBezTo>
                    <a:lnTo>
                      <a:pt x="17084" y="13942"/>
                    </a:lnTo>
                    <a:cubicBezTo>
                      <a:pt x="17297" y="13956"/>
                      <a:pt x="17511" y="13965"/>
                      <a:pt x="17723" y="13965"/>
                    </a:cubicBezTo>
                    <a:cubicBezTo>
                      <a:pt x="18089" y="13965"/>
                      <a:pt x="18450" y="13938"/>
                      <a:pt x="18796" y="13864"/>
                    </a:cubicBezTo>
                    <a:cubicBezTo>
                      <a:pt x="19496" y="13708"/>
                      <a:pt x="20158" y="13397"/>
                      <a:pt x="20703" y="12930"/>
                    </a:cubicBezTo>
                    <a:cubicBezTo>
                      <a:pt x="21247" y="12502"/>
                      <a:pt x="21714" y="11957"/>
                      <a:pt x="22103" y="11373"/>
                    </a:cubicBezTo>
                    <a:cubicBezTo>
                      <a:pt x="22493" y="10790"/>
                      <a:pt x="22804" y="10206"/>
                      <a:pt x="23076" y="9544"/>
                    </a:cubicBezTo>
                    <a:cubicBezTo>
                      <a:pt x="23310" y="8922"/>
                      <a:pt x="23427" y="8260"/>
                      <a:pt x="23388" y="7560"/>
                    </a:cubicBezTo>
                    <a:cubicBezTo>
                      <a:pt x="23349" y="6898"/>
                      <a:pt x="23115" y="6276"/>
                      <a:pt x="22648" y="5770"/>
                    </a:cubicBezTo>
                    <a:cubicBezTo>
                      <a:pt x="22009" y="5039"/>
                      <a:pt x="21108" y="4619"/>
                      <a:pt x="20169" y="4619"/>
                    </a:cubicBezTo>
                    <a:cubicBezTo>
                      <a:pt x="19907" y="4619"/>
                      <a:pt x="19643" y="4651"/>
                      <a:pt x="19380" y="4719"/>
                    </a:cubicBezTo>
                    <a:cubicBezTo>
                      <a:pt x="18835" y="4875"/>
                      <a:pt x="18368" y="5147"/>
                      <a:pt x="17979" y="5497"/>
                    </a:cubicBezTo>
                    <a:cubicBezTo>
                      <a:pt x="17628" y="5809"/>
                      <a:pt x="17278" y="6120"/>
                      <a:pt x="16967" y="6470"/>
                    </a:cubicBezTo>
                    <a:cubicBezTo>
                      <a:pt x="16344" y="7132"/>
                      <a:pt x="14165" y="9311"/>
                      <a:pt x="14165" y="9311"/>
                    </a:cubicBezTo>
                    <a:cubicBezTo>
                      <a:pt x="14126" y="8688"/>
                      <a:pt x="13815" y="7638"/>
                      <a:pt x="13698" y="6782"/>
                    </a:cubicBezTo>
                    <a:cubicBezTo>
                      <a:pt x="13465" y="5536"/>
                      <a:pt x="13037" y="4330"/>
                      <a:pt x="12453" y="3201"/>
                    </a:cubicBezTo>
                    <a:cubicBezTo>
                      <a:pt x="12064" y="2579"/>
                      <a:pt x="11636" y="1995"/>
                      <a:pt x="11169" y="1489"/>
                    </a:cubicBezTo>
                    <a:cubicBezTo>
                      <a:pt x="10624" y="944"/>
                      <a:pt x="10001" y="516"/>
                      <a:pt x="9301" y="205"/>
                    </a:cubicBezTo>
                    <a:cubicBezTo>
                      <a:pt x="9011" y="76"/>
                      <a:pt x="8694" y="1"/>
                      <a:pt x="83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1"/>
              <p:cNvSpPr/>
              <p:nvPr/>
            </p:nvSpPr>
            <p:spPr>
              <a:xfrm>
                <a:off x="3380250" y="3921525"/>
                <a:ext cx="25325" cy="24525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981" extrusionOk="0">
                    <a:moveTo>
                      <a:pt x="584" y="406"/>
                    </a:moveTo>
                    <a:cubicBezTo>
                      <a:pt x="623" y="445"/>
                      <a:pt x="623" y="445"/>
                      <a:pt x="623" y="484"/>
                    </a:cubicBezTo>
                    <a:cubicBezTo>
                      <a:pt x="623" y="523"/>
                      <a:pt x="623" y="523"/>
                      <a:pt x="623" y="562"/>
                    </a:cubicBezTo>
                    <a:lnTo>
                      <a:pt x="584" y="562"/>
                    </a:lnTo>
                    <a:cubicBezTo>
                      <a:pt x="545" y="562"/>
                      <a:pt x="507" y="562"/>
                      <a:pt x="468" y="523"/>
                    </a:cubicBezTo>
                    <a:cubicBezTo>
                      <a:pt x="468" y="523"/>
                      <a:pt x="468" y="484"/>
                      <a:pt x="468" y="484"/>
                    </a:cubicBezTo>
                    <a:cubicBezTo>
                      <a:pt x="507" y="445"/>
                      <a:pt x="507" y="406"/>
                      <a:pt x="545" y="406"/>
                    </a:cubicBezTo>
                    <a:close/>
                    <a:moveTo>
                      <a:pt x="614" y="1"/>
                    </a:moveTo>
                    <a:cubicBezTo>
                      <a:pt x="591" y="1"/>
                      <a:pt x="568" y="6"/>
                      <a:pt x="545" y="17"/>
                    </a:cubicBezTo>
                    <a:lnTo>
                      <a:pt x="507" y="17"/>
                    </a:lnTo>
                    <a:cubicBezTo>
                      <a:pt x="429" y="17"/>
                      <a:pt x="351" y="56"/>
                      <a:pt x="312" y="95"/>
                    </a:cubicBezTo>
                    <a:cubicBezTo>
                      <a:pt x="234" y="134"/>
                      <a:pt x="156" y="173"/>
                      <a:pt x="117" y="251"/>
                    </a:cubicBezTo>
                    <a:cubicBezTo>
                      <a:pt x="40" y="367"/>
                      <a:pt x="1" y="523"/>
                      <a:pt x="40" y="679"/>
                    </a:cubicBezTo>
                    <a:cubicBezTo>
                      <a:pt x="78" y="795"/>
                      <a:pt x="195" y="912"/>
                      <a:pt x="312" y="951"/>
                    </a:cubicBezTo>
                    <a:cubicBezTo>
                      <a:pt x="370" y="970"/>
                      <a:pt x="438" y="980"/>
                      <a:pt x="507" y="980"/>
                    </a:cubicBezTo>
                    <a:cubicBezTo>
                      <a:pt x="575" y="980"/>
                      <a:pt x="643" y="970"/>
                      <a:pt x="701" y="951"/>
                    </a:cubicBezTo>
                    <a:cubicBezTo>
                      <a:pt x="779" y="912"/>
                      <a:pt x="896" y="834"/>
                      <a:pt x="935" y="756"/>
                    </a:cubicBezTo>
                    <a:cubicBezTo>
                      <a:pt x="1012" y="679"/>
                      <a:pt x="1012" y="562"/>
                      <a:pt x="1012" y="484"/>
                    </a:cubicBezTo>
                    <a:cubicBezTo>
                      <a:pt x="1012" y="289"/>
                      <a:pt x="935" y="134"/>
                      <a:pt x="779" y="56"/>
                    </a:cubicBezTo>
                    <a:cubicBezTo>
                      <a:pt x="724" y="28"/>
                      <a:pt x="669" y="1"/>
                      <a:pt x="61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1"/>
              <p:cNvSpPr/>
              <p:nvPr/>
            </p:nvSpPr>
            <p:spPr>
              <a:xfrm>
                <a:off x="3414300" y="3988875"/>
                <a:ext cx="27275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124" extrusionOk="0">
                    <a:moveTo>
                      <a:pt x="545" y="358"/>
                    </a:moveTo>
                    <a:cubicBezTo>
                      <a:pt x="584" y="358"/>
                      <a:pt x="623" y="397"/>
                      <a:pt x="623" y="436"/>
                    </a:cubicBezTo>
                    <a:cubicBezTo>
                      <a:pt x="623" y="475"/>
                      <a:pt x="584" y="514"/>
                      <a:pt x="545" y="553"/>
                    </a:cubicBezTo>
                    <a:lnTo>
                      <a:pt x="468" y="553"/>
                    </a:lnTo>
                    <a:cubicBezTo>
                      <a:pt x="429" y="514"/>
                      <a:pt x="429" y="475"/>
                      <a:pt x="390" y="475"/>
                    </a:cubicBezTo>
                    <a:cubicBezTo>
                      <a:pt x="390" y="475"/>
                      <a:pt x="429" y="436"/>
                      <a:pt x="429" y="397"/>
                    </a:cubicBezTo>
                    <a:cubicBezTo>
                      <a:pt x="429" y="358"/>
                      <a:pt x="429" y="358"/>
                      <a:pt x="468" y="358"/>
                    </a:cubicBezTo>
                    <a:close/>
                    <a:moveTo>
                      <a:pt x="935" y="592"/>
                    </a:moveTo>
                    <a:cubicBezTo>
                      <a:pt x="935" y="592"/>
                      <a:pt x="935" y="631"/>
                      <a:pt x="935" y="631"/>
                    </a:cubicBezTo>
                    <a:cubicBezTo>
                      <a:pt x="922" y="657"/>
                      <a:pt x="909" y="683"/>
                      <a:pt x="896" y="707"/>
                    </a:cubicBezTo>
                    <a:lnTo>
                      <a:pt x="896" y="707"/>
                    </a:lnTo>
                    <a:cubicBezTo>
                      <a:pt x="897" y="669"/>
                      <a:pt x="935" y="630"/>
                      <a:pt x="935" y="592"/>
                    </a:cubicBezTo>
                    <a:close/>
                    <a:moveTo>
                      <a:pt x="892" y="714"/>
                    </a:moveTo>
                    <a:cubicBezTo>
                      <a:pt x="867" y="760"/>
                      <a:pt x="843" y="801"/>
                      <a:pt x="818" y="825"/>
                    </a:cubicBezTo>
                    <a:cubicBezTo>
                      <a:pt x="763" y="853"/>
                      <a:pt x="688" y="880"/>
                      <a:pt x="622" y="880"/>
                    </a:cubicBezTo>
                    <a:cubicBezTo>
                      <a:pt x="594" y="880"/>
                      <a:pt x="568" y="876"/>
                      <a:pt x="545" y="864"/>
                    </a:cubicBezTo>
                    <a:lnTo>
                      <a:pt x="584" y="864"/>
                    </a:lnTo>
                    <a:cubicBezTo>
                      <a:pt x="699" y="864"/>
                      <a:pt x="814" y="826"/>
                      <a:pt x="892" y="714"/>
                    </a:cubicBezTo>
                    <a:close/>
                    <a:moveTo>
                      <a:pt x="469" y="1"/>
                    </a:moveTo>
                    <a:cubicBezTo>
                      <a:pt x="302" y="1"/>
                      <a:pt x="146" y="106"/>
                      <a:pt x="78" y="242"/>
                    </a:cubicBezTo>
                    <a:cubicBezTo>
                      <a:pt x="1" y="397"/>
                      <a:pt x="1" y="592"/>
                      <a:pt x="78" y="747"/>
                    </a:cubicBezTo>
                    <a:cubicBezTo>
                      <a:pt x="117" y="864"/>
                      <a:pt x="234" y="981"/>
                      <a:pt x="351" y="1059"/>
                    </a:cubicBezTo>
                    <a:cubicBezTo>
                      <a:pt x="419" y="1104"/>
                      <a:pt x="501" y="1123"/>
                      <a:pt x="580" y="1123"/>
                    </a:cubicBezTo>
                    <a:cubicBezTo>
                      <a:pt x="637" y="1123"/>
                      <a:pt x="692" y="1114"/>
                      <a:pt x="740" y="1098"/>
                    </a:cubicBezTo>
                    <a:cubicBezTo>
                      <a:pt x="857" y="1020"/>
                      <a:pt x="935" y="942"/>
                      <a:pt x="1012" y="864"/>
                    </a:cubicBezTo>
                    <a:cubicBezTo>
                      <a:pt x="1051" y="786"/>
                      <a:pt x="1090" y="670"/>
                      <a:pt x="1090" y="592"/>
                    </a:cubicBezTo>
                    <a:cubicBezTo>
                      <a:pt x="1090" y="475"/>
                      <a:pt x="1051" y="397"/>
                      <a:pt x="1012" y="358"/>
                    </a:cubicBezTo>
                    <a:cubicBezTo>
                      <a:pt x="973" y="242"/>
                      <a:pt x="896" y="164"/>
                      <a:pt x="818" y="86"/>
                    </a:cubicBezTo>
                    <a:cubicBezTo>
                      <a:pt x="779" y="86"/>
                      <a:pt x="740" y="47"/>
                      <a:pt x="701" y="47"/>
                    </a:cubicBezTo>
                    <a:lnTo>
                      <a:pt x="740" y="86"/>
                    </a:lnTo>
                    <a:cubicBezTo>
                      <a:pt x="701" y="47"/>
                      <a:pt x="623" y="8"/>
                      <a:pt x="545" y="8"/>
                    </a:cubicBezTo>
                    <a:cubicBezTo>
                      <a:pt x="520" y="3"/>
                      <a:pt x="494" y="1"/>
                      <a:pt x="469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1"/>
              <p:cNvSpPr/>
              <p:nvPr/>
            </p:nvSpPr>
            <p:spPr>
              <a:xfrm>
                <a:off x="3328700" y="3978600"/>
                <a:ext cx="24350" cy="2507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003" extrusionOk="0">
                    <a:moveTo>
                      <a:pt x="545" y="302"/>
                    </a:moveTo>
                    <a:cubicBezTo>
                      <a:pt x="584" y="302"/>
                      <a:pt x="662" y="341"/>
                      <a:pt x="662" y="419"/>
                    </a:cubicBezTo>
                    <a:cubicBezTo>
                      <a:pt x="701" y="458"/>
                      <a:pt x="662" y="536"/>
                      <a:pt x="584" y="536"/>
                    </a:cubicBezTo>
                    <a:lnTo>
                      <a:pt x="467" y="536"/>
                    </a:lnTo>
                    <a:cubicBezTo>
                      <a:pt x="467" y="536"/>
                      <a:pt x="428" y="497"/>
                      <a:pt x="428" y="497"/>
                    </a:cubicBezTo>
                    <a:cubicBezTo>
                      <a:pt x="428" y="419"/>
                      <a:pt x="467" y="341"/>
                      <a:pt x="545" y="302"/>
                    </a:cubicBezTo>
                    <a:close/>
                    <a:moveTo>
                      <a:pt x="564" y="1"/>
                    </a:moveTo>
                    <a:cubicBezTo>
                      <a:pt x="516" y="1"/>
                      <a:pt x="467" y="10"/>
                      <a:pt x="428" y="30"/>
                    </a:cubicBezTo>
                    <a:cubicBezTo>
                      <a:pt x="0" y="225"/>
                      <a:pt x="39" y="808"/>
                      <a:pt x="467" y="1003"/>
                    </a:cubicBezTo>
                    <a:cubicBezTo>
                      <a:pt x="545" y="1003"/>
                      <a:pt x="623" y="1003"/>
                      <a:pt x="701" y="964"/>
                    </a:cubicBezTo>
                    <a:cubicBezTo>
                      <a:pt x="740" y="925"/>
                      <a:pt x="740" y="886"/>
                      <a:pt x="779" y="808"/>
                    </a:cubicBezTo>
                    <a:cubicBezTo>
                      <a:pt x="779" y="808"/>
                      <a:pt x="779" y="808"/>
                      <a:pt x="779" y="769"/>
                    </a:cubicBezTo>
                    <a:lnTo>
                      <a:pt x="817" y="769"/>
                    </a:lnTo>
                    <a:cubicBezTo>
                      <a:pt x="895" y="691"/>
                      <a:pt x="934" y="614"/>
                      <a:pt x="973" y="497"/>
                    </a:cubicBezTo>
                    <a:cubicBezTo>
                      <a:pt x="973" y="419"/>
                      <a:pt x="973" y="302"/>
                      <a:pt x="934" y="225"/>
                    </a:cubicBezTo>
                    <a:cubicBezTo>
                      <a:pt x="856" y="147"/>
                      <a:pt x="779" y="69"/>
                      <a:pt x="701" y="30"/>
                    </a:cubicBezTo>
                    <a:cubicBezTo>
                      <a:pt x="662" y="10"/>
                      <a:pt x="613" y="1"/>
                      <a:pt x="56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1"/>
              <p:cNvSpPr/>
              <p:nvPr/>
            </p:nvSpPr>
            <p:spPr>
              <a:xfrm>
                <a:off x="3368575" y="3864550"/>
                <a:ext cx="23375" cy="2282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913" extrusionOk="0">
                    <a:moveTo>
                      <a:pt x="584" y="311"/>
                    </a:moveTo>
                    <a:cubicBezTo>
                      <a:pt x="584" y="350"/>
                      <a:pt x="623" y="350"/>
                      <a:pt x="623" y="389"/>
                    </a:cubicBezTo>
                    <a:cubicBezTo>
                      <a:pt x="623" y="428"/>
                      <a:pt x="623" y="506"/>
                      <a:pt x="584" y="584"/>
                    </a:cubicBezTo>
                    <a:lnTo>
                      <a:pt x="507" y="584"/>
                    </a:lnTo>
                    <a:cubicBezTo>
                      <a:pt x="468" y="545"/>
                      <a:pt x="429" y="506"/>
                      <a:pt x="429" y="467"/>
                    </a:cubicBezTo>
                    <a:cubicBezTo>
                      <a:pt x="429" y="428"/>
                      <a:pt x="429" y="389"/>
                      <a:pt x="468" y="350"/>
                    </a:cubicBezTo>
                    <a:cubicBezTo>
                      <a:pt x="468" y="350"/>
                      <a:pt x="468" y="350"/>
                      <a:pt x="507" y="311"/>
                    </a:cubicBezTo>
                    <a:close/>
                    <a:moveTo>
                      <a:pt x="584" y="0"/>
                    </a:moveTo>
                    <a:cubicBezTo>
                      <a:pt x="390" y="0"/>
                      <a:pt x="234" y="39"/>
                      <a:pt x="117" y="195"/>
                    </a:cubicBezTo>
                    <a:cubicBezTo>
                      <a:pt x="40" y="311"/>
                      <a:pt x="1" y="467"/>
                      <a:pt x="40" y="623"/>
                    </a:cubicBezTo>
                    <a:cubicBezTo>
                      <a:pt x="79" y="739"/>
                      <a:pt x="195" y="856"/>
                      <a:pt x="312" y="895"/>
                    </a:cubicBezTo>
                    <a:cubicBezTo>
                      <a:pt x="338" y="908"/>
                      <a:pt x="364" y="912"/>
                      <a:pt x="388" y="912"/>
                    </a:cubicBezTo>
                    <a:cubicBezTo>
                      <a:pt x="437" y="912"/>
                      <a:pt x="481" y="895"/>
                      <a:pt x="507" y="895"/>
                    </a:cubicBezTo>
                    <a:lnTo>
                      <a:pt x="507" y="856"/>
                    </a:lnTo>
                    <a:lnTo>
                      <a:pt x="584" y="856"/>
                    </a:lnTo>
                    <a:cubicBezTo>
                      <a:pt x="662" y="856"/>
                      <a:pt x="779" y="778"/>
                      <a:pt x="818" y="701"/>
                    </a:cubicBezTo>
                    <a:cubicBezTo>
                      <a:pt x="896" y="623"/>
                      <a:pt x="935" y="545"/>
                      <a:pt x="935" y="428"/>
                    </a:cubicBezTo>
                    <a:cubicBezTo>
                      <a:pt x="935" y="350"/>
                      <a:pt x="896" y="311"/>
                      <a:pt x="896" y="273"/>
                    </a:cubicBezTo>
                    <a:cubicBezTo>
                      <a:pt x="818" y="156"/>
                      <a:pt x="701" y="39"/>
                      <a:pt x="584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1"/>
              <p:cNvSpPr/>
              <p:nvPr/>
            </p:nvSpPr>
            <p:spPr>
              <a:xfrm>
                <a:off x="3441550" y="3907600"/>
                <a:ext cx="23375" cy="22150"/>
              </a:xfrm>
              <a:custGeom>
                <a:avLst/>
                <a:gdLst/>
                <a:ahLst/>
                <a:cxnLst/>
                <a:rect l="l" t="t" r="r" b="b"/>
                <a:pathLst>
                  <a:path w="935" h="886" extrusionOk="0">
                    <a:moveTo>
                      <a:pt x="448" y="0"/>
                    </a:moveTo>
                    <a:cubicBezTo>
                      <a:pt x="389" y="0"/>
                      <a:pt x="331" y="10"/>
                      <a:pt x="273" y="29"/>
                    </a:cubicBezTo>
                    <a:cubicBezTo>
                      <a:pt x="195" y="68"/>
                      <a:pt x="117" y="107"/>
                      <a:pt x="39" y="185"/>
                    </a:cubicBezTo>
                    <a:cubicBezTo>
                      <a:pt x="0" y="263"/>
                      <a:pt x="0" y="341"/>
                      <a:pt x="0" y="457"/>
                    </a:cubicBezTo>
                    <a:cubicBezTo>
                      <a:pt x="0" y="535"/>
                      <a:pt x="39" y="613"/>
                      <a:pt x="78" y="691"/>
                    </a:cubicBezTo>
                    <a:cubicBezTo>
                      <a:pt x="156" y="808"/>
                      <a:pt x="312" y="846"/>
                      <a:pt x="467" y="885"/>
                    </a:cubicBezTo>
                    <a:cubicBezTo>
                      <a:pt x="584" y="846"/>
                      <a:pt x="701" y="808"/>
                      <a:pt x="778" y="730"/>
                    </a:cubicBezTo>
                    <a:cubicBezTo>
                      <a:pt x="895" y="652"/>
                      <a:pt x="934" y="496"/>
                      <a:pt x="895" y="379"/>
                    </a:cubicBezTo>
                    <a:cubicBezTo>
                      <a:pt x="895" y="302"/>
                      <a:pt x="817" y="224"/>
                      <a:pt x="740" y="185"/>
                    </a:cubicBezTo>
                    <a:cubicBezTo>
                      <a:pt x="701" y="107"/>
                      <a:pt x="662" y="68"/>
                      <a:pt x="623" y="29"/>
                    </a:cubicBezTo>
                    <a:cubicBezTo>
                      <a:pt x="564" y="10"/>
                      <a:pt x="506" y="0"/>
                      <a:pt x="448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1"/>
              <p:cNvSpPr/>
              <p:nvPr/>
            </p:nvSpPr>
            <p:spPr>
              <a:xfrm>
                <a:off x="3309225" y="3908200"/>
                <a:ext cx="22400" cy="21550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2" extrusionOk="0">
                    <a:moveTo>
                      <a:pt x="448" y="287"/>
                    </a:moveTo>
                    <a:cubicBezTo>
                      <a:pt x="478" y="287"/>
                      <a:pt x="507" y="297"/>
                      <a:pt x="546" y="317"/>
                    </a:cubicBezTo>
                    <a:cubicBezTo>
                      <a:pt x="546" y="355"/>
                      <a:pt x="546" y="394"/>
                      <a:pt x="546" y="433"/>
                    </a:cubicBezTo>
                    <a:cubicBezTo>
                      <a:pt x="507" y="472"/>
                      <a:pt x="468" y="472"/>
                      <a:pt x="468" y="511"/>
                    </a:cubicBezTo>
                    <a:lnTo>
                      <a:pt x="351" y="511"/>
                    </a:lnTo>
                    <a:cubicBezTo>
                      <a:pt x="312" y="472"/>
                      <a:pt x="273" y="433"/>
                      <a:pt x="273" y="394"/>
                    </a:cubicBezTo>
                    <a:cubicBezTo>
                      <a:pt x="273" y="355"/>
                      <a:pt x="312" y="317"/>
                      <a:pt x="351" y="317"/>
                    </a:cubicBezTo>
                    <a:cubicBezTo>
                      <a:pt x="390" y="297"/>
                      <a:pt x="419" y="287"/>
                      <a:pt x="448" y="287"/>
                    </a:cubicBezTo>
                    <a:close/>
                    <a:moveTo>
                      <a:pt x="369" y="0"/>
                    </a:moveTo>
                    <a:cubicBezTo>
                      <a:pt x="163" y="0"/>
                      <a:pt x="1" y="181"/>
                      <a:pt x="1" y="394"/>
                    </a:cubicBezTo>
                    <a:cubicBezTo>
                      <a:pt x="1" y="433"/>
                      <a:pt x="1" y="472"/>
                      <a:pt x="1" y="511"/>
                    </a:cubicBezTo>
                    <a:cubicBezTo>
                      <a:pt x="1" y="628"/>
                      <a:pt x="79" y="784"/>
                      <a:pt x="234" y="861"/>
                    </a:cubicBezTo>
                    <a:lnTo>
                      <a:pt x="468" y="861"/>
                    </a:lnTo>
                    <a:lnTo>
                      <a:pt x="468" y="822"/>
                    </a:lnTo>
                    <a:lnTo>
                      <a:pt x="585" y="822"/>
                    </a:lnTo>
                    <a:lnTo>
                      <a:pt x="701" y="784"/>
                    </a:lnTo>
                    <a:cubicBezTo>
                      <a:pt x="818" y="706"/>
                      <a:pt x="896" y="589"/>
                      <a:pt x="896" y="433"/>
                    </a:cubicBezTo>
                    <a:cubicBezTo>
                      <a:pt x="896" y="355"/>
                      <a:pt x="857" y="239"/>
                      <a:pt x="779" y="161"/>
                    </a:cubicBezTo>
                    <a:cubicBezTo>
                      <a:pt x="740" y="161"/>
                      <a:pt x="740" y="122"/>
                      <a:pt x="701" y="83"/>
                    </a:cubicBezTo>
                    <a:cubicBezTo>
                      <a:pt x="624" y="44"/>
                      <a:pt x="546" y="5"/>
                      <a:pt x="429" y="5"/>
                    </a:cubicBezTo>
                    <a:cubicBezTo>
                      <a:pt x="409" y="2"/>
                      <a:pt x="389" y="0"/>
                      <a:pt x="369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9" name="Google Shape;349;p31"/>
            <p:cNvGrpSpPr/>
            <p:nvPr/>
          </p:nvGrpSpPr>
          <p:grpSpPr>
            <a:xfrm>
              <a:off x="8319889" y="870976"/>
              <a:ext cx="635848" cy="612926"/>
              <a:chOff x="3762575" y="3653050"/>
              <a:chExt cx="496175" cy="478325"/>
            </a:xfrm>
          </p:grpSpPr>
          <p:sp>
            <p:nvSpPr>
              <p:cNvPr id="350" name="Google Shape;350;p31"/>
              <p:cNvSpPr/>
              <p:nvPr/>
            </p:nvSpPr>
            <p:spPr>
              <a:xfrm>
                <a:off x="3762575" y="3653050"/>
                <a:ext cx="496175" cy="478325"/>
              </a:xfrm>
              <a:custGeom>
                <a:avLst/>
                <a:gdLst/>
                <a:ahLst/>
                <a:cxnLst/>
                <a:rect l="l" t="t" r="r" b="b"/>
                <a:pathLst>
                  <a:path w="19847" h="19133" extrusionOk="0">
                    <a:moveTo>
                      <a:pt x="7519" y="1"/>
                    </a:moveTo>
                    <a:cubicBezTo>
                      <a:pt x="7371" y="1"/>
                      <a:pt x="7223" y="20"/>
                      <a:pt x="7083" y="55"/>
                    </a:cubicBezTo>
                    <a:cubicBezTo>
                      <a:pt x="6772" y="172"/>
                      <a:pt x="6460" y="327"/>
                      <a:pt x="6227" y="522"/>
                    </a:cubicBezTo>
                    <a:cubicBezTo>
                      <a:pt x="5760" y="911"/>
                      <a:pt x="5371" y="1417"/>
                      <a:pt x="5137" y="1962"/>
                    </a:cubicBezTo>
                    <a:cubicBezTo>
                      <a:pt x="4904" y="2506"/>
                      <a:pt x="4787" y="3090"/>
                      <a:pt x="4748" y="3635"/>
                    </a:cubicBezTo>
                    <a:cubicBezTo>
                      <a:pt x="4748" y="4180"/>
                      <a:pt x="4787" y="4724"/>
                      <a:pt x="4943" y="5230"/>
                    </a:cubicBezTo>
                    <a:cubicBezTo>
                      <a:pt x="5176" y="6164"/>
                      <a:pt x="5643" y="7020"/>
                      <a:pt x="6344" y="7682"/>
                    </a:cubicBezTo>
                    <a:lnTo>
                      <a:pt x="7394" y="8810"/>
                    </a:lnTo>
                    <a:cubicBezTo>
                      <a:pt x="6627" y="8595"/>
                      <a:pt x="5846" y="8482"/>
                      <a:pt x="5068" y="8482"/>
                    </a:cubicBezTo>
                    <a:cubicBezTo>
                      <a:pt x="4582" y="8482"/>
                      <a:pt x="4098" y="8526"/>
                      <a:pt x="3620" y="8616"/>
                    </a:cubicBezTo>
                    <a:cubicBezTo>
                      <a:pt x="2958" y="8733"/>
                      <a:pt x="2374" y="8966"/>
                      <a:pt x="1830" y="9316"/>
                    </a:cubicBezTo>
                    <a:cubicBezTo>
                      <a:pt x="1557" y="9511"/>
                      <a:pt x="1324" y="9705"/>
                      <a:pt x="1129" y="9978"/>
                    </a:cubicBezTo>
                    <a:cubicBezTo>
                      <a:pt x="935" y="10211"/>
                      <a:pt x="740" y="10445"/>
                      <a:pt x="545" y="10678"/>
                    </a:cubicBezTo>
                    <a:cubicBezTo>
                      <a:pt x="390" y="10951"/>
                      <a:pt x="234" y="11223"/>
                      <a:pt x="156" y="11534"/>
                    </a:cubicBezTo>
                    <a:cubicBezTo>
                      <a:pt x="40" y="11846"/>
                      <a:pt x="1" y="12157"/>
                      <a:pt x="40" y="12468"/>
                    </a:cubicBezTo>
                    <a:cubicBezTo>
                      <a:pt x="117" y="13052"/>
                      <a:pt x="390" y="13636"/>
                      <a:pt x="857" y="14064"/>
                    </a:cubicBezTo>
                    <a:cubicBezTo>
                      <a:pt x="1285" y="14414"/>
                      <a:pt x="1830" y="14647"/>
                      <a:pt x="2413" y="14686"/>
                    </a:cubicBezTo>
                    <a:cubicBezTo>
                      <a:pt x="2540" y="14696"/>
                      <a:pt x="2669" y="14701"/>
                      <a:pt x="2799" y="14701"/>
                    </a:cubicBezTo>
                    <a:cubicBezTo>
                      <a:pt x="3189" y="14701"/>
                      <a:pt x="3590" y="14657"/>
                      <a:pt x="3970" y="14570"/>
                    </a:cubicBezTo>
                    <a:cubicBezTo>
                      <a:pt x="5371" y="14180"/>
                      <a:pt x="6733" y="13636"/>
                      <a:pt x="8056" y="12935"/>
                    </a:cubicBezTo>
                    <a:lnTo>
                      <a:pt x="8056" y="12935"/>
                    </a:lnTo>
                    <a:cubicBezTo>
                      <a:pt x="7783" y="14336"/>
                      <a:pt x="7628" y="15737"/>
                      <a:pt x="7628" y="17177"/>
                    </a:cubicBezTo>
                    <a:cubicBezTo>
                      <a:pt x="7589" y="17722"/>
                      <a:pt x="7744" y="18227"/>
                      <a:pt x="8017" y="18694"/>
                    </a:cubicBezTo>
                    <a:cubicBezTo>
                      <a:pt x="8134" y="18928"/>
                      <a:pt x="8406" y="19084"/>
                      <a:pt x="8678" y="19122"/>
                    </a:cubicBezTo>
                    <a:cubicBezTo>
                      <a:pt x="8724" y="19129"/>
                      <a:pt x="8769" y="19132"/>
                      <a:pt x="8814" y="19132"/>
                    </a:cubicBezTo>
                    <a:cubicBezTo>
                      <a:pt x="9039" y="19132"/>
                      <a:pt x="9256" y="19051"/>
                      <a:pt x="9418" y="18889"/>
                    </a:cubicBezTo>
                    <a:cubicBezTo>
                      <a:pt x="9612" y="18733"/>
                      <a:pt x="9768" y="18578"/>
                      <a:pt x="9924" y="18422"/>
                    </a:cubicBezTo>
                    <a:cubicBezTo>
                      <a:pt x="10079" y="18227"/>
                      <a:pt x="10196" y="18033"/>
                      <a:pt x="10352" y="17838"/>
                    </a:cubicBezTo>
                    <a:cubicBezTo>
                      <a:pt x="10585" y="17488"/>
                      <a:pt x="10780" y="17099"/>
                      <a:pt x="10935" y="16710"/>
                    </a:cubicBezTo>
                    <a:cubicBezTo>
                      <a:pt x="11208" y="15970"/>
                      <a:pt x="11363" y="15270"/>
                      <a:pt x="11480" y="14492"/>
                    </a:cubicBezTo>
                    <a:cubicBezTo>
                      <a:pt x="11519" y="14025"/>
                      <a:pt x="11558" y="13519"/>
                      <a:pt x="11558" y="13052"/>
                    </a:cubicBezTo>
                    <a:cubicBezTo>
                      <a:pt x="11675" y="13480"/>
                      <a:pt x="11869" y="13908"/>
                      <a:pt x="12103" y="14297"/>
                    </a:cubicBezTo>
                    <a:cubicBezTo>
                      <a:pt x="12414" y="14803"/>
                      <a:pt x="12803" y="15192"/>
                      <a:pt x="13309" y="15503"/>
                    </a:cubicBezTo>
                    <a:cubicBezTo>
                      <a:pt x="13815" y="15776"/>
                      <a:pt x="14321" y="16009"/>
                      <a:pt x="14866" y="16126"/>
                    </a:cubicBezTo>
                    <a:cubicBezTo>
                      <a:pt x="15410" y="16243"/>
                      <a:pt x="15955" y="16321"/>
                      <a:pt x="16500" y="16360"/>
                    </a:cubicBezTo>
                    <a:cubicBezTo>
                      <a:pt x="17045" y="16360"/>
                      <a:pt x="17590" y="16282"/>
                      <a:pt x="18095" y="16048"/>
                    </a:cubicBezTo>
                    <a:cubicBezTo>
                      <a:pt x="18601" y="15854"/>
                      <a:pt x="18990" y="15465"/>
                      <a:pt x="19263" y="14998"/>
                    </a:cubicBezTo>
                    <a:cubicBezTo>
                      <a:pt x="19769" y="14142"/>
                      <a:pt x="19730" y="13013"/>
                      <a:pt x="19146" y="12196"/>
                    </a:cubicBezTo>
                    <a:cubicBezTo>
                      <a:pt x="18874" y="11846"/>
                      <a:pt x="18524" y="11573"/>
                      <a:pt x="18173" y="11379"/>
                    </a:cubicBezTo>
                    <a:cubicBezTo>
                      <a:pt x="17823" y="11184"/>
                      <a:pt x="17473" y="11028"/>
                      <a:pt x="17123" y="10873"/>
                    </a:cubicBezTo>
                    <a:cubicBezTo>
                      <a:pt x="16500" y="10600"/>
                      <a:pt x="14204" y="9550"/>
                      <a:pt x="14204" y="9550"/>
                    </a:cubicBezTo>
                    <a:cubicBezTo>
                      <a:pt x="14710" y="9355"/>
                      <a:pt x="15410" y="8810"/>
                      <a:pt x="15994" y="8499"/>
                    </a:cubicBezTo>
                    <a:cubicBezTo>
                      <a:pt x="16889" y="7993"/>
                      <a:pt x="17706" y="7332"/>
                      <a:pt x="18407" y="6553"/>
                    </a:cubicBezTo>
                    <a:cubicBezTo>
                      <a:pt x="18757" y="6125"/>
                      <a:pt x="19068" y="5619"/>
                      <a:pt x="19341" y="5114"/>
                    </a:cubicBezTo>
                    <a:cubicBezTo>
                      <a:pt x="19613" y="4569"/>
                      <a:pt x="19769" y="3985"/>
                      <a:pt x="19808" y="3362"/>
                    </a:cubicBezTo>
                    <a:cubicBezTo>
                      <a:pt x="19847" y="3051"/>
                      <a:pt x="19769" y="2740"/>
                      <a:pt x="19691" y="2467"/>
                    </a:cubicBezTo>
                    <a:cubicBezTo>
                      <a:pt x="19535" y="2156"/>
                      <a:pt x="19341" y="1884"/>
                      <a:pt x="19068" y="1689"/>
                    </a:cubicBezTo>
                    <a:cubicBezTo>
                      <a:pt x="18524" y="1417"/>
                      <a:pt x="17940" y="1261"/>
                      <a:pt x="17317" y="1261"/>
                    </a:cubicBezTo>
                    <a:cubicBezTo>
                      <a:pt x="17161" y="1240"/>
                      <a:pt x="17004" y="1231"/>
                      <a:pt x="16848" y="1231"/>
                    </a:cubicBezTo>
                    <a:cubicBezTo>
                      <a:pt x="16421" y="1231"/>
                      <a:pt x="15993" y="1303"/>
                      <a:pt x="15566" y="1417"/>
                    </a:cubicBezTo>
                    <a:cubicBezTo>
                      <a:pt x="15060" y="1572"/>
                      <a:pt x="14593" y="1923"/>
                      <a:pt x="14204" y="2312"/>
                    </a:cubicBezTo>
                    <a:cubicBezTo>
                      <a:pt x="13893" y="2701"/>
                      <a:pt x="13582" y="3090"/>
                      <a:pt x="13309" y="3518"/>
                    </a:cubicBezTo>
                    <a:cubicBezTo>
                      <a:pt x="13076" y="3907"/>
                      <a:pt x="12842" y="4296"/>
                      <a:pt x="12648" y="4647"/>
                    </a:cubicBezTo>
                    <a:cubicBezTo>
                      <a:pt x="12336" y="5191"/>
                      <a:pt x="12064" y="5775"/>
                      <a:pt x="11830" y="6359"/>
                    </a:cubicBezTo>
                    <a:cubicBezTo>
                      <a:pt x="11636" y="6787"/>
                      <a:pt x="11558" y="7020"/>
                      <a:pt x="11558" y="7020"/>
                    </a:cubicBezTo>
                    <a:cubicBezTo>
                      <a:pt x="11519" y="7215"/>
                      <a:pt x="11441" y="7409"/>
                      <a:pt x="11402" y="7565"/>
                    </a:cubicBezTo>
                    <a:lnTo>
                      <a:pt x="11402" y="7332"/>
                    </a:lnTo>
                    <a:cubicBezTo>
                      <a:pt x="11402" y="7098"/>
                      <a:pt x="11363" y="6904"/>
                      <a:pt x="11363" y="6904"/>
                    </a:cubicBezTo>
                    <a:cubicBezTo>
                      <a:pt x="11169" y="5619"/>
                      <a:pt x="10819" y="4374"/>
                      <a:pt x="10352" y="3168"/>
                    </a:cubicBezTo>
                    <a:cubicBezTo>
                      <a:pt x="10118" y="2545"/>
                      <a:pt x="9846" y="1962"/>
                      <a:pt x="9496" y="1378"/>
                    </a:cubicBezTo>
                    <a:cubicBezTo>
                      <a:pt x="9184" y="794"/>
                      <a:pt x="8678" y="366"/>
                      <a:pt x="8056" y="94"/>
                    </a:cubicBezTo>
                    <a:cubicBezTo>
                      <a:pt x="7884" y="29"/>
                      <a:pt x="7701" y="1"/>
                      <a:pt x="751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1"/>
              <p:cNvSpPr/>
              <p:nvPr/>
            </p:nvSpPr>
            <p:spPr>
              <a:xfrm>
                <a:off x="4023300" y="3908650"/>
                <a:ext cx="20450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818" h="783" extrusionOk="0">
                    <a:moveTo>
                      <a:pt x="351" y="337"/>
                    </a:moveTo>
                    <a:cubicBezTo>
                      <a:pt x="390" y="337"/>
                      <a:pt x="390" y="337"/>
                      <a:pt x="429" y="376"/>
                    </a:cubicBezTo>
                    <a:cubicBezTo>
                      <a:pt x="429" y="376"/>
                      <a:pt x="429" y="415"/>
                      <a:pt x="429" y="415"/>
                    </a:cubicBezTo>
                    <a:cubicBezTo>
                      <a:pt x="429" y="454"/>
                      <a:pt x="390" y="454"/>
                      <a:pt x="390" y="454"/>
                    </a:cubicBezTo>
                    <a:lnTo>
                      <a:pt x="312" y="454"/>
                    </a:lnTo>
                    <a:lnTo>
                      <a:pt x="351" y="415"/>
                    </a:lnTo>
                    <a:cubicBezTo>
                      <a:pt x="351" y="415"/>
                      <a:pt x="351" y="376"/>
                      <a:pt x="351" y="337"/>
                    </a:cubicBezTo>
                    <a:close/>
                    <a:moveTo>
                      <a:pt x="361" y="1"/>
                    </a:moveTo>
                    <a:cubicBezTo>
                      <a:pt x="293" y="1"/>
                      <a:pt x="225" y="19"/>
                      <a:pt x="156" y="65"/>
                    </a:cubicBezTo>
                    <a:cubicBezTo>
                      <a:pt x="78" y="143"/>
                      <a:pt x="1" y="260"/>
                      <a:pt x="1" y="376"/>
                    </a:cubicBezTo>
                    <a:cubicBezTo>
                      <a:pt x="1" y="454"/>
                      <a:pt x="39" y="532"/>
                      <a:pt x="78" y="649"/>
                    </a:cubicBezTo>
                    <a:cubicBezTo>
                      <a:pt x="156" y="688"/>
                      <a:pt x="234" y="766"/>
                      <a:pt x="312" y="766"/>
                    </a:cubicBezTo>
                    <a:cubicBezTo>
                      <a:pt x="338" y="778"/>
                      <a:pt x="364" y="783"/>
                      <a:pt x="390" y="783"/>
                    </a:cubicBezTo>
                    <a:cubicBezTo>
                      <a:pt x="442" y="783"/>
                      <a:pt x="493" y="766"/>
                      <a:pt x="545" y="766"/>
                    </a:cubicBezTo>
                    <a:cubicBezTo>
                      <a:pt x="701" y="688"/>
                      <a:pt x="779" y="571"/>
                      <a:pt x="818" y="454"/>
                    </a:cubicBezTo>
                    <a:cubicBezTo>
                      <a:pt x="818" y="376"/>
                      <a:pt x="818" y="337"/>
                      <a:pt x="779" y="299"/>
                    </a:cubicBezTo>
                    <a:lnTo>
                      <a:pt x="740" y="260"/>
                    </a:lnTo>
                    <a:cubicBezTo>
                      <a:pt x="740" y="182"/>
                      <a:pt x="701" y="143"/>
                      <a:pt x="662" y="104"/>
                    </a:cubicBezTo>
                    <a:cubicBezTo>
                      <a:pt x="623" y="65"/>
                      <a:pt x="545" y="26"/>
                      <a:pt x="506" y="26"/>
                    </a:cubicBezTo>
                    <a:cubicBezTo>
                      <a:pt x="458" y="10"/>
                      <a:pt x="410" y="1"/>
                      <a:pt x="36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1"/>
              <p:cNvSpPr/>
              <p:nvPr/>
            </p:nvSpPr>
            <p:spPr>
              <a:xfrm>
                <a:off x="3979525" y="3952675"/>
                <a:ext cx="22400" cy="21575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3" extrusionOk="0">
                    <a:moveTo>
                      <a:pt x="545" y="250"/>
                    </a:moveTo>
                    <a:cubicBezTo>
                      <a:pt x="584" y="289"/>
                      <a:pt x="584" y="289"/>
                      <a:pt x="584" y="328"/>
                    </a:cubicBezTo>
                    <a:cubicBezTo>
                      <a:pt x="584" y="366"/>
                      <a:pt x="584" y="405"/>
                      <a:pt x="545" y="405"/>
                    </a:cubicBezTo>
                    <a:lnTo>
                      <a:pt x="467" y="405"/>
                    </a:lnTo>
                    <a:cubicBezTo>
                      <a:pt x="428" y="366"/>
                      <a:pt x="428" y="328"/>
                      <a:pt x="467" y="328"/>
                    </a:cubicBezTo>
                    <a:cubicBezTo>
                      <a:pt x="467" y="289"/>
                      <a:pt x="467" y="289"/>
                      <a:pt x="506" y="250"/>
                    </a:cubicBezTo>
                    <a:close/>
                    <a:moveTo>
                      <a:pt x="203" y="537"/>
                    </a:moveTo>
                    <a:cubicBezTo>
                      <a:pt x="214" y="557"/>
                      <a:pt x="227" y="576"/>
                      <a:pt x="242" y="594"/>
                    </a:cubicBezTo>
                    <a:lnTo>
                      <a:pt x="242" y="594"/>
                    </a:lnTo>
                    <a:cubicBezTo>
                      <a:pt x="224" y="578"/>
                      <a:pt x="211" y="560"/>
                      <a:pt x="203" y="537"/>
                    </a:cubicBezTo>
                    <a:close/>
                    <a:moveTo>
                      <a:pt x="451" y="1"/>
                    </a:moveTo>
                    <a:cubicBezTo>
                      <a:pt x="366" y="1"/>
                      <a:pt x="280" y="37"/>
                      <a:pt x="195" y="94"/>
                    </a:cubicBezTo>
                    <a:cubicBezTo>
                      <a:pt x="117" y="172"/>
                      <a:pt x="39" y="289"/>
                      <a:pt x="39" y="405"/>
                    </a:cubicBezTo>
                    <a:cubicBezTo>
                      <a:pt x="0" y="522"/>
                      <a:pt x="39" y="600"/>
                      <a:pt x="117" y="678"/>
                    </a:cubicBezTo>
                    <a:cubicBezTo>
                      <a:pt x="156" y="756"/>
                      <a:pt x="234" y="795"/>
                      <a:pt x="351" y="833"/>
                    </a:cubicBezTo>
                    <a:cubicBezTo>
                      <a:pt x="390" y="853"/>
                      <a:pt x="428" y="863"/>
                      <a:pt x="467" y="863"/>
                    </a:cubicBezTo>
                    <a:cubicBezTo>
                      <a:pt x="506" y="863"/>
                      <a:pt x="545" y="853"/>
                      <a:pt x="584" y="833"/>
                    </a:cubicBezTo>
                    <a:cubicBezTo>
                      <a:pt x="623" y="795"/>
                      <a:pt x="701" y="756"/>
                      <a:pt x="740" y="717"/>
                    </a:cubicBezTo>
                    <a:cubicBezTo>
                      <a:pt x="818" y="678"/>
                      <a:pt x="857" y="600"/>
                      <a:pt x="857" y="483"/>
                    </a:cubicBezTo>
                    <a:cubicBezTo>
                      <a:pt x="857" y="483"/>
                      <a:pt x="857" y="467"/>
                      <a:pt x="857" y="444"/>
                    </a:cubicBezTo>
                    <a:cubicBezTo>
                      <a:pt x="895" y="405"/>
                      <a:pt x="895" y="328"/>
                      <a:pt x="857" y="289"/>
                    </a:cubicBezTo>
                    <a:cubicBezTo>
                      <a:pt x="818" y="133"/>
                      <a:pt x="701" y="16"/>
                      <a:pt x="545" y="16"/>
                    </a:cubicBezTo>
                    <a:cubicBezTo>
                      <a:pt x="514" y="6"/>
                      <a:pt x="483" y="1"/>
                      <a:pt x="45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1"/>
              <p:cNvSpPr/>
              <p:nvPr/>
            </p:nvSpPr>
            <p:spPr>
              <a:xfrm>
                <a:off x="3964925" y="3885675"/>
                <a:ext cx="2142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857" h="689" extrusionOk="0">
                    <a:moveTo>
                      <a:pt x="468" y="284"/>
                    </a:moveTo>
                    <a:cubicBezTo>
                      <a:pt x="507" y="284"/>
                      <a:pt x="545" y="284"/>
                      <a:pt x="584" y="323"/>
                    </a:cubicBezTo>
                    <a:cubicBezTo>
                      <a:pt x="623" y="323"/>
                      <a:pt x="584" y="400"/>
                      <a:pt x="545" y="439"/>
                    </a:cubicBezTo>
                    <a:cubicBezTo>
                      <a:pt x="526" y="459"/>
                      <a:pt x="507" y="468"/>
                      <a:pt x="487" y="468"/>
                    </a:cubicBezTo>
                    <a:cubicBezTo>
                      <a:pt x="468" y="468"/>
                      <a:pt x="448" y="459"/>
                      <a:pt x="429" y="439"/>
                    </a:cubicBezTo>
                    <a:cubicBezTo>
                      <a:pt x="429" y="439"/>
                      <a:pt x="429" y="400"/>
                      <a:pt x="429" y="400"/>
                    </a:cubicBezTo>
                    <a:lnTo>
                      <a:pt x="429" y="361"/>
                    </a:lnTo>
                    <a:cubicBezTo>
                      <a:pt x="429" y="323"/>
                      <a:pt x="468" y="323"/>
                      <a:pt x="468" y="284"/>
                    </a:cubicBezTo>
                    <a:close/>
                    <a:moveTo>
                      <a:pt x="472" y="1"/>
                    </a:moveTo>
                    <a:cubicBezTo>
                      <a:pt x="446" y="1"/>
                      <a:pt x="418" y="4"/>
                      <a:pt x="390" y="11"/>
                    </a:cubicBezTo>
                    <a:cubicBezTo>
                      <a:pt x="195" y="11"/>
                      <a:pt x="1" y="206"/>
                      <a:pt x="1" y="439"/>
                    </a:cubicBezTo>
                    <a:cubicBezTo>
                      <a:pt x="40" y="517"/>
                      <a:pt x="79" y="556"/>
                      <a:pt x="156" y="595"/>
                    </a:cubicBezTo>
                    <a:cubicBezTo>
                      <a:pt x="195" y="634"/>
                      <a:pt x="234" y="634"/>
                      <a:pt x="273" y="634"/>
                    </a:cubicBezTo>
                    <a:lnTo>
                      <a:pt x="312" y="634"/>
                    </a:lnTo>
                    <a:cubicBezTo>
                      <a:pt x="367" y="661"/>
                      <a:pt x="422" y="689"/>
                      <a:pt x="477" y="689"/>
                    </a:cubicBezTo>
                    <a:cubicBezTo>
                      <a:pt x="500" y="689"/>
                      <a:pt x="523" y="684"/>
                      <a:pt x="545" y="673"/>
                    </a:cubicBezTo>
                    <a:cubicBezTo>
                      <a:pt x="623" y="673"/>
                      <a:pt x="701" y="634"/>
                      <a:pt x="740" y="556"/>
                    </a:cubicBezTo>
                    <a:cubicBezTo>
                      <a:pt x="857" y="439"/>
                      <a:pt x="857" y="245"/>
                      <a:pt x="740" y="128"/>
                    </a:cubicBezTo>
                    <a:cubicBezTo>
                      <a:pt x="677" y="64"/>
                      <a:pt x="587" y="1"/>
                      <a:pt x="472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1"/>
              <p:cNvSpPr/>
              <p:nvPr/>
            </p:nvSpPr>
            <p:spPr>
              <a:xfrm>
                <a:off x="4063175" y="3883625"/>
                <a:ext cx="19500" cy="179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716" extrusionOk="0">
                    <a:moveTo>
                      <a:pt x="487" y="298"/>
                    </a:moveTo>
                    <a:cubicBezTo>
                      <a:pt x="497" y="298"/>
                      <a:pt x="507" y="307"/>
                      <a:pt x="507" y="327"/>
                    </a:cubicBezTo>
                    <a:lnTo>
                      <a:pt x="546" y="327"/>
                    </a:lnTo>
                    <a:cubicBezTo>
                      <a:pt x="546" y="366"/>
                      <a:pt x="546" y="366"/>
                      <a:pt x="546" y="366"/>
                    </a:cubicBezTo>
                    <a:cubicBezTo>
                      <a:pt x="546" y="366"/>
                      <a:pt x="546" y="405"/>
                      <a:pt x="546" y="405"/>
                    </a:cubicBezTo>
                    <a:cubicBezTo>
                      <a:pt x="468" y="443"/>
                      <a:pt x="429" y="443"/>
                      <a:pt x="351" y="443"/>
                    </a:cubicBezTo>
                    <a:cubicBezTo>
                      <a:pt x="351" y="443"/>
                      <a:pt x="312" y="405"/>
                      <a:pt x="312" y="405"/>
                    </a:cubicBezTo>
                    <a:cubicBezTo>
                      <a:pt x="312" y="366"/>
                      <a:pt x="351" y="327"/>
                      <a:pt x="390" y="327"/>
                    </a:cubicBezTo>
                    <a:cubicBezTo>
                      <a:pt x="390" y="307"/>
                      <a:pt x="400" y="298"/>
                      <a:pt x="414" y="298"/>
                    </a:cubicBezTo>
                    <a:cubicBezTo>
                      <a:pt x="429" y="298"/>
                      <a:pt x="448" y="307"/>
                      <a:pt x="468" y="327"/>
                    </a:cubicBezTo>
                    <a:cubicBezTo>
                      <a:pt x="468" y="307"/>
                      <a:pt x="478" y="298"/>
                      <a:pt x="487" y="298"/>
                    </a:cubicBezTo>
                    <a:close/>
                    <a:moveTo>
                      <a:pt x="413" y="0"/>
                    </a:moveTo>
                    <a:cubicBezTo>
                      <a:pt x="328" y="0"/>
                      <a:pt x="242" y="36"/>
                      <a:pt x="157" y="93"/>
                    </a:cubicBezTo>
                    <a:cubicBezTo>
                      <a:pt x="79" y="132"/>
                      <a:pt x="1" y="249"/>
                      <a:pt x="40" y="366"/>
                    </a:cubicBezTo>
                    <a:cubicBezTo>
                      <a:pt x="40" y="443"/>
                      <a:pt x="40" y="482"/>
                      <a:pt x="79" y="521"/>
                    </a:cubicBezTo>
                    <a:lnTo>
                      <a:pt x="118" y="521"/>
                    </a:lnTo>
                    <a:cubicBezTo>
                      <a:pt x="157" y="599"/>
                      <a:pt x="234" y="677"/>
                      <a:pt x="312" y="716"/>
                    </a:cubicBezTo>
                    <a:lnTo>
                      <a:pt x="546" y="716"/>
                    </a:lnTo>
                    <a:cubicBezTo>
                      <a:pt x="585" y="677"/>
                      <a:pt x="624" y="677"/>
                      <a:pt x="663" y="638"/>
                    </a:cubicBezTo>
                    <a:cubicBezTo>
                      <a:pt x="740" y="560"/>
                      <a:pt x="779" y="443"/>
                      <a:pt x="779" y="327"/>
                    </a:cubicBezTo>
                    <a:cubicBezTo>
                      <a:pt x="740" y="171"/>
                      <a:pt x="624" y="54"/>
                      <a:pt x="507" y="15"/>
                    </a:cubicBezTo>
                    <a:cubicBezTo>
                      <a:pt x="476" y="5"/>
                      <a:pt x="444" y="0"/>
                      <a:pt x="413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1"/>
              <p:cNvSpPr/>
              <p:nvPr/>
            </p:nvSpPr>
            <p:spPr>
              <a:xfrm>
                <a:off x="4051525" y="3949775"/>
                <a:ext cx="18500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36" extrusionOk="0">
                    <a:moveTo>
                      <a:pt x="358" y="1"/>
                    </a:moveTo>
                    <a:cubicBezTo>
                      <a:pt x="255" y="1"/>
                      <a:pt x="175" y="45"/>
                      <a:pt x="117" y="132"/>
                    </a:cubicBezTo>
                    <a:cubicBezTo>
                      <a:pt x="0" y="327"/>
                      <a:pt x="39" y="599"/>
                      <a:pt x="272" y="716"/>
                    </a:cubicBezTo>
                    <a:lnTo>
                      <a:pt x="272" y="677"/>
                    </a:lnTo>
                    <a:cubicBezTo>
                      <a:pt x="311" y="716"/>
                      <a:pt x="360" y="735"/>
                      <a:pt x="409" y="735"/>
                    </a:cubicBezTo>
                    <a:cubicBezTo>
                      <a:pt x="457" y="735"/>
                      <a:pt x="506" y="716"/>
                      <a:pt x="545" y="677"/>
                    </a:cubicBezTo>
                    <a:cubicBezTo>
                      <a:pt x="584" y="638"/>
                      <a:pt x="623" y="599"/>
                      <a:pt x="662" y="521"/>
                    </a:cubicBezTo>
                    <a:cubicBezTo>
                      <a:pt x="700" y="482"/>
                      <a:pt x="700" y="444"/>
                      <a:pt x="739" y="366"/>
                    </a:cubicBezTo>
                    <a:cubicBezTo>
                      <a:pt x="739" y="288"/>
                      <a:pt x="739" y="210"/>
                      <a:pt x="662" y="132"/>
                    </a:cubicBezTo>
                    <a:cubicBezTo>
                      <a:pt x="623" y="54"/>
                      <a:pt x="545" y="16"/>
                      <a:pt x="467" y="16"/>
                    </a:cubicBezTo>
                    <a:cubicBezTo>
                      <a:pt x="428" y="6"/>
                      <a:pt x="392" y="1"/>
                      <a:pt x="358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1"/>
              <p:cNvSpPr/>
              <p:nvPr/>
            </p:nvSpPr>
            <p:spPr>
              <a:xfrm>
                <a:off x="4015525" y="3849950"/>
                <a:ext cx="1850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17" extrusionOk="0">
                    <a:moveTo>
                      <a:pt x="379" y="179"/>
                    </a:moveTo>
                    <a:cubicBezTo>
                      <a:pt x="432" y="179"/>
                      <a:pt x="479" y="206"/>
                      <a:pt x="506" y="234"/>
                    </a:cubicBezTo>
                    <a:lnTo>
                      <a:pt x="467" y="234"/>
                    </a:lnTo>
                    <a:cubicBezTo>
                      <a:pt x="467" y="273"/>
                      <a:pt x="467" y="351"/>
                      <a:pt x="467" y="390"/>
                    </a:cubicBezTo>
                    <a:cubicBezTo>
                      <a:pt x="428" y="390"/>
                      <a:pt x="389" y="428"/>
                      <a:pt x="350" y="428"/>
                    </a:cubicBezTo>
                    <a:cubicBezTo>
                      <a:pt x="350" y="390"/>
                      <a:pt x="312" y="390"/>
                      <a:pt x="273" y="390"/>
                    </a:cubicBezTo>
                    <a:cubicBezTo>
                      <a:pt x="273" y="351"/>
                      <a:pt x="273" y="312"/>
                      <a:pt x="273" y="312"/>
                    </a:cubicBezTo>
                    <a:cubicBezTo>
                      <a:pt x="312" y="273"/>
                      <a:pt x="312" y="234"/>
                      <a:pt x="312" y="195"/>
                    </a:cubicBezTo>
                    <a:cubicBezTo>
                      <a:pt x="334" y="184"/>
                      <a:pt x="357" y="179"/>
                      <a:pt x="379" y="179"/>
                    </a:cubicBezTo>
                    <a:close/>
                    <a:moveTo>
                      <a:pt x="273" y="0"/>
                    </a:moveTo>
                    <a:cubicBezTo>
                      <a:pt x="273" y="0"/>
                      <a:pt x="234" y="39"/>
                      <a:pt x="195" y="39"/>
                    </a:cubicBezTo>
                    <a:cubicBezTo>
                      <a:pt x="78" y="78"/>
                      <a:pt x="0" y="195"/>
                      <a:pt x="0" y="312"/>
                    </a:cubicBezTo>
                    <a:cubicBezTo>
                      <a:pt x="0" y="390"/>
                      <a:pt x="39" y="428"/>
                      <a:pt x="78" y="467"/>
                    </a:cubicBezTo>
                    <a:lnTo>
                      <a:pt x="78" y="506"/>
                    </a:lnTo>
                    <a:cubicBezTo>
                      <a:pt x="78" y="506"/>
                      <a:pt x="117" y="545"/>
                      <a:pt x="117" y="584"/>
                    </a:cubicBezTo>
                    <a:cubicBezTo>
                      <a:pt x="156" y="584"/>
                      <a:pt x="156" y="623"/>
                      <a:pt x="195" y="623"/>
                    </a:cubicBezTo>
                    <a:cubicBezTo>
                      <a:pt x="252" y="680"/>
                      <a:pt x="330" y="716"/>
                      <a:pt x="413" y="716"/>
                    </a:cubicBezTo>
                    <a:cubicBezTo>
                      <a:pt x="444" y="716"/>
                      <a:pt x="475" y="711"/>
                      <a:pt x="506" y="701"/>
                    </a:cubicBezTo>
                    <a:cubicBezTo>
                      <a:pt x="545" y="662"/>
                      <a:pt x="623" y="584"/>
                      <a:pt x="662" y="506"/>
                    </a:cubicBezTo>
                    <a:cubicBezTo>
                      <a:pt x="662" y="506"/>
                      <a:pt x="701" y="467"/>
                      <a:pt x="701" y="467"/>
                    </a:cubicBezTo>
                    <a:cubicBezTo>
                      <a:pt x="740" y="390"/>
                      <a:pt x="740" y="312"/>
                      <a:pt x="701" y="234"/>
                    </a:cubicBezTo>
                    <a:cubicBezTo>
                      <a:pt x="662" y="117"/>
                      <a:pt x="623" y="39"/>
                      <a:pt x="506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57" name="Google Shape;357;p31"/>
          <p:cNvGrpSpPr/>
          <p:nvPr/>
        </p:nvGrpSpPr>
        <p:grpSpPr>
          <a:xfrm>
            <a:off x="2256202" y="3564938"/>
            <a:ext cx="2672696" cy="1630461"/>
            <a:chOff x="6102849" y="3185238"/>
            <a:chExt cx="3269753" cy="1994692"/>
          </a:xfrm>
        </p:grpSpPr>
        <p:grpSp>
          <p:nvGrpSpPr>
            <p:cNvPr id="358" name="Google Shape;358;p31"/>
            <p:cNvGrpSpPr/>
            <p:nvPr/>
          </p:nvGrpSpPr>
          <p:grpSpPr>
            <a:xfrm flipH="1">
              <a:off x="7229015" y="3185238"/>
              <a:ext cx="2143586" cy="1994692"/>
              <a:chOff x="-61526" y="3752577"/>
              <a:chExt cx="1522974" cy="1417087"/>
            </a:xfrm>
          </p:grpSpPr>
          <p:sp>
            <p:nvSpPr>
              <p:cNvPr id="359" name="Google Shape;359;p31"/>
              <p:cNvSpPr/>
              <p:nvPr/>
            </p:nvSpPr>
            <p:spPr>
              <a:xfrm>
                <a:off x="-61526" y="3752577"/>
                <a:ext cx="1522974" cy="1417087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4221" fill="none" extrusionOk="0">
                    <a:moveTo>
                      <a:pt x="14246" y="14196"/>
                    </a:moveTo>
                    <a:cubicBezTo>
                      <a:pt x="14246" y="14196"/>
                      <a:pt x="15283" y="9258"/>
                      <a:pt x="13629" y="7506"/>
                    </a:cubicBezTo>
                    <a:cubicBezTo>
                      <a:pt x="12839" y="6666"/>
                      <a:pt x="12024" y="6888"/>
                      <a:pt x="11407" y="7333"/>
                    </a:cubicBezTo>
                    <a:cubicBezTo>
                      <a:pt x="10987" y="7678"/>
                      <a:pt x="10345" y="7382"/>
                      <a:pt x="10370" y="6839"/>
                    </a:cubicBezTo>
                    <a:cubicBezTo>
                      <a:pt x="10444" y="4889"/>
                      <a:pt x="10345" y="1951"/>
                      <a:pt x="9210" y="1235"/>
                    </a:cubicBezTo>
                    <a:cubicBezTo>
                      <a:pt x="7259" y="0"/>
                      <a:pt x="6000" y="1037"/>
                      <a:pt x="5531" y="6567"/>
                    </a:cubicBezTo>
                    <a:cubicBezTo>
                      <a:pt x="5531" y="6592"/>
                      <a:pt x="5012" y="9110"/>
                      <a:pt x="3655" y="7333"/>
                    </a:cubicBezTo>
                    <a:cubicBezTo>
                      <a:pt x="50" y="2592"/>
                      <a:pt x="1" y="14221"/>
                      <a:pt x="1" y="14221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31"/>
              <p:cNvSpPr/>
              <p:nvPr/>
            </p:nvSpPr>
            <p:spPr>
              <a:xfrm>
                <a:off x="118036" y="4079423"/>
                <a:ext cx="1119512" cy="1080478"/>
              </a:xfrm>
              <a:custGeom>
                <a:avLst/>
                <a:gdLst/>
                <a:ahLst/>
                <a:cxnLst/>
                <a:rect l="l" t="t" r="r" b="b"/>
                <a:pathLst>
                  <a:path w="11235" h="10843" extrusionOk="0">
                    <a:moveTo>
                      <a:pt x="4225" y="1"/>
                    </a:moveTo>
                    <a:cubicBezTo>
                      <a:pt x="4078" y="1"/>
                      <a:pt x="3929" y="41"/>
                      <a:pt x="3778" y="127"/>
                    </a:cubicBezTo>
                    <a:cubicBezTo>
                      <a:pt x="2149" y="1090"/>
                      <a:pt x="3754" y="6127"/>
                      <a:pt x="4519" y="8225"/>
                    </a:cubicBezTo>
                    <a:cubicBezTo>
                      <a:pt x="4622" y="8492"/>
                      <a:pt x="4468" y="8810"/>
                      <a:pt x="4286" y="8810"/>
                    </a:cubicBezTo>
                    <a:cubicBezTo>
                      <a:pt x="4249" y="8810"/>
                      <a:pt x="4211" y="8797"/>
                      <a:pt x="4173" y="8768"/>
                    </a:cubicBezTo>
                    <a:cubicBezTo>
                      <a:pt x="3219" y="8072"/>
                      <a:pt x="2089" y="6912"/>
                      <a:pt x="1324" y="6912"/>
                    </a:cubicBezTo>
                    <a:cubicBezTo>
                      <a:pt x="1139" y="6912"/>
                      <a:pt x="975" y="6980"/>
                      <a:pt x="840" y="7139"/>
                    </a:cubicBezTo>
                    <a:cubicBezTo>
                      <a:pt x="1" y="8102"/>
                      <a:pt x="1063" y="9929"/>
                      <a:pt x="1630" y="10842"/>
                    </a:cubicBezTo>
                    <a:lnTo>
                      <a:pt x="11210" y="10842"/>
                    </a:lnTo>
                    <a:cubicBezTo>
                      <a:pt x="11234" y="8991"/>
                      <a:pt x="11185" y="3510"/>
                      <a:pt x="9605" y="2349"/>
                    </a:cubicBezTo>
                    <a:cubicBezTo>
                      <a:pt x="9505" y="2271"/>
                      <a:pt x="9385" y="2234"/>
                      <a:pt x="9265" y="2234"/>
                    </a:cubicBezTo>
                    <a:cubicBezTo>
                      <a:pt x="9119" y="2234"/>
                      <a:pt x="8973" y="2290"/>
                      <a:pt x="8864" y="2399"/>
                    </a:cubicBezTo>
                    <a:cubicBezTo>
                      <a:pt x="8568" y="2695"/>
                      <a:pt x="8124" y="3287"/>
                      <a:pt x="7852" y="4596"/>
                    </a:cubicBezTo>
                    <a:cubicBezTo>
                      <a:pt x="7788" y="4877"/>
                      <a:pt x="7618" y="5019"/>
                      <a:pt x="7446" y="5019"/>
                    </a:cubicBezTo>
                    <a:cubicBezTo>
                      <a:pt x="7285" y="5019"/>
                      <a:pt x="7121" y="4895"/>
                      <a:pt x="7037" y="4645"/>
                    </a:cubicBezTo>
                    <a:cubicBezTo>
                      <a:pt x="6443" y="2666"/>
                      <a:pt x="5419" y="1"/>
                      <a:pt x="42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1" name="Google Shape;361;p31"/>
            <p:cNvSpPr/>
            <p:nvPr/>
          </p:nvSpPr>
          <p:spPr>
            <a:xfrm>
              <a:off x="6102849" y="3460147"/>
              <a:ext cx="1942961" cy="1707086"/>
            </a:xfrm>
            <a:custGeom>
              <a:avLst/>
              <a:gdLst/>
              <a:ahLst/>
              <a:cxnLst/>
              <a:rect l="l" t="t" r="r" b="b"/>
              <a:pathLst>
                <a:path w="18888" h="16595" extrusionOk="0">
                  <a:moveTo>
                    <a:pt x="9795" y="1"/>
                  </a:moveTo>
                  <a:cubicBezTo>
                    <a:pt x="8290" y="1"/>
                    <a:pt x="7300" y="1971"/>
                    <a:pt x="6889" y="7164"/>
                  </a:cubicBezTo>
                  <a:cubicBezTo>
                    <a:pt x="6889" y="7182"/>
                    <a:pt x="6524" y="8876"/>
                    <a:pt x="5654" y="8876"/>
                  </a:cubicBezTo>
                  <a:cubicBezTo>
                    <a:pt x="5348" y="8876"/>
                    <a:pt x="4980" y="8667"/>
                    <a:pt x="4544" y="8102"/>
                  </a:cubicBezTo>
                  <a:cubicBezTo>
                    <a:pt x="3785" y="7104"/>
                    <a:pt x="3153" y="6690"/>
                    <a:pt x="2627" y="6690"/>
                  </a:cubicBezTo>
                  <a:cubicBezTo>
                    <a:pt x="52" y="6690"/>
                    <a:pt x="1" y="16595"/>
                    <a:pt x="1" y="16595"/>
                  </a:cubicBezTo>
                  <a:lnTo>
                    <a:pt x="17629" y="16570"/>
                  </a:lnTo>
                  <a:cubicBezTo>
                    <a:pt x="17629" y="16570"/>
                    <a:pt x="18888" y="10472"/>
                    <a:pt x="16839" y="8324"/>
                  </a:cubicBezTo>
                  <a:cubicBezTo>
                    <a:pt x="16365" y="7813"/>
                    <a:pt x="15879" y="7620"/>
                    <a:pt x="15416" y="7620"/>
                  </a:cubicBezTo>
                  <a:cubicBezTo>
                    <a:pt x="14939" y="7620"/>
                    <a:pt x="14487" y="7826"/>
                    <a:pt x="14098" y="8102"/>
                  </a:cubicBezTo>
                  <a:cubicBezTo>
                    <a:pt x="13951" y="8214"/>
                    <a:pt x="13786" y="8264"/>
                    <a:pt x="13625" y="8264"/>
                  </a:cubicBezTo>
                  <a:cubicBezTo>
                    <a:pt x="13219" y="8264"/>
                    <a:pt x="12839" y="7944"/>
                    <a:pt x="12839" y="7484"/>
                  </a:cubicBezTo>
                  <a:cubicBezTo>
                    <a:pt x="12938" y="5065"/>
                    <a:pt x="12814" y="1460"/>
                    <a:pt x="11407" y="572"/>
                  </a:cubicBezTo>
                  <a:cubicBezTo>
                    <a:pt x="10818" y="205"/>
                    <a:pt x="10280" y="1"/>
                    <a:pt x="9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1"/>
            <p:cNvSpPr/>
            <p:nvPr/>
          </p:nvSpPr>
          <p:spPr>
            <a:xfrm>
              <a:off x="6333995" y="3691602"/>
              <a:ext cx="1427389" cy="1465450"/>
            </a:xfrm>
            <a:custGeom>
              <a:avLst/>
              <a:gdLst/>
              <a:ahLst/>
              <a:cxnLst/>
              <a:rect l="l" t="t" r="r" b="b"/>
              <a:pathLst>
                <a:path w="13876" h="14246" fill="none" extrusionOk="0">
                  <a:moveTo>
                    <a:pt x="2025" y="14246"/>
                  </a:moveTo>
                  <a:cubicBezTo>
                    <a:pt x="1334" y="13110"/>
                    <a:pt x="0" y="10839"/>
                    <a:pt x="1037" y="9654"/>
                  </a:cubicBezTo>
                  <a:cubicBezTo>
                    <a:pt x="1902" y="8642"/>
                    <a:pt x="3704" y="10617"/>
                    <a:pt x="5160" y="11678"/>
                  </a:cubicBezTo>
                  <a:cubicBezTo>
                    <a:pt x="5432" y="11876"/>
                    <a:pt x="5728" y="11382"/>
                    <a:pt x="5580" y="10987"/>
                  </a:cubicBezTo>
                  <a:cubicBezTo>
                    <a:pt x="4667" y="8395"/>
                    <a:pt x="2642" y="2173"/>
                    <a:pt x="4667" y="988"/>
                  </a:cubicBezTo>
                  <a:cubicBezTo>
                    <a:pt x="6370" y="0"/>
                    <a:pt x="7876" y="3852"/>
                    <a:pt x="8691" y="6568"/>
                  </a:cubicBezTo>
                  <a:cubicBezTo>
                    <a:pt x="8889" y="7210"/>
                    <a:pt x="9555" y="7185"/>
                    <a:pt x="9703" y="6518"/>
                  </a:cubicBezTo>
                  <a:cubicBezTo>
                    <a:pt x="10049" y="4889"/>
                    <a:pt x="10567" y="4148"/>
                    <a:pt x="10938" y="3802"/>
                  </a:cubicBezTo>
                  <a:cubicBezTo>
                    <a:pt x="11185" y="3556"/>
                    <a:pt x="11580" y="3531"/>
                    <a:pt x="11851" y="3728"/>
                  </a:cubicBezTo>
                  <a:cubicBezTo>
                    <a:pt x="13802" y="5160"/>
                    <a:pt x="13876" y="11925"/>
                    <a:pt x="13826" y="14221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3" name="Google Shape;363;p31"/>
          <p:cNvGrpSpPr/>
          <p:nvPr/>
        </p:nvGrpSpPr>
        <p:grpSpPr>
          <a:xfrm flipH="1">
            <a:off x="8034161" y="4148098"/>
            <a:ext cx="1192007" cy="1047297"/>
            <a:chOff x="6102849" y="3460147"/>
            <a:chExt cx="1942961" cy="1707086"/>
          </a:xfrm>
        </p:grpSpPr>
        <p:sp>
          <p:nvSpPr>
            <p:cNvPr id="364" name="Google Shape;364;p31"/>
            <p:cNvSpPr/>
            <p:nvPr/>
          </p:nvSpPr>
          <p:spPr>
            <a:xfrm>
              <a:off x="6102849" y="3460147"/>
              <a:ext cx="1942961" cy="1707086"/>
            </a:xfrm>
            <a:custGeom>
              <a:avLst/>
              <a:gdLst/>
              <a:ahLst/>
              <a:cxnLst/>
              <a:rect l="l" t="t" r="r" b="b"/>
              <a:pathLst>
                <a:path w="18888" h="16595" extrusionOk="0">
                  <a:moveTo>
                    <a:pt x="9795" y="1"/>
                  </a:moveTo>
                  <a:cubicBezTo>
                    <a:pt x="8290" y="1"/>
                    <a:pt x="7300" y="1971"/>
                    <a:pt x="6889" y="7164"/>
                  </a:cubicBezTo>
                  <a:cubicBezTo>
                    <a:pt x="6889" y="7182"/>
                    <a:pt x="6524" y="8876"/>
                    <a:pt x="5654" y="8876"/>
                  </a:cubicBezTo>
                  <a:cubicBezTo>
                    <a:pt x="5348" y="8876"/>
                    <a:pt x="4980" y="8667"/>
                    <a:pt x="4544" y="8102"/>
                  </a:cubicBezTo>
                  <a:cubicBezTo>
                    <a:pt x="3785" y="7104"/>
                    <a:pt x="3153" y="6690"/>
                    <a:pt x="2627" y="6690"/>
                  </a:cubicBezTo>
                  <a:cubicBezTo>
                    <a:pt x="52" y="6690"/>
                    <a:pt x="1" y="16595"/>
                    <a:pt x="1" y="16595"/>
                  </a:cubicBezTo>
                  <a:lnTo>
                    <a:pt x="17629" y="16570"/>
                  </a:lnTo>
                  <a:cubicBezTo>
                    <a:pt x="17629" y="16570"/>
                    <a:pt x="18888" y="10472"/>
                    <a:pt x="16839" y="8324"/>
                  </a:cubicBezTo>
                  <a:cubicBezTo>
                    <a:pt x="16365" y="7813"/>
                    <a:pt x="15879" y="7620"/>
                    <a:pt x="15416" y="7620"/>
                  </a:cubicBezTo>
                  <a:cubicBezTo>
                    <a:pt x="14939" y="7620"/>
                    <a:pt x="14487" y="7826"/>
                    <a:pt x="14098" y="8102"/>
                  </a:cubicBezTo>
                  <a:cubicBezTo>
                    <a:pt x="13951" y="8214"/>
                    <a:pt x="13786" y="8264"/>
                    <a:pt x="13625" y="8264"/>
                  </a:cubicBezTo>
                  <a:cubicBezTo>
                    <a:pt x="13219" y="8264"/>
                    <a:pt x="12839" y="7944"/>
                    <a:pt x="12839" y="7484"/>
                  </a:cubicBezTo>
                  <a:cubicBezTo>
                    <a:pt x="12938" y="5065"/>
                    <a:pt x="12814" y="1460"/>
                    <a:pt x="11407" y="572"/>
                  </a:cubicBezTo>
                  <a:cubicBezTo>
                    <a:pt x="10818" y="205"/>
                    <a:pt x="10280" y="1"/>
                    <a:pt x="9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1"/>
            <p:cNvSpPr/>
            <p:nvPr/>
          </p:nvSpPr>
          <p:spPr>
            <a:xfrm>
              <a:off x="6333995" y="3691602"/>
              <a:ext cx="1427389" cy="1465450"/>
            </a:xfrm>
            <a:custGeom>
              <a:avLst/>
              <a:gdLst/>
              <a:ahLst/>
              <a:cxnLst/>
              <a:rect l="l" t="t" r="r" b="b"/>
              <a:pathLst>
                <a:path w="13876" h="14246" fill="none" extrusionOk="0">
                  <a:moveTo>
                    <a:pt x="2025" y="14246"/>
                  </a:moveTo>
                  <a:cubicBezTo>
                    <a:pt x="1334" y="13110"/>
                    <a:pt x="0" y="10839"/>
                    <a:pt x="1037" y="9654"/>
                  </a:cubicBezTo>
                  <a:cubicBezTo>
                    <a:pt x="1902" y="8642"/>
                    <a:pt x="3704" y="10617"/>
                    <a:pt x="5160" y="11678"/>
                  </a:cubicBezTo>
                  <a:cubicBezTo>
                    <a:pt x="5432" y="11876"/>
                    <a:pt x="5728" y="11382"/>
                    <a:pt x="5580" y="10987"/>
                  </a:cubicBezTo>
                  <a:cubicBezTo>
                    <a:pt x="4667" y="8395"/>
                    <a:pt x="2642" y="2173"/>
                    <a:pt x="4667" y="988"/>
                  </a:cubicBezTo>
                  <a:cubicBezTo>
                    <a:pt x="6370" y="0"/>
                    <a:pt x="7876" y="3852"/>
                    <a:pt x="8691" y="6568"/>
                  </a:cubicBezTo>
                  <a:cubicBezTo>
                    <a:pt x="8889" y="7210"/>
                    <a:pt x="9555" y="7185"/>
                    <a:pt x="9703" y="6518"/>
                  </a:cubicBezTo>
                  <a:cubicBezTo>
                    <a:pt x="10049" y="4889"/>
                    <a:pt x="10567" y="4148"/>
                    <a:pt x="10938" y="3802"/>
                  </a:cubicBezTo>
                  <a:cubicBezTo>
                    <a:pt x="11185" y="3556"/>
                    <a:pt x="11580" y="3531"/>
                    <a:pt x="11851" y="3728"/>
                  </a:cubicBezTo>
                  <a:cubicBezTo>
                    <a:pt x="13802" y="5160"/>
                    <a:pt x="13876" y="11925"/>
                    <a:pt x="13826" y="14221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6" name="Google Shape;366;p31"/>
          <p:cNvGrpSpPr/>
          <p:nvPr/>
        </p:nvGrpSpPr>
        <p:grpSpPr>
          <a:xfrm>
            <a:off x="1380519" y="4196939"/>
            <a:ext cx="697336" cy="814012"/>
            <a:chOff x="7862735" y="208021"/>
            <a:chExt cx="1093002" cy="1275881"/>
          </a:xfrm>
        </p:grpSpPr>
        <p:grpSp>
          <p:nvGrpSpPr>
            <p:cNvPr id="367" name="Google Shape;367;p31"/>
            <p:cNvGrpSpPr/>
            <p:nvPr/>
          </p:nvGrpSpPr>
          <p:grpSpPr>
            <a:xfrm>
              <a:off x="7862735" y="208021"/>
              <a:ext cx="568046" cy="662955"/>
              <a:chOff x="3043650" y="3588975"/>
              <a:chExt cx="585675" cy="683600"/>
            </a:xfrm>
          </p:grpSpPr>
          <p:sp>
            <p:nvSpPr>
              <p:cNvPr id="368" name="Google Shape;368;p31"/>
              <p:cNvSpPr/>
              <p:nvPr/>
            </p:nvSpPr>
            <p:spPr>
              <a:xfrm>
                <a:off x="3043650" y="3588975"/>
                <a:ext cx="585675" cy="683600"/>
              </a:xfrm>
              <a:custGeom>
                <a:avLst/>
                <a:gdLst/>
                <a:ahLst/>
                <a:cxnLst/>
                <a:rect l="l" t="t" r="r" b="b"/>
                <a:pathLst>
                  <a:path w="23427" h="27344" extrusionOk="0">
                    <a:moveTo>
                      <a:pt x="8373" y="1"/>
                    </a:moveTo>
                    <a:cubicBezTo>
                      <a:pt x="8306" y="1"/>
                      <a:pt x="8239" y="4"/>
                      <a:pt x="8172" y="11"/>
                    </a:cubicBezTo>
                    <a:cubicBezTo>
                      <a:pt x="7744" y="11"/>
                      <a:pt x="7355" y="127"/>
                      <a:pt x="7044" y="361"/>
                    </a:cubicBezTo>
                    <a:cubicBezTo>
                      <a:pt x="6460" y="867"/>
                      <a:pt x="6032" y="1528"/>
                      <a:pt x="5760" y="2268"/>
                    </a:cubicBezTo>
                    <a:cubicBezTo>
                      <a:pt x="5448" y="2929"/>
                      <a:pt x="5254" y="3630"/>
                      <a:pt x="5215" y="4369"/>
                    </a:cubicBezTo>
                    <a:cubicBezTo>
                      <a:pt x="5215" y="5069"/>
                      <a:pt x="5371" y="5731"/>
                      <a:pt x="5721" y="6353"/>
                    </a:cubicBezTo>
                    <a:cubicBezTo>
                      <a:pt x="6032" y="6898"/>
                      <a:pt x="6343" y="7404"/>
                      <a:pt x="6733" y="7910"/>
                    </a:cubicBezTo>
                    <a:cubicBezTo>
                      <a:pt x="7083" y="8377"/>
                      <a:pt x="7433" y="8805"/>
                      <a:pt x="7783" y="9155"/>
                    </a:cubicBezTo>
                    <a:cubicBezTo>
                      <a:pt x="8289" y="9739"/>
                      <a:pt x="8873" y="10323"/>
                      <a:pt x="9457" y="10867"/>
                    </a:cubicBezTo>
                    <a:cubicBezTo>
                      <a:pt x="9885" y="11218"/>
                      <a:pt x="10118" y="11412"/>
                      <a:pt x="10118" y="11412"/>
                    </a:cubicBezTo>
                    <a:cubicBezTo>
                      <a:pt x="10313" y="11607"/>
                      <a:pt x="10507" y="11724"/>
                      <a:pt x="10663" y="11840"/>
                    </a:cubicBezTo>
                    <a:lnTo>
                      <a:pt x="10429" y="11762"/>
                    </a:lnTo>
                    <a:cubicBezTo>
                      <a:pt x="10157" y="11685"/>
                      <a:pt x="9924" y="11646"/>
                      <a:pt x="9924" y="11646"/>
                    </a:cubicBezTo>
                    <a:cubicBezTo>
                      <a:pt x="8490" y="11373"/>
                      <a:pt x="7087" y="11249"/>
                      <a:pt x="5661" y="11249"/>
                    </a:cubicBezTo>
                    <a:cubicBezTo>
                      <a:pt x="5461" y="11249"/>
                      <a:pt x="5261" y="11252"/>
                      <a:pt x="5059" y="11257"/>
                    </a:cubicBezTo>
                    <a:cubicBezTo>
                      <a:pt x="4242" y="11257"/>
                      <a:pt x="3425" y="11334"/>
                      <a:pt x="2608" y="11490"/>
                    </a:cubicBezTo>
                    <a:cubicBezTo>
                      <a:pt x="1791" y="11607"/>
                      <a:pt x="1051" y="12035"/>
                      <a:pt x="468" y="12657"/>
                    </a:cubicBezTo>
                    <a:cubicBezTo>
                      <a:pt x="234" y="12969"/>
                      <a:pt x="39" y="13358"/>
                      <a:pt x="39" y="13786"/>
                    </a:cubicBezTo>
                    <a:cubicBezTo>
                      <a:pt x="1" y="14214"/>
                      <a:pt x="78" y="14603"/>
                      <a:pt x="195" y="14992"/>
                    </a:cubicBezTo>
                    <a:cubicBezTo>
                      <a:pt x="468" y="15693"/>
                      <a:pt x="896" y="16354"/>
                      <a:pt x="1440" y="16860"/>
                    </a:cubicBezTo>
                    <a:cubicBezTo>
                      <a:pt x="1985" y="17366"/>
                      <a:pt x="2569" y="17755"/>
                      <a:pt x="3269" y="18028"/>
                    </a:cubicBezTo>
                    <a:cubicBezTo>
                      <a:pt x="3853" y="18300"/>
                      <a:pt x="4515" y="18456"/>
                      <a:pt x="5215" y="18495"/>
                    </a:cubicBezTo>
                    <a:cubicBezTo>
                      <a:pt x="5413" y="18514"/>
                      <a:pt x="5612" y="18524"/>
                      <a:pt x="5809" y="18524"/>
                    </a:cubicBezTo>
                    <a:cubicBezTo>
                      <a:pt x="6776" y="18524"/>
                      <a:pt x="7728" y="18292"/>
                      <a:pt x="8600" y="17872"/>
                    </a:cubicBezTo>
                    <a:lnTo>
                      <a:pt x="10390" y="17094"/>
                    </a:lnTo>
                    <a:lnTo>
                      <a:pt x="10390" y="17094"/>
                    </a:lnTo>
                    <a:cubicBezTo>
                      <a:pt x="9457" y="18378"/>
                      <a:pt x="8834" y="19895"/>
                      <a:pt x="8600" y="21491"/>
                    </a:cubicBezTo>
                    <a:cubicBezTo>
                      <a:pt x="8406" y="22269"/>
                      <a:pt x="8445" y="23086"/>
                      <a:pt x="8639" y="23865"/>
                    </a:cubicBezTo>
                    <a:cubicBezTo>
                      <a:pt x="8756" y="24254"/>
                      <a:pt x="8912" y="24604"/>
                      <a:pt x="9106" y="24954"/>
                    </a:cubicBezTo>
                    <a:cubicBezTo>
                      <a:pt x="9301" y="25304"/>
                      <a:pt x="9495" y="25616"/>
                      <a:pt x="9729" y="25927"/>
                    </a:cubicBezTo>
                    <a:cubicBezTo>
                      <a:pt x="9962" y="26238"/>
                      <a:pt x="10235" y="26511"/>
                      <a:pt x="10546" y="26783"/>
                    </a:cubicBezTo>
                    <a:cubicBezTo>
                      <a:pt x="10857" y="26978"/>
                      <a:pt x="11208" y="27172"/>
                      <a:pt x="11597" y="27250"/>
                    </a:cubicBezTo>
                    <a:cubicBezTo>
                      <a:pt x="11838" y="27313"/>
                      <a:pt x="12083" y="27344"/>
                      <a:pt x="12326" y="27344"/>
                    </a:cubicBezTo>
                    <a:cubicBezTo>
                      <a:pt x="12831" y="27344"/>
                      <a:pt x="13330" y="27214"/>
                      <a:pt x="13776" y="26978"/>
                    </a:cubicBezTo>
                    <a:cubicBezTo>
                      <a:pt x="14399" y="26627"/>
                      <a:pt x="14904" y="26083"/>
                      <a:pt x="15216" y="25421"/>
                    </a:cubicBezTo>
                    <a:cubicBezTo>
                      <a:pt x="15488" y="24837"/>
                      <a:pt x="15644" y="24215"/>
                      <a:pt x="15683" y="23553"/>
                    </a:cubicBezTo>
                    <a:cubicBezTo>
                      <a:pt x="15838" y="21724"/>
                      <a:pt x="15799" y="19857"/>
                      <a:pt x="15527" y="18028"/>
                    </a:cubicBezTo>
                    <a:lnTo>
                      <a:pt x="15527" y="18028"/>
                    </a:lnTo>
                    <a:cubicBezTo>
                      <a:pt x="17045" y="18923"/>
                      <a:pt x="18679" y="19701"/>
                      <a:pt x="20352" y="20323"/>
                    </a:cubicBezTo>
                    <a:cubicBezTo>
                      <a:pt x="20755" y="20485"/>
                      <a:pt x="21195" y="20572"/>
                      <a:pt x="21647" y="20572"/>
                    </a:cubicBezTo>
                    <a:cubicBezTo>
                      <a:pt x="21850" y="20572"/>
                      <a:pt x="22054" y="20554"/>
                      <a:pt x="22259" y="20518"/>
                    </a:cubicBezTo>
                    <a:cubicBezTo>
                      <a:pt x="22609" y="20440"/>
                      <a:pt x="22882" y="20207"/>
                      <a:pt x="23076" y="19934"/>
                    </a:cubicBezTo>
                    <a:cubicBezTo>
                      <a:pt x="23193" y="19623"/>
                      <a:pt x="23193" y="19273"/>
                      <a:pt x="23115" y="18962"/>
                    </a:cubicBezTo>
                    <a:cubicBezTo>
                      <a:pt x="22998" y="18650"/>
                      <a:pt x="22882" y="18378"/>
                      <a:pt x="22726" y="18144"/>
                    </a:cubicBezTo>
                    <a:cubicBezTo>
                      <a:pt x="22570" y="17872"/>
                      <a:pt x="22415" y="17638"/>
                      <a:pt x="22220" y="17405"/>
                    </a:cubicBezTo>
                    <a:cubicBezTo>
                      <a:pt x="21909" y="16977"/>
                      <a:pt x="21520" y="16588"/>
                      <a:pt x="21131" y="16238"/>
                    </a:cubicBezTo>
                    <a:cubicBezTo>
                      <a:pt x="20391" y="15615"/>
                      <a:pt x="19613" y="15109"/>
                      <a:pt x="18757" y="14681"/>
                    </a:cubicBezTo>
                    <a:cubicBezTo>
                      <a:pt x="18134" y="14370"/>
                      <a:pt x="17589" y="14136"/>
                      <a:pt x="17084" y="13942"/>
                    </a:cubicBezTo>
                    <a:lnTo>
                      <a:pt x="17084" y="13942"/>
                    </a:lnTo>
                    <a:cubicBezTo>
                      <a:pt x="17297" y="13956"/>
                      <a:pt x="17511" y="13965"/>
                      <a:pt x="17723" y="13965"/>
                    </a:cubicBezTo>
                    <a:cubicBezTo>
                      <a:pt x="18089" y="13965"/>
                      <a:pt x="18450" y="13938"/>
                      <a:pt x="18796" y="13864"/>
                    </a:cubicBezTo>
                    <a:cubicBezTo>
                      <a:pt x="19496" y="13708"/>
                      <a:pt x="20158" y="13397"/>
                      <a:pt x="20703" y="12930"/>
                    </a:cubicBezTo>
                    <a:cubicBezTo>
                      <a:pt x="21247" y="12502"/>
                      <a:pt x="21714" y="11957"/>
                      <a:pt x="22103" y="11373"/>
                    </a:cubicBezTo>
                    <a:cubicBezTo>
                      <a:pt x="22493" y="10790"/>
                      <a:pt x="22804" y="10206"/>
                      <a:pt x="23076" y="9544"/>
                    </a:cubicBezTo>
                    <a:cubicBezTo>
                      <a:pt x="23310" y="8922"/>
                      <a:pt x="23427" y="8260"/>
                      <a:pt x="23388" y="7560"/>
                    </a:cubicBezTo>
                    <a:cubicBezTo>
                      <a:pt x="23349" y="6898"/>
                      <a:pt x="23115" y="6276"/>
                      <a:pt x="22648" y="5770"/>
                    </a:cubicBezTo>
                    <a:cubicBezTo>
                      <a:pt x="22009" y="5039"/>
                      <a:pt x="21108" y="4619"/>
                      <a:pt x="20169" y="4619"/>
                    </a:cubicBezTo>
                    <a:cubicBezTo>
                      <a:pt x="19907" y="4619"/>
                      <a:pt x="19643" y="4651"/>
                      <a:pt x="19380" y="4719"/>
                    </a:cubicBezTo>
                    <a:cubicBezTo>
                      <a:pt x="18835" y="4875"/>
                      <a:pt x="18368" y="5147"/>
                      <a:pt x="17979" y="5497"/>
                    </a:cubicBezTo>
                    <a:cubicBezTo>
                      <a:pt x="17628" y="5809"/>
                      <a:pt x="17278" y="6120"/>
                      <a:pt x="16967" y="6470"/>
                    </a:cubicBezTo>
                    <a:cubicBezTo>
                      <a:pt x="16344" y="7132"/>
                      <a:pt x="14165" y="9311"/>
                      <a:pt x="14165" y="9311"/>
                    </a:cubicBezTo>
                    <a:cubicBezTo>
                      <a:pt x="14126" y="8688"/>
                      <a:pt x="13815" y="7638"/>
                      <a:pt x="13698" y="6782"/>
                    </a:cubicBezTo>
                    <a:cubicBezTo>
                      <a:pt x="13465" y="5536"/>
                      <a:pt x="13037" y="4330"/>
                      <a:pt x="12453" y="3201"/>
                    </a:cubicBezTo>
                    <a:cubicBezTo>
                      <a:pt x="12064" y="2579"/>
                      <a:pt x="11636" y="1995"/>
                      <a:pt x="11169" y="1489"/>
                    </a:cubicBezTo>
                    <a:cubicBezTo>
                      <a:pt x="10624" y="944"/>
                      <a:pt x="10001" y="516"/>
                      <a:pt x="9301" y="205"/>
                    </a:cubicBezTo>
                    <a:cubicBezTo>
                      <a:pt x="9011" y="76"/>
                      <a:pt x="8694" y="1"/>
                      <a:pt x="83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1"/>
              <p:cNvSpPr/>
              <p:nvPr/>
            </p:nvSpPr>
            <p:spPr>
              <a:xfrm>
                <a:off x="3380250" y="3921525"/>
                <a:ext cx="25325" cy="24525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981" extrusionOk="0">
                    <a:moveTo>
                      <a:pt x="584" y="406"/>
                    </a:moveTo>
                    <a:cubicBezTo>
                      <a:pt x="623" y="445"/>
                      <a:pt x="623" y="445"/>
                      <a:pt x="623" y="484"/>
                    </a:cubicBezTo>
                    <a:cubicBezTo>
                      <a:pt x="623" y="523"/>
                      <a:pt x="623" y="523"/>
                      <a:pt x="623" y="562"/>
                    </a:cubicBezTo>
                    <a:lnTo>
                      <a:pt x="584" y="562"/>
                    </a:lnTo>
                    <a:cubicBezTo>
                      <a:pt x="545" y="562"/>
                      <a:pt x="507" y="562"/>
                      <a:pt x="468" y="523"/>
                    </a:cubicBezTo>
                    <a:cubicBezTo>
                      <a:pt x="468" y="523"/>
                      <a:pt x="468" y="484"/>
                      <a:pt x="468" y="484"/>
                    </a:cubicBezTo>
                    <a:cubicBezTo>
                      <a:pt x="507" y="445"/>
                      <a:pt x="507" y="406"/>
                      <a:pt x="545" y="406"/>
                    </a:cubicBezTo>
                    <a:close/>
                    <a:moveTo>
                      <a:pt x="614" y="1"/>
                    </a:moveTo>
                    <a:cubicBezTo>
                      <a:pt x="591" y="1"/>
                      <a:pt x="568" y="6"/>
                      <a:pt x="545" y="17"/>
                    </a:cubicBezTo>
                    <a:lnTo>
                      <a:pt x="507" y="17"/>
                    </a:lnTo>
                    <a:cubicBezTo>
                      <a:pt x="429" y="17"/>
                      <a:pt x="351" y="56"/>
                      <a:pt x="312" y="95"/>
                    </a:cubicBezTo>
                    <a:cubicBezTo>
                      <a:pt x="234" y="134"/>
                      <a:pt x="156" y="173"/>
                      <a:pt x="117" y="251"/>
                    </a:cubicBezTo>
                    <a:cubicBezTo>
                      <a:pt x="40" y="367"/>
                      <a:pt x="1" y="523"/>
                      <a:pt x="40" y="679"/>
                    </a:cubicBezTo>
                    <a:cubicBezTo>
                      <a:pt x="78" y="795"/>
                      <a:pt x="195" y="912"/>
                      <a:pt x="312" y="951"/>
                    </a:cubicBezTo>
                    <a:cubicBezTo>
                      <a:pt x="370" y="970"/>
                      <a:pt x="438" y="980"/>
                      <a:pt x="507" y="980"/>
                    </a:cubicBezTo>
                    <a:cubicBezTo>
                      <a:pt x="575" y="980"/>
                      <a:pt x="643" y="970"/>
                      <a:pt x="701" y="951"/>
                    </a:cubicBezTo>
                    <a:cubicBezTo>
                      <a:pt x="779" y="912"/>
                      <a:pt x="896" y="834"/>
                      <a:pt x="935" y="756"/>
                    </a:cubicBezTo>
                    <a:cubicBezTo>
                      <a:pt x="1012" y="679"/>
                      <a:pt x="1012" y="562"/>
                      <a:pt x="1012" y="484"/>
                    </a:cubicBezTo>
                    <a:cubicBezTo>
                      <a:pt x="1012" y="289"/>
                      <a:pt x="935" y="134"/>
                      <a:pt x="779" y="56"/>
                    </a:cubicBezTo>
                    <a:cubicBezTo>
                      <a:pt x="724" y="28"/>
                      <a:pt x="669" y="1"/>
                      <a:pt x="61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1"/>
              <p:cNvSpPr/>
              <p:nvPr/>
            </p:nvSpPr>
            <p:spPr>
              <a:xfrm>
                <a:off x="3414300" y="3988875"/>
                <a:ext cx="27275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124" extrusionOk="0">
                    <a:moveTo>
                      <a:pt x="545" y="358"/>
                    </a:moveTo>
                    <a:cubicBezTo>
                      <a:pt x="584" y="358"/>
                      <a:pt x="623" y="397"/>
                      <a:pt x="623" y="436"/>
                    </a:cubicBezTo>
                    <a:cubicBezTo>
                      <a:pt x="623" y="475"/>
                      <a:pt x="584" y="514"/>
                      <a:pt x="545" y="553"/>
                    </a:cubicBezTo>
                    <a:lnTo>
                      <a:pt x="468" y="553"/>
                    </a:lnTo>
                    <a:cubicBezTo>
                      <a:pt x="429" y="514"/>
                      <a:pt x="429" y="475"/>
                      <a:pt x="390" y="475"/>
                    </a:cubicBezTo>
                    <a:cubicBezTo>
                      <a:pt x="390" y="475"/>
                      <a:pt x="429" y="436"/>
                      <a:pt x="429" y="397"/>
                    </a:cubicBezTo>
                    <a:cubicBezTo>
                      <a:pt x="429" y="358"/>
                      <a:pt x="429" y="358"/>
                      <a:pt x="468" y="358"/>
                    </a:cubicBezTo>
                    <a:close/>
                    <a:moveTo>
                      <a:pt x="935" y="592"/>
                    </a:moveTo>
                    <a:cubicBezTo>
                      <a:pt x="935" y="592"/>
                      <a:pt x="935" y="631"/>
                      <a:pt x="935" y="631"/>
                    </a:cubicBezTo>
                    <a:cubicBezTo>
                      <a:pt x="922" y="657"/>
                      <a:pt x="909" y="683"/>
                      <a:pt x="896" y="707"/>
                    </a:cubicBezTo>
                    <a:lnTo>
                      <a:pt x="896" y="707"/>
                    </a:lnTo>
                    <a:cubicBezTo>
                      <a:pt x="897" y="669"/>
                      <a:pt x="935" y="630"/>
                      <a:pt x="935" y="592"/>
                    </a:cubicBezTo>
                    <a:close/>
                    <a:moveTo>
                      <a:pt x="892" y="714"/>
                    </a:moveTo>
                    <a:cubicBezTo>
                      <a:pt x="867" y="760"/>
                      <a:pt x="843" y="801"/>
                      <a:pt x="818" y="825"/>
                    </a:cubicBezTo>
                    <a:cubicBezTo>
                      <a:pt x="763" y="853"/>
                      <a:pt x="688" y="880"/>
                      <a:pt x="622" y="880"/>
                    </a:cubicBezTo>
                    <a:cubicBezTo>
                      <a:pt x="594" y="880"/>
                      <a:pt x="568" y="876"/>
                      <a:pt x="545" y="864"/>
                    </a:cubicBezTo>
                    <a:lnTo>
                      <a:pt x="584" y="864"/>
                    </a:lnTo>
                    <a:cubicBezTo>
                      <a:pt x="699" y="864"/>
                      <a:pt x="814" y="826"/>
                      <a:pt x="892" y="714"/>
                    </a:cubicBezTo>
                    <a:close/>
                    <a:moveTo>
                      <a:pt x="469" y="1"/>
                    </a:moveTo>
                    <a:cubicBezTo>
                      <a:pt x="302" y="1"/>
                      <a:pt x="146" y="106"/>
                      <a:pt x="78" y="242"/>
                    </a:cubicBezTo>
                    <a:cubicBezTo>
                      <a:pt x="1" y="397"/>
                      <a:pt x="1" y="592"/>
                      <a:pt x="78" y="747"/>
                    </a:cubicBezTo>
                    <a:cubicBezTo>
                      <a:pt x="117" y="864"/>
                      <a:pt x="234" y="981"/>
                      <a:pt x="351" y="1059"/>
                    </a:cubicBezTo>
                    <a:cubicBezTo>
                      <a:pt x="419" y="1104"/>
                      <a:pt x="501" y="1123"/>
                      <a:pt x="580" y="1123"/>
                    </a:cubicBezTo>
                    <a:cubicBezTo>
                      <a:pt x="637" y="1123"/>
                      <a:pt x="692" y="1114"/>
                      <a:pt x="740" y="1098"/>
                    </a:cubicBezTo>
                    <a:cubicBezTo>
                      <a:pt x="857" y="1020"/>
                      <a:pt x="935" y="942"/>
                      <a:pt x="1012" y="864"/>
                    </a:cubicBezTo>
                    <a:cubicBezTo>
                      <a:pt x="1051" y="786"/>
                      <a:pt x="1090" y="670"/>
                      <a:pt x="1090" y="592"/>
                    </a:cubicBezTo>
                    <a:cubicBezTo>
                      <a:pt x="1090" y="475"/>
                      <a:pt x="1051" y="397"/>
                      <a:pt x="1012" y="358"/>
                    </a:cubicBezTo>
                    <a:cubicBezTo>
                      <a:pt x="973" y="242"/>
                      <a:pt x="896" y="164"/>
                      <a:pt x="818" y="86"/>
                    </a:cubicBezTo>
                    <a:cubicBezTo>
                      <a:pt x="779" y="86"/>
                      <a:pt x="740" y="47"/>
                      <a:pt x="701" y="47"/>
                    </a:cubicBezTo>
                    <a:lnTo>
                      <a:pt x="740" y="86"/>
                    </a:lnTo>
                    <a:cubicBezTo>
                      <a:pt x="701" y="47"/>
                      <a:pt x="623" y="8"/>
                      <a:pt x="545" y="8"/>
                    </a:cubicBezTo>
                    <a:cubicBezTo>
                      <a:pt x="520" y="3"/>
                      <a:pt x="494" y="1"/>
                      <a:pt x="469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1"/>
              <p:cNvSpPr/>
              <p:nvPr/>
            </p:nvSpPr>
            <p:spPr>
              <a:xfrm>
                <a:off x="3328700" y="3978600"/>
                <a:ext cx="24350" cy="2507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003" extrusionOk="0">
                    <a:moveTo>
                      <a:pt x="545" y="302"/>
                    </a:moveTo>
                    <a:cubicBezTo>
                      <a:pt x="584" y="302"/>
                      <a:pt x="662" y="341"/>
                      <a:pt x="662" y="419"/>
                    </a:cubicBezTo>
                    <a:cubicBezTo>
                      <a:pt x="701" y="458"/>
                      <a:pt x="662" y="536"/>
                      <a:pt x="584" y="536"/>
                    </a:cubicBezTo>
                    <a:lnTo>
                      <a:pt x="467" y="536"/>
                    </a:lnTo>
                    <a:cubicBezTo>
                      <a:pt x="467" y="536"/>
                      <a:pt x="428" y="497"/>
                      <a:pt x="428" y="497"/>
                    </a:cubicBezTo>
                    <a:cubicBezTo>
                      <a:pt x="428" y="419"/>
                      <a:pt x="467" y="341"/>
                      <a:pt x="545" y="302"/>
                    </a:cubicBezTo>
                    <a:close/>
                    <a:moveTo>
                      <a:pt x="564" y="1"/>
                    </a:moveTo>
                    <a:cubicBezTo>
                      <a:pt x="516" y="1"/>
                      <a:pt x="467" y="10"/>
                      <a:pt x="428" y="30"/>
                    </a:cubicBezTo>
                    <a:cubicBezTo>
                      <a:pt x="0" y="225"/>
                      <a:pt x="39" y="808"/>
                      <a:pt x="467" y="1003"/>
                    </a:cubicBezTo>
                    <a:cubicBezTo>
                      <a:pt x="545" y="1003"/>
                      <a:pt x="623" y="1003"/>
                      <a:pt x="701" y="964"/>
                    </a:cubicBezTo>
                    <a:cubicBezTo>
                      <a:pt x="740" y="925"/>
                      <a:pt x="740" y="886"/>
                      <a:pt x="779" y="808"/>
                    </a:cubicBezTo>
                    <a:cubicBezTo>
                      <a:pt x="779" y="808"/>
                      <a:pt x="779" y="808"/>
                      <a:pt x="779" y="769"/>
                    </a:cubicBezTo>
                    <a:lnTo>
                      <a:pt x="817" y="769"/>
                    </a:lnTo>
                    <a:cubicBezTo>
                      <a:pt x="895" y="691"/>
                      <a:pt x="934" y="614"/>
                      <a:pt x="973" y="497"/>
                    </a:cubicBezTo>
                    <a:cubicBezTo>
                      <a:pt x="973" y="419"/>
                      <a:pt x="973" y="302"/>
                      <a:pt x="934" y="225"/>
                    </a:cubicBezTo>
                    <a:cubicBezTo>
                      <a:pt x="856" y="147"/>
                      <a:pt x="779" y="69"/>
                      <a:pt x="701" y="30"/>
                    </a:cubicBezTo>
                    <a:cubicBezTo>
                      <a:pt x="662" y="10"/>
                      <a:pt x="613" y="1"/>
                      <a:pt x="564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31"/>
              <p:cNvSpPr/>
              <p:nvPr/>
            </p:nvSpPr>
            <p:spPr>
              <a:xfrm>
                <a:off x="3368575" y="3864550"/>
                <a:ext cx="23375" cy="2282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913" extrusionOk="0">
                    <a:moveTo>
                      <a:pt x="584" y="311"/>
                    </a:moveTo>
                    <a:cubicBezTo>
                      <a:pt x="584" y="350"/>
                      <a:pt x="623" y="350"/>
                      <a:pt x="623" y="389"/>
                    </a:cubicBezTo>
                    <a:cubicBezTo>
                      <a:pt x="623" y="428"/>
                      <a:pt x="623" y="506"/>
                      <a:pt x="584" y="584"/>
                    </a:cubicBezTo>
                    <a:lnTo>
                      <a:pt x="507" y="584"/>
                    </a:lnTo>
                    <a:cubicBezTo>
                      <a:pt x="468" y="545"/>
                      <a:pt x="429" y="506"/>
                      <a:pt x="429" y="467"/>
                    </a:cubicBezTo>
                    <a:cubicBezTo>
                      <a:pt x="429" y="428"/>
                      <a:pt x="429" y="389"/>
                      <a:pt x="468" y="350"/>
                    </a:cubicBezTo>
                    <a:cubicBezTo>
                      <a:pt x="468" y="350"/>
                      <a:pt x="468" y="350"/>
                      <a:pt x="507" y="311"/>
                    </a:cubicBezTo>
                    <a:close/>
                    <a:moveTo>
                      <a:pt x="584" y="0"/>
                    </a:moveTo>
                    <a:cubicBezTo>
                      <a:pt x="390" y="0"/>
                      <a:pt x="234" y="39"/>
                      <a:pt x="117" y="195"/>
                    </a:cubicBezTo>
                    <a:cubicBezTo>
                      <a:pt x="40" y="311"/>
                      <a:pt x="1" y="467"/>
                      <a:pt x="40" y="623"/>
                    </a:cubicBezTo>
                    <a:cubicBezTo>
                      <a:pt x="79" y="739"/>
                      <a:pt x="195" y="856"/>
                      <a:pt x="312" y="895"/>
                    </a:cubicBezTo>
                    <a:cubicBezTo>
                      <a:pt x="338" y="908"/>
                      <a:pt x="364" y="912"/>
                      <a:pt x="388" y="912"/>
                    </a:cubicBezTo>
                    <a:cubicBezTo>
                      <a:pt x="437" y="912"/>
                      <a:pt x="481" y="895"/>
                      <a:pt x="507" y="895"/>
                    </a:cubicBezTo>
                    <a:lnTo>
                      <a:pt x="507" y="856"/>
                    </a:lnTo>
                    <a:lnTo>
                      <a:pt x="584" y="856"/>
                    </a:lnTo>
                    <a:cubicBezTo>
                      <a:pt x="662" y="856"/>
                      <a:pt x="779" y="778"/>
                      <a:pt x="818" y="701"/>
                    </a:cubicBezTo>
                    <a:cubicBezTo>
                      <a:pt x="896" y="623"/>
                      <a:pt x="935" y="545"/>
                      <a:pt x="935" y="428"/>
                    </a:cubicBezTo>
                    <a:cubicBezTo>
                      <a:pt x="935" y="350"/>
                      <a:pt x="896" y="311"/>
                      <a:pt x="896" y="273"/>
                    </a:cubicBezTo>
                    <a:cubicBezTo>
                      <a:pt x="818" y="156"/>
                      <a:pt x="701" y="39"/>
                      <a:pt x="584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31"/>
              <p:cNvSpPr/>
              <p:nvPr/>
            </p:nvSpPr>
            <p:spPr>
              <a:xfrm>
                <a:off x="3441550" y="3907600"/>
                <a:ext cx="23375" cy="22150"/>
              </a:xfrm>
              <a:custGeom>
                <a:avLst/>
                <a:gdLst/>
                <a:ahLst/>
                <a:cxnLst/>
                <a:rect l="l" t="t" r="r" b="b"/>
                <a:pathLst>
                  <a:path w="935" h="886" extrusionOk="0">
                    <a:moveTo>
                      <a:pt x="448" y="0"/>
                    </a:moveTo>
                    <a:cubicBezTo>
                      <a:pt x="389" y="0"/>
                      <a:pt x="331" y="10"/>
                      <a:pt x="273" y="29"/>
                    </a:cubicBezTo>
                    <a:cubicBezTo>
                      <a:pt x="195" y="68"/>
                      <a:pt x="117" y="107"/>
                      <a:pt x="39" y="185"/>
                    </a:cubicBezTo>
                    <a:cubicBezTo>
                      <a:pt x="0" y="263"/>
                      <a:pt x="0" y="341"/>
                      <a:pt x="0" y="457"/>
                    </a:cubicBezTo>
                    <a:cubicBezTo>
                      <a:pt x="0" y="535"/>
                      <a:pt x="39" y="613"/>
                      <a:pt x="78" y="691"/>
                    </a:cubicBezTo>
                    <a:cubicBezTo>
                      <a:pt x="156" y="808"/>
                      <a:pt x="312" y="846"/>
                      <a:pt x="467" y="885"/>
                    </a:cubicBezTo>
                    <a:cubicBezTo>
                      <a:pt x="584" y="846"/>
                      <a:pt x="701" y="808"/>
                      <a:pt x="778" y="730"/>
                    </a:cubicBezTo>
                    <a:cubicBezTo>
                      <a:pt x="895" y="652"/>
                      <a:pt x="934" y="496"/>
                      <a:pt x="895" y="379"/>
                    </a:cubicBezTo>
                    <a:cubicBezTo>
                      <a:pt x="895" y="302"/>
                      <a:pt x="817" y="224"/>
                      <a:pt x="740" y="185"/>
                    </a:cubicBezTo>
                    <a:cubicBezTo>
                      <a:pt x="701" y="107"/>
                      <a:pt x="662" y="68"/>
                      <a:pt x="623" y="29"/>
                    </a:cubicBezTo>
                    <a:cubicBezTo>
                      <a:pt x="564" y="10"/>
                      <a:pt x="506" y="0"/>
                      <a:pt x="448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31"/>
              <p:cNvSpPr/>
              <p:nvPr/>
            </p:nvSpPr>
            <p:spPr>
              <a:xfrm>
                <a:off x="3309225" y="3908200"/>
                <a:ext cx="22400" cy="21550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2" extrusionOk="0">
                    <a:moveTo>
                      <a:pt x="448" y="287"/>
                    </a:moveTo>
                    <a:cubicBezTo>
                      <a:pt x="478" y="287"/>
                      <a:pt x="507" y="297"/>
                      <a:pt x="546" y="317"/>
                    </a:cubicBezTo>
                    <a:cubicBezTo>
                      <a:pt x="546" y="355"/>
                      <a:pt x="546" y="394"/>
                      <a:pt x="546" y="433"/>
                    </a:cubicBezTo>
                    <a:cubicBezTo>
                      <a:pt x="507" y="472"/>
                      <a:pt x="468" y="472"/>
                      <a:pt x="468" y="511"/>
                    </a:cubicBezTo>
                    <a:lnTo>
                      <a:pt x="351" y="511"/>
                    </a:lnTo>
                    <a:cubicBezTo>
                      <a:pt x="312" y="472"/>
                      <a:pt x="273" y="433"/>
                      <a:pt x="273" y="394"/>
                    </a:cubicBezTo>
                    <a:cubicBezTo>
                      <a:pt x="273" y="355"/>
                      <a:pt x="312" y="317"/>
                      <a:pt x="351" y="317"/>
                    </a:cubicBezTo>
                    <a:cubicBezTo>
                      <a:pt x="390" y="297"/>
                      <a:pt x="419" y="287"/>
                      <a:pt x="448" y="287"/>
                    </a:cubicBezTo>
                    <a:close/>
                    <a:moveTo>
                      <a:pt x="369" y="0"/>
                    </a:moveTo>
                    <a:cubicBezTo>
                      <a:pt x="163" y="0"/>
                      <a:pt x="1" y="181"/>
                      <a:pt x="1" y="394"/>
                    </a:cubicBezTo>
                    <a:cubicBezTo>
                      <a:pt x="1" y="433"/>
                      <a:pt x="1" y="472"/>
                      <a:pt x="1" y="511"/>
                    </a:cubicBezTo>
                    <a:cubicBezTo>
                      <a:pt x="1" y="628"/>
                      <a:pt x="79" y="784"/>
                      <a:pt x="234" y="861"/>
                    </a:cubicBezTo>
                    <a:lnTo>
                      <a:pt x="468" y="861"/>
                    </a:lnTo>
                    <a:lnTo>
                      <a:pt x="468" y="822"/>
                    </a:lnTo>
                    <a:lnTo>
                      <a:pt x="585" y="822"/>
                    </a:lnTo>
                    <a:lnTo>
                      <a:pt x="701" y="784"/>
                    </a:lnTo>
                    <a:cubicBezTo>
                      <a:pt x="818" y="706"/>
                      <a:pt x="896" y="589"/>
                      <a:pt x="896" y="433"/>
                    </a:cubicBezTo>
                    <a:cubicBezTo>
                      <a:pt x="896" y="355"/>
                      <a:pt x="857" y="239"/>
                      <a:pt x="779" y="161"/>
                    </a:cubicBezTo>
                    <a:cubicBezTo>
                      <a:pt x="740" y="161"/>
                      <a:pt x="740" y="122"/>
                      <a:pt x="701" y="83"/>
                    </a:cubicBezTo>
                    <a:cubicBezTo>
                      <a:pt x="624" y="44"/>
                      <a:pt x="546" y="5"/>
                      <a:pt x="429" y="5"/>
                    </a:cubicBezTo>
                    <a:cubicBezTo>
                      <a:pt x="409" y="2"/>
                      <a:pt x="389" y="0"/>
                      <a:pt x="369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5" name="Google Shape;375;p31"/>
            <p:cNvGrpSpPr/>
            <p:nvPr/>
          </p:nvGrpSpPr>
          <p:grpSpPr>
            <a:xfrm>
              <a:off x="8319889" y="870976"/>
              <a:ext cx="635848" cy="612926"/>
              <a:chOff x="3762575" y="3653050"/>
              <a:chExt cx="496175" cy="478325"/>
            </a:xfrm>
          </p:grpSpPr>
          <p:sp>
            <p:nvSpPr>
              <p:cNvPr id="376" name="Google Shape;376;p31"/>
              <p:cNvSpPr/>
              <p:nvPr/>
            </p:nvSpPr>
            <p:spPr>
              <a:xfrm>
                <a:off x="3762575" y="3653050"/>
                <a:ext cx="496175" cy="478325"/>
              </a:xfrm>
              <a:custGeom>
                <a:avLst/>
                <a:gdLst/>
                <a:ahLst/>
                <a:cxnLst/>
                <a:rect l="l" t="t" r="r" b="b"/>
                <a:pathLst>
                  <a:path w="19847" h="19133" extrusionOk="0">
                    <a:moveTo>
                      <a:pt x="7519" y="1"/>
                    </a:moveTo>
                    <a:cubicBezTo>
                      <a:pt x="7371" y="1"/>
                      <a:pt x="7223" y="20"/>
                      <a:pt x="7083" y="55"/>
                    </a:cubicBezTo>
                    <a:cubicBezTo>
                      <a:pt x="6772" y="172"/>
                      <a:pt x="6460" y="327"/>
                      <a:pt x="6227" y="522"/>
                    </a:cubicBezTo>
                    <a:cubicBezTo>
                      <a:pt x="5760" y="911"/>
                      <a:pt x="5371" y="1417"/>
                      <a:pt x="5137" y="1962"/>
                    </a:cubicBezTo>
                    <a:cubicBezTo>
                      <a:pt x="4904" y="2506"/>
                      <a:pt x="4787" y="3090"/>
                      <a:pt x="4748" y="3635"/>
                    </a:cubicBezTo>
                    <a:cubicBezTo>
                      <a:pt x="4748" y="4180"/>
                      <a:pt x="4787" y="4724"/>
                      <a:pt x="4943" y="5230"/>
                    </a:cubicBezTo>
                    <a:cubicBezTo>
                      <a:pt x="5176" y="6164"/>
                      <a:pt x="5643" y="7020"/>
                      <a:pt x="6344" y="7682"/>
                    </a:cubicBezTo>
                    <a:lnTo>
                      <a:pt x="7394" y="8810"/>
                    </a:lnTo>
                    <a:cubicBezTo>
                      <a:pt x="6627" y="8595"/>
                      <a:pt x="5846" y="8482"/>
                      <a:pt x="5068" y="8482"/>
                    </a:cubicBezTo>
                    <a:cubicBezTo>
                      <a:pt x="4582" y="8482"/>
                      <a:pt x="4098" y="8526"/>
                      <a:pt x="3620" y="8616"/>
                    </a:cubicBezTo>
                    <a:cubicBezTo>
                      <a:pt x="2958" y="8733"/>
                      <a:pt x="2374" y="8966"/>
                      <a:pt x="1830" y="9316"/>
                    </a:cubicBezTo>
                    <a:cubicBezTo>
                      <a:pt x="1557" y="9511"/>
                      <a:pt x="1324" y="9705"/>
                      <a:pt x="1129" y="9978"/>
                    </a:cubicBezTo>
                    <a:cubicBezTo>
                      <a:pt x="935" y="10211"/>
                      <a:pt x="740" y="10445"/>
                      <a:pt x="545" y="10678"/>
                    </a:cubicBezTo>
                    <a:cubicBezTo>
                      <a:pt x="390" y="10951"/>
                      <a:pt x="234" y="11223"/>
                      <a:pt x="156" y="11534"/>
                    </a:cubicBezTo>
                    <a:cubicBezTo>
                      <a:pt x="40" y="11846"/>
                      <a:pt x="1" y="12157"/>
                      <a:pt x="40" y="12468"/>
                    </a:cubicBezTo>
                    <a:cubicBezTo>
                      <a:pt x="117" y="13052"/>
                      <a:pt x="390" y="13636"/>
                      <a:pt x="857" y="14064"/>
                    </a:cubicBezTo>
                    <a:cubicBezTo>
                      <a:pt x="1285" y="14414"/>
                      <a:pt x="1830" y="14647"/>
                      <a:pt x="2413" y="14686"/>
                    </a:cubicBezTo>
                    <a:cubicBezTo>
                      <a:pt x="2540" y="14696"/>
                      <a:pt x="2669" y="14701"/>
                      <a:pt x="2799" y="14701"/>
                    </a:cubicBezTo>
                    <a:cubicBezTo>
                      <a:pt x="3189" y="14701"/>
                      <a:pt x="3590" y="14657"/>
                      <a:pt x="3970" y="14570"/>
                    </a:cubicBezTo>
                    <a:cubicBezTo>
                      <a:pt x="5371" y="14180"/>
                      <a:pt x="6733" y="13636"/>
                      <a:pt x="8056" y="12935"/>
                    </a:cubicBezTo>
                    <a:lnTo>
                      <a:pt x="8056" y="12935"/>
                    </a:lnTo>
                    <a:cubicBezTo>
                      <a:pt x="7783" y="14336"/>
                      <a:pt x="7628" y="15737"/>
                      <a:pt x="7628" y="17177"/>
                    </a:cubicBezTo>
                    <a:cubicBezTo>
                      <a:pt x="7589" y="17722"/>
                      <a:pt x="7744" y="18227"/>
                      <a:pt x="8017" y="18694"/>
                    </a:cubicBezTo>
                    <a:cubicBezTo>
                      <a:pt x="8134" y="18928"/>
                      <a:pt x="8406" y="19084"/>
                      <a:pt x="8678" y="19122"/>
                    </a:cubicBezTo>
                    <a:cubicBezTo>
                      <a:pt x="8724" y="19129"/>
                      <a:pt x="8769" y="19132"/>
                      <a:pt x="8814" y="19132"/>
                    </a:cubicBezTo>
                    <a:cubicBezTo>
                      <a:pt x="9039" y="19132"/>
                      <a:pt x="9256" y="19051"/>
                      <a:pt x="9418" y="18889"/>
                    </a:cubicBezTo>
                    <a:cubicBezTo>
                      <a:pt x="9612" y="18733"/>
                      <a:pt x="9768" y="18578"/>
                      <a:pt x="9924" y="18422"/>
                    </a:cubicBezTo>
                    <a:cubicBezTo>
                      <a:pt x="10079" y="18227"/>
                      <a:pt x="10196" y="18033"/>
                      <a:pt x="10352" y="17838"/>
                    </a:cubicBezTo>
                    <a:cubicBezTo>
                      <a:pt x="10585" y="17488"/>
                      <a:pt x="10780" y="17099"/>
                      <a:pt x="10935" y="16710"/>
                    </a:cubicBezTo>
                    <a:cubicBezTo>
                      <a:pt x="11208" y="15970"/>
                      <a:pt x="11363" y="15270"/>
                      <a:pt x="11480" y="14492"/>
                    </a:cubicBezTo>
                    <a:cubicBezTo>
                      <a:pt x="11519" y="14025"/>
                      <a:pt x="11558" y="13519"/>
                      <a:pt x="11558" y="13052"/>
                    </a:cubicBezTo>
                    <a:cubicBezTo>
                      <a:pt x="11675" y="13480"/>
                      <a:pt x="11869" y="13908"/>
                      <a:pt x="12103" y="14297"/>
                    </a:cubicBezTo>
                    <a:cubicBezTo>
                      <a:pt x="12414" y="14803"/>
                      <a:pt x="12803" y="15192"/>
                      <a:pt x="13309" y="15503"/>
                    </a:cubicBezTo>
                    <a:cubicBezTo>
                      <a:pt x="13815" y="15776"/>
                      <a:pt x="14321" y="16009"/>
                      <a:pt x="14866" y="16126"/>
                    </a:cubicBezTo>
                    <a:cubicBezTo>
                      <a:pt x="15410" y="16243"/>
                      <a:pt x="15955" y="16321"/>
                      <a:pt x="16500" y="16360"/>
                    </a:cubicBezTo>
                    <a:cubicBezTo>
                      <a:pt x="17045" y="16360"/>
                      <a:pt x="17590" y="16282"/>
                      <a:pt x="18095" y="16048"/>
                    </a:cubicBezTo>
                    <a:cubicBezTo>
                      <a:pt x="18601" y="15854"/>
                      <a:pt x="18990" y="15465"/>
                      <a:pt x="19263" y="14998"/>
                    </a:cubicBezTo>
                    <a:cubicBezTo>
                      <a:pt x="19769" y="14142"/>
                      <a:pt x="19730" y="13013"/>
                      <a:pt x="19146" y="12196"/>
                    </a:cubicBezTo>
                    <a:cubicBezTo>
                      <a:pt x="18874" y="11846"/>
                      <a:pt x="18524" y="11573"/>
                      <a:pt x="18173" y="11379"/>
                    </a:cubicBezTo>
                    <a:cubicBezTo>
                      <a:pt x="17823" y="11184"/>
                      <a:pt x="17473" y="11028"/>
                      <a:pt x="17123" y="10873"/>
                    </a:cubicBezTo>
                    <a:cubicBezTo>
                      <a:pt x="16500" y="10600"/>
                      <a:pt x="14204" y="9550"/>
                      <a:pt x="14204" y="9550"/>
                    </a:cubicBezTo>
                    <a:cubicBezTo>
                      <a:pt x="14710" y="9355"/>
                      <a:pt x="15410" y="8810"/>
                      <a:pt x="15994" y="8499"/>
                    </a:cubicBezTo>
                    <a:cubicBezTo>
                      <a:pt x="16889" y="7993"/>
                      <a:pt x="17706" y="7332"/>
                      <a:pt x="18407" y="6553"/>
                    </a:cubicBezTo>
                    <a:cubicBezTo>
                      <a:pt x="18757" y="6125"/>
                      <a:pt x="19068" y="5619"/>
                      <a:pt x="19341" y="5114"/>
                    </a:cubicBezTo>
                    <a:cubicBezTo>
                      <a:pt x="19613" y="4569"/>
                      <a:pt x="19769" y="3985"/>
                      <a:pt x="19808" y="3362"/>
                    </a:cubicBezTo>
                    <a:cubicBezTo>
                      <a:pt x="19847" y="3051"/>
                      <a:pt x="19769" y="2740"/>
                      <a:pt x="19691" y="2467"/>
                    </a:cubicBezTo>
                    <a:cubicBezTo>
                      <a:pt x="19535" y="2156"/>
                      <a:pt x="19341" y="1884"/>
                      <a:pt x="19068" y="1689"/>
                    </a:cubicBezTo>
                    <a:cubicBezTo>
                      <a:pt x="18524" y="1417"/>
                      <a:pt x="17940" y="1261"/>
                      <a:pt x="17317" y="1261"/>
                    </a:cubicBezTo>
                    <a:cubicBezTo>
                      <a:pt x="17161" y="1240"/>
                      <a:pt x="17004" y="1231"/>
                      <a:pt x="16848" y="1231"/>
                    </a:cubicBezTo>
                    <a:cubicBezTo>
                      <a:pt x="16421" y="1231"/>
                      <a:pt x="15993" y="1303"/>
                      <a:pt x="15566" y="1417"/>
                    </a:cubicBezTo>
                    <a:cubicBezTo>
                      <a:pt x="15060" y="1572"/>
                      <a:pt x="14593" y="1923"/>
                      <a:pt x="14204" y="2312"/>
                    </a:cubicBezTo>
                    <a:cubicBezTo>
                      <a:pt x="13893" y="2701"/>
                      <a:pt x="13582" y="3090"/>
                      <a:pt x="13309" y="3518"/>
                    </a:cubicBezTo>
                    <a:cubicBezTo>
                      <a:pt x="13076" y="3907"/>
                      <a:pt x="12842" y="4296"/>
                      <a:pt x="12648" y="4647"/>
                    </a:cubicBezTo>
                    <a:cubicBezTo>
                      <a:pt x="12336" y="5191"/>
                      <a:pt x="12064" y="5775"/>
                      <a:pt x="11830" y="6359"/>
                    </a:cubicBezTo>
                    <a:cubicBezTo>
                      <a:pt x="11636" y="6787"/>
                      <a:pt x="11558" y="7020"/>
                      <a:pt x="11558" y="7020"/>
                    </a:cubicBezTo>
                    <a:cubicBezTo>
                      <a:pt x="11519" y="7215"/>
                      <a:pt x="11441" y="7409"/>
                      <a:pt x="11402" y="7565"/>
                    </a:cubicBezTo>
                    <a:lnTo>
                      <a:pt x="11402" y="7332"/>
                    </a:lnTo>
                    <a:cubicBezTo>
                      <a:pt x="11402" y="7098"/>
                      <a:pt x="11363" y="6904"/>
                      <a:pt x="11363" y="6904"/>
                    </a:cubicBezTo>
                    <a:cubicBezTo>
                      <a:pt x="11169" y="5619"/>
                      <a:pt x="10819" y="4374"/>
                      <a:pt x="10352" y="3168"/>
                    </a:cubicBezTo>
                    <a:cubicBezTo>
                      <a:pt x="10118" y="2545"/>
                      <a:pt x="9846" y="1962"/>
                      <a:pt x="9496" y="1378"/>
                    </a:cubicBezTo>
                    <a:cubicBezTo>
                      <a:pt x="9184" y="794"/>
                      <a:pt x="8678" y="366"/>
                      <a:pt x="8056" y="94"/>
                    </a:cubicBezTo>
                    <a:cubicBezTo>
                      <a:pt x="7884" y="29"/>
                      <a:pt x="7701" y="1"/>
                      <a:pt x="751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31"/>
              <p:cNvSpPr/>
              <p:nvPr/>
            </p:nvSpPr>
            <p:spPr>
              <a:xfrm>
                <a:off x="4023300" y="3908650"/>
                <a:ext cx="20450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818" h="783" extrusionOk="0">
                    <a:moveTo>
                      <a:pt x="351" y="337"/>
                    </a:moveTo>
                    <a:cubicBezTo>
                      <a:pt x="390" y="337"/>
                      <a:pt x="390" y="337"/>
                      <a:pt x="429" y="376"/>
                    </a:cubicBezTo>
                    <a:cubicBezTo>
                      <a:pt x="429" y="376"/>
                      <a:pt x="429" y="415"/>
                      <a:pt x="429" y="415"/>
                    </a:cubicBezTo>
                    <a:cubicBezTo>
                      <a:pt x="429" y="454"/>
                      <a:pt x="390" y="454"/>
                      <a:pt x="390" y="454"/>
                    </a:cubicBezTo>
                    <a:lnTo>
                      <a:pt x="312" y="454"/>
                    </a:lnTo>
                    <a:lnTo>
                      <a:pt x="351" y="415"/>
                    </a:lnTo>
                    <a:cubicBezTo>
                      <a:pt x="351" y="415"/>
                      <a:pt x="351" y="376"/>
                      <a:pt x="351" y="337"/>
                    </a:cubicBezTo>
                    <a:close/>
                    <a:moveTo>
                      <a:pt x="361" y="1"/>
                    </a:moveTo>
                    <a:cubicBezTo>
                      <a:pt x="293" y="1"/>
                      <a:pt x="225" y="19"/>
                      <a:pt x="156" y="65"/>
                    </a:cubicBezTo>
                    <a:cubicBezTo>
                      <a:pt x="78" y="143"/>
                      <a:pt x="1" y="260"/>
                      <a:pt x="1" y="376"/>
                    </a:cubicBezTo>
                    <a:cubicBezTo>
                      <a:pt x="1" y="454"/>
                      <a:pt x="39" y="532"/>
                      <a:pt x="78" y="649"/>
                    </a:cubicBezTo>
                    <a:cubicBezTo>
                      <a:pt x="156" y="688"/>
                      <a:pt x="234" y="766"/>
                      <a:pt x="312" y="766"/>
                    </a:cubicBezTo>
                    <a:cubicBezTo>
                      <a:pt x="338" y="778"/>
                      <a:pt x="364" y="783"/>
                      <a:pt x="390" y="783"/>
                    </a:cubicBezTo>
                    <a:cubicBezTo>
                      <a:pt x="442" y="783"/>
                      <a:pt x="493" y="766"/>
                      <a:pt x="545" y="766"/>
                    </a:cubicBezTo>
                    <a:cubicBezTo>
                      <a:pt x="701" y="688"/>
                      <a:pt x="779" y="571"/>
                      <a:pt x="818" y="454"/>
                    </a:cubicBezTo>
                    <a:cubicBezTo>
                      <a:pt x="818" y="376"/>
                      <a:pt x="818" y="337"/>
                      <a:pt x="779" y="299"/>
                    </a:cubicBezTo>
                    <a:lnTo>
                      <a:pt x="740" y="260"/>
                    </a:lnTo>
                    <a:cubicBezTo>
                      <a:pt x="740" y="182"/>
                      <a:pt x="701" y="143"/>
                      <a:pt x="662" y="104"/>
                    </a:cubicBezTo>
                    <a:cubicBezTo>
                      <a:pt x="623" y="65"/>
                      <a:pt x="545" y="26"/>
                      <a:pt x="506" y="26"/>
                    </a:cubicBezTo>
                    <a:cubicBezTo>
                      <a:pt x="458" y="10"/>
                      <a:pt x="410" y="1"/>
                      <a:pt x="36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31"/>
              <p:cNvSpPr/>
              <p:nvPr/>
            </p:nvSpPr>
            <p:spPr>
              <a:xfrm>
                <a:off x="3979525" y="3952675"/>
                <a:ext cx="22400" cy="21575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63" extrusionOk="0">
                    <a:moveTo>
                      <a:pt x="545" y="250"/>
                    </a:moveTo>
                    <a:cubicBezTo>
                      <a:pt x="584" y="289"/>
                      <a:pt x="584" y="289"/>
                      <a:pt x="584" y="328"/>
                    </a:cubicBezTo>
                    <a:cubicBezTo>
                      <a:pt x="584" y="366"/>
                      <a:pt x="584" y="405"/>
                      <a:pt x="545" y="405"/>
                    </a:cubicBezTo>
                    <a:lnTo>
                      <a:pt x="467" y="405"/>
                    </a:lnTo>
                    <a:cubicBezTo>
                      <a:pt x="428" y="366"/>
                      <a:pt x="428" y="328"/>
                      <a:pt x="467" y="328"/>
                    </a:cubicBezTo>
                    <a:cubicBezTo>
                      <a:pt x="467" y="289"/>
                      <a:pt x="467" y="289"/>
                      <a:pt x="506" y="250"/>
                    </a:cubicBezTo>
                    <a:close/>
                    <a:moveTo>
                      <a:pt x="203" y="537"/>
                    </a:moveTo>
                    <a:cubicBezTo>
                      <a:pt x="214" y="557"/>
                      <a:pt x="227" y="576"/>
                      <a:pt x="242" y="594"/>
                    </a:cubicBezTo>
                    <a:lnTo>
                      <a:pt x="242" y="594"/>
                    </a:lnTo>
                    <a:cubicBezTo>
                      <a:pt x="224" y="578"/>
                      <a:pt x="211" y="560"/>
                      <a:pt x="203" y="537"/>
                    </a:cubicBezTo>
                    <a:close/>
                    <a:moveTo>
                      <a:pt x="451" y="1"/>
                    </a:moveTo>
                    <a:cubicBezTo>
                      <a:pt x="366" y="1"/>
                      <a:pt x="280" y="37"/>
                      <a:pt x="195" y="94"/>
                    </a:cubicBezTo>
                    <a:cubicBezTo>
                      <a:pt x="117" y="172"/>
                      <a:pt x="39" y="289"/>
                      <a:pt x="39" y="405"/>
                    </a:cubicBezTo>
                    <a:cubicBezTo>
                      <a:pt x="0" y="522"/>
                      <a:pt x="39" y="600"/>
                      <a:pt x="117" y="678"/>
                    </a:cubicBezTo>
                    <a:cubicBezTo>
                      <a:pt x="156" y="756"/>
                      <a:pt x="234" y="795"/>
                      <a:pt x="351" y="833"/>
                    </a:cubicBezTo>
                    <a:cubicBezTo>
                      <a:pt x="390" y="853"/>
                      <a:pt x="428" y="863"/>
                      <a:pt x="467" y="863"/>
                    </a:cubicBezTo>
                    <a:cubicBezTo>
                      <a:pt x="506" y="863"/>
                      <a:pt x="545" y="853"/>
                      <a:pt x="584" y="833"/>
                    </a:cubicBezTo>
                    <a:cubicBezTo>
                      <a:pt x="623" y="795"/>
                      <a:pt x="701" y="756"/>
                      <a:pt x="740" y="717"/>
                    </a:cubicBezTo>
                    <a:cubicBezTo>
                      <a:pt x="818" y="678"/>
                      <a:pt x="857" y="600"/>
                      <a:pt x="857" y="483"/>
                    </a:cubicBezTo>
                    <a:cubicBezTo>
                      <a:pt x="857" y="483"/>
                      <a:pt x="857" y="467"/>
                      <a:pt x="857" y="444"/>
                    </a:cubicBezTo>
                    <a:cubicBezTo>
                      <a:pt x="895" y="405"/>
                      <a:pt x="895" y="328"/>
                      <a:pt x="857" y="289"/>
                    </a:cubicBezTo>
                    <a:cubicBezTo>
                      <a:pt x="818" y="133"/>
                      <a:pt x="701" y="16"/>
                      <a:pt x="545" y="16"/>
                    </a:cubicBezTo>
                    <a:cubicBezTo>
                      <a:pt x="514" y="6"/>
                      <a:pt x="483" y="1"/>
                      <a:pt x="451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31"/>
              <p:cNvSpPr/>
              <p:nvPr/>
            </p:nvSpPr>
            <p:spPr>
              <a:xfrm>
                <a:off x="3964925" y="3885675"/>
                <a:ext cx="2142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857" h="689" extrusionOk="0">
                    <a:moveTo>
                      <a:pt x="468" y="284"/>
                    </a:moveTo>
                    <a:cubicBezTo>
                      <a:pt x="507" y="284"/>
                      <a:pt x="545" y="284"/>
                      <a:pt x="584" y="323"/>
                    </a:cubicBezTo>
                    <a:cubicBezTo>
                      <a:pt x="623" y="323"/>
                      <a:pt x="584" y="400"/>
                      <a:pt x="545" y="439"/>
                    </a:cubicBezTo>
                    <a:cubicBezTo>
                      <a:pt x="526" y="459"/>
                      <a:pt x="507" y="468"/>
                      <a:pt x="487" y="468"/>
                    </a:cubicBezTo>
                    <a:cubicBezTo>
                      <a:pt x="468" y="468"/>
                      <a:pt x="448" y="459"/>
                      <a:pt x="429" y="439"/>
                    </a:cubicBezTo>
                    <a:cubicBezTo>
                      <a:pt x="429" y="439"/>
                      <a:pt x="429" y="400"/>
                      <a:pt x="429" y="400"/>
                    </a:cubicBezTo>
                    <a:lnTo>
                      <a:pt x="429" y="361"/>
                    </a:lnTo>
                    <a:cubicBezTo>
                      <a:pt x="429" y="323"/>
                      <a:pt x="468" y="323"/>
                      <a:pt x="468" y="284"/>
                    </a:cubicBezTo>
                    <a:close/>
                    <a:moveTo>
                      <a:pt x="472" y="1"/>
                    </a:moveTo>
                    <a:cubicBezTo>
                      <a:pt x="446" y="1"/>
                      <a:pt x="418" y="4"/>
                      <a:pt x="390" y="11"/>
                    </a:cubicBezTo>
                    <a:cubicBezTo>
                      <a:pt x="195" y="11"/>
                      <a:pt x="1" y="206"/>
                      <a:pt x="1" y="439"/>
                    </a:cubicBezTo>
                    <a:cubicBezTo>
                      <a:pt x="40" y="517"/>
                      <a:pt x="79" y="556"/>
                      <a:pt x="156" y="595"/>
                    </a:cubicBezTo>
                    <a:cubicBezTo>
                      <a:pt x="195" y="634"/>
                      <a:pt x="234" y="634"/>
                      <a:pt x="273" y="634"/>
                    </a:cubicBezTo>
                    <a:lnTo>
                      <a:pt x="312" y="634"/>
                    </a:lnTo>
                    <a:cubicBezTo>
                      <a:pt x="367" y="661"/>
                      <a:pt x="422" y="689"/>
                      <a:pt x="477" y="689"/>
                    </a:cubicBezTo>
                    <a:cubicBezTo>
                      <a:pt x="500" y="689"/>
                      <a:pt x="523" y="684"/>
                      <a:pt x="545" y="673"/>
                    </a:cubicBezTo>
                    <a:cubicBezTo>
                      <a:pt x="623" y="673"/>
                      <a:pt x="701" y="634"/>
                      <a:pt x="740" y="556"/>
                    </a:cubicBezTo>
                    <a:cubicBezTo>
                      <a:pt x="857" y="439"/>
                      <a:pt x="857" y="245"/>
                      <a:pt x="740" y="128"/>
                    </a:cubicBezTo>
                    <a:cubicBezTo>
                      <a:pt x="677" y="64"/>
                      <a:pt x="587" y="1"/>
                      <a:pt x="472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31"/>
              <p:cNvSpPr/>
              <p:nvPr/>
            </p:nvSpPr>
            <p:spPr>
              <a:xfrm>
                <a:off x="4063175" y="3883625"/>
                <a:ext cx="19500" cy="179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716" extrusionOk="0">
                    <a:moveTo>
                      <a:pt x="487" y="298"/>
                    </a:moveTo>
                    <a:cubicBezTo>
                      <a:pt x="497" y="298"/>
                      <a:pt x="507" y="307"/>
                      <a:pt x="507" y="327"/>
                    </a:cubicBezTo>
                    <a:lnTo>
                      <a:pt x="546" y="327"/>
                    </a:lnTo>
                    <a:cubicBezTo>
                      <a:pt x="546" y="366"/>
                      <a:pt x="546" y="366"/>
                      <a:pt x="546" y="366"/>
                    </a:cubicBezTo>
                    <a:cubicBezTo>
                      <a:pt x="546" y="366"/>
                      <a:pt x="546" y="405"/>
                      <a:pt x="546" y="405"/>
                    </a:cubicBezTo>
                    <a:cubicBezTo>
                      <a:pt x="468" y="443"/>
                      <a:pt x="429" y="443"/>
                      <a:pt x="351" y="443"/>
                    </a:cubicBezTo>
                    <a:cubicBezTo>
                      <a:pt x="351" y="443"/>
                      <a:pt x="312" y="405"/>
                      <a:pt x="312" y="405"/>
                    </a:cubicBezTo>
                    <a:cubicBezTo>
                      <a:pt x="312" y="366"/>
                      <a:pt x="351" y="327"/>
                      <a:pt x="390" y="327"/>
                    </a:cubicBezTo>
                    <a:cubicBezTo>
                      <a:pt x="390" y="307"/>
                      <a:pt x="400" y="298"/>
                      <a:pt x="414" y="298"/>
                    </a:cubicBezTo>
                    <a:cubicBezTo>
                      <a:pt x="429" y="298"/>
                      <a:pt x="448" y="307"/>
                      <a:pt x="468" y="327"/>
                    </a:cubicBezTo>
                    <a:cubicBezTo>
                      <a:pt x="468" y="307"/>
                      <a:pt x="478" y="298"/>
                      <a:pt x="487" y="298"/>
                    </a:cubicBezTo>
                    <a:close/>
                    <a:moveTo>
                      <a:pt x="413" y="0"/>
                    </a:moveTo>
                    <a:cubicBezTo>
                      <a:pt x="328" y="0"/>
                      <a:pt x="242" y="36"/>
                      <a:pt x="157" y="93"/>
                    </a:cubicBezTo>
                    <a:cubicBezTo>
                      <a:pt x="79" y="132"/>
                      <a:pt x="1" y="249"/>
                      <a:pt x="40" y="366"/>
                    </a:cubicBezTo>
                    <a:cubicBezTo>
                      <a:pt x="40" y="443"/>
                      <a:pt x="40" y="482"/>
                      <a:pt x="79" y="521"/>
                    </a:cubicBezTo>
                    <a:lnTo>
                      <a:pt x="118" y="521"/>
                    </a:lnTo>
                    <a:cubicBezTo>
                      <a:pt x="157" y="599"/>
                      <a:pt x="234" y="677"/>
                      <a:pt x="312" y="716"/>
                    </a:cubicBezTo>
                    <a:lnTo>
                      <a:pt x="546" y="716"/>
                    </a:lnTo>
                    <a:cubicBezTo>
                      <a:pt x="585" y="677"/>
                      <a:pt x="624" y="677"/>
                      <a:pt x="663" y="638"/>
                    </a:cubicBezTo>
                    <a:cubicBezTo>
                      <a:pt x="740" y="560"/>
                      <a:pt x="779" y="443"/>
                      <a:pt x="779" y="327"/>
                    </a:cubicBezTo>
                    <a:cubicBezTo>
                      <a:pt x="740" y="171"/>
                      <a:pt x="624" y="54"/>
                      <a:pt x="507" y="15"/>
                    </a:cubicBezTo>
                    <a:cubicBezTo>
                      <a:pt x="476" y="5"/>
                      <a:pt x="444" y="0"/>
                      <a:pt x="413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31"/>
              <p:cNvSpPr/>
              <p:nvPr/>
            </p:nvSpPr>
            <p:spPr>
              <a:xfrm>
                <a:off x="4051525" y="3949775"/>
                <a:ext cx="18500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36" extrusionOk="0">
                    <a:moveTo>
                      <a:pt x="358" y="1"/>
                    </a:moveTo>
                    <a:cubicBezTo>
                      <a:pt x="255" y="1"/>
                      <a:pt x="175" y="45"/>
                      <a:pt x="117" y="132"/>
                    </a:cubicBezTo>
                    <a:cubicBezTo>
                      <a:pt x="0" y="327"/>
                      <a:pt x="39" y="599"/>
                      <a:pt x="272" y="716"/>
                    </a:cubicBezTo>
                    <a:lnTo>
                      <a:pt x="272" y="677"/>
                    </a:lnTo>
                    <a:cubicBezTo>
                      <a:pt x="311" y="716"/>
                      <a:pt x="360" y="735"/>
                      <a:pt x="409" y="735"/>
                    </a:cubicBezTo>
                    <a:cubicBezTo>
                      <a:pt x="457" y="735"/>
                      <a:pt x="506" y="716"/>
                      <a:pt x="545" y="677"/>
                    </a:cubicBezTo>
                    <a:cubicBezTo>
                      <a:pt x="584" y="638"/>
                      <a:pt x="623" y="599"/>
                      <a:pt x="662" y="521"/>
                    </a:cubicBezTo>
                    <a:cubicBezTo>
                      <a:pt x="700" y="482"/>
                      <a:pt x="700" y="444"/>
                      <a:pt x="739" y="366"/>
                    </a:cubicBezTo>
                    <a:cubicBezTo>
                      <a:pt x="739" y="288"/>
                      <a:pt x="739" y="210"/>
                      <a:pt x="662" y="132"/>
                    </a:cubicBezTo>
                    <a:cubicBezTo>
                      <a:pt x="623" y="54"/>
                      <a:pt x="545" y="16"/>
                      <a:pt x="467" y="16"/>
                    </a:cubicBezTo>
                    <a:cubicBezTo>
                      <a:pt x="428" y="6"/>
                      <a:pt x="392" y="1"/>
                      <a:pt x="358" y="1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31"/>
              <p:cNvSpPr/>
              <p:nvPr/>
            </p:nvSpPr>
            <p:spPr>
              <a:xfrm>
                <a:off x="4015525" y="3849950"/>
                <a:ext cx="1850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17" extrusionOk="0">
                    <a:moveTo>
                      <a:pt x="379" y="179"/>
                    </a:moveTo>
                    <a:cubicBezTo>
                      <a:pt x="432" y="179"/>
                      <a:pt x="479" y="206"/>
                      <a:pt x="506" y="234"/>
                    </a:cubicBezTo>
                    <a:lnTo>
                      <a:pt x="467" y="234"/>
                    </a:lnTo>
                    <a:cubicBezTo>
                      <a:pt x="467" y="273"/>
                      <a:pt x="467" y="351"/>
                      <a:pt x="467" y="390"/>
                    </a:cubicBezTo>
                    <a:cubicBezTo>
                      <a:pt x="428" y="390"/>
                      <a:pt x="389" y="428"/>
                      <a:pt x="350" y="428"/>
                    </a:cubicBezTo>
                    <a:cubicBezTo>
                      <a:pt x="350" y="390"/>
                      <a:pt x="312" y="390"/>
                      <a:pt x="273" y="390"/>
                    </a:cubicBezTo>
                    <a:cubicBezTo>
                      <a:pt x="273" y="351"/>
                      <a:pt x="273" y="312"/>
                      <a:pt x="273" y="312"/>
                    </a:cubicBezTo>
                    <a:cubicBezTo>
                      <a:pt x="312" y="273"/>
                      <a:pt x="312" y="234"/>
                      <a:pt x="312" y="195"/>
                    </a:cubicBezTo>
                    <a:cubicBezTo>
                      <a:pt x="334" y="184"/>
                      <a:pt x="357" y="179"/>
                      <a:pt x="379" y="179"/>
                    </a:cubicBezTo>
                    <a:close/>
                    <a:moveTo>
                      <a:pt x="273" y="0"/>
                    </a:moveTo>
                    <a:cubicBezTo>
                      <a:pt x="273" y="0"/>
                      <a:pt x="234" y="39"/>
                      <a:pt x="195" y="39"/>
                    </a:cubicBezTo>
                    <a:cubicBezTo>
                      <a:pt x="78" y="78"/>
                      <a:pt x="0" y="195"/>
                      <a:pt x="0" y="312"/>
                    </a:cubicBezTo>
                    <a:cubicBezTo>
                      <a:pt x="0" y="390"/>
                      <a:pt x="39" y="428"/>
                      <a:pt x="78" y="467"/>
                    </a:cubicBezTo>
                    <a:lnTo>
                      <a:pt x="78" y="506"/>
                    </a:lnTo>
                    <a:cubicBezTo>
                      <a:pt x="78" y="506"/>
                      <a:pt x="117" y="545"/>
                      <a:pt x="117" y="584"/>
                    </a:cubicBezTo>
                    <a:cubicBezTo>
                      <a:pt x="156" y="584"/>
                      <a:pt x="156" y="623"/>
                      <a:pt x="195" y="623"/>
                    </a:cubicBezTo>
                    <a:cubicBezTo>
                      <a:pt x="252" y="680"/>
                      <a:pt x="330" y="716"/>
                      <a:pt x="413" y="716"/>
                    </a:cubicBezTo>
                    <a:cubicBezTo>
                      <a:pt x="444" y="716"/>
                      <a:pt x="475" y="711"/>
                      <a:pt x="506" y="701"/>
                    </a:cubicBezTo>
                    <a:cubicBezTo>
                      <a:pt x="545" y="662"/>
                      <a:pt x="623" y="584"/>
                      <a:pt x="662" y="506"/>
                    </a:cubicBezTo>
                    <a:cubicBezTo>
                      <a:pt x="662" y="506"/>
                      <a:pt x="701" y="467"/>
                      <a:pt x="701" y="467"/>
                    </a:cubicBezTo>
                    <a:cubicBezTo>
                      <a:pt x="740" y="390"/>
                      <a:pt x="740" y="312"/>
                      <a:pt x="701" y="234"/>
                    </a:cubicBezTo>
                    <a:cubicBezTo>
                      <a:pt x="662" y="117"/>
                      <a:pt x="623" y="39"/>
                      <a:pt x="506" y="0"/>
                    </a:cubicBezTo>
                    <a:close/>
                  </a:path>
                </a:pathLst>
              </a:custGeom>
              <a:solidFill>
                <a:srgbClr val="1926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83" name="Google Shape;383;p31"/>
          <p:cNvSpPr/>
          <p:nvPr/>
        </p:nvSpPr>
        <p:spPr>
          <a:xfrm rot="-5846059" flipH="1">
            <a:off x="1012544" y="-1450747"/>
            <a:ext cx="1000622" cy="3995218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31"/>
          <p:cNvSpPr/>
          <p:nvPr/>
        </p:nvSpPr>
        <p:spPr>
          <a:xfrm rot="5846015">
            <a:off x="1017726" y="430909"/>
            <a:ext cx="448361" cy="1790347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374662" y="2371112"/>
            <a:ext cx="4394700" cy="75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2374662" y="768100"/>
            <a:ext cx="4394700" cy="175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374623" y="3047499"/>
            <a:ext cx="4394700" cy="46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5" name="Google Shape;15;p3"/>
          <p:cNvGrpSpPr/>
          <p:nvPr/>
        </p:nvGrpSpPr>
        <p:grpSpPr>
          <a:xfrm>
            <a:off x="81640" y="3525089"/>
            <a:ext cx="2958532" cy="1650906"/>
            <a:chOff x="81640" y="3525089"/>
            <a:chExt cx="2958532" cy="1650906"/>
          </a:xfrm>
        </p:grpSpPr>
        <p:grpSp>
          <p:nvGrpSpPr>
            <p:cNvPr id="16" name="Google Shape;16;p3"/>
            <p:cNvGrpSpPr/>
            <p:nvPr/>
          </p:nvGrpSpPr>
          <p:grpSpPr>
            <a:xfrm flipH="1">
              <a:off x="1266059" y="3525089"/>
              <a:ext cx="1774113" cy="1650906"/>
              <a:chOff x="-61526" y="3752577"/>
              <a:chExt cx="1522974" cy="1417087"/>
            </a:xfrm>
          </p:grpSpPr>
          <p:sp>
            <p:nvSpPr>
              <p:cNvPr id="17" name="Google Shape;17;p3"/>
              <p:cNvSpPr/>
              <p:nvPr/>
            </p:nvSpPr>
            <p:spPr>
              <a:xfrm>
                <a:off x="-61526" y="3752577"/>
                <a:ext cx="1522974" cy="1417087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4221" fill="none" extrusionOk="0">
                    <a:moveTo>
                      <a:pt x="14246" y="14196"/>
                    </a:moveTo>
                    <a:cubicBezTo>
                      <a:pt x="14246" y="14196"/>
                      <a:pt x="15283" y="9258"/>
                      <a:pt x="13629" y="7506"/>
                    </a:cubicBezTo>
                    <a:cubicBezTo>
                      <a:pt x="12839" y="6666"/>
                      <a:pt x="12024" y="6888"/>
                      <a:pt x="11407" y="7333"/>
                    </a:cubicBezTo>
                    <a:cubicBezTo>
                      <a:pt x="10987" y="7678"/>
                      <a:pt x="10345" y="7382"/>
                      <a:pt x="10370" y="6839"/>
                    </a:cubicBezTo>
                    <a:cubicBezTo>
                      <a:pt x="10444" y="4889"/>
                      <a:pt x="10345" y="1951"/>
                      <a:pt x="9210" y="1235"/>
                    </a:cubicBezTo>
                    <a:cubicBezTo>
                      <a:pt x="7259" y="0"/>
                      <a:pt x="6000" y="1037"/>
                      <a:pt x="5531" y="6567"/>
                    </a:cubicBezTo>
                    <a:cubicBezTo>
                      <a:pt x="5531" y="6592"/>
                      <a:pt x="5012" y="9110"/>
                      <a:pt x="3655" y="7333"/>
                    </a:cubicBezTo>
                    <a:cubicBezTo>
                      <a:pt x="50" y="2592"/>
                      <a:pt x="1" y="14221"/>
                      <a:pt x="1" y="14221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3"/>
              <p:cNvSpPr/>
              <p:nvPr/>
            </p:nvSpPr>
            <p:spPr>
              <a:xfrm>
                <a:off x="118036" y="4079423"/>
                <a:ext cx="1119512" cy="1080478"/>
              </a:xfrm>
              <a:custGeom>
                <a:avLst/>
                <a:gdLst/>
                <a:ahLst/>
                <a:cxnLst/>
                <a:rect l="l" t="t" r="r" b="b"/>
                <a:pathLst>
                  <a:path w="11235" h="10843" extrusionOk="0">
                    <a:moveTo>
                      <a:pt x="4225" y="1"/>
                    </a:moveTo>
                    <a:cubicBezTo>
                      <a:pt x="4078" y="1"/>
                      <a:pt x="3929" y="41"/>
                      <a:pt x="3778" y="127"/>
                    </a:cubicBezTo>
                    <a:cubicBezTo>
                      <a:pt x="2149" y="1090"/>
                      <a:pt x="3754" y="6127"/>
                      <a:pt x="4519" y="8225"/>
                    </a:cubicBezTo>
                    <a:cubicBezTo>
                      <a:pt x="4622" y="8492"/>
                      <a:pt x="4468" y="8810"/>
                      <a:pt x="4286" y="8810"/>
                    </a:cubicBezTo>
                    <a:cubicBezTo>
                      <a:pt x="4249" y="8810"/>
                      <a:pt x="4211" y="8797"/>
                      <a:pt x="4173" y="8768"/>
                    </a:cubicBezTo>
                    <a:cubicBezTo>
                      <a:pt x="3219" y="8072"/>
                      <a:pt x="2089" y="6912"/>
                      <a:pt x="1324" y="6912"/>
                    </a:cubicBezTo>
                    <a:cubicBezTo>
                      <a:pt x="1139" y="6912"/>
                      <a:pt x="975" y="6980"/>
                      <a:pt x="840" y="7139"/>
                    </a:cubicBezTo>
                    <a:cubicBezTo>
                      <a:pt x="1" y="8102"/>
                      <a:pt x="1063" y="9929"/>
                      <a:pt x="1630" y="10842"/>
                    </a:cubicBezTo>
                    <a:lnTo>
                      <a:pt x="11210" y="10842"/>
                    </a:lnTo>
                    <a:cubicBezTo>
                      <a:pt x="11234" y="8991"/>
                      <a:pt x="11185" y="3510"/>
                      <a:pt x="9605" y="2349"/>
                    </a:cubicBezTo>
                    <a:cubicBezTo>
                      <a:pt x="9505" y="2271"/>
                      <a:pt x="9385" y="2234"/>
                      <a:pt x="9265" y="2234"/>
                    </a:cubicBezTo>
                    <a:cubicBezTo>
                      <a:pt x="9119" y="2234"/>
                      <a:pt x="8973" y="2290"/>
                      <a:pt x="8864" y="2399"/>
                    </a:cubicBezTo>
                    <a:cubicBezTo>
                      <a:pt x="8568" y="2695"/>
                      <a:pt x="8124" y="3287"/>
                      <a:pt x="7852" y="4596"/>
                    </a:cubicBezTo>
                    <a:cubicBezTo>
                      <a:pt x="7788" y="4877"/>
                      <a:pt x="7618" y="5019"/>
                      <a:pt x="7446" y="5019"/>
                    </a:cubicBezTo>
                    <a:cubicBezTo>
                      <a:pt x="7285" y="5019"/>
                      <a:pt x="7121" y="4895"/>
                      <a:pt x="7037" y="4645"/>
                    </a:cubicBezTo>
                    <a:cubicBezTo>
                      <a:pt x="6443" y="2666"/>
                      <a:pt x="5419" y="1"/>
                      <a:pt x="42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" name="Google Shape;19;p3"/>
            <p:cNvSpPr/>
            <p:nvPr/>
          </p:nvSpPr>
          <p:spPr>
            <a:xfrm>
              <a:off x="81640" y="3752714"/>
              <a:ext cx="1608124" cy="1412898"/>
            </a:xfrm>
            <a:custGeom>
              <a:avLst/>
              <a:gdLst/>
              <a:ahLst/>
              <a:cxnLst/>
              <a:rect l="l" t="t" r="r" b="b"/>
              <a:pathLst>
                <a:path w="18888" h="16595" extrusionOk="0">
                  <a:moveTo>
                    <a:pt x="9795" y="1"/>
                  </a:moveTo>
                  <a:cubicBezTo>
                    <a:pt x="8290" y="1"/>
                    <a:pt x="7300" y="1971"/>
                    <a:pt x="6889" y="7164"/>
                  </a:cubicBezTo>
                  <a:cubicBezTo>
                    <a:pt x="6889" y="7182"/>
                    <a:pt x="6524" y="8876"/>
                    <a:pt x="5654" y="8876"/>
                  </a:cubicBezTo>
                  <a:cubicBezTo>
                    <a:pt x="5348" y="8876"/>
                    <a:pt x="4980" y="8667"/>
                    <a:pt x="4544" y="8102"/>
                  </a:cubicBezTo>
                  <a:cubicBezTo>
                    <a:pt x="3785" y="7104"/>
                    <a:pt x="3153" y="6690"/>
                    <a:pt x="2627" y="6690"/>
                  </a:cubicBezTo>
                  <a:cubicBezTo>
                    <a:pt x="52" y="6690"/>
                    <a:pt x="1" y="16595"/>
                    <a:pt x="1" y="16595"/>
                  </a:cubicBezTo>
                  <a:lnTo>
                    <a:pt x="17629" y="16570"/>
                  </a:lnTo>
                  <a:cubicBezTo>
                    <a:pt x="17629" y="16570"/>
                    <a:pt x="18888" y="10472"/>
                    <a:pt x="16839" y="8324"/>
                  </a:cubicBezTo>
                  <a:cubicBezTo>
                    <a:pt x="16365" y="7813"/>
                    <a:pt x="15879" y="7620"/>
                    <a:pt x="15416" y="7620"/>
                  </a:cubicBezTo>
                  <a:cubicBezTo>
                    <a:pt x="14939" y="7620"/>
                    <a:pt x="14487" y="7826"/>
                    <a:pt x="14098" y="8102"/>
                  </a:cubicBezTo>
                  <a:cubicBezTo>
                    <a:pt x="13951" y="8214"/>
                    <a:pt x="13786" y="8264"/>
                    <a:pt x="13625" y="8264"/>
                  </a:cubicBezTo>
                  <a:cubicBezTo>
                    <a:pt x="13219" y="8264"/>
                    <a:pt x="12839" y="7944"/>
                    <a:pt x="12839" y="7484"/>
                  </a:cubicBezTo>
                  <a:cubicBezTo>
                    <a:pt x="12938" y="5065"/>
                    <a:pt x="12814" y="1460"/>
                    <a:pt x="11407" y="572"/>
                  </a:cubicBezTo>
                  <a:cubicBezTo>
                    <a:pt x="10818" y="205"/>
                    <a:pt x="10280" y="1"/>
                    <a:pt x="9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272952" y="3944282"/>
              <a:ext cx="1181403" cy="1212904"/>
            </a:xfrm>
            <a:custGeom>
              <a:avLst/>
              <a:gdLst/>
              <a:ahLst/>
              <a:cxnLst/>
              <a:rect l="l" t="t" r="r" b="b"/>
              <a:pathLst>
                <a:path w="13876" h="14246" fill="none" extrusionOk="0">
                  <a:moveTo>
                    <a:pt x="2025" y="14246"/>
                  </a:moveTo>
                  <a:cubicBezTo>
                    <a:pt x="1334" y="13110"/>
                    <a:pt x="0" y="10839"/>
                    <a:pt x="1037" y="9654"/>
                  </a:cubicBezTo>
                  <a:cubicBezTo>
                    <a:pt x="1902" y="8642"/>
                    <a:pt x="3704" y="10617"/>
                    <a:pt x="5160" y="11678"/>
                  </a:cubicBezTo>
                  <a:cubicBezTo>
                    <a:pt x="5432" y="11876"/>
                    <a:pt x="5728" y="11382"/>
                    <a:pt x="5580" y="10987"/>
                  </a:cubicBezTo>
                  <a:cubicBezTo>
                    <a:pt x="4667" y="8395"/>
                    <a:pt x="2642" y="2173"/>
                    <a:pt x="4667" y="988"/>
                  </a:cubicBezTo>
                  <a:cubicBezTo>
                    <a:pt x="6370" y="0"/>
                    <a:pt x="7876" y="3852"/>
                    <a:pt x="8691" y="6568"/>
                  </a:cubicBezTo>
                  <a:cubicBezTo>
                    <a:pt x="8889" y="7210"/>
                    <a:pt x="9555" y="7185"/>
                    <a:pt x="9703" y="6518"/>
                  </a:cubicBezTo>
                  <a:cubicBezTo>
                    <a:pt x="10049" y="4889"/>
                    <a:pt x="10567" y="4148"/>
                    <a:pt x="10938" y="3802"/>
                  </a:cubicBezTo>
                  <a:cubicBezTo>
                    <a:pt x="11185" y="3556"/>
                    <a:pt x="11580" y="3531"/>
                    <a:pt x="11851" y="3728"/>
                  </a:cubicBezTo>
                  <a:cubicBezTo>
                    <a:pt x="13802" y="5160"/>
                    <a:pt x="13876" y="11925"/>
                    <a:pt x="13826" y="14221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3"/>
          <p:cNvGrpSpPr/>
          <p:nvPr/>
        </p:nvGrpSpPr>
        <p:grpSpPr>
          <a:xfrm>
            <a:off x="411881" y="715334"/>
            <a:ext cx="5801375" cy="1844517"/>
            <a:chOff x="411881" y="715334"/>
            <a:chExt cx="5801375" cy="1844517"/>
          </a:xfrm>
        </p:grpSpPr>
        <p:grpSp>
          <p:nvGrpSpPr>
            <p:cNvPr id="22" name="Google Shape;22;p3"/>
            <p:cNvGrpSpPr/>
            <p:nvPr/>
          </p:nvGrpSpPr>
          <p:grpSpPr>
            <a:xfrm>
              <a:off x="2019150" y="715334"/>
              <a:ext cx="4194107" cy="1844517"/>
              <a:chOff x="-342999" y="700890"/>
              <a:chExt cx="3148256" cy="1384565"/>
            </a:xfrm>
          </p:grpSpPr>
          <p:sp>
            <p:nvSpPr>
              <p:cNvPr id="23" name="Google Shape;23;p3"/>
              <p:cNvSpPr/>
              <p:nvPr/>
            </p:nvSpPr>
            <p:spPr>
              <a:xfrm rot="5846029">
                <a:off x="846121" y="-255684"/>
                <a:ext cx="770017" cy="3074472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 rot="5845884">
                <a:off x="1073821" y="1178998"/>
                <a:ext cx="329521" cy="1315849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" name="Google Shape;25;p3"/>
            <p:cNvSpPr/>
            <p:nvPr/>
          </p:nvSpPr>
          <p:spPr>
            <a:xfrm rot="4954116" flipH="1">
              <a:off x="920821" y="377598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>
            <a:spLocks noGrp="1"/>
          </p:cNvSpPr>
          <p:nvPr>
            <p:ph type="body" idx="1"/>
          </p:nvPr>
        </p:nvSpPr>
        <p:spPr>
          <a:xfrm>
            <a:off x="2636225" y="1718100"/>
            <a:ext cx="5794500" cy="254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grpSp>
        <p:nvGrpSpPr>
          <p:cNvPr id="80" name="Google Shape;80;p7"/>
          <p:cNvGrpSpPr/>
          <p:nvPr/>
        </p:nvGrpSpPr>
        <p:grpSpPr>
          <a:xfrm rot="10800000" flipH="1">
            <a:off x="-622236" y="214537"/>
            <a:ext cx="2546125" cy="922523"/>
            <a:chOff x="-802293" y="724803"/>
            <a:chExt cx="3604367" cy="1305950"/>
          </a:xfrm>
        </p:grpSpPr>
        <p:sp>
          <p:nvSpPr>
            <p:cNvPr id="81" name="Google Shape;81;p7"/>
            <p:cNvSpPr/>
            <p:nvPr/>
          </p:nvSpPr>
          <p:spPr>
            <a:xfrm rot="-5009497">
              <a:off x="846113" y="-255654"/>
              <a:ext cx="770010" cy="307444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7"/>
            <p:cNvSpPr/>
            <p:nvPr/>
          </p:nvSpPr>
          <p:spPr>
            <a:xfrm rot="5845884">
              <a:off x="-293354" y="1124295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" name="Google Shape;83;p7"/>
          <p:cNvSpPr/>
          <p:nvPr/>
        </p:nvSpPr>
        <p:spPr>
          <a:xfrm rot="4916822" flipH="1">
            <a:off x="218005" y="3656259"/>
            <a:ext cx="462357" cy="1846068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" name="Google Shape;84;p7"/>
          <p:cNvGrpSpPr/>
          <p:nvPr/>
        </p:nvGrpSpPr>
        <p:grpSpPr>
          <a:xfrm rot="10800000" flipH="1">
            <a:off x="7580696" y="4299010"/>
            <a:ext cx="2117926" cy="767376"/>
            <a:chOff x="-802293" y="724803"/>
            <a:chExt cx="3604367" cy="1305950"/>
          </a:xfrm>
        </p:grpSpPr>
        <p:sp>
          <p:nvSpPr>
            <p:cNvPr id="85" name="Google Shape;85;p7"/>
            <p:cNvSpPr/>
            <p:nvPr/>
          </p:nvSpPr>
          <p:spPr>
            <a:xfrm rot="-5009497">
              <a:off x="846113" y="-255654"/>
              <a:ext cx="770010" cy="307444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7"/>
            <p:cNvSpPr/>
            <p:nvPr/>
          </p:nvSpPr>
          <p:spPr>
            <a:xfrm rot="5845884">
              <a:off x="-293354" y="1124295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713225" y="3888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9"/>
          <p:cNvGrpSpPr/>
          <p:nvPr/>
        </p:nvGrpSpPr>
        <p:grpSpPr>
          <a:xfrm>
            <a:off x="-360466" y="268549"/>
            <a:ext cx="8739552" cy="4901115"/>
            <a:chOff x="-360466" y="268549"/>
            <a:chExt cx="8739552" cy="4901115"/>
          </a:xfrm>
        </p:grpSpPr>
        <p:grpSp>
          <p:nvGrpSpPr>
            <p:cNvPr id="92" name="Google Shape;92;p9"/>
            <p:cNvGrpSpPr/>
            <p:nvPr/>
          </p:nvGrpSpPr>
          <p:grpSpPr>
            <a:xfrm>
              <a:off x="-360466" y="821442"/>
              <a:ext cx="4276906" cy="1880793"/>
              <a:chOff x="-342999" y="700890"/>
              <a:chExt cx="3148256" cy="1384565"/>
            </a:xfrm>
          </p:grpSpPr>
          <p:sp>
            <p:nvSpPr>
              <p:cNvPr id="93" name="Google Shape;93;p9"/>
              <p:cNvSpPr/>
              <p:nvPr/>
            </p:nvSpPr>
            <p:spPr>
              <a:xfrm rot="5846029">
                <a:off x="846121" y="-255684"/>
                <a:ext cx="770017" cy="3074472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9"/>
              <p:cNvSpPr/>
              <p:nvPr/>
            </p:nvSpPr>
            <p:spPr>
              <a:xfrm rot="5845884">
                <a:off x="1073821" y="1178998"/>
                <a:ext cx="329521" cy="1315849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9"/>
            <p:cNvGrpSpPr/>
            <p:nvPr/>
          </p:nvGrpSpPr>
          <p:grpSpPr>
            <a:xfrm rot="-273256">
              <a:off x="5115608" y="393814"/>
              <a:ext cx="3211892" cy="1427039"/>
              <a:chOff x="6686475" y="613813"/>
              <a:chExt cx="3212029" cy="1427100"/>
            </a:xfrm>
          </p:grpSpPr>
          <p:sp>
            <p:nvSpPr>
              <p:cNvPr id="96" name="Google Shape;96;p9"/>
              <p:cNvSpPr/>
              <p:nvPr/>
            </p:nvSpPr>
            <p:spPr>
              <a:xfrm rot="-5400000" flipH="1">
                <a:off x="7715872" y="-415584"/>
                <a:ext cx="687931" cy="2746725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9"/>
              <p:cNvSpPr/>
              <p:nvPr/>
            </p:nvSpPr>
            <p:spPr>
              <a:xfrm rot="5400000" flipH="1">
                <a:off x="8696088" y="838497"/>
                <a:ext cx="481666" cy="1923165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" name="Google Shape;98;p9"/>
            <p:cNvSpPr/>
            <p:nvPr/>
          </p:nvSpPr>
          <p:spPr>
            <a:xfrm rot="5126635" flipH="1">
              <a:off x="877644" y="2721247"/>
              <a:ext cx="343728" cy="1372270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9" name="Google Shape;99;p9"/>
            <p:cNvGrpSpPr/>
            <p:nvPr/>
          </p:nvGrpSpPr>
          <p:grpSpPr>
            <a:xfrm>
              <a:off x="1657324" y="3752577"/>
              <a:ext cx="2539625" cy="1417087"/>
              <a:chOff x="-61526" y="3752577"/>
              <a:chExt cx="2539625" cy="1417087"/>
            </a:xfrm>
          </p:grpSpPr>
          <p:grpSp>
            <p:nvGrpSpPr>
              <p:cNvPr id="100" name="Google Shape;100;p9"/>
              <p:cNvGrpSpPr/>
              <p:nvPr/>
            </p:nvGrpSpPr>
            <p:grpSpPr>
              <a:xfrm flipH="1">
                <a:off x="955125" y="3752577"/>
                <a:ext cx="1522974" cy="1417087"/>
                <a:chOff x="-61526" y="3752577"/>
                <a:chExt cx="1522974" cy="1417087"/>
              </a:xfrm>
            </p:grpSpPr>
            <p:sp>
              <p:nvSpPr>
                <p:cNvPr id="101" name="Google Shape;101;p9"/>
                <p:cNvSpPr/>
                <p:nvPr/>
              </p:nvSpPr>
              <p:spPr>
                <a:xfrm>
                  <a:off x="-61526" y="3752577"/>
                  <a:ext cx="1522974" cy="1417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84" h="14221" fill="none" extrusionOk="0">
                      <a:moveTo>
                        <a:pt x="14246" y="14196"/>
                      </a:moveTo>
                      <a:cubicBezTo>
                        <a:pt x="14246" y="14196"/>
                        <a:pt x="15283" y="9258"/>
                        <a:pt x="13629" y="7506"/>
                      </a:cubicBezTo>
                      <a:cubicBezTo>
                        <a:pt x="12839" y="6666"/>
                        <a:pt x="12024" y="6888"/>
                        <a:pt x="11407" y="7333"/>
                      </a:cubicBezTo>
                      <a:cubicBezTo>
                        <a:pt x="10987" y="7678"/>
                        <a:pt x="10345" y="7382"/>
                        <a:pt x="10370" y="6839"/>
                      </a:cubicBezTo>
                      <a:cubicBezTo>
                        <a:pt x="10444" y="4889"/>
                        <a:pt x="10345" y="1951"/>
                        <a:pt x="9210" y="1235"/>
                      </a:cubicBezTo>
                      <a:cubicBezTo>
                        <a:pt x="7259" y="0"/>
                        <a:pt x="6000" y="1037"/>
                        <a:pt x="5531" y="6567"/>
                      </a:cubicBezTo>
                      <a:cubicBezTo>
                        <a:pt x="5531" y="6592"/>
                        <a:pt x="5012" y="9110"/>
                        <a:pt x="3655" y="7333"/>
                      </a:cubicBezTo>
                      <a:cubicBezTo>
                        <a:pt x="50" y="2592"/>
                        <a:pt x="1" y="14221"/>
                        <a:pt x="1" y="14221"/>
                      </a:cubicBezTo>
                    </a:path>
                  </a:pathLst>
                </a:custGeom>
                <a:noFill/>
                <a:ln w="19050" cap="rnd" cmpd="sng">
                  <a:solidFill>
                    <a:schemeClr val="lt2"/>
                  </a:solidFill>
                  <a:prstDash val="solid"/>
                  <a:miter lim="24689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" name="Google Shape;102;p9"/>
                <p:cNvSpPr/>
                <p:nvPr/>
              </p:nvSpPr>
              <p:spPr>
                <a:xfrm>
                  <a:off x="118036" y="4079423"/>
                  <a:ext cx="1119512" cy="1080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5" h="10843" extrusionOk="0">
                      <a:moveTo>
                        <a:pt x="4225" y="1"/>
                      </a:moveTo>
                      <a:cubicBezTo>
                        <a:pt x="4078" y="1"/>
                        <a:pt x="3929" y="41"/>
                        <a:pt x="3778" y="127"/>
                      </a:cubicBezTo>
                      <a:cubicBezTo>
                        <a:pt x="2149" y="1090"/>
                        <a:pt x="3754" y="6127"/>
                        <a:pt x="4519" y="8225"/>
                      </a:cubicBezTo>
                      <a:cubicBezTo>
                        <a:pt x="4622" y="8492"/>
                        <a:pt x="4468" y="8810"/>
                        <a:pt x="4286" y="8810"/>
                      </a:cubicBezTo>
                      <a:cubicBezTo>
                        <a:pt x="4249" y="8810"/>
                        <a:pt x="4211" y="8797"/>
                        <a:pt x="4173" y="8768"/>
                      </a:cubicBezTo>
                      <a:cubicBezTo>
                        <a:pt x="3219" y="8072"/>
                        <a:pt x="2089" y="6912"/>
                        <a:pt x="1324" y="6912"/>
                      </a:cubicBezTo>
                      <a:cubicBezTo>
                        <a:pt x="1139" y="6912"/>
                        <a:pt x="975" y="6980"/>
                        <a:pt x="840" y="7139"/>
                      </a:cubicBezTo>
                      <a:cubicBezTo>
                        <a:pt x="1" y="8102"/>
                        <a:pt x="1063" y="9929"/>
                        <a:pt x="1630" y="10842"/>
                      </a:cubicBezTo>
                      <a:lnTo>
                        <a:pt x="11210" y="10842"/>
                      </a:lnTo>
                      <a:cubicBezTo>
                        <a:pt x="11234" y="8991"/>
                        <a:pt x="11185" y="3510"/>
                        <a:pt x="9605" y="2349"/>
                      </a:cubicBezTo>
                      <a:cubicBezTo>
                        <a:pt x="9505" y="2271"/>
                        <a:pt x="9385" y="2234"/>
                        <a:pt x="9265" y="2234"/>
                      </a:cubicBezTo>
                      <a:cubicBezTo>
                        <a:pt x="9119" y="2234"/>
                        <a:pt x="8973" y="2290"/>
                        <a:pt x="8864" y="2399"/>
                      </a:cubicBezTo>
                      <a:cubicBezTo>
                        <a:pt x="8568" y="2695"/>
                        <a:pt x="8124" y="3287"/>
                        <a:pt x="7852" y="4596"/>
                      </a:cubicBezTo>
                      <a:cubicBezTo>
                        <a:pt x="7788" y="4877"/>
                        <a:pt x="7618" y="5019"/>
                        <a:pt x="7446" y="5019"/>
                      </a:cubicBezTo>
                      <a:cubicBezTo>
                        <a:pt x="7285" y="5019"/>
                        <a:pt x="7121" y="4895"/>
                        <a:pt x="7037" y="4645"/>
                      </a:cubicBezTo>
                      <a:cubicBezTo>
                        <a:pt x="6443" y="2666"/>
                        <a:pt x="5419" y="1"/>
                        <a:pt x="422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3" name="Google Shape;103;p9"/>
              <p:cNvSpPr/>
              <p:nvPr/>
            </p:nvSpPr>
            <p:spPr>
              <a:xfrm>
                <a:off x="-61526" y="3948098"/>
                <a:ext cx="1380429" cy="1212846"/>
              </a:xfrm>
              <a:custGeom>
                <a:avLst/>
                <a:gdLst/>
                <a:ahLst/>
                <a:cxnLst/>
                <a:rect l="l" t="t" r="r" b="b"/>
                <a:pathLst>
                  <a:path w="18888" h="16595" extrusionOk="0">
                    <a:moveTo>
                      <a:pt x="9795" y="1"/>
                    </a:moveTo>
                    <a:cubicBezTo>
                      <a:pt x="8290" y="1"/>
                      <a:pt x="7300" y="1971"/>
                      <a:pt x="6889" y="7164"/>
                    </a:cubicBezTo>
                    <a:cubicBezTo>
                      <a:pt x="6889" y="7182"/>
                      <a:pt x="6524" y="8876"/>
                      <a:pt x="5654" y="8876"/>
                    </a:cubicBezTo>
                    <a:cubicBezTo>
                      <a:pt x="5348" y="8876"/>
                      <a:pt x="4980" y="8667"/>
                      <a:pt x="4544" y="8102"/>
                    </a:cubicBezTo>
                    <a:cubicBezTo>
                      <a:pt x="3785" y="7104"/>
                      <a:pt x="3153" y="6690"/>
                      <a:pt x="2627" y="6690"/>
                    </a:cubicBezTo>
                    <a:cubicBezTo>
                      <a:pt x="52" y="6690"/>
                      <a:pt x="1" y="16595"/>
                      <a:pt x="1" y="16595"/>
                    </a:cubicBezTo>
                    <a:lnTo>
                      <a:pt x="17629" y="16570"/>
                    </a:lnTo>
                    <a:cubicBezTo>
                      <a:pt x="17629" y="16570"/>
                      <a:pt x="18888" y="10472"/>
                      <a:pt x="16839" y="8324"/>
                    </a:cubicBezTo>
                    <a:cubicBezTo>
                      <a:pt x="16365" y="7813"/>
                      <a:pt x="15879" y="7620"/>
                      <a:pt x="15416" y="7620"/>
                    </a:cubicBezTo>
                    <a:cubicBezTo>
                      <a:pt x="14939" y="7620"/>
                      <a:pt x="14487" y="7826"/>
                      <a:pt x="14098" y="8102"/>
                    </a:cubicBezTo>
                    <a:cubicBezTo>
                      <a:pt x="13951" y="8214"/>
                      <a:pt x="13786" y="8264"/>
                      <a:pt x="13625" y="8264"/>
                    </a:cubicBezTo>
                    <a:cubicBezTo>
                      <a:pt x="13219" y="8264"/>
                      <a:pt x="12839" y="7944"/>
                      <a:pt x="12839" y="7484"/>
                    </a:cubicBezTo>
                    <a:cubicBezTo>
                      <a:pt x="12938" y="5065"/>
                      <a:pt x="12814" y="1460"/>
                      <a:pt x="11407" y="572"/>
                    </a:cubicBezTo>
                    <a:cubicBezTo>
                      <a:pt x="10818" y="205"/>
                      <a:pt x="10280" y="1"/>
                      <a:pt x="97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9"/>
              <p:cNvSpPr/>
              <p:nvPr/>
            </p:nvSpPr>
            <p:spPr>
              <a:xfrm>
                <a:off x="102697" y="4112540"/>
                <a:ext cx="1014127" cy="1041169"/>
              </a:xfrm>
              <a:custGeom>
                <a:avLst/>
                <a:gdLst/>
                <a:ahLst/>
                <a:cxnLst/>
                <a:rect l="l" t="t" r="r" b="b"/>
                <a:pathLst>
                  <a:path w="13876" h="14246" fill="none" extrusionOk="0">
                    <a:moveTo>
                      <a:pt x="2025" y="14246"/>
                    </a:moveTo>
                    <a:cubicBezTo>
                      <a:pt x="1334" y="13110"/>
                      <a:pt x="0" y="10839"/>
                      <a:pt x="1037" y="9654"/>
                    </a:cubicBezTo>
                    <a:cubicBezTo>
                      <a:pt x="1902" y="8642"/>
                      <a:pt x="3704" y="10617"/>
                      <a:pt x="5160" y="11678"/>
                    </a:cubicBezTo>
                    <a:cubicBezTo>
                      <a:pt x="5432" y="11876"/>
                      <a:pt x="5728" y="11382"/>
                      <a:pt x="5580" y="10987"/>
                    </a:cubicBezTo>
                    <a:cubicBezTo>
                      <a:pt x="4667" y="8395"/>
                      <a:pt x="2642" y="2173"/>
                      <a:pt x="4667" y="988"/>
                    </a:cubicBezTo>
                    <a:cubicBezTo>
                      <a:pt x="6370" y="0"/>
                      <a:pt x="7876" y="3852"/>
                      <a:pt x="8691" y="6568"/>
                    </a:cubicBezTo>
                    <a:cubicBezTo>
                      <a:pt x="8889" y="7210"/>
                      <a:pt x="9555" y="7185"/>
                      <a:pt x="9703" y="6518"/>
                    </a:cubicBezTo>
                    <a:cubicBezTo>
                      <a:pt x="10049" y="4889"/>
                      <a:pt x="10567" y="4148"/>
                      <a:pt x="10938" y="3802"/>
                    </a:cubicBezTo>
                    <a:cubicBezTo>
                      <a:pt x="11185" y="3556"/>
                      <a:pt x="11580" y="3531"/>
                      <a:pt x="11851" y="3728"/>
                    </a:cubicBezTo>
                    <a:cubicBezTo>
                      <a:pt x="13802" y="5160"/>
                      <a:pt x="13876" y="11925"/>
                      <a:pt x="13826" y="14221"/>
                    </a:cubicBezTo>
                  </a:path>
                </a:pathLst>
              </a:custGeom>
              <a:noFill/>
              <a:ln w="19050" cap="flat" cmpd="sng">
                <a:solidFill>
                  <a:schemeClr val="accent1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5" name="Google Shape;105;p9"/>
          <p:cNvSpPr txBox="1">
            <a:spLocks noGrp="1"/>
          </p:cNvSpPr>
          <p:nvPr>
            <p:ph type="title"/>
          </p:nvPr>
        </p:nvSpPr>
        <p:spPr>
          <a:xfrm>
            <a:off x="2924025" y="1777688"/>
            <a:ext cx="4841100" cy="67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6" name="Google Shape;106;p9"/>
          <p:cNvSpPr txBox="1">
            <a:spLocks noGrp="1"/>
          </p:cNvSpPr>
          <p:nvPr>
            <p:ph type="subTitle" idx="1"/>
          </p:nvPr>
        </p:nvSpPr>
        <p:spPr>
          <a:xfrm>
            <a:off x="2924025" y="2393113"/>
            <a:ext cx="4841100" cy="5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7" name="Google Shape;107;p9"/>
          <p:cNvSpPr txBox="1">
            <a:spLocks noGrp="1"/>
          </p:cNvSpPr>
          <p:nvPr>
            <p:ph type="title" idx="2" hasCustomPrompt="1"/>
          </p:nvPr>
        </p:nvSpPr>
        <p:spPr>
          <a:xfrm>
            <a:off x="713226" y="1381875"/>
            <a:ext cx="1690200" cy="175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>
            <a:spLocks noGrp="1"/>
          </p:cNvSpPr>
          <p:nvPr>
            <p:ph type="title"/>
          </p:nvPr>
        </p:nvSpPr>
        <p:spPr>
          <a:xfrm>
            <a:off x="713225" y="3888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title" idx="2"/>
          </p:nvPr>
        </p:nvSpPr>
        <p:spPr>
          <a:xfrm>
            <a:off x="1560725" y="1766000"/>
            <a:ext cx="2606700" cy="3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subTitle" idx="1"/>
          </p:nvPr>
        </p:nvSpPr>
        <p:spPr>
          <a:xfrm>
            <a:off x="1560725" y="2142800"/>
            <a:ext cx="260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 idx="3" hasCustomPrompt="1"/>
          </p:nvPr>
        </p:nvSpPr>
        <p:spPr>
          <a:xfrm>
            <a:off x="713225" y="1766000"/>
            <a:ext cx="847500" cy="9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5" name="Google Shape;125;p13"/>
          <p:cNvSpPr txBox="1">
            <a:spLocks noGrp="1"/>
          </p:cNvSpPr>
          <p:nvPr>
            <p:ph type="title" idx="4"/>
          </p:nvPr>
        </p:nvSpPr>
        <p:spPr>
          <a:xfrm>
            <a:off x="1560725" y="3181400"/>
            <a:ext cx="2606700" cy="3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>
            <a:endParaRPr/>
          </a:p>
        </p:txBody>
      </p:sp>
      <p:sp>
        <p:nvSpPr>
          <p:cNvPr id="126" name="Google Shape;126;p13"/>
          <p:cNvSpPr txBox="1">
            <a:spLocks noGrp="1"/>
          </p:cNvSpPr>
          <p:nvPr>
            <p:ph type="subTitle" idx="5"/>
          </p:nvPr>
        </p:nvSpPr>
        <p:spPr>
          <a:xfrm>
            <a:off x="1560725" y="3558200"/>
            <a:ext cx="260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title" idx="6" hasCustomPrompt="1"/>
          </p:nvPr>
        </p:nvSpPr>
        <p:spPr>
          <a:xfrm>
            <a:off x="713225" y="3181400"/>
            <a:ext cx="847500" cy="9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8" name="Google Shape;128;p13"/>
          <p:cNvSpPr txBox="1">
            <a:spLocks noGrp="1"/>
          </p:cNvSpPr>
          <p:nvPr>
            <p:ph type="title" idx="7"/>
          </p:nvPr>
        </p:nvSpPr>
        <p:spPr>
          <a:xfrm>
            <a:off x="5014925" y="1766000"/>
            <a:ext cx="2606700" cy="3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8"/>
          </p:nvPr>
        </p:nvSpPr>
        <p:spPr>
          <a:xfrm>
            <a:off x="5014925" y="2142800"/>
            <a:ext cx="260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title" idx="9" hasCustomPrompt="1"/>
          </p:nvPr>
        </p:nvSpPr>
        <p:spPr>
          <a:xfrm>
            <a:off x="4167425" y="1766000"/>
            <a:ext cx="847500" cy="9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1" name="Google Shape;131;p13"/>
          <p:cNvSpPr txBox="1">
            <a:spLocks noGrp="1"/>
          </p:cNvSpPr>
          <p:nvPr>
            <p:ph type="title" idx="13"/>
          </p:nvPr>
        </p:nvSpPr>
        <p:spPr>
          <a:xfrm>
            <a:off x="5014925" y="3181400"/>
            <a:ext cx="2606700" cy="3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Indie Flower"/>
              <a:buNone/>
              <a:defRPr sz="2000"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>
            <a:endParaRPr/>
          </a:p>
        </p:txBody>
      </p:sp>
      <p:sp>
        <p:nvSpPr>
          <p:cNvPr id="132" name="Google Shape;132;p13"/>
          <p:cNvSpPr txBox="1">
            <a:spLocks noGrp="1"/>
          </p:cNvSpPr>
          <p:nvPr>
            <p:ph type="subTitle" idx="14"/>
          </p:nvPr>
        </p:nvSpPr>
        <p:spPr>
          <a:xfrm>
            <a:off x="5014925" y="3558200"/>
            <a:ext cx="260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title" idx="15" hasCustomPrompt="1"/>
          </p:nvPr>
        </p:nvSpPr>
        <p:spPr>
          <a:xfrm>
            <a:off x="4167425" y="3181400"/>
            <a:ext cx="847500" cy="9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grpSp>
        <p:nvGrpSpPr>
          <p:cNvPr id="134" name="Google Shape;134;p13"/>
          <p:cNvGrpSpPr/>
          <p:nvPr/>
        </p:nvGrpSpPr>
        <p:grpSpPr>
          <a:xfrm rot="10800000" flipH="1">
            <a:off x="6122817" y="495905"/>
            <a:ext cx="2265584" cy="1029894"/>
            <a:chOff x="-178174" y="-51952"/>
            <a:chExt cx="2982208" cy="1355659"/>
          </a:xfrm>
        </p:grpSpPr>
        <p:sp>
          <p:nvSpPr>
            <p:cNvPr id="135" name="Google Shape;135;p13"/>
            <p:cNvSpPr/>
            <p:nvPr/>
          </p:nvSpPr>
          <p:spPr>
            <a:xfrm rot="5769038">
              <a:off x="832532" y="-896382"/>
              <a:ext cx="656965" cy="2623088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 rot="-5031018">
              <a:off x="1636403" y="58380"/>
              <a:ext cx="459979" cy="183657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" name="Google Shape;137;p13"/>
          <p:cNvGrpSpPr/>
          <p:nvPr/>
        </p:nvGrpSpPr>
        <p:grpSpPr>
          <a:xfrm flipH="1">
            <a:off x="-76197" y="4397965"/>
            <a:ext cx="1336122" cy="745531"/>
            <a:chOff x="8059283" y="4525012"/>
            <a:chExt cx="1139550" cy="635847"/>
          </a:xfrm>
        </p:grpSpPr>
        <p:grpSp>
          <p:nvGrpSpPr>
            <p:cNvPr id="138" name="Google Shape;138;p13"/>
            <p:cNvGrpSpPr/>
            <p:nvPr/>
          </p:nvGrpSpPr>
          <p:grpSpPr>
            <a:xfrm>
              <a:off x="8059283" y="4525012"/>
              <a:ext cx="683359" cy="635847"/>
              <a:chOff x="-61526" y="3752577"/>
              <a:chExt cx="1522974" cy="1417087"/>
            </a:xfrm>
          </p:grpSpPr>
          <p:sp>
            <p:nvSpPr>
              <p:cNvPr id="139" name="Google Shape;139;p13"/>
              <p:cNvSpPr/>
              <p:nvPr/>
            </p:nvSpPr>
            <p:spPr>
              <a:xfrm>
                <a:off x="-61526" y="3752577"/>
                <a:ext cx="1522974" cy="1417087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4221" fill="none" extrusionOk="0">
                    <a:moveTo>
                      <a:pt x="14246" y="14196"/>
                    </a:moveTo>
                    <a:cubicBezTo>
                      <a:pt x="14246" y="14196"/>
                      <a:pt x="15283" y="9258"/>
                      <a:pt x="13629" y="7506"/>
                    </a:cubicBezTo>
                    <a:cubicBezTo>
                      <a:pt x="12839" y="6666"/>
                      <a:pt x="12024" y="6888"/>
                      <a:pt x="11407" y="7333"/>
                    </a:cubicBezTo>
                    <a:cubicBezTo>
                      <a:pt x="10987" y="7678"/>
                      <a:pt x="10345" y="7382"/>
                      <a:pt x="10370" y="6839"/>
                    </a:cubicBezTo>
                    <a:cubicBezTo>
                      <a:pt x="10444" y="4889"/>
                      <a:pt x="10345" y="1951"/>
                      <a:pt x="9210" y="1235"/>
                    </a:cubicBezTo>
                    <a:cubicBezTo>
                      <a:pt x="7259" y="0"/>
                      <a:pt x="6000" y="1037"/>
                      <a:pt x="5531" y="6567"/>
                    </a:cubicBezTo>
                    <a:cubicBezTo>
                      <a:pt x="5531" y="6592"/>
                      <a:pt x="5012" y="9110"/>
                      <a:pt x="3655" y="7333"/>
                    </a:cubicBezTo>
                    <a:cubicBezTo>
                      <a:pt x="50" y="2592"/>
                      <a:pt x="1" y="14221"/>
                      <a:pt x="1" y="14221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118036" y="4079423"/>
                <a:ext cx="1119512" cy="1080478"/>
              </a:xfrm>
              <a:custGeom>
                <a:avLst/>
                <a:gdLst/>
                <a:ahLst/>
                <a:cxnLst/>
                <a:rect l="l" t="t" r="r" b="b"/>
                <a:pathLst>
                  <a:path w="11235" h="10843" extrusionOk="0">
                    <a:moveTo>
                      <a:pt x="4225" y="1"/>
                    </a:moveTo>
                    <a:cubicBezTo>
                      <a:pt x="4078" y="1"/>
                      <a:pt x="3929" y="41"/>
                      <a:pt x="3778" y="127"/>
                    </a:cubicBezTo>
                    <a:cubicBezTo>
                      <a:pt x="2149" y="1090"/>
                      <a:pt x="3754" y="6127"/>
                      <a:pt x="4519" y="8225"/>
                    </a:cubicBezTo>
                    <a:cubicBezTo>
                      <a:pt x="4622" y="8492"/>
                      <a:pt x="4468" y="8810"/>
                      <a:pt x="4286" y="8810"/>
                    </a:cubicBezTo>
                    <a:cubicBezTo>
                      <a:pt x="4249" y="8810"/>
                      <a:pt x="4211" y="8797"/>
                      <a:pt x="4173" y="8768"/>
                    </a:cubicBezTo>
                    <a:cubicBezTo>
                      <a:pt x="3219" y="8072"/>
                      <a:pt x="2089" y="6912"/>
                      <a:pt x="1324" y="6912"/>
                    </a:cubicBezTo>
                    <a:cubicBezTo>
                      <a:pt x="1139" y="6912"/>
                      <a:pt x="975" y="6980"/>
                      <a:pt x="840" y="7139"/>
                    </a:cubicBezTo>
                    <a:cubicBezTo>
                      <a:pt x="1" y="8102"/>
                      <a:pt x="1063" y="9929"/>
                      <a:pt x="1630" y="10842"/>
                    </a:cubicBezTo>
                    <a:lnTo>
                      <a:pt x="11210" y="10842"/>
                    </a:lnTo>
                    <a:cubicBezTo>
                      <a:pt x="11234" y="8991"/>
                      <a:pt x="11185" y="3510"/>
                      <a:pt x="9605" y="2349"/>
                    </a:cubicBezTo>
                    <a:cubicBezTo>
                      <a:pt x="9505" y="2271"/>
                      <a:pt x="9385" y="2234"/>
                      <a:pt x="9265" y="2234"/>
                    </a:cubicBezTo>
                    <a:cubicBezTo>
                      <a:pt x="9119" y="2234"/>
                      <a:pt x="8973" y="2290"/>
                      <a:pt x="8864" y="2399"/>
                    </a:cubicBezTo>
                    <a:cubicBezTo>
                      <a:pt x="8568" y="2695"/>
                      <a:pt x="8124" y="3287"/>
                      <a:pt x="7852" y="4596"/>
                    </a:cubicBezTo>
                    <a:cubicBezTo>
                      <a:pt x="7788" y="4877"/>
                      <a:pt x="7618" y="5019"/>
                      <a:pt x="7446" y="5019"/>
                    </a:cubicBezTo>
                    <a:cubicBezTo>
                      <a:pt x="7285" y="5019"/>
                      <a:pt x="7121" y="4895"/>
                      <a:pt x="7037" y="4645"/>
                    </a:cubicBezTo>
                    <a:cubicBezTo>
                      <a:pt x="6443" y="2666"/>
                      <a:pt x="5419" y="1"/>
                      <a:pt x="42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1" name="Google Shape;141;p13"/>
            <p:cNvSpPr/>
            <p:nvPr/>
          </p:nvSpPr>
          <p:spPr>
            <a:xfrm flipH="1">
              <a:off x="8579401" y="4612750"/>
              <a:ext cx="619432" cy="544192"/>
            </a:xfrm>
            <a:custGeom>
              <a:avLst/>
              <a:gdLst/>
              <a:ahLst/>
              <a:cxnLst/>
              <a:rect l="l" t="t" r="r" b="b"/>
              <a:pathLst>
                <a:path w="18888" h="16595" extrusionOk="0">
                  <a:moveTo>
                    <a:pt x="9795" y="1"/>
                  </a:moveTo>
                  <a:cubicBezTo>
                    <a:pt x="8290" y="1"/>
                    <a:pt x="7300" y="1971"/>
                    <a:pt x="6889" y="7164"/>
                  </a:cubicBezTo>
                  <a:cubicBezTo>
                    <a:pt x="6889" y="7182"/>
                    <a:pt x="6524" y="8876"/>
                    <a:pt x="5654" y="8876"/>
                  </a:cubicBezTo>
                  <a:cubicBezTo>
                    <a:pt x="5348" y="8876"/>
                    <a:pt x="4980" y="8667"/>
                    <a:pt x="4544" y="8102"/>
                  </a:cubicBezTo>
                  <a:cubicBezTo>
                    <a:pt x="3785" y="7104"/>
                    <a:pt x="3153" y="6690"/>
                    <a:pt x="2627" y="6690"/>
                  </a:cubicBezTo>
                  <a:cubicBezTo>
                    <a:pt x="52" y="6690"/>
                    <a:pt x="1" y="16595"/>
                    <a:pt x="1" y="16595"/>
                  </a:cubicBezTo>
                  <a:lnTo>
                    <a:pt x="17629" y="16570"/>
                  </a:lnTo>
                  <a:cubicBezTo>
                    <a:pt x="17629" y="16570"/>
                    <a:pt x="18888" y="10472"/>
                    <a:pt x="16839" y="8324"/>
                  </a:cubicBezTo>
                  <a:cubicBezTo>
                    <a:pt x="16365" y="7813"/>
                    <a:pt x="15879" y="7620"/>
                    <a:pt x="15416" y="7620"/>
                  </a:cubicBezTo>
                  <a:cubicBezTo>
                    <a:pt x="14939" y="7620"/>
                    <a:pt x="14487" y="7826"/>
                    <a:pt x="14098" y="8102"/>
                  </a:cubicBezTo>
                  <a:cubicBezTo>
                    <a:pt x="13951" y="8214"/>
                    <a:pt x="13786" y="8264"/>
                    <a:pt x="13625" y="8264"/>
                  </a:cubicBezTo>
                  <a:cubicBezTo>
                    <a:pt x="13219" y="8264"/>
                    <a:pt x="12839" y="7944"/>
                    <a:pt x="12839" y="7484"/>
                  </a:cubicBezTo>
                  <a:cubicBezTo>
                    <a:pt x="12938" y="5065"/>
                    <a:pt x="12814" y="1460"/>
                    <a:pt x="11407" y="572"/>
                  </a:cubicBezTo>
                  <a:cubicBezTo>
                    <a:pt x="10818" y="205"/>
                    <a:pt x="10280" y="1"/>
                    <a:pt x="9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 flipH="1">
              <a:off x="8670081" y="4686536"/>
              <a:ext cx="455063" cy="467162"/>
            </a:xfrm>
            <a:custGeom>
              <a:avLst/>
              <a:gdLst/>
              <a:ahLst/>
              <a:cxnLst/>
              <a:rect l="l" t="t" r="r" b="b"/>
              <a:pathLst>
                <a:path w="13876" h="14246" fill="none" extrusionOk="0">
                  <a:moveTo>
                    <a:pt x="2025" y="14246"/>
                  </a:moveTo>
                  <a:cubicBezTo>
                    <a:pt x="1334" y="13110"/>
                    <a:pt x="0" y="10839"/>
                    <a:pt x="1037" y="9654"/>
                  </a:cubicBezTo>
                  <a:cubicBezTo>
                    <a:pt x="1902" y="8642"/>
                    <a:pt x="3704" y="10617"/>
                    <a:pt x="5160" y="11678"/>
                  </a:cubicBezTo>
                  <a:cubicBezTo>
                    <a:pt x="5432" y="11876"/>
                    <a:pt x="5728" y="11382"/>
                    <a:pt x="5580" y="10987"/>
                  </a:cubicBezTo>
                  <a:cubicBezTo>
                    <a:pt x="4667" y="8395"/>
                    <a:pt x="2642" y="2173"/>
                    <a:pt x="4667" y="988"/>
                  </a:cubicBezTo>
                  <a:cubicBezTo>
                    <a:pt x="6370" y="0"/>
                    <a:pt x="7876" y="3852"/>
                    <a:pt x="8691" y="6568"/>
                  </a:cubicBezTo>
                  <a:cubicBezTo>
                    <a:pt x="8889" y="7210"/>
                    <a:pt x="9555" y="7185"/>
                    <a:pt x="9703" y="6518"/>
                  </a:cubicBezTo>
                  <a:cubicBezTo>
                    <a:pt x="10049" y="4889"/>
                    <a:pt x="10567" y="4148"/>
                    <a:pt x="10938" y="3802"/>
                  </a:cubicBezTo>
                  <a:cubicBezTo>
                    <a:pt x="11185" y="3556"/>
                    <a:pt x="11580" y="3531"/>
                    <a:pt x="11851" y="3728"/>
                  </a:cubicBezTo>
                  <a:cubicBezTo>
                    <a:pt x="13802" y="5160"/>
                    <a:pt x="13876" y="11925"/>
                    <a:pt x="13826" y="14221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6_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oogle Shape;233;p23"/>
          <p:cNvGrpSpPr/>
          <p:nvPr/>
        </p:nvGrpSpPr>
        <p:grpSpPr>
          <a:xfrm>
            <a:off x="411881" y="715334"/>
            <a:ext cx="5801375" cy="1844517"/>
            <a:chOff x="411881" y="715334"/>
            <a:chExt cx="5801375" cy="1844517"/>
          </a:xfrm>
        </p:grpSpPr>
        <p:grpSp>
          <p:nvGrpSpPr>
            <p:cNvPr id="234" name="Google Shape;234;p23"/>
            <p:cNvGrpSpPr/>
            <p:nvPr/>
          </p:nvGrpSpPr>
          <p:grpSpPr>
            <a:xfrm>
              <a:off x="2019150" y="715334"/>
              <a:ext cx="4194107" cy="1844517"/>
              <a:chOff x="-342999" y="700890"/>
              <a:chExt cx="3148256" cy="1384565"/>
            </a:xfrm>
          </p:grpSpPr>
          <p:sp>
            <p:nvSpPr>
              <p:cNvPr id="235" name="Google Shape;235;p23"/>
              <p:cNvSpPr/>
              <p:nvPr/>
            </p:nvSpPr>
            <p:spPr>
              <a:xfrm rot="5846029">
                <a:off x="846121" y="-255684"/>
                <a:ext cx="770017" cy="3074472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3"/>
              <p:cNvSpPr/>
              <p:nvPr/>
            </p:nvSpPr>
            <p:spPr>
              <a:xfrm rot="5845884">
                <a:off x="1073821" y="1178998"/>
                <a:ext cx="329521" cy="1315849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57152" extrusionOk="0">
                    <a:moveTo>
                      <a:pt x="4727" y="1"/>
                    </a:moveTo>
                    <a:cubicBezTo>
                      <a:pt x="2389" y="1"/>
                      <a:pt x="1" y="5098"/>
                      <a:pt x="193" y="11087"/>
                    </a:cubicBezTo>
                    <a:cubicBezTo>
                      <a:pt x="504" y="19571"/>
                      <a:pt x="3851" y="24552"/>
                      <a:pt x="2450" y="31789"/>
                    </a:cubicBezTo>
                    <a:cubicBezTo>
                      <a:pt x="1049" y="39027"/>
                      <a:pt x="1244" y="39339"/>
                      <a:pt x="4551" y="43191"/>
                    </a:cubicBezTo>
                    <a:cubicBezTo>
                      <a:pt x="7898" y="47044"/>
                      <a:pt x="6847" y="52453"/>
                      <a:pt x="7470" y="53659"/>
                    </a:cubicBezTo>
                    <a:cubicBezTo>
                      <a:pt x="8735" y="56119"/>
                      <a:pt x="9778" y="57151"/>
                      <a:pt x="10626" y="57151"/>
                    </a:cubicBezTo>
                    <a:cubicBezTo>
                      <a:pt x="14061" y="57151"/>
                      <a:pt x="14314" y="40244"/>
                      <a:pt x="13190" y="32568"/>
                    </a:cubicBezTo>
                    <a:cubicBezTo>
                      <a:pt x="11750" y="22995"/>
                      <a:pt x="8832" y="25991"/>
                      <a:pt x="9727" y="18325"/>
                    </a:cubicBezTo>
                    <a:cubicBezTo>
                      <a:pt x="10661" y="10698"/>
                      <a:pt x="9999" y="9998"/>
                      <a:pt x="7431" y="2954"/>
                    </a:cubicBezTo>
                    <a:cubicBezTo>
                      <a:pt x="6665" y="884"/>
                      <a:pt x="5700" y="1"/>
                      <a:pt x="47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7" name="Google Shape;237;p23"/>
            <p:cNvSpPr/>
            <p:nvPr/>
          </p:nvSpPr>
          <p:spPr>
            <a:xfrm rot="4954116" flipH="1">
              <a:off x="920821" y="377598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8" name="Google Shape;238;p23"/>
          <p:cNvSpPr txBox="1">
            <a:spLocks noGrp="1"/>
          </p:cNvSpPr>
          <p:nvPr>
            <p:ph type="title"/>
          </p:nvPr>
        </p:nvSpPr>
        <p:spPr>
          <a:xfrm flipH="1">
            <a:off x="713226" y="3133063"/>
            <a:ext cx="4841100" cy="67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9" name="Google Shape;239;p23"/>
          <p:cNvSpPr txBox="1">
            <a:spLocks noGrp="1"/>
          </p:cNvSpPr>
          <p:nvPr>
            <p:ph type="subTitle" idx="1"/>
          </p:nvPr>
        </p:nvSpPr>
        <p:spPr>
          <a:xfrm flipH="1">
            <a:off x="713226" y="3748488"/>
            <a:ext cx="4841100" cy="5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0" name="Google Shape;240;p23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713225" y="1456302"/>
            <a:ext cx="1690200" cy="175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-column text 3">
  <p:cSld name="CUSTOM_3_1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4"/>
          <p:cNvSpPr txBox="1">
            <a:spLocks noGrp="1"/>
          </p:cNvSpPr>
          <p:nvPr>
            <p:ph type="title"/>
          </p:nvPr>
        </p:nvSpPr>
        <p:spPr>
          <a:xfrm>
            <a:off x="2754725" y="1185725"/>
            <a:ext cx="3634500" cy="142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0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4"/>
          <p:cNvSpPr txBox="1">
            <a:spLocks noGrp="1"/>
          </p:cNvSpPr>
          <p:nvPr>
            <p:ph type="subTitle" idx="1"/>
          </p:nvPr>
        </p:nvSpPr>
        <p:spPr>
          <a:xfrm>
            <a:off x="2754775" y="2703700"/>
            <a:ext cx="3634500" cy="9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44" name="Google Shape;244;p24"/>
          <p:cNvGrpSpPr/>
          <p:nvPr/>
        </p:nvGrpSpPr>
        <p:grpSpPr>
          <a:xfrm>
            <a:off x="6686475" y="918613"/>
            <a:ext cx="3212029" cy="1427100"/>
            <a:chOff x="6686475" y="613813"/>
            <a:chExt cx="3212029" cy="1427100"/>
          </a:xfrm>
        </p:grpSpPr>
        <p:sp>
          <p:nvSpPr>
            <p:cNvPr id="245" name="Google Shape;245;p24"/>
            <p:cNvSpPr/>
            <p:nvPr/>
          </p:nvSpPr>
          <p:spPr>
            <a:xfrm rot="-5400000" flipH="1">
              <a:off x="7715872" y="-415584"/>
              <a:ext cx="687931" cy="274672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4"/>
            <p:cNvSpPr/>
            <p:nvPr/>
          </p:nvSpPr>
          <p:spPr>
            <a:xfrm rot="5400000" flipH="1">
              <a:off x="8696088" y="838497"/>
              <a:ext cx="481666" cy="192316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" name="Google Shape;247;p24"/>
          <p:cNvGrpSpPr/>
          <p:nvPr/>
        </p:nvGrpSpPr>
        <p:grpSpPr>
          <a:xfrm>
            <a:off x="-342999" y="91290"/>
            <a:ext cx="3148256" cy="1384565"/>
            <a:chOff x="-342999" y="700890"/>
            <a:chExt cx="3148256" cy="1384565"/>
          </a:xfrm>
        </p:grpSpPr>
        <p:sp>
          <p:nvSpPr>
            <p:cNvPr id="248" name="Google Shape;248;p24"/>
            <p:cNvSpPr/>
            <p:nvPr/>
          </p:nvSpPr>
          <p:spPr>
            <a:xfrm rot="5846029">
              <a:off x="846121" y="-255684"/>
              <a:ext cx="770017" cy="3074472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4"/>
            <p:cNvSpPr/>
            <p:nvPr/>
          </p:nvSpPr>
          <p:spPr>
            <a:xfrm rot="5845884">
              <a:off x="1073821" y="1178998"/>
              <a:ext cx="329521" cy="1315849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24"/>
          <p:cNvSpPr/>
          <p:nvPr/>
        </p:nvSpPr>
        <p:spPr>
          <a:xfrm rot="5845884">
            <a:off x="7521421" y="3575898"/>
            <a:ext cx="329521" cy="1315849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3888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●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○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■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●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○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■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●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○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ven Pro"/>
              <a:buChar char="■"/>
              <a:defRPr sz="16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5" r:id="rId4"/>
    <p:sldLayoutId id="2147483658" r:id="rId5"/>
    <p:sldLayoutId id="2147483659" r:id="rId6"/>
    <p:sldLayoutId id="2147483669" r:id="rId7"/>
    <p:sldLayoutId id="2147483670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0">
          <p15:clr>
            <a:srgbClr val="EA4335"/>
          </p15:clr>
        </p15:guide>
        <p15:guide id="2" pos="454">
          <p15:clr>
            <a:srgbClr val="EA4335"/>
          </p15:clr>
        </p15:guide>
        <p15:guide id="3" orient="horz" pos="2900">
          <p15:clr>
            <a:srgbClr val="EA4335"/>
          </p15:clr>
        </p15:guide>
        <p15:guide id="4" pos="530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pM3ztCAIz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6p_RhjHIug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JESUS\OneDrive\Escritorio\daisy\animales%20domesticos%20y%20salvaje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4"/>
          <p:cNvSpPr/>
          <p:nvPr/>
        </p:nvSpPr>
        <p:spPr>
          <a:xfrm rot="-5035975">
            <a:off x="3073389" y="-340557"/>
            <a:ext cx="3100675" cy="4968771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34"/>
          <p:cNvSpPr txBox="1">
            <a:spLocks noGrp="1"/>
          </p:cNvSpPr>
          <p:nvPr>
            <p:ph type="ctrTitle"/>
          </p:nvPr>
        </p:nvSpPr>
        <p:spPr>
          <a:xfrm>
            <a:off x="1323030" y="441887"/>
            <a:ext cx="5980918" cy="205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dirty="0">
                <a:solidFill>
                  <a:schemeClr val="accent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PLANEACION DIDACTICA </a:t>
            </a:r>
            <a:r>
              <a:rPr lang="es-MX" sz="4400" dirty="0">
                <a:solidFill>
                  <a:schemeClr val="accent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CON HERRAMIENTA DIGITAL</a:t>
            </a:r>
            <a:endParaRPr sz="4400" dirty="0">
              <a:solidFill>
                <a:schemeClr val="accent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395" name="Google Shape;395;p34"/>
          <p:cNvSpPr txBox="1">
            <a:spLocks noGrp="1"/>
          </p:cNvSpPr>
          <p:nvPr>
            <p:ph type="subTitle" idx="1"/>
          </p:nvPr>
        </p:nvSpPr>
        <p:spPr>
          <a:xfrm>
            <a:off x="1573950" y="2392612"/>
            <a:ext cx="5985383" cy="12778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/>
              <a:t>Alumna: </a:t>
            </a:r>
            <a:r>
              <a:rPr lang="es-MX" dirty="0"/>
              <a:t>Daisy Carolina Perez Nuncio.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Segundo semestre.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/>
              <a:t>Sección: </a:t>
            </a:r>
            <a:r>
              <a:rPr lang="es-MX" dirty="0"/>
              <a:t>“A.”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/>
              <a:t>Curso: </a:t>
            </a:r>
            <a:r>
              <a:rPr lang="es-MX" dirty="0"/>
              <a:t>Computación.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/>
              <a:t>Titular: </a:t>
            </a:r>
            <a:r>
              <a:rPr lang="es-MX" dirty="0"/>
              <a:t>Mario Alejandro Gutiérrez Hernández.</a:t>
            </a:r>
          </a:p>
        </p:txBody>
      </p:sp>
      <p:grpSp>
        <p:nvGrpSpPr>
          <p:cNvPr id="396" name="Google Shape;396;p34"/>
          <p:cNvGrpSpPr/>
          <p:nvPr/>
        </p:nvGrpSpPr>
        <p:grpSpPr>
          <a:xfrm>
            <a:off x="-61526" y="3752577"/>
            <a:ext cx="1522974" cy="1417087"/>
            <a:chOff x="-61526" y="3752577"/>
            <a:chExt cx="1522974" cy="1417087"/>
          </a:xfrm>
        </p:grpSpPr>
        <p:sp>
          <p:nvSpPr>
            <p:cNvPr id="397" name="Google Shape;397;p34"/>
            <p:cNvSpPr/>
            <p:nvPr/>
          </p:nvSpPr>
          <p:spPr>
            <a:xfrm>
              <a:off x="-61526" y="3752577"/>
              <a:ext cx="1522974" cy="1417087"/>
            </a:xfrm>
            <a:custGeom>
              <a:avLst/>
              <a:gdLst/>
              <a:ahLst/>
              <a:cxnLst/>
              <a:rect l="l" t="t" r="r" b="b"/>
              <a:pathLst>
                <a:path w="15284" h="14221" fill="none" extrusionOk="0">
                  <a:moveTo>
                    <a:pt x="14246" y="14196"/>
                  </a:moveTo>
                  <a:cubicBezTo>
                    <a:pt x="14246" y="14196"/>
                    <a:pt x="15283" y="9258"/>
                    <a:pt x="13629" y="7506"/>
                  </a:cubicBezTo>
                  <a:cubicBezTo>
                    <a:pt x="12839" y="6666"/>
                    <a:pt x="12024" y="6888"/>
                    <a:pt x="11407" y="7333"/>
                  </a:cubicBezTo>
                  <a:cubicBezTo>
                    <a:pt x="10987" y="7678"/>
                    <a:pt x="10345" y="7382"/>
                    <a:pt x="10370" y="6839"/>
                  </a:cubicBezTo>
                  <a:cubicBezTo>
                    <a:pt x="10444" y="4889"/>
                    <a:pt x="10345" y="1951"/>
                    <a:pt x="9210" y="1235"/>
                  </a:cubicBezTo>
                  <a:cubicBezTo>
                    <a:pt x="7259" y="0"/>
                    <a:pt x="6000" y="1037"/>
                    <a:pt x="5531" y="6567"/>
                  </a:cubicBezTo>
                  <a:cubicBezTo>
                    <a:pt x="5531" y="6592"/>
                    <a:pt x="5012" y="9110"/>
                    <a:pt x="3655" y="7333"/>
                  </a:cubicBezTo>
                  <a:cubicBezTo>
                    <a:pt x="50" y="2592"/>
                    <a:pt x="1" y="14221"/>
                    <a:pt x="1" y="14221"/>
                  </a:cubicBezTo>
                </a:path>
              </a:pathLst>
            </a:custGeom>
            <a:noFill/>
            <a:ln w="19050" cap="rnd" cmpd="sng">
              <a:solidFill>
                <a:schemeClr val="lt2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4"/>
            <p:cNvSpPr/>
            <p:nvPr/>
          </p:nvSpPr>
          <p:spPr>
            <a:xfrm>
              <a:off x="118036" y="4079423"/>
              <a:ext cx="1119512" cy="1080478"/>
            </a:xfrm>
            <a:custGeom>
              <a:avLst/>
              <a:gdLst/>
              <a:ahLst/>
              <a:cxnLst/>
              <a:rect l="l" t="t" r="r" b="b"/>
              <a:pathLst>
                <a:path w="11235" h="10843" extrusionOk="0">
                  <a:moveTo>
                    <a:pt x="4225" y="1"/>
                  </a:moveTo>
                  <a:cubicBezTo>
                    <a:pt x="4078" y="1"/>
                    <a:pt x="3929" y="41"/>
                    <a:pt x="3778" y="127"/>
                  </a:cubicBezTo>
                  <a:cubicBezTo>
                    <a:pt x="2149" y="1090"/>
                    <a:pt x="3754" y="6127"/>
                    <a:pt x="4519" y="8225"/>
                  </a:cubicBezTo>
                  <a:cubicBezTo>
                    <a:pt x="4622" y="8492"/>
                    <a:pt x="4468" y="8810"/>
                    <a:pt x="4286" y="8810"/>
                  </a:cubicBezTo>
                  <a:cubicBezTo>
                    <a:pt x="4249" y="8810"/>
                    <a:pt x="4211" y="8797"/>
                    <a:pt x="4173" y="8768"/>
                  </a:cubicBezTo>
                  <a:cubicBezTo>
                    <a:pt x="3219" y="8072"/>
                    <a:pt x="2089" y="6912"/>
                    <a:pt x="1324" y="6912"/>
                  </a:cubicBezTo>
                  <a:cubicBezTo>
                    <a:pt x="1139" y="6912"/>
                    <a:pt x="975" y="6980"/>
                    <a:pt x="840" y="7139"/>
                  </a:cubicBezTo>
                  <a:cubicBezTo>
                    <a:pt x="1" y="8102"/>
                    <a:pt x="1063" y="9929"/>
                    <a:pt x="1630" y="10842"/>
                  </a:cubicBezTo>
                  <a:lnTo>
                    <a:pt x="11210" y="10842"/>
                  </a:lnTo>
                  <a:cubicBezTo>
                    <a:pt x="11234" y="8991"/>
                    <a:pt x="11185" y="3510"/>
                    <a:pt x="9605" y="2349"/>
                  </a:cubicBezTo>
                  <a:cubicBezTo>
                    <a:pt x="9505" y="2271"/>
                    <a:pt x="9385" y="2234"/>
                    <a:pt x="9265" y="2234"/>
                  </a:cubicBezTo>
                  <a:cubicBezTo>
                    <a:pt x="9119" y="2234"/>
                    <a:pt x="8973" y="2290"/>
                    <a:pt x="8864" y="2399"/>
                  </a:cubicBezTo>
                  <a:cubicBezTo>
                    <a:pt x="8568" y="2695"/>
                    <a:pt x="8124" y="3287"/>
                    <a:pt x="7852" y="4596"/>
                  </a:cubicBezTo>
                  <a:cubicBezTo>
                    <a:pt x="7788" y="4877"/>
                    <a:pt x="7618" y="5019"/>
                    <a:pt x="7446" y="5019"/>
                  </a:cubicBezTo>
                  <a:cubicBezTo>
                    <a:pt x="7285" y="5019"/>
                    <a:pt x="7121" y="4895"/>
                    <a:pt x="7037" y="4645"/>
                  </a:cubicBezTo>
                  <a:cubicBezTo>
                    <a:pt x="6443" y="2666"/>
                    <a:pt x="5419" y="1"/>
                    <a:pt x="42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9" name="Google Shape;399;p34"/>
          <p:cNvSpPr/>
          <p:nvPr/>
        </p:nvSpPr>
        <p:spPr>
          <a:xfrm flipH="1">
            <a:off x="1097670" y="3948098"/>
            <a:ext cx="1380429" cy="1212846"/>
          </a:xfrm>
          <a:custGeom>
            <a:avLst/>
            <a:gdLst/>
            <a:ahLst/>
            <a:cxnLst/>
            <a:rect l="l" t="t" r="r" b="b"/>
            <a:pathLst>
              <a:path w="18888" h="16595" extrusionOk="0">
                <a:moveTo>
                  <a:pt x="9795" y="1"/>
                </a:moveTo>
                <a:cubicBezTo>
                  <a:pt x="8290" y="1"/>
                  <a:pt x="7300" y="1971"/>
                  <a:pt x="6889" y="7164"/>
                </a:cubicBezTo>
                <a:cubicBezTo>
                  <a:pt x="6889" y="7182"/>
                  <a:pt x="6524" y="8876"/>
                  <a:pt x="5654" y="8876"/>
                </a:cubicBezTo>
                <a:cubicBezTo>
                  <a:pt x="5348" y="8876"/>
                  <a:pt x="4980" y="8667"/>
                  <a:pt x="4544" y="8102"/>
                </a:cubicBezTo>
                <a:cubicBezTo>
                  <a:pt x="3785" y="7104"/>
                  <a:pt x="3153" y="6690"/>
                  <a:pt x="2627" y="6690"/>
                </a:cubicBezTo>
                <a:cubicBezTo>
                  <a:pt x="52" y="6690"/>
                  <a:pt x="1" y="16595"/>
                  <a:pt x="1" y="16595"/>
                </a:cubicBezTo>
                <a:lnTo>
                  <a:pt x="17629" y="16570"/>
                </a:lnTo>
                <a:cubicBezTo>
                  <a:pt x="17629" y="16570"/>
                  <a:pt x="18888" y="10472"/>
                  <a:pt x="16839" y="8324"/>
                </a:cubicBezTo>
                <a:cubicBezTo>
                  <a:pt x="16365" y="7813"/>
                  <a:pt x="15879" y="7620"/>
                  <a:pt x="15416" y="7620"/>
                </a:cubicBezTo>
                <a:cubicBezTo>
                  <a:pt x="14939" y="7620"/>
                  <a:pt x="14487" y="7826"/>
                  <a:pt x="14098" y="8102"/>
                </a:cubicBezTo>
                <a:cubicBezTo>
                  <a:pt x="13951" y="8214"/>
                  <a:pt x="13786" y="8264"/>
                  <a:pt x="13625" y="8264"/>
                </a:cubicBezTo>
                <a:cubicBezTo>
                  <a:pt x="13219" y="8264"/>
                  <a:pt x="12839" y="7944"/>
                  <a:pt x="12839" y="7484"/>
                </a:cubicBezTo>
                <a:cubicBezTo>
                  <a:pt x="12938" y="5065"/>
                  <a:pt x="12814" y="1460"/>
                  <a:pt x="11407" y="572"/>
                </a:cubicBezTo>
                <a:cubicBezTo>
                  <a:pt x="10818" y="205"/>
                  <a:pt x="10280" y="1"/>
                  <a:pt x="979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34"/>
          <p:cNvSpPr/>
          <p:nvPr/>
        </p:nvSpPr>
        <p:spPr>
          <a:xfrm flipH="1">
            <a:off x="1299749" y="4112540"/>
            <a:ext cx="1014127" cy="1041169"/>
          </a:xfrm>
          <a:custGeom>
            <a:avLst/>
            <a:gdLst/>
            <a:ahLst/>
            <a:cxnLst/>
            <a:rect l="l" t="t" r="r" b="b"/>
            <a:pathLst>
              <a:path w="13876" h="14246" fill="none" extrusionOk="0">
                <a:moveTo>
                  <a:pt x="2025" y="14246"/>
                </a:moveTo>
                <a:cubicBezTo>
                  <a:pt x="1334" y="13110"/>
                  <a:pt x="0" y="10839"/>
                  <a:pt x="1037" y="9654"/>
                </a:cubicBezTo>
                <a:cubicBezTo>
                  <a:pt x="1902" y="8642"/>
                  <a:pt x="3704" y="10617"/>
                  <a:pt x="5160" y="11678"/>
                </a:cubicBezTo>
                <a:cubicBezTo>
                  <a:pt x="5432" y="11876"/>
                  <a:pt x="5728" y="11382"/>
                  <a:pt x="5580" y="10987"/>
                </a:cubicBezTo>
                <a:cubicBezTo>
                  <a:pt x="4667" y="8395"/>
                  <a:pt x="2642" y="2173"/>
                  <a:pt x="4667" y="988"/>
                </a:cubicBezTo>
                <a:cubicBezTo>
                  <a:pt x="6370" y="0"/>
                  <a:pt x="7876" y="3852"/>
                  <a:pt x="8691" y="6568"/>
                </a:cubicBezTo>
                <a:cubicBezTo>
                  <a:pt x="8889" y="7210"/>
                  <a:pt x="9555" y="7185"/>
                  <a:pt x="9703" y="6518"/>
                </a:cubicBezTo>
                <a:cubicBezTo>
                  <a:pt x="10049" y="4889"/>
                  <a:pt x="10567" y="4148"/>
                  <a:pt x="10938" y="3802"/>
                </a:cubicBezTo>
                <a:cubicBezTo>
                  <a:pt x="11185" y="3556"/>
                  <a:pt x="11580" y="3531"/>
                  <a:pt x="11851" y="3728"/>
                </a:cubicBezTo>
                <a:cubicBezTo>
                  <a:pt x="13802" y="5160"/>
                  <a:pt x="13876" y="11925"/>
                  <a:pt x="13826" y="14221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2468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1" name="Google Shape;401;p34"/>
          <p:cNvGrpSpPr/>
          <p:nvPr/>
        </p:nvGrpSpPr>
        <p:grpSpPr>
          <a:xfrm flipH="1">
            <a:off x="8251753" y="4217323"/>
            <a:ext cx="1014149" cy="943638"/>
            <a:chOff x="-61526" y="3752577"/>
            <a:chExt cx="1522974" cy="1417087"/>
          </a:xfrm>
        </p:grpSpPr>
        <p:sp>
          <p:nvSpPr>
            <p:cNvPr id="402" name="Google Shape;402;p34"/>
            <p:cNvSpPr/>
            <p:nvPr/>
          </p:nvSpPr>
          <p:spPr>
            <a:xfrm>
              <a:off x="-61526" y="3752577"/>
              <a:ext cx="1522974" cy="1417087"/>
            </a:xfrm>
            <a:custGeom>
              <a:avLst/>
              <a:gdLst/>
              <a:ahLst/>
              <a:cxnLst/>
              <a:rect l="l" t="t" r="r" b="b"/>
              <a:pathLst>
                <a:path w="15284" h="14221" fill="none" extrusionOk="0">
                  <a:moveTo>
                    <a:pt x="14246" y="14196"/>
                  </a:moveTo>
                  <a:cubicBezTo>
                    <a:pt x="14246" y="14196"/>
                    <a:pt x="15283" y="9258"/>
                    <a:pt x="13629" y="7506"/>
                  </a:cubicBezTo>
                  <a:cubicBezTo>
                    <a:pt x="12839" y="6666"/>
                    <a:pt x="12024" y="6888"/>
                    <a:pt x="11407" y="7333"/>
                  </a:cubicBezTo>
                  <a:cubicBezTo>
                    <a:pt x="10987" y="7678"/>
                    <a:pt x="10345" y="7382"/>
                    <a:pt x="10370" y="6839"/>
                  </a:cubicBezTo>
                  <a:cubicBezTo>
                    <a:pt x="10444" y="4889"/>
                    <a:pt x="10345" y="1951"/>
                    <a:pt x="9210" y="1235"/>
                  </a:cubicBezTo>
                  <a:cubicBezTo>
                    <a:pt x="7259" y="0"/>
                    <a:pt x="6000" y="1037"/>
                    <a:pt x="5531" y="6567"/>
                  </a:cubicBezTo>
                  <a:cubicBezTo>
                    <a:pt x="5531" y="6592"/>
                    <a:pt x="5012" y="9110"/>
                    <a:pt x="3655" y="7333"/>
                  </a:cubicBezTo>
                  <a:cubicBezTo>
                    <a:pt x="50" y="2592"/>
                    <a:pt x="1" y="14221"/>
                    <a:pt x="1" y="14221"/>
                  </a:cubicBezTo>
                </a:path>
              </a:pathLst>
            </a:custGeom>
            <a:noFill/>
            <a:ln w="19050" cap="rnd" cmpd="sng">
              <a:solidFill>
                <a:schemeClr val="lt2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4"/>
            <p:cNvSpPr/>
            <p:nvPr/>
          </p:nvSpPr>
          <p:spPr>
            <a:xfrm>
              <a:off x="118036" y="4079423"/>
              <a:ext cx="1119512" cy="1080478"/>
            </a:xfrm>
            <a:custGeom>
              <a:avLst/>
              <a:gdLst/>
              <a:ahLst/>
              <a:cxnLst/>
              <a:rect l="l" t="t" r="r" b="b"/>
              <a:pathLst>
                <a:path w="11235" h="10843" extrusionOk="0">
                  <a:moveTo>
                    <a:pt x="4225" y="1"/>
                  </a:moveTo>
                  <a:cubicBezTo>
                    <a:pt x="4078" y="1"/>
                    <a:pt x="3929" y="41"/>
                    <a:pt x="3778" y="127"/>
                  </a:cubicBezTo>
                  <a:cubicBezTo>
                    <a:pt x="2149" y="1090"/>
                    <a:pt x="3754" y="6127"/>
                    <a:pt x="4519" y="8225"/>
                  </a:cubicBezTo>
                  <a:cubicBezTo>
                    <a:pt x="4622" y="8492"/>
                    <a:pt x="4468" y="8810"/>
                    <a:pt x="4286" y="8810"/>
                  </a:cubicBezTo>
                  <a:cubicBezTo>
                    <a:pt x="4249" y="8810"/>
                    <a:pt x="4211" y="8797"/>
                    <a:pt x="4173" y="8768"/>
                  </a:cubicBezTo>
                  <a:cubicBezTo>
                    <a:pt x="3219" y="8072"/>
                    <a:pt x="2089" y="6912"/>
                    <a:pt x="1324" y="6912"/>
                  </a:cubicBezTo>
                  <a:cubicBezTo>
                    <a:pt x="1139" y="6912"/>
                    <a:pt x="975" y="6980"/>
                    <a:pt x="840" y="7139"/>
                  </a:cubicBezTo>
                  <a:cubicBezTo>
                    <a:pt x="1" y="8102"/>
                    <a:pt x="1063" y="9929"/>
                    <a:pt x="1630" y="10842"/>
                  </a:cubicBezTo>
                  <a:lnTo>
                    <a:pt x="11210" y="10842"/>
                  </a:lnTo>
                  <a:cubicBezTo>
                    <a:pt x="11234" y="8991"/>
                    <a:pt x="11185" y="3510"/>
                    <a:pt x="9605" y="2349"/>
                  </a:cubicBezTo>
                  <a:cubicBezTo>
                    <a:pt x="9505" y="2271"/>
                    <a:pt x="9385" y="2234"/>
                    <a:pt x="9265" y="2234"/>
                  </a:cubicBezTo>
                  <a:cubicBezTo>
                    <a:pt x="9119" y="2234"/>
                    <a:pt x="8973" y="2290"/>
                    <a:pt x="8864" y="2399"/>
                  </a:cubicBezTo>
                  <a:cubicBezTo>
                    <a:pt x="8568" y="2695"/>
                    <a:pt x="8124" y="3287"/>
                    <a:pt x="7852" y="4596"/>
                  </a:cubicBezTo>
                  <a:cubicBezTo>
                    <a:pt x="7788" y="4877"/>
                    <a:pt x="7618" y="5019"/>
                    <a:pt x="7446" y="5019"/>
                  </a:cubicBezTo>
                  <a:cubicBezTo>
                    <a:pt x="7285" y="5019"/>
                    <a:pt x="7121" y="4895"/>
                    <a:pt x="7037" y="4645"/>
                  </a:cubicBezTo>
                  <a:cubicBezTo>
                    <a:pt x="6443" y="2666"/>
                    <a:pt x="5419" y="1"/>
                    <a:pt x="42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4" name="Google Shape;404;p34"/>
          <p:cNvGrpSpPr/>
          <p:nvPr/>
        </p:nvGrpSpPr>
        <p:grpSpPr>
          <a:xfrm>
            <a:off x="-91112" y="-160644"/>
            <a:ext cx="2005831" cy="745819"/>
            <a:chOff x="-178174" y="-51952"/>
            <a:chExt cx="2982208" cy="1355659"/>
          </a:xfrm>
        </p:grpSpPr>
        <p:sp>
          <p:nvSpPr>
            <p:cNvPr id="405" name="Google Shape;405;p34"/>
            <p:cNvSpPr/>
            <p:nvPr/>
          </p:nvSpPr>
          <p:spPr>
            <a:xfrm rot="5769038">
              <a:off x="832532" y="-896382"/>
              <a:ext cx="656965" cy="2623088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4"/>
            <p:cNvSpPr/>
            <p:nvPr/>
          </p:nvSpPr>
          <p:spPr>
            <a:xfrm rot="-5031018">
              <a:off x="1636403" y="58380"/>
              <a:ext cx="459979" cy="183657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7" name="Google Shape;407;p34"/>
          <p:cNvSpPr/>
          <p:nvPr/>
        </p:nvSpPr>
        <p:spPr>
          <a:xfrm rot="5001423" flipH="1">
            <a:off x="7033052" y="-985532"/>
            <a:ext cx="689518" cy="2753064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34"/>
          <p:cNvSpPr/>
          <p:nvPr/>
        </p:nvSpPr>
        <p:spPr>
          <a:xfrm>
            <a:off x="5484701" y="4856737"/>
            <a:ext cx="2436900" cy="255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9" name="Google Shape;409;p34"/>
          <p:cNvGrpSpPr/>
          <p:nvPr/>
        </p:nvGrpSpPr>
        <p:grpSpPr>
          <a:xfrm flipH="1">
            <a:off x="5024313" y="3672960"/>
            <a:ext cx="3344366" cy="1410857"/>
            <a:chOff x="3445825" y="3855975"/>
            <a:chExt cx="2383725" cy="1005600"/>
          </a:xfrm>
        </p:grpSpPr>
        <p:sp>
          <p:nvSpPr>
            <p:cNvPr id="410" name="Google Shape;410;p34"/>
            <p:cNvSpPr/>
            <p:nvPr/>
          </p:nvSpPr>
          <p:spPr>
            <a:xfrm>
              <a:off x="4354375" y="4294200"/>
              <a:ext cx="298750" cy="567375"/>
            </a:xfrm>
            <a:custGeom>
              <a:avLst/>
              <a:gdLst/>
              <a:ahLst/>
              <a:cxnLst/>
              <a:rect l="l" t="t" r="r" b="b"/>
              <a:pathLst>
                <a:path w="11950" h="22695" extrusionOk="0">
                  <a:moveTo>
                    <a:pt x="8246" y="1"/>
                  </a:moveTo>
                  <a:lnTo>
                    <a:pt x="0" y="1927"/>
                  </a:lnTo>
                  <a:cubicBezTo>
                    <a:pt x="0" y="1927"/>
                    <a:pt x="3679" y="6494"/>
                    <a:pt x="3235" y="8395"/>
                  </a:cubicBezTo>
                  <a:cubicBezTo>
                    <a:pt x="2790" y="10321"/>
                    <a:pt x="2198" y="14592"/>
                    <a:pt x="3531" y="16073"/>
                  </a:cubicBezTo>
                  <a:cubicBezTo>
                    <a:pt x="4867" y="17531"/>
                    <a:pt x="9144" y="22694"/>
                    <a:pt x="9845" y="22694"/>
                  </a:cubicBezTo>
                  <a:cubicBezTo>
                    <a:pt x="9856" y="22694"/>
                    <a:pt x="9866" y="22693"/>
                    <a:pt x="9876" y="22690"/>
                  </a:cubicBezTo>
                  <a:cubicBezTo>
                    <a:pt x="10468" y="22542"/>
                    <a:pt x="11950" y="22246"/>
                    <a:pt x="11357" y="21530"/>
                  </a:cubicBezTo>
                  <a:cubicBezTo>
                    <a:pt x="10765" y="20789"/>
                    <a:pt x="6938" y="17555"/>
                    <a:pt x="7086" y="15481"/>
                  </a:cubicBezTo>
                  <a:cubicBezTo>
                    <a:pt x="7234" y="13407"/>
                    <a:pt x="8691" y="9284"/>
                    <a:pt x="9432" y="6050"/>
                  </a:cubicBezTo>
                  <a:cubicBezTo>
                    <a:pt x="10172" y="2791"/>
                    <a:pt x="8246" y="1"/>
                    <a:pt x="8246" y="1"/>
                  </a:cubicBezTo>
                  <a:close/>
                </a:path>
              </a:pathLst>
            </a:custGeom>
            <a:solidFill>
              <a:srgbClr val="DEA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4"/>
            <p:cNvSpPr/>
            <p:nvPr/>
          </p:nvSpPr>
          <p:spPr>
            <a:xfrm>
              <a:off x="4898775" y="4359875"/>
              <a:ext cx="284550" cy="501650"/>
            </a:xfrm>
            <a:custGeom>
              <a:avLst/>
              <a:gdLst/>
              <a:ahLst/>
              <a:cxnLst/>
              <a:rect l="l" t="t" r="r" b="b"/>
              <a:pathLst>
                <a:path w="11382" h="20066" extrusionOk="0">
                  <a:moveTo>
                    <a:pt x="7981" y="0"/>
                  </a:moveTo>
                  <a:cubicBezTo>
                    <a:pt x="5664" y="0"/>
                    <a:pt x="2839" y="337"/>
                    <a:pt x="2839" y="337"/>
                  </a:cubicBezTo>
                  <a:cubicBezTo>
                    <a:pt x="2839" y="337"/>
                    <a:pt x="3432" y="3867"/>
                    <a:pt x="2518" y="5768"/>
                  </a:cubicBezTo>
                  <a:cubicBezTo>
                    <a:pt x="1629" y="7694"/>
                    <a:pt x="469" y="11224"/>
                    <a:pt x="321" y="13002"/>
                  </a:cubicBezTo>
                  <a:cubicBezTo>
                    <a:pt x="173" y="14780"/>
                    <a:pt x="0" y="17866"/>
                    <a:pt x="469" y="18754"/>
                  </a:cubicBezTo>
                  <a:cubicBezTo>
                    <a:pt x="782" y="19380"/>
                    <a:pt x="1741" y="20066"/>
                    <a:pt x="2283" y="20066"/>
                  </a:cubicBezTo>
                  <a:cubicBezTo>
                    <a:pt x="2512" y="20066"/>
                    <a:pt x="2666" y="19944"/>
                    <a:pt x="2666" y="19643"/>
                  </a:cubicBezTo>
                  <a:cubicBezTo>
                    <a:pt x="2666" y="18606"/>
                    <a:pt x="1506" y="16557"/>
                    <a:pt x="2815" y="15076"/>
                  </a:cubicBezTo>
                  <a:cubicBezTo>
                    <a:pt x="4148" y="13570"/>
                    <a:pt x="4888" y="12434"/>
                    <a:pt x="7555" y="8731"/>
                  </a:cubicBezTo>
                  <a:cubicBezTo>
                    <a:pt x="10197" y="5027"/>
                    <a:pt x="11382" y="1793"/>
                    <a:pt x="10937" y="608"/>
                  </a:cubicBezTo>
                  <a:cubicBezTo>
                    <a:pt x="10772" y="142"/>
                    <a:pt x="9483" y="0"/>
                    <a:pt x="7981" y="0"/>
                  </a:cubicBezTo>
                  <a:close/>
                </a:path>
              </a:pathLst>
            </a:custGeom>
            <a:solidFill>
              <a:srgbClr val="DEA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4"/>
            <p:cNvSpPr/>
            <p:nvPr/>
          </p:nvSpPr>
          <p:spPr>
            <a:xfrm>
              <a:off x="3458700" y="3869750"/>
              <a:ext cx="2369625" cy="969875"/>
            </a:xfrm>
            <a:custGeom>
              <a:avLst/>
              <a:gdLst/>
              <a:ahLst/>
              <a:cxnLst/>
              <a:rect l="l" t="t" r="r" b="b"/>
              <a:pathLst>
                <a:path w="94785" h="38795" extrusionOk="0">
                  <a:moveTo>
                    <a:pt x="86921" y="0"/>
                  </a:moveTo>
                  <a:cubicBezTo>
                    <a:pt x="86834" y="0"/>
                    <a:pt x="86747" y="6"/>
                    <a:pt x="86662" y="18"/>
                  </a:cubicBezTo>
                  <a:cubicBezTo>
                    <a:pt x="83428" y="462"/>
                    <a:pt x="81082" y="758"/>
                    <a:pt x="78589" y="2091"/>
                  </a:cubicBezTo>
                  <a:cubicBezTo>
                    <a:pt x="76095" y="3425"/>
                    <a:pt x="76663" y="4017"/>
                    <a:pt x="72984" y="4462"/>
                  </a:cubicBezTo>
                  <a:cubicBezTo>
                    <a:pt x="69306" y="4881"/>
                    <a:pt x="64294" y="5770"/>
                    <a:pt x="61183" y="7251"/>
                  </a:cubicBezTo>
                  <a:cubicBezTo>
                    <a:pt x="60287" y="7681"/>
                    <a:pt x="58869" y="7849"/>
                    <a:pt x="57283" y="7849"/>
                  </a:cubicBezTo>
                  <a:cubicBezTo>
                    <a:pt x="53403" y="7849"/>
                    <a:pt x="48513" y="6845"/>
                    <a:pt x="47777" y="6215"/>
                  </a:cubicBezTo>
                  <a:cubicBezTo>
                    <a:pt x="47102" y="5636"/>
                    <a:pt x="43552" y="4200"/>
                    <a:pt x="39936" y="4200"/>
                  </a:cubicBezTo>
                  <a:cubicBezTo>
                    <a:pt x="37996" y="4200"/>
                    <a:pt x="36037" y="4614"/>
                    <a:pt x="34494" y="5795"/>
                  </a:cubicBezTo>
                  <a:cubicBezTo>
                    <a:pt x="30075" y="9202"/>
                    <a:pt x="23582" y="15942"/>
                    <a:pt x="22718" y="17868"/>
                  </a:cubicBezTo>
                  <a:cubicBezTo>
                    <a:pt x="21853" y="19793"/>
                    <a:pt x="16372" y="26237"/>
                    <a:pt x="14447" y="29225"/>
                  </a:cubicBezTo>
                  <a:cubicBezTo>
                    <a:pt x="12924" y="31576"/>
                    <a:pt x="10527" y="36447"/>
                    <a:pt x="5580" y="36447"/>
                  </a:cubicBezTo>
                  <a:cubicBezTo>
                    <a:pt x="5074" y="36447"/>
                    <a:pt x="4540" y="36396"/>
                    <a:pt x="3979" y="36286"/>
                  </a:cubicBezTo>
                  <a:cubicBezTo>
                    <a:pt x="3979" y="36286"/>
                    <a:pt x="1633" y="35249"/>
                    <a:pt x="1041" y="34533"/>
                  </a:cubicBezTo>
                  <a:cubicBezTo>
                    <a:pt x="958" y="34429"/>
                    <a:pt x="875" y="34383"/>
                    <a:pt x="797" y="34383"/>
                  </a:cubicBezTo>
                  <a:cubicBezTo>
                    <a:pt x="314" y="34383"/>
                    <a:pt x="0" y="36134"/>
                    <a:pt x="892" y="37026"/>
                  </a:cubicBezTo>
                  <a:cubicBezTo>
                    <a:pt x="1563" y="37697"/>
                    <a:pt x="3526" y="38554"/>
                    <a:pt x="5784" y="38554"/>
                  </a:cubicBezTo>
                  <a:cubicBezTo>
                    <a:pt x="7016" y="38554"/>
                    <a:pt x="8336" y="38299"/>
                    <a:pt x="9583" y="37619"/>
                  </a:cubicBezTo>
                  <a:cubicBezTo>
                    <a:pt x="13805" y="35323"/>
                    <a:pt x="18125" y="27422"/>
                    <a:pt x="19310" y="25521"/>
                  </a:cubicBezTo>
                  <a:cubicBezTo>
                    <a:pt x="20496" y="23620"/>
                    <a:pt x="28593" y="13596"/>
                    <a:pt x="29507" y="13448"/>
                  </a:cubicBezTo>
                  <a:cubicBezTo>
                    <a:pt x="29515" y="13447"/>
                    <a:pt x="29524" y="13446"/>
                    <a:pt x="29531" y="13446"/>
                  </a:cubicBezTo>
                  <a:cubicBezTo>
                    <a:pt x="30342" y="13446"/>
                    <a:pt x="27566" y="20973"/>
                    <a:pt x="25952" y="23003"/>
                  </a:cubicBezTo>
                  <a:cubicBezTo>
                    <a:pt x="24347" y="25052"/>
                    <a:pt x="22273" y="27570"/>
                    <a:pt x="20940" y="29052"/>
                  </a:cubicBezTo>
                  <a:cubicBezTo>
                    <a:pt x="19631" y="30533"/>
                    <a:pt x="17261" y="36878"/>
                    <a:pt x="17706" y="38039"/>
                  </a:cubicBezTo>
                  <a:cubicBezTo>
                    <a:pt x="17913" y="38591"/>
                    <a:pt x="18372" y="38795"/>
                    <a:pt x="18864" y="38795"/>
                  </a:cubicBezTo>
                  <a:cubicBezTo>
                    <a:pt x="19426" y="38795"/>
                    <a:pt x="20031" y="38528"/>
                    <a:pt x="20347" y="38211"/>
                  </a:cubicBezTo>
                  <a:cubicBezTo>
                    <a:pt x="20347" y="38211"/>
                    <a:pt x="24026" y="29052"/>
                    <a:pt x="28890" y="27003"/>
                  </a:cubicBezTo>
                  <a:cubicBezTo>
                    <a:pt x="33753" y="24929"/>
                    <a:pt x="36568" y="22731"/>
                    <a:pt x="38025" y="21694"/>
                  </a:cubicBezTo>
                  <a:cubicBezTo>
                    <a:pt x="39000" y="21012"/>
                    <a:pt x="41762" y="20586"/>
                    <a:pt x="44585" y="20586"/>
                  </a:cubicBezTo>
                  <a:cubicBezTo>
                    <a:pt x="46050" y="20586"/>
                    <a:pt x="47532" y="20701"/>
                    <a:pt x="48789" y="20954"/>
                  </a:cubicBezTo>
                  <a:cubicBezTo>
                    <a:pt x="50782" y="21355"/>
                    <a:pt x="58057" y="22749"/>
                    <a:pt x="65032" y="22749"/>
                  </a:cubicBezTo>
                  <a:cubicBezTo>
                    <a:pt x="70933" y="22749"/>
                    <a:pt x="76619" y="21752"/>
                    <a:pt x="78712" y="18312"/>
                  </a:cubicBezTo>
                  <a:cubicBezTo>
                    <a:pt x="82591" y="11918"/>
                    <a:pt x="85828" y="9031"/>
                    <a:pt x="88258" y="9031"/>
                  </a:cubicBezTo>
                  <a:cubicBezTo>
                    <a:pt x="88690" y="9031"/>
                    <a:pt x="89097" y="9122"/>
                    <a:pt x="89476" y="9301"/>
                  </a:cubicBezTo>
                  <a:cubicBezTo>
                    <a:pt x="90406" y="9752"/>
                    <a:pt x="91298" y="9990"/>
                    <a:pt x="92081" y="9990"/>
                  </a:cubicBezTo>
                  <a:cubicBezTo>
                    <a:pt x="93400" y="9990"/>
                    <a:pt x="94413" y="9315"/>
                    <a:pt x="94785" y="7844"/>
                  </a:cubicBezTo>
                  <a:cubicBezTo>
                    <a:pt x="94785" y="7844"/>
                    <a:pt x="90172" y="0"/>
                    <a:pt x="869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4"/>
            <p:cNvSpPr/>
            <p:nvPr/>
          </p:nvSpPr>
          <p:spPr>
            <a:xfrm>
              <a:off x="4182175" y="4008900"/>
              <a:ext cx="1646150" cy="535300"/>
            </a:xfrm>
            <a:custGeom>
              <a:avLst/>
              <a:gdLst/>
              <a:ahLst/>
              <a:cxnLst/>
              <a:rect l="l" t="t" r="r" b="b"/>
              <a:pathLst>
                <a:path w="65846" h="21412" extrusionOk="0">
                  <a:moveTo>
                    <a:pt x="64050" y="0"/>
                  </a:moveTo>
                  <a:cubicBezTo>
                    <a:pt x="63490" y="0"/>
                    <a:pt x="63294" y="240"/>
                    <a:pt x="62932" y="624"/>
                  </a:cubicBezTo>
                  <a:cubicBezTo>
                    <a:pt x="62209" y="1492"/>
                    <a:pt x="61108" y="2007"/>
                    <a:pt x="59975" y="2007"/>
                  </a:cubicBezTo>
                  <a:cubicBezTo>
                    <a:pt x="59948" y="2007"/>
                    <a:pt x="59922" y="2007"/>
                    <a:pt x="59896" y="2006"/>
                  </a:cubicBezTo>
                  <a:cubicBezTo>
                    <a:pt x="59780" y="2000"/>
                    <a:pt x="59663" y="1997"/>
                    <a:pt x="59544" y="1997"/>
                  </a:cubicBezTo>
                  <a:cubicBezTo>
                    <a:pt x="56848" y="1997"/>
                    <a:pt x="53395" y="3612"/>
                    <a:pt x="51551" y="6994"/>
                  </a:cubicBezTo>
                  <a:cubicBezTo>
                    <a:pt x="49032" y="11561"/>
                    <a:pt x="46835" y="11117"/>
                    <a:pt x="43724" y="12425"/>
                  </a:cubicBezTo>
                  <a:cubicBezTo>
                    <a:pt x="42627" y="12899"/>
                    <a:pt x="40747" y="13092"/>
                    <a:pt x="38435" y="13092"/>
                  </a:cubicBezTo>
                  <a:cubicBezTo>
                    <a:pt x="34242" y="13092"/>
                    <a:pt x="28626" y="12457"/>
                    <a:pt x="23677" y="11709"/>
                  </a:cubicBezTo>
                  <a:cubicBezTo>
                    <a:pt x="21483" y="11371"/>
                    <a:pt x="19797" y="11250"/>
                    <a:pt x="18401" y="11250"/>
                  </a:cubicBezTo>
                  <a:cubicBezTo>
                    <a:pt x="14912" y="11250"/>
                    <a:pt x="13237" y="12005"/>
                    <a:pt x="9974" y="12005"/>
                  </a:cubicBezTo>
                  <a:cubicBezTo>
                    <a:pt x="5407" y="12005"/>
                    <a:pt x="0" y="21190"/>
                    <a:pt x="0" y="21190"/>
                  </a:cubicBezTo>
                  <a:lnTo>
                    <a:pt x="25" y="21412"/>
                  </a:lnTo>
                  <a:cubicBezTo>
                    <a:pt x="4839" y="19363"/>
                    <a:pt x="7604" y="17165"/>
                    <a:pt x="9086" y="16128"/>
                  </a:cubicBezTo>
                  <a:cubicBezTo>
                    <a:pt x="10042" y="15464"/>
                    <a:pt x="12789" y="15044"/>
                    <a:pt x="15610" y="15044"/>
                  </a:cubicBezTo>
                  <a:cubicBezTo>
                    <a:pt x="17084" y="15044"/>
                    <a:pt x="18579" y="15158"/>
                    <a:pt x="19850" y="15412"/>
                  </a:cubicBezTo>
                  <a:cubicBezTo>
                    <a:pt x="21843" y="15800"/>
                    <a:pt x="29110" y="17195"/>
                    <a:pt x="36079" y="17195"/>
                  </a:cubicBezTo>
                  <a:cubicBezTo>
                    <a:pt x="41974" y="17195"/>
                    <a:pt x="47655" y="16197"/>
                    <a:pt x="49748" y="12746"/>
                  </a:cubicBezTo>
                  <a:cubicBezTo>
                    <a:pt x="53647" y="6373"/>
                    <a:pt x="56888" y="3489"/>
                    <a:pt x="59304" y="3489"/>
                  </a:cubicBezTo>
                  <a:cubicBezTo>
                    <a:pt x="59733" y="3489"/>
                    <a:pt x="60136" y="3580"/>
                    <a:pt x="60513" y="3759"/>
                  </a:cubicBezTo>
                  <a:cubicBezTo>
                    <a:pt x="61450" y="4200"/>
                    <a:pt x="62347" y="4436"/>
                    <a:pt x="63133" y="4436"/>
                  </a:cubicBezTo>
                  <a:cubicBezTo>
                    <a:pt x="64460" y="4436"/>
                    <a:pt x="65474" y="3766"/>
                    <a:pt x="65846" y="2278"/>
                  </a:cubicBezTo>
                  <a:cubicBezTo>
                    <a:pt x="65846" y="2278"/>
                    <a:pt x="65253" y="1290"/>
                    <a:pt x="64340" y="7"/>
                  </a:cubicBezTo>
                  <a:lnTo>
                    <a:pt x="64216" y="7"/>
                  </a:lnTo>
                  <a:cubicBezTo>
                    <a:pt x="64157" y="2"/>
                    <a:pt x="64102" y="0"/>
                    <a:pt x="64050" y="0"/>
                  </a:cubicBezTo>
                  <a:close/>
                </a:path>
              </a:pathLst>
            </a:custGeom>
            <a:solidFill>
              <a:srgbClr val="F7D5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4"/>
            <p:cNvSpPr/>
            <p:nvPr/>
          </p:nvSpPr>
          <p:spPr>
            <a:xfrm>
              <a:off x="5696825" y="3969550"/>
              <a:ext cx="132725" cy="150125"/>
            </a:xfrm>
            <a:custGeom>
              <a:avLst/>
              <a:gdLst/>
              <a:ahLst/>
              <a:cxnLst/>
              <a:rect l="l" t="t" r="r" b="b"/>
              <a:pathLst>
                <a:path w="5309" h="6005" extrusionOk="0">
                  <a:moveTo>
                    <a:pt x="2692" y="1"/>
                  </a:moveTo>
                  <a:cubicBezTo>
                    <a:pt x="2618" y="1"/>
                    <a:pt x="2544" y="50"/>
                    <a:pt x="2519" y="99"/>
                  </a:cubicBezTo>
                  <a:cubicBezTo>
                    <a:pt x="1630" y="865"/>
                    <a:pt x="1112" y="2000"/>
                    <a:pt x="1112" y="3185"/>
                  </a:cubicBezTo>
                  <a:cubicBezTo>
                    <a:pt x="1137" y="3309"/>
                    <a:pt x="1112" y="3432"/>
                    <a:pt x="1087" y="3556"/>
                  </a:cubicBezTo>
                  <a:cubicBezTo>
                    <a:pt x="1038" y="3679"/>
                    <a:pt x="964" y="3778"/>
                    <a:pt x="890" y="3877"/>
                  </a:cubicBezTo>
                  <a:cubicBezTo>
                    <a:pt x="519" y="4346"/>
                    <a:pt x="1" y="5284"/>
                    <a:pt x="569" y="5580"/>
                  </a:cubicBezTo>
                  <a:cubicBezTo>
                    <a:pt x="1062" y="5852"/>
                    <a:pt x="2396" y="6000"/>
                    <a:pt x="2396" y="6000"/>
                  </a:cubicBezTo>
                  <a:cubicBezTo>
                    <a:pt x="2462" y="6003"/>
                    <a:pt x="2529" y="6004"/>
                    <a:pt x="2597" y="6004"/>
                  </a:cubicBezTo>
                  <a:cubicBezTo>
                    <a:pt x="3144" y="6004"/>
                    <a:pt x="3754" y="5907"/>
                    <a:pt x="4149" y="5556"/>
                  </a:cubicBezTo>
                  <a:cubicBezTo>
                    <a:pt x="5309" y="4568"/>
                    <a:pt x="4741" y="4815"/>
                    <a:pt x="5037" y="4198"/>
                  </a:cubicBezTo>
                  <a:cubicBezTo>
                    <a:pt x="5161" y="4000"/>
                    <a:pt x="5161" y="3729"/>
                    <a:pt x="5037" y="3531"/>
                  </a:cubicBezTo>
                  <a:cubicBezTo>
                    <a:pt x="4445" y="2321"/>
                    <a:pt x="3704" y="1186"/>
                    <a:pt x="2840" y="124"/>
                  </a:cubicBezTo>
                  <a:cubicBezTo>
                    <a:pt x="2815" y="75"/>
                    <a:pt x="2741" y="25"/>
                    <a:pt x="26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4"/>
            <p:cNvSpPr/>
            <p:nvPr/>
          </p:nvSpPr>
          <p:spPr>
            <a:xfrm>
              <a:off x="5780775" y="4030575"/>
              <a:ext cx="48775" cy="54425"/>
            </a:xfrm>
            <a:custGeom>
              <a:avLst/>
              <a:gdLst/>
              <a:ahLst/>
              <a:cxnLst/>
              <a:rect l="l" t="t" r="r" b="b"/>
              <a:pathLst>
                <a:path w="1951" h="2177" extrusionOk="0">
                  <a:moveTo>
                    <a:pt x="1605" y="1757"/>
                  </a:moveTo>
                  <a:cubicBezTo>
                    <a:pt x="1616" y="1757"/>
                    <a:pt x="1604" y="1761"/>
                    <a:pt x="1585" y="1766"/>
                  </a:cubicBezTo>
                  <a:lnTo>
                    <a:pt x="1585" y="1766"/>
                  </a:lnTo>
                  <a:cubicBezTo>
                    <a:pt x="1589" y="1761"/>
                    <a:pt x="1595" y="1757"/>
                    <a:pt x="1605" y="1757"/>
                  </a:cubicBezTo>
                  <a:close/>
                  <a:moveTo>
                    <a:pt x="1564" y="1749"/>
                  </a:moveTo>
                  <a:lnTo>
                    <a:pt x="1574" y="1769"/>
                  </a:lnTo>
                  <a:lnTo>
                    <a:pt x="1574" y="1769"/>
                  </a:lnTo>
                  <a:cubicBezTo>
                    <a:pt x="1550" y="1775"/>
                    <a:pt x="1519" y="1781"/>
                    <a:pt x="1507" y="1781"/>
                  </a:cubicBezTo>
                  <a:cubicBezTo>
                    <a:pt x="1504" y="1782"/>
                    <a:pt x="1501" y="1783"/>
                    <a:pt x="1498" y="1783"/>
                  </a:cubicBezTo>
                  <a:lnTo>
                    <a:pt x="1498" y="1783"/>
                  </a:lnTo>
                  <a:cubicBezTo>
                    <a:pt x="1502" y="1775"/>
                    <a:pt x="1505" y="1766"/>
                    <a:pt x="1507" y="1757"/>
                  </a:cubicBezTo>
                  <a:cubicBezTo>
                    <a:pt x="1507" y="1755"/>
                    <a:pt x="1507" y="1753"/>
                    <a:pt x="1508" y="1751"/>
                  </a:cubicBezTo>
                  <a:lnTo>
                    <a:pt x="1508" y="1751"/>
                  </a:lnTo>
                  <a:cubicBezTo>
                    <a:pt x="1516" y="1752"/>
                    <a:pt x="1524" y="1753"/>
                    <a:pt x="1532" y="1753"/>
                  </a:cubicBezTo>
                  <a:cubicBezTo>
                    <a:pt x="1543" y="1753"/>
                    <a:pt x="1554" y="1751"/>
                    <a:pt x="1564" y="1749"/>
                  </a:cubicBezTo>
                  <a:close/>
                  <a:moveTo>
                    <a:pt x="1151" y="1770"/>
                  </a:moveTo>
                  <a:cubicBezTo>
                    <a:pt x="1177" y="1792"/>
                    <a:pt x="1208" y="1806"/>
                    <a:pt x="1240" y="1812"/>
                  </a:cubicBezTo>
                  <a:lnTo>
                    <a:pt x="1240" y="1812"/>
                  </a:lnTo>
                  <a:cubicBezTo>
                    <a:pt x="1252" y="1827"/>
                    <a:pt x="1267" y="1839"/>
                    <a:pt x="1283" y="1848"/>
                  </a:cubicBezTo>
                  <a:lnTo>
                    <a:pt x="1283" y="1848"/>
                  </a:lnTo>
                  <a:cubicBezTo>
                    <a:pt x="1259" y="1852"/>
                    <a:pt x="1235" y="1855"/>
                    <a:pt x="1210" y="1855"/>
                  </a:cubicBezTo>
                  <a:cubicBezTo>
                    <a:pt x="1168" y="1863"/>
                    <a:pt x="1126" y="1867"/>
                    <a:pt x="1084" y="1867"/>
                  </a:cubicBezTo>
                  <a:lnTo>
                    <a:pt x="1084" y="1867"/>
                  </a:lnTo>
                  <a:cubicBezTo>
                    <a:pt x="1090" y="1849"/>
                    <a:pt x="1091" y="1829"/>
                    <a:pt x="1087" y="1806"/>
                  </a:cubicBezTo>
                  <a:cubicBezTo>
                    <a:pt x="1087" y="1803"/>
                    <a:pt x="1086" y="1800"/>
                    <a:pt x="1086" y="1797"/>
                  </a:cubicBezTo>
                  <a:lnTo>
                    <a:pt x="1086" y="1797"/>
                  </a:lnTo>
                  <a:cubicBezTo>
                    <a:pt x="1110" y="1791"/>
                    <a:pt x="1132" y="1781"/>
                    <a:pt x="1151" y="1770"/>
                  </a:cubicBezTo>
                  <a:close/>
                  <a:moveTo>
                    <a:pt x="1243" y="1"/>
                  </a:moveTo>
                  <a:cubicBezTo>
                    <a:pt x="1134" y="1"/>
                    <a:pt x="1018" y="57"/>
                    <a:pt x="909" y="128"/>
                  </a:cubicBezTo>
                  <a:lnTo>
                    <a:pt x="909" y="128"/>
                  </a:lnTo>
                  <a:cubicBezTo>
                    <a:pt x="462" y="183"/>
                    <a:pt x="83" y="531"/>
                    <a:pt x="25" y="1016"/>
                  </a:cubicBezTo>
                  <a:cubicBezTo>
                    <a:pt x="1" y="1312"/>
                    <a:pt x="99" y="1608"/>
                    <a:pt x="297" y="1855"/>
                  </a:cubicBezTo>
                  <a:cubicBezTo>
                    <a:pt x="519" y="2053"/>
                    <a:pt x="791" y="2176"/>
                    <a:pt x="1087" y="2176"/>
                  </a:cubicBezTo>
                  <a:cubicBezTo>
                    <a:pt x="1235" y="2176"/>
                    <a:pt x="1383" y="2152"/>
                    <a:pt x="1507" y="2102"/>
                  </a:cubicBezTo>
                  <a:cubicBezTo>
                    <a:pt x="1630" y="2102"/>
                    <a:pt x="1753" y="2028"/>
                    <a:pt x="1852" y="1954"/>
                  </a:cubicBezTo>
                  <a:cubicBezTo>
                    <a:pt x="1951" y="1831"/>
                    <a:pt x="1877" y="1707"/>
                    <a:pt x="1852" y="1559"/>
                  </a:cubicBezTo>
                  <a:lnTo>
                    <a:pt x="1852" y="1362"/>
                  </a:lnTo>
                  <a:cubicBezTo>
                    <a:pt x="1852" y="1263"/>
                    <a:pt x="1828" y="1189"/>
                    <a:pt x="1828" y="1090"/>
                  </a:cubicBezTo>
                  <a:cubicBezTo>
                    <a:pt x="1778" y="917"/>
                    <a:pt x="1753" y="744"/>
                    <a:pt x="1679" y="572"/>
                  </a:cubicBezTo>
                  <a:cubicBezTo>
                    <a:pt x="1655" y="423"/>
                    <a:pt x="1581" y="275"/>
                    <a:pt x="1482" y="127"/>
                  </a:cubicBezTo>
                  <a:cubicBezTo>
                    <a:pt x="1412" y="36"/>
                    <a:pt x="1330" y="1"/>
                    <a:pt x="124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4"/>
            <p:cNvSpPr/>
            <p:nvPr/>
          </p:nvSpPr>
          <p:spPr>
            <a:xfrm>
              <a:off x="5799225" y="4060225"/>
              <a:ext cx="18600" cy="23325"/>
            </a:xfrm>
            <a:custGeom>
              <a:avLst/>
              <a:gdLst/>
              <a:ahLst/>
              <a:cxnLst/>
              <a:rect l="l" t="t" r="r" b="b"/>
              <a:pathLst>
                <a:path w="744" h="933" extrusionOk="0">
                  <a:moveTo>
                    <a:pt x="398" y="373"/>
                  </a:moveTo>
                  <a:cubicBezTo>
                    <a:pt x="398" y="378"/>
                    <a:pt x="397" y="380"/>
                    <a:pt x="396" y="380"/>
                  </a:cubicBezTo>
                  <a:cubicBezTo>
                    <a:pt x="394" y="380"/>
                    <a:pt x="391" y="377"/>
                    <a:pt x="389" y="373"/>
                  </a:cubicBezTo>
                  <a:close/>
                  <a:moveTo>
                    <a:pt x="243" y="0"/>
                  </a:moveTo>
                  <a:cubicBezTo>
                    <a:pt x="229" y="0"/>
                    <a:pt x="215" y="1"/>
                    <a:pt x="201" y="3"/>
                  </a:cubicBezTo>
                  <a:cubicBezTo>
                    <a:pt x="127" y="3"/>
                    <a:pt x="77" y="52"/>
                    <a:pt x="53" y="126"/>
                  </a:cubicBezTo>
                  <a:cubicBezTo>
                    <a:pt x="0" y="318"/>
                    <a:pt x="34" y="510"/>
                    <a:pt x="146" y="659"/>
                  </a:cubicBezTo>
                  <a:lnTo>
                    <a:pt x="146" y="659"/>
                  </a:lnTo>
                  <a:cubicBezTo>
                    <a:pt x="153" y="743"/>
                    <a:pt x="194" y="817"/>
                    <a:pt x="250" y="892"/>
                  </a:cubicBezTo>
                  <a:cubicBezTo>
                    <a:pt x="279" y="920"/>
                    <a:pt x="316" y="932"/>
                    <a:pt x="357" y="932"/>
                  </a:cubicBezTo>
                  <a:cubicBezTo>
                    <a:pt x="386" y="932"/>
                    <a:pt x="417" y="926"/>
                    <a:pt x="448" y="916"/>
                  </a:cubicBezTo>
                  <a:cubicBezTo>
                    <a:pt x="645" y="818"/>
                    <a:pt x="744" y="595"/>
                    <a:pt x="694" y="373"/>
                  </a:cubicBezTo>
                  <a:cubicBezTo>
                    <a:pt x="648" y="165"/>
                    <a:pt x="451" y="0"/>
                    <a:pt x="24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4"/>
            <p:cNvSpPr/>
            <p:nvPr/>
          </p:nvSpPr>
          <p:spPr>
            <a:xfrm>
              <a:off x="5599300" y="3855975"/>
              <a:ext cx="51275" cy="41375"/>
            </a:xfrm>
            <a:custGeom>
              <a:avLst/>
              <a:gdLst/>
              <a:ahLst/>
              <a:cxnLst/>
              <a:rect l="l" t="t" r="r" b="b"/>
              <a:pathLst>
                <a:path w="2051" h="1655" extrusionOk="0">
                  <a:moveTo>
                    <a:pt x="989" y="1"/>
                  </a:moveTo>
                  <a:cubicBezTo>
                    <a:pt x="594" y="50"/>
                    <a:pt x="297" y="297"/>
                    <a:pt x="149" y="643"/>
                  </a:cubicBezTo>
                  <a:cubicBezTo>
                    <a:pt x="50" y="988"/>
                    <a:pt x="1" y="1334"/>
                    <a:pt x="50" y="1655"/>
                  </a:cubicBezTo>
                  <a:cubicBezTo>
                    <a:pt x="100" y="1334"/>
                    <a:pt x="198" y="1038"/>
                    <a:pt x="322" y="741"/>
                  </a:cubicBezTo>
                  <a:cubicBezTo>
                    <a:pt x="470" y="470"/>
                    <a:pt x="717" y="297"/>
                    <a:pt x="1013" y="248"/>
                  </a:cubicBezTo>
                  <a:cubicBezTo>
                    <a:pt x="1309" y="272"/>
                    <a:pt x="1556" y="445"/>
                    <a:pt x="1655" y="717"/>
                  </a:cubicBezTo>
                  <a:cubicBezTo>
                    <a:pt x="1754" y="865"/>
                    <a:pt x="1828" y="1013"/>
                    <a:pt x="1877" y="1161"/>
                  </a:cubicBezTo>
                  <a:cubicBezTo>
                    <a:pt x="1951" y="1285"/>
                    <a:pt x="1976" y="1457"/>
                    <a:pt x="1976" y="1630"/>
                  </a:cubicBezTo>
                  <a:cubicBezTo>
                    <a:pt x="2025" y="1457"/>
                    <a:pt x="2050" y="1260"/>
                    <a:pt x="2001" y="1112"/>
                  </a:cubicBezTo>
                  <a:cubicBezTo>
                    <a:pt x="1951" y="939"/>
                    <a:pt x="1902" y="791"/>
                    <a:pt x="1828" y="618"/>
                  </a:cubicBezTo>
                  <a:cubicBezTo>
                    <a:pt x="1754" y="470"/>
                    <a:pt x="1655" y="322"/>
                    <a:pt x="1507" y="198"/>
                  </a:cubicBezTo>
                  <a:cubicBezTo>
                    <a:pt x="1359" y="50"/>
                    <a:pt x="1161" y="1"/>
                    <a:pt x="98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4"/>
            <p:cNvSpPr/>
            <p:nvPr/>
          </p:nvSpPr>
          <p:spPr>
            <a:xfrm>
              <a:off x="5590675" y="3900700"/>
              <a:ext cx="174700" cy="70100"/>
            </a:xfrm>
            <a:custGeom>
              <a:avLst/>
              <a:gdLst/>
              <a:ahLst/>
              <a:cxnLst/>
              <a:rect l="l" t="t" r="r" b="b"/>
              <a:pathLst>
                <a:path w="6988" h="2804" extrusionOk="0">
                  <a:moveTo>
                    <a:pt x="2593" y="0"/>
                  </a:moveTo>
                  <a:cubicBezTo>
                    <a:pt x="2527" y="0"/>
                    <a:pt x="2461" y="6"/>
                    <a:pt x="2395" y="14"/>
                  </a:cubicBezTo>
                  <a:cubicBezTo>
                    <a:pt x="2025" y="88"/>
                    <a:pt x="1654" y="236"/>
                    <a:pt x="1334" y="409"/>
                  </a:cubicBezTo>
                  <a:cubicBezTo>
                    <a:pt x="1013" y="582"/>
                    <a:pt x="716" y="829"/>
                    <a:pt x="469" y="1076"/>
                  </a:cubicBezTo>
                  <a:cubicBezTo>
                    <a:pt x="198" y="1347"/>
                    <a:pt x="50" y="1693"/>
                    <a:pt x="0" y="2063"/>
                  </a:cubicBezTo>
                  <a:cubicBezTo>
                    <a:pt x="74" y="1718"/>
                    <a:pt x="272" y="1397"/>
                    <a:pt x="543" y="1174"/>
                  </a:cubicBezTo>
                  <a:cubicBezTo>
                    <a:pt x="790" y="928"/>
                    <a:pt x="1111" y="705"/>
                    <a:pt x="1432" y="557"/>
                  </a:cubicBezTo>
                  <a:cubicBezTo>
                    <a:pt x="1729" y="409"/>
                    <a:pt x="2074" y="286"/>
                    <a:pt x="2420" y="212"/>
                  </a:cubicBezTo>
                  <a:cubicBezTo>
                    <a:pt x="2460" y="205"/>
                    <a:pt x="2501" y="202"/>
                    <a:pt x="2543" y="202"/>
                  </a:cubicBezTo>
                  <a:cubicBezTo>
                    <a:pt x="2659" y="202"/>
                    <a:pt x="2781" y="225"/>
                    <a:pt x="2889" y="261"/>
                  </a:cubicBezTo>
                  <a:cubicBezTo>
                    <a:pt x="3037" y="360"/>
                    <a:pt x="3185" y="458"/>
                    <a:pt x="3284" y="582"/>
                  </a:cubicBezTo>
                  <a:cubicBezTo>
                    <a:pt x="3852" y="1026"/>
                    <a:pt x="4395" y="1545"/>
                    <a:pt x="4988" y="1964"/>
                  </a:cubicBezTo>
                  <a:cubicBezTo>
                    <a:pt x="5284" y="2162"/>
                    <a:pt x="5605" y="2359"/>
                    <a:pt x="5926" y="2508"/>
                  </a:cubicBezTo>
                  <a:cubicBezTo>
                    <a:pt x="6271" y="2656"/>
                    <a:pt x="6617" y="2755"/>
                    <a:pt x="6987" y="2804"/>
                  </a:cubicBezTo>
                  <a:cubicBezTo>
                    <a:pt x="6296" y="2606"/>
                    <a:pt x="5654" y="2285"/>
                    <a:pt x="5086" y="1816"/>
                  </a:cubicBezTo>
                  <a:cubicBezTo>
                    <a:pt x="4543" y="1372"/>
                    <a:pt x="4000" y="878"/>
                    <a:pt x="3457" y="409"/>
                  </a:cubicBezTo>
                  <a:cubicBezTo>
                    <a:pt x="3309" y="261"/>
                    <a:pt x="3161" y="162"/>
                    <a:pt x="2988" y="88"/>
                  </a:cubicBezTo>
                  <a:cubicBezTo>
                    <a:pt x="2856" y="22"/>
                    <a:pt x="2724" y="0"/>
                    <a:pt x="2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4"/>
            <p:cNvSpPr/>
            <p:nvPr/>
          </p:nvSpPr>
          <p:spPr>
            <a:xfrm>
              <a:off x="5536350" y="3899800"/>
              <a:ext cx="27775" cy="21625"/>
            </a:xfrm>
            <a:custGeom>
              <a:avLst/>
              <a:gdLst/>
              <a:ahLst/>
              <a:cxnLst/>
              <a:rect l="l" t="t" r="r" b="b"/>
              <a:pathLst>
                <a:path w="1111" h="865" extrusionOk="0">
                  <a:moveTo>
                    <a:pt x="577" y="0"/>
                  </a:moveTo>
                  <a:cubicBezTo>
                    <a:pt x="396" y="0"/>
                    <a:pt x="235" y="133"/>
                    <a:pt x="180" y="300"/>
                  </a:cubicBezTo>
                  <a:lnTo>
                    <a:pt x="180" y="300"/>
                  </a:lnTo>
                  <a:cubicBezTo>
                    <a:pt x="126" y="350"/>
                    <a:pt x="76" y="407"/>
                    <a:pt x="25" y="470"/>
                  </a:cubicBezTo>
                  <a:cubicBezTo>
                    <a:pt x="1" y="544"/>
                    <a:pt x="25" y="643"/>
                    <a:pt x="99" y="692"/>
                  </a:cubicBezTo>
                  <a:cubicBezTo>
                    <a:pt x="196" y="750"/>
                    <a:pt x="299" y="785"/>
                    <a:pt x="406" y="798"/>
                  </a:cubicBezTo>
                  <a:lnTo>
                    <a:pt x="406" y="798"/>
                  </a:lnTo>
                  <a:cubicBezTo>
                    <a:pt x="478" y="839"/>
                    <a:pt x="554" y="865"/>
                    <a:pt x="643" y="865"/>
                  </a:cubicBezTo>
                  <a:cubicBezTo>
                    <a:pt x="791" y="865"/>
                    <a:pt x="939" y="791"/>
                    <a:pt x="1038" y="667"/>
                  </a:cubicBezTo>
                  <a:cubicBezTo>
                    <a:pt x="1076" y="609"/>
                    <a:pt x="1091" y="548"/>
                    <a:pt x="1089" y="487"/>
                  </a:cubicBezTo>
                  <a:lnTo>
                    <a:pt x="1089" y="487"/>
                  </a:lnTo>
                  <a:cubicBezTo>
                    <a:pt x="1111" y="391"/>
                    <a:pt x="1085" y="296"/>
                    <a:pt x="1013" y="248"/>
                  </a:cubicBezTo>
                  <a:cubicBezTo>
                    <a:pt x="974" y="199"/>
                    <a:pt x="923" y="165"/>
                    <a:pt x="866" y="147"/>
                  </a:cubicBezTo>
                  <a:lnTo>
                    <a:pt x="866" y="147"/>
                  </a:lnTo>
                  <a:cubicBezTo>
                    <a:pt x="864" y="145"/>
                    <a:pt x="861" y="144"/>
                    <a:pt x="858" y="142"/>
                  </a:cubicBezTo>
                  <a:lnTo>
                    <a:pt x="858" y="142"/>
                  </a:lnTo>
                  <a:lnTo>
                    <a:pt x="865" y="124"/>
                  </a:lnTo>
                  <a:cubicBezTo>
                    <a:pt x="772" y="37"/>
                    <a:pt x="672" y="0"/>
                    <a:pt x="57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4"/>
            <p:cNvSpPr/>
            <p:nvPr/>
          </p:nvSpPr>
          <p:spPr>
            <a:xfrm>
              <a:off x="5489450" y="3913525"/>
              <a:ext cx="24100" cy="20900"/>
            </a:xfrm>
            <a:custGeom>
              <a:avLst/>
              <a:gdLst/>
              <a:ahLst/>
              <a:cxnLst/>
              <a:rect l="l" t="t" r="r" b="b"/>
              <a:pathLst>
                <a:path w="964" h="836" extrusionOk="0">
                  <a:moveTo>
                    <a:pt x="432" y="1"/>
                  </a:moveTo>
                  <a:cubicBezTo>
                    <a:pt x="395" y="1"/>
                    <a:pt x="358" y="7"/>
                    <a:pt x="321" y="19"/>
                  </a:cubicBezTo>
                  <a:cubicBezTo>
                    <a:pt x="103" y="85"/>
                    <a:pt x="1" y="343"/>
                    <a:pt x="99" y="539"/>
                  </a:cubicBezTo>
                  <a:lnTo>
                    <a:pt x="99" y="539"/>
                  </a:lnTo>
                  <a:cubicBezTo>
                    <a:pt x="100" y="613"/>
                    <a:pt x="149" y="711"/>
                    <a:pt x="198" y="760"/>
                  </a:cubicBezTo>
                  <a:cubicBezTo>
                    <a:pt x="262" y="808"/>
                    <a:pt x="325" y="835"/>
                    <a:pt x="396" y="835"/>
                  </a:cubicBezTo>
                  <a:cubicBezTo>
                    <a:pt x="434" y="835"/>
                    <a:pt x="475" y="827"/>
                    <a:pt x="519" y="810"/>
                  </a:cubicBezTo>
                  <a:cubicBezTo>
                    <a:pt x="573" y="794"/>
                    <a:pt x="623" y="769"/>
                    <a:pt x="665" y="736"/>
                  </a:cubicBezTo>
                  <a:lnTo>
                    <a:pt x="665" y="736"/>
                  </a:lnTo>
                  <a:cubicBezTo>
                    <a:pt x="666" y="736"/>
                    <a:pt x="666" y="736"/>
                    <a:pt x="667" y="735"/>
                  </a:cubicBezTo>
                  <a:cubicBezTo>
                    <a:pt x="790" y="711"/>
                    <a:pt x="914" y="587"/>
                    <a:pt x="939" y="464"/>
                  </a:cubicBezTo>
                  <a:cubicBezTo>
                    <a:pt x="963" y="390"/>
                    <a:pt x="939" y="316"/>
                    <a:pt x="889" y="291"/>
                  </a:cubicBezTo>
                  <a:cubicBezTo>
                    <a:pt x="855" y="263"/>
                    <a:pt x="819" y="240"/>
                    <a:pt x="781" y="222"/>
                  </a:cubicBezTo>
                  <a:lnTo>
                    <a:pt x="781" y="222"/>
                  </a:lnTo>
                  <a:cubicBezTo>
                    <a:pt x="734" y="124"/>
                    <a:pt x="648" y="49"/>
                    <a:pt x="544" y="19"/>
                  </a:cubicBezTo>
                  <a:cubicBezTo>
                    <a:pt x="506" y="7"/>
                    <a:pt x="469" y="1"/>
                    <a:pt x="43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4"/>
            <p:cNvSpPr/>
            <p:nvPr/>
          </p:nvSpPr>
          <p:spPr>
            <a:xfrm>
              <a:off x="5527725" y="3949800"/>
              <a:ext cx="19150" cy="17875"/>
            </a:xfrm>
            <a:custGeom>
              <a:avLst/>
              <a:gdLst/>
              <a:ahLst/>
              <a:cxnLst/>
              <a:rect l="l" t="t" r="r" b="b"/>
              <a:pathLst>
                <a:path w="766" h="715" extrusionOk="0">
                  <a:moveTo>
                    <a:pt x="247" y="0"/>
                  </a:moveTo>
                  <a:cubicBezTo>
                    <a:pt x="198" y="25"/>
                    <a:pt x="148" y="50"/>
                    <a:pt x="99" y="99"/>
                  </a:cubicBezTo>
                  <a:cubicBezTo>
                    <a:pt x="49" y="149"/>
                    <a:pt x="25" y="198"/>
                    <a:pt x="25" y="272"/>
                  </a:cubicBezTo>
                  <a:cubicBezTo>
                    <a:pt x="0" y="321"/>
                    <a:pt x="0" y="395"/>
                    <a:pt x="25" y="445"/>
                  </a:cubicBezTo>
                  <a:cubicBezTo>
                    <a:pt x="39" y="489"/>
                    <a:pt x="54" y="524"/>
                    <a:pt x="74" y="556"/>
                  </a:cubicBezTo>
                  <a:lnTo>
                    <a:pt x="74" y="556"/>
                  </a:lnTo>
                  <a:cubicBezTo>
                    <a:pt x="74" y="568"/>
                    <a:pt x="74" y="581"/>
                    <a:pt x="74" y="593"/>
                  </a:cubicBezTo>
                  <a:cubicBezTo>
                    <a:pt x="74" y="642"/>
                    <a:pt x="99" y="667"/>
                    <a:pt x="148" y="692"/>
                  </a:cubicBezTo>
                  <a:cubicBezTo>
                    <a:pt x="169" y="707"/>
                    <a:pt x="192" y="714"/>
                    <a:pt x="215" y="714"/>
                  </a:cubicBezTo>
                  <a:cubicBezTo>
                    <a:pt x="235" y="714"/>
                    <a:pt x="255" y="709"/>
                    <a:pt x="273" y="700"/>
                  </a:cubicBezTo>
                  <a:lnTo>
                    <a:pt x="273" y="700"/>
                  </a:lnTo>
                  <a:cubicBezTo>
                    <a:pt x="302" y="707"/>
                    <a:pt x="332" y="712"/>
                    <a:pt x="362" y="712"/>
                  </a:cubicBezTo>
                  <a:cubicBezTo>
                    <a:pt x="398" y="712"/>
                    <a:pt x="435" y="706"/>
                    <a:pt x="469" y="692"/>
                  </a:cubicBezTo>
                  <a:cubicBezTo>
                    <a:pt x="517" y="676"/>
                    <a:pt x="554" y="650"/>
                    <a:pt x="588" y="620"/>
                  </a:cubicBezTo>
                  <a:lnTo>
                    <a:pt x="588" y="620"/>
                  </a:lnTo>
                  <a:cubicBezTo>
                    <a:pt x="623" y="603"/>
                    <a:pt x="657" y="586"/>
                    <a:pt x="691" y="568"/>
                  </a:cubicBezTo>
                  <a:cubicBezTo>
                    <a:pt x="716" y="519"/>
                    <a:pt x="741" y="470"/>
                    <a:pt x="765" y="420"/>
                  </a:cubicBezTo>
                  <a:cubicBezTo>
                    <a:pt x="765" y="395"/>
                    <a:pt x="765" y="346"/>
                    <a:pt x="765" y="321"/>
                  </a:cubicBezTo>
                  <a:cubicBezTo>
                    <a:pt x="765" y="297"/>
                    <a:pt x="741" y="247"/>
                    <a:pt x="741" y="198"/>
                  </a:cubicBezTo>
                  <a:cubicBezTo>
                    <a:pt x="724" y="181"/>
                    <a:pt x="696" y="153"/>
                    <a:pt x="656" y="144"/>
                  </a:cubicBezTo>
                  <a:lnTo>
                    <a:pt x="656" y="144"/>
                  </a:lnTo>
                  <a:cubicBezTo>
                    <a:pt x="631" y="113"/>
                    <a:pt x="599" y="81"/>
                    <a:pt x="568" y="50"/>
                  </a:cubicBezTo>
                  <a:cubicBezTo>
                    <a:pt x="543" y="50"/>
                    <a:pt x="519" y="25"/>
                    <a:pt x="494" y="25"/>
                  </a:cubicBezTo>
                  <a:cubicBezTo>
                    <a:pt x="469" y="0"/>
                    <a:pt x="444" y="0"/>
                    <a:pt x="44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4"/>
            <p:cNvSpPr/>
            <p:nvPr/>
          </p:nvSpPr>
          <p:spPr>
            <a:xfrm>
              <a:off x="5496225" y="3974250"/>
              <a:ext cx="17925" cy="15700"/>
            </a:xfrm>
            <a:custGeom>
              <a:avLst/>
              <a:gdLst/>
              <a:ahLst/>
              <a:cxnLst/>
              <a:rect l="l" t="t" r="r" b="b"/>
              <a:pathLst>
                <a:path w="717" h="628" extrusionOk="0">
                  <a:moveTo>
                    <a:pt x="521" y="360"/>
                  </a:moveTo>
                  <a:lnTo>
                    <a:pt x="544" y="405"/>
                  </a:lnTo>
                  <a:cubicBezTo>
                    <a:pt x="536" y="389"/>
                    <a:pt x="528" y="375"/>
                    <a:pt x="519" y="363"/>
                  </a:cubicBezTo>
                  <a:lnTo>
                    <a:pt x="519" y="363"/>
                  </a:lnTo>
                  <a:lnTo>
                    <a:pt x="519" y="362"/>
                  </a:lnTo>
                  <a:lnTo>
                    <a:pt x="519" y="362"/>
                  </a:lnTo>
                  <a:cubicBezTo>
                    <a:pt x="520" y="362"/>
                    <a:pt x="521" y="361"/>
                    <a:pt x="521" y="360"/>
                  </a:cubicBezTo>
                  <a:close/>
                  <a:moveTo>
                    <a:pt x="357" y="0"/>
                  </a:moveTo>
                  <a:cubicBezTo>
                    <a:pt x="337" y="0"/>
                    <a:pt x="317" y="3"/>
                    <a:pt x="297" y="10"/>
                  </a:cubicBezTo>
                  <a:cubicBezTo>
                    <a:pt x="191" y="53"/>
                    <a:pt x="102" y="132"/>
                    <a:pt x="80" y="232"/>
                  </a:cubicBezTo>
                  <a:lnTo>
                    <a:pt x="80" y="232"/>
                  </a:lnTo>
                  <a:cubicBezTo>
                    <a:pt x="69" y="248"/>
                    <a:pt x="59" y="264"/>
                    <a:pt x="50" y="282"/>
                  </a:cubicBezTo>
                  <a:cubicBezTo>
                    <a:pt x="1" y="356"/>
                    <a:pt x="26" y="454"/>
                    <a:pt x="100" y="504"/>
                  </a:cubicBezTo>
                  <a:cubicBezTo>
                    <a:pt x="135" y="504"/>
                    <a:pt x="169" y="516"/>
                    <a:pt x="204" y="523"/>
                  </a:cubicBezTo>
                  <a:lnTo>
                    <a:pt x="204" y="523"/>
                  </a:lnTo>
                  <a:cubicBezTo>
                    <a:pt x="224" y="539"/>
                    <a:pt x="245" y="553"/>
                    <a:pt x="268" y="564"/>
                  </a:cubicBezTo>
                  <a:lnTo>
                    <a:pt x="268" y="564"/>
                  </a:lnTo>
                  <a:cubicBezTo>
                    <a:pt x="313" y="603"/>
                    <a:pt x="375" y="627"/>
                    <a:pt x="445" y="627"/>
                  </a:cubicBezTo>
                  <a:cubicBezTo>
                    <a:pt x="519" y="627"/>
                    <a:pt x="618" y="578"/>
                    <a:pt x="668" y="504"/>
                  </a:cubicBezTo>
                  <a:cubicBezTo>
                    <a:pt x="717" y="380"/>
                    <a:pt x="692" y="257"/>
                    <a:pt x="618" y="158"/>
                  </a:cubicBezTo>
                  <a:cubicBezTo>
                    <a:pt x="599" y="139"/>
                    <a:pt x="577" y="123"/>
                    <a:pt x="552" y="111"/>
                  </a:cubicBezTo>
                  <a:lnTo>
                    <a:pt x="552" y="111"/>
                  </a:lnTo>
                  <a:cubicBezTo>
                    <a:pt x="545" y="92"/>
                    <a:pt x="534" y="74"/>
                    <a:pt x="519" y="59"/>
                  </a:cubicBezTo>
                  <a:cubicBezTo>
                    <a:pt x="465" y="23"/>
                    <a:pt x="411" y="0"/>
                    <a:pt x="35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4"/>
            <p:cNvSpPr/>
            <p:nvPr/>
          </p:nvSpPr>
          <p:spPr>
            <a:xfrm>
              <a:off x="5467850" y="3951800"/>
              <a:ext cx="17925" cy="16550"/>
            </a:xfrm>
            <a:custGeom>
              <a:avLst/>
              <a:gdLst/>
              <a:ahLst/>
              <a:cxnLst/>
              <a:rect l="l" t="t" r="r" b="b"/>
              <a:pathLst>
                <a:path w="717" h="662" extrusionOk="0">
                  <a:moveTo>
                    <a:pt x="383" y="340"/>
                  </a:moveTo>
                  <a:lnTo>
                    <a:pt x="371" y="365"/>
                  </a:lnTo>
                  <a:cubicBezTo>
                    <a:pt x="371" y="353"/>
                    <a:pt x="377" y="346"/>
                    <a:pt x="383" y="340"/>
                  </a:cubicBezTo>
                  <a:close/>
                  <a:moveTo>
                    <a:pt x="346" y="340"/>
                  </a:moveTo>
                  <a:lnTo>
                    <a:pt x="333" y="365"/>
                  </a:lnTo>
                  <a:lnTo>
                    <a:pt x="333" y="365"/>
                  </a:lnTo>
                  <a:cubicBezTo>
                    <a:pt x="332" y="365"/>
                    <a:pt x="330" y="365"/>
                    <a:pt x="329" y="366"/>
                  </a:cubicBezTo>
                  <a:lnTo>
                    <a:pt x="329" y="366"/>
                  </a:lnTo>
                  <a:cubicBezTo>
                    <a:pt x="331" y="358"/>
                    <a:pt x="337" y="349"/>
                    <a:pt x="346" y="340"/>
                  </a:cubicBezTo>
                  <a:close/>
                  <a:moveTo>
                    <a:pt x="321" y="365"/>
                  </a:moveTo>
                  <a:lnTo>
                    <a:pt x="321" y="365"/>
                  </a:lnTo>
                  <a:cubicBezTo>
                    <a:pt x="322" y="366"/>
                    <a:pt x="323" y="367"/>
                    <a:pt x="324" y="368"/>
                  </a:cubicBezTo>
                  <a:lnTo>
                    <a:pt x="324" y="368"/>
                  </a:lnTo>
                  <a:cubicBezTo>
                    <a:pt x="325" y="367"/>
                    <a:pt x="326" y="367"/>
                    <a:pt x="327" y="366"/>
                  </a:cubicBezTo>
                  <a:lnTo>
                    <a:pt x="327" y="366"/>
                  </a:lnTo>
                  <a:cubicBezTo>
                    <a:pt x="328" y="367"/>
                    <a:pt x="328" y="368"/>
                    <a:pt x="328" y="368"/>
                  </a:cubicBezTo>
                  <a:lnTo>
                    <a:pt x="328" y="368"/>
                  </a:lnTo>
                  <a:cubicBezTo>
                    <a:pt x="328" y="369"/>
                    <a:pt x="328" y="370"/>
                    <a:pt x="328" y="371"/>
                  </a:cubicBezTo>
                  <a:lnTo>
                    <a:pt x="328" y="371"/>
                  </a:lnTo>
                  <a:cubicBezTo>
                    <a:pt x="326" y="370"/>
                    <a:pt x="325" y="369"/>
                    <a:pt x="324" y="368"/>
                  </a:cubicBezTo>
                  <a:lnTo>
                    <a:pt x="324" y="368"/>
                  </a:lnTo>
                  <a:cubicBezTo>
                    <a:pt x="323" y="369"/>
                    <a:pt x="323" y="370"/>
                    <a:pt x="322" y="372"/>
                  </a:cubicBezTo>
                  <a:lnTo>
                    <a:pt x="322" y="372"/>
                  </a:lnTo>
                  <a:cubicBezTo>
                    <a:pt x="321" y="368"/>
                    <a:pt x="321" y="365"/>
                    <a:pt x="321" y="365"/>
                  </a:cubicBezTo>
                  <a:lnTo>
                    <a:pt x="321" y="365"/>
                  </a:lnTo>
                  <a:cubicBezTo>
                    <a:pt x="321" y="365"/>
                    <a:pt x="321" y="365"/>
                    <a:pt x="321" y="365"/>
                  </a:cubicBezTo>
                  <a:close/>
                  <a:moveTo>
                    <a:pt x="329" y="373"/>
                  </a:moveTo>
                  <a:lnTo>
                    <a:pt x="329" y="373"/>
                  </a:lnTo>
                  <a:cubicBezTo>
                    <a:pt x="329" y="373"/>
                    <a:pt x="329" y="373"/>
                    <a:pt x="329" y="373"/>
                  </a:cubicBezTo>
                  <a:close/>
                  <a:moveTo>
                    <a:pt x="346" y="365"/>
                  </a:moveTo>
                  <a:lnTo>
                    <a:pt x="334" y="377"/>
                  </a:lnTo>
                  <a:lnTo>
                    <a:pt x="334" y="377"/>
                  </a:lnTo>
                  <a:cubicBezTo>
                    <a:pt x="332" y="375"/>
                    <a:pt x="331" y="374"/>
                    <a:pt x="330" y="373"/>
                  </a:cubicBezTo>
                  <a:lnTo>
                    <a:pt x="330" y="373"/>
                  </a:lnTo>
                  <a:lnTo>
                    <a:pt x="329" y="373"/>
                  </a:lnTo>
                  <a:lnTo>
                    <a:pt x="330" y="372"/>
                  </a:lnTo>
                  <a:lnTo>
                    <a:pt x="330" y="372"/>
                  </a:lnTo>
                  <a:cubicBezTo>
                    <a:pt x="330" y="372"/>
                    <a:pt x="330" y="372"/>
                    <a:pt x="330" y="373"/>
                  </a:cubicBezTo>
                  <a:lnTo>
                    <a:pt x="330" y="373"/>
                  </a:lnTo>
                  <a:lnTo>
                    <a:pt x="346" y="365"/>
                  </a:lnTo>
                  <a:close/>
                  <a:moveTo>
                    <a:pt x="322" y="372"/>
                  </a:moveTo>
                  <a:cubicBezTo>
                    <a:pt x="322" y="374"/>
                    <a:pt x="323" y="375"/>
                    <a:pt x="323" y="376"/>
                  </a:cubicBezTo>
                  <a:lnTo>
                    <a:pt x="323" y="376"/>
                  </a:lnTo>
                  <a:lnTo>
                    <a:pt x="324" y="376"/>
                  </a:lnTo>
                  <a:lnTo>
                    <a:pt x="324" y="376"/>
                  </a:lnTo>
                  <a:cubicBezTo>
                    <a:pt x="324" y="377"/>
                    <a:pt x="325" y="379"/>
                    <a:pt x="326" y="380"/>
                  </a:cubicBezTo>
                  <a:lnTo>
                    <a:pt x="326" y="380"/>
                  </a:lnTo>
                  <a:lnTo>
                    <a:pt x="328" y="377"/>
                  </a:lnTo>
                  <a:lnTo>
                    <a:pt x="328" y="377"/>
                  </a:lnTo>
                  <a:cubicBezTo>
                    <a:pt x="328" y="379"/>
                    <a:pt x="328" y="380"/>
                    <a:pt x="329" y="382"/>
                  </a:cubicBezTo>
                  <a:lnTo>
                    <a:pt x="329" y="382"/>
                  </a:lnTo>
                  <a:lnTo>
                    <a:pt x="334" y="377"/>
                  </a:lnTo>
                  <a:lnTo>
                    <a:pt x="334" y="377"/>
                  </a:lnTo>
                  <a:cubicBezTo>
                    <a:pt x="338" y="381"/>
                    <a:pt x="342" y="385"/>
                    <a:pt x="346" y="390"/>
                  </a:cubicBezTo>
                  <a:lnTo>
                    <a:pt x="346" y="390"/>
                  </a:lnTo>
                  <a:cubicBezTo>
                    <a:pt x="346" y="390"/>
                    <a:pt x="340" y="390"/>
                    <a:pt x="333" y="386"/>
                  </a:cubicBezTo>
                  <a:lnTo>
                    <a:pt x="333" y="386"/>
                  </a:lnTo>
                  <a:cubicBezTo>
                    <a:pt x="332" y="385"/>
                    <a:pt x="330" y="384"/>
                    <a:pt x="329" y="382"/>
                  </a:cubicBezTo>
                  <a:lnTo>
                    <a:pt x="329" y="382"/>
                  </a:lnTo>
                  <a:lnTo>
                    <a:pt x="328" y="383"/>
                  </a:lnTo>
                  <a:lnTo>
                    <a:pt x="328" y="383"/>
                  </a:lnTo>
                  <a:cubicBezTo>
                    <a:pt x="327" y="382"/>
                    <a:pt x="327" y="381"/>
                    <a:pt x="326" y="380"/>
                  </a:cubicBezTo>
                  <a:lnTo>
                    <a:pt x="326" y="380"/>
                  </a:lnTo>
                  <a:lnTo>
                    <a:pt x="326" y="380"/>
                  </a:lnTo>
                  <a:lnTo>
                    <a:pt x="326" y="380"/>
                  </a:lnTo>
                  <a:cubicBezTo>
                    <a:pt x="325" y="379"/>
                    <a:pt x="324" y="378"/>
                    <a:pt x="323" y="376"/>
                  </a:cubicBezTo>
                  <a:lnTo>
                    <a:pt x="323" y="376"/>
                  </a:lnTo>
                  <a:lnTo>
                    <a:pt x="321" y="377"/>
                  </a:lnTo>
                  <a:lnTo>
                    <a:pt x="321" y="377"/>
                  </a:lnTo>
                  <a:cubicBezTo>
                    <a:pt x="322" y="375"/>
                    <a:pt x="322" y="374"/>
                    <a:pt x="322" y="372"/>
                  </a:cubicBezTo>
                  <a:close/>
                  <a:moveTo>
                    <a:pt x="420" y="0"/>
                  </a:moveTo>
                  <a:cubicBezTo>
                    <a:pt x="387" y="0"/>
                    <a:pt x="353" y="6"/>
                    <a:pt x="321" y="19"/>
                  </a:cubicBezTo>
                  <a:cubicBezTo>
                    <a:pt x="273" y="29"/>
                    <a:pt x="228" y="50"/>
                    <a:pt x="190" y="80"/>
                  </a:cubicBezTo>
                  <a:lnTo>
                    <a:pt x="190" y="80"/>
                  </a:lnTo>
                  <a:cubicBezTo>
                    <a:pt x="176" y="84"/>
                    <a:pt x="162" y="89"/>
                    <a:pt x="148" y="93"/>
                  </a:cubicBezTo>
                  <a:cubicBezTo>
                    <a:pt x="99" y="143"/>
                    <a:pt x="50" y="192"/>
                    <a:pt x="25" y="266"/>
                  </a:cubicBezTo>
                  <a:cubicBezTo>
                    <a:pt x="0" y="315"/>
                    <a:pt x="0" y="390"/>
                    <a:pt x="25" y="439"/>
                  </a:cubicBezTo>
                  <a:cubicBezTo>
                    <a:pt x="50" y="488"/>
                    <a:pt x="74" y="562"/>
                    <a:pt x="124" y="587"/>
                  </a:cubicBezTo>
                  <a:cubicBezTo>
                    <a:pt x="148" y="612"/>
                    <a:pt x="198" y="636"/>
                    <a:pt x="222" y="661"/>
                  </a:cubicBezTo>
                  <a:lnTo>
                    <a:pt x="346" y="661"/>
                  </a:lnTo>
                  <a:cubicBezTo>
                    <a:pt x="375" y="646"/>
                    <a:pt x="396" y="632"/>
                    <a:pt x="408" y="612"/>
                  </a:cubicBezTo>
                  <a:lnTo>
                    <a:pt x="494" y="612"/>
                  </a:lnTo>
                  <a:cubicBezTo>
                    <a:pt x="568" y="587"/>
                    <a:pt x="617" y="538"/>
                    <a:pt x="667" y="488"/>
                  </a:cubicBezTo>
                  <a:cubicBezTo>
                    <a:pt x="667" y="464"/>
                    <a:pt x="692" y="439"/>
                    <a:pt x="692" y="414"/>
                  </a:cubicBezTo>
                  <a:cubicBezTo>
                    <a:pt x="716" y="390"/>
                    <a:pt x="716" y="340"/>
                    <a:pt x="716" y="315"/>
                  </a:cubicBezTo>
                  <a:cubicBezTo>
                    <a:pt x="716" y="266"/>
                    <a:pt x="692" y="192"/>
                    <a:pt x="667" y="143"/>
                  </a:cubicBezTo>
                  <a:cubicBezTo>
                    <a:pt x="612" y="51"/>
                    <a:pt x="516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4"/>
            <p:cNvSpPr/>
            <p:nvPr/>
          </p:nvSpPr>
          <p:spPr>
            <a:xfrm>
              <a:off x="5440850" y="3924500"/>
              <a:ext cx="23925" cy="22850"/>
            </a:xfrm>
            <a:custGeom>
              <a:avLst/>
              <a:gdLst/>
              <a:ahLst/>
              <a:cxnLst/>
              <a:rect l="l" t="t" r="r" b="b"/>
              <a:pathLst>
                <a:path w="957" h="914" extrusionOk="0">
                  <a:moveTo>
                    <a:pt x="414" y="0"/>
                  </a:moveTo>
                  <a:cubicBezTo>
                    <a:pt x="315" y="25"/>
                    <a:pt x="290" y="124"/>
                    <a:pt x="290" y="198"/>
                  </a:cubicBezTo>
                  <a:lnTo>
                    <a:pt x="303" y="211"/>
                  </a:lnTo>
                  <a:lnTo>
                    <a:pt x="303" y="211"/>
                  </a:lnTo>
                  <a:cubicBezTo>
                    <a:pt x="289" y="229"/>
                    <a:pt x="276" y="250"/>
                    <a:pt x="265" y="272"/>
                  </a:cubicBezTo>
                  <a:cubicBezTo>
                    <a:pt x="258" y="287"/>
                    <a:pt x="251" y="303"/>
                    <a:pt x="245" y="319"/>
                  </a:cubicBezTo>
                  <a:lnTo>
                    <a:pt x="245" y="319"/>
                  </a:lnTo>
                  <a:cubicBezTo>
                    <a:pt x="97" y="406"/>
                    <a:pt x="0" y="586"/>
                    <a:pt x="68" y="766"/>
                  </a:cubicBezTo>
                  <a:cubicBezTo>
                    <a:pt x="117" y="840"/>
                    <a:pt x="191" y="889"/>
                    <a:pt x="290" y="914"/>
                  </a:cubicBezTo>
                  <a:cubicBezTo>
                    <a:pt x="389" y="914"/>
                    <a:pt x="463" y="864"/>
                    <a:pt x="512" y="790"/>
                  </a:cubicBezTo>
                  <a:cubicBezTo>
                    <a:pt x="512" y="789"/>
                    <a:pt x="512" y="788"/>
                    <a:pt x="512" y="787"/>
                  </a:cubicBezTo>
                  <a:lnTo>
                    <a:pt x="512" y="787"/>
                  </a:lnTo>
                  <a:cubicBezTo>
                    <a:pt x="529" y="789"/>
                    <a:pt x="546" y="790"/>
                    <a:pt x="562" y="790"/>
                  </a:cubicBezTo>
                  <a:cubicBezTo>
                    <a:pt x="636" y="790"/>
                    <a:pt x="710" y="766"/>
                    <a:pt x="784" y="691"/>
                  </a:cubicBezTo>
                  <a:cubicBezTo>
                    <a:pt x="814" y="661"/>
                    <a:pt x="836" y="621"/>
                    <a:pt x="847" y="578"/>
                  </a:cubicBezTo>
                  <a:lnTo>
                    <a:pt x="847" y="578"/>
                  </a:lnTo>
                  <a:cubicBezTo>
                    <a:pt x="851" y="574"/>
                    <a:pt x="855" y="571"/>
                    <a:pt x="858" y="568"/>
                  </a:cubicBezTo>
                  <a:cubicBezTo>
                    <a:pt x="907" y="519"/>
                    <a:pt x="932" y="445"/>
                    <a:pt x="957" y="371"/>
                  </a:cubicBezTo>
                  <a:cubicBezTo>
                    <a:pt x="957" y="272"/>
                    <a:pt x="907" y="198"/>
                    <a:pt x="858" y="148"/>
                  </a:cubicBezTo>
                  <a:cubicBezTo>
                    <a:pt x="784" y="99"/>
                    <a:pt x="710" y="50"/>
                    <a:pt x="636" y="50"/>
                  </a:cubicBezTo>
                  <a:cubicBezTo>
                    <a:pt x="610" y="50"/>
                    <a:pt x="585" y="52"/>
                    <a:pt x="560" y="56"/>
                  </a:cubicBezTo>
                  <a:lnTo>
                    <a:pt x="560" y="56"/>
                  </a:lnTo>
                  <a:cubicBezTo>
                    <a:pt x="548" y="45"/>
                    <a:pt x="532" y="35"/>
                    <a:pt x="512" y="25"/>
                  </a:cubicBezTo>
                  <a:cubicBezTo>
                    <a:pt x="488" y="0"/>
                    <a:pt x="438" y="0"/>
                    <a:pt x="41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4"/>
            <p:cNvSpPr/>
            <p:nvPr/>
          </p:nvSpPr>
          <p:spPr>
            <a:xfrm>
              <a:off x="5414150" y="3962650"/>
              <a:ext cx="18475" cy="22825"/>
            </a:xfrm>
            <a:custGeom>
              <a:avLst/>
              <a:gdLst/>
              <a:ahLst/>
              <a:cxnLst/>
              <a:rect l="l" t="t" r="r" b="b"/>
              <a:pathLst>
                <a:path w="739" h="913" extrusionOk="0">
                  <a:moveTo>
                    <a:pt x="420" y="474"/>
                  </a:moveTo>
                  <a:lnTo>
                    <a:pt x="420" y="474"/>
                  </a:lnTo>
                  <a:cubicBezTo>
                    <a:pt x="432" y="486"/>
                    <a:pt x="432" y="493"/>
                    <a:pt x="429" y="493"/>
                  </a:cubicBezTo>
                  <a:cubicBezTo>
                    <a:pt x="426" y="493"/>
                    <a:pt x="420" y="486"/>
                    <a:pt x="420" y="474"/>
                  </a:cubicBezTo>
                  <a:close/>
                  <a:moveTo>
                    <a:pt x="442" y="0"/>
                  </a:moveTo>
                  <a:cubicBezTo>
                    <a:pt x="412" y="0"/>
                    <a:pt x="379" y="9"/>
                    <a:pt x="346" y="30"/>
                  </a:cubicBezTo>
                  <a:lnTo>
                    <a:pt x="272" y="79"/>
                  </a:lnTo>
                  <a:cubicBezTo>
                    <a:pt x="235" y="101"/>
                    <a:pt x="199" y="131"/>
                    <a:pt x="169" y="165"/>
                  </a:cubicBezTo>
                  <a:lnTo>
                    <a:pt x="169" y="165"/>
                  </a:lnTo>
                  <a:cubicBezTo>
                    <a:pt x="108" y="185"/>
                    <a:pt x="60" y="231"/>
                    <a:pt x="25" y="301"/>
                  </a:cubicBezTo>
                  <a:cubicBezTo>
                    <a:pt x="8" y="352"/>
                    <a:pt x="3" y="404"/>
                    <a:pt x="9" y="455"/>
                  </a:cubicBezTo>
                  <a:lnTo>
                    <a:pt x="9" y="455"/>
                  </a:lnTo>
                  <a:cubicBezTo>
                    <a:pt x="1" y="525"/>
                    <a:pt x="13" y="598"/>
                    <a:pt x="50" y="672"/>
                  </a:cubicBezTo>
                  <a:cubicBezTo>
                    <a:pt x="86" y="708"/>
                    <a:pt x="136" y="745"/>
                    <a:pt x="190" y="771"/>
                  </a:cubicBezTo>
                  <a:lnTo>
                    <a:pt x="190" y="771"/>
                  </a:lnTo>
                  <a:cubicBezTo>
                    <a:pt x="222" y="800"/>
                    <a:pt x="257" y="825"/>
                    <a:pt x="297" y="844"/>
                  </a:cubicBezTo>
                  <a:cubicBezTo>
                    <a:pt x="321" y="869"/>
                    <a:pt x="346" y="894"/>
                    <a:pt x="395" y="894"/>
                  </a:cubicBezTo>
                  <a:cubicBezTo>
                    <a:pt x="420" y="906"/>
                    <a:pt x="451" y="912"/>
                    <a:pt x="482" y="912"/>
                  </a:cubicBezTo>
                  <a:cubicBezTo>
                    <a:pt x="513" y="912"/>
                    <a:pt x="543" y="906"/>
                    <a:pt x="568" y="894"/>
                  </a:cubicBezTo>
                  <a:cubicBezTo>
                    <a:pt x="618" y="869"/>
                    <a:pt x="642" y="820"/>
                    <a:pt x="667" y="795"/>
                  </a:cubicBezTo>
                  <a:cubicBezTo>
                    <a:pt x="692" y="746"/>
                    <a:pt x="692" y="696"/>
                    <a:pt x="716" y="672"/>
                  </a:cubicBezTo>
                  <a:cubicBezTo>
                    <a:pt x="739" y="514"/>
                    <a:pt x="700" y="336"/>
                    <a:pt x="581" y="250"/>
                  </a:cubicBezTo>
                  <a:lnTo>
                    <a:pt x="581" y="250"/>
                  </a:lnTo>
                  <a:cubicBezTo>
                    <a:pt x="651" y="152"/>
                    <a:pt x="566" y="0"/>
                    <a:pt x="44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4"/>
            <p:cNvSpPr/>
            <p:nvPr/>
          </p:nvSpPr>
          <p:spPr>
            <a:xfrm>
              <a:off x="5446250" y="4001150"/>
              <a:ext cx="19775" cy="20900"/>
            </a:xfrm>
            <a:custGeom>
              <a:avLst/>
              <a:gdLst/>
              <a:ahLst/>
              <a:cxnLst/>
              <a:rect l="l" t="t" r="r" b="b"/>
              <a:pathLst>
                <a:path w="791" h="836" extrusionOk="0">
                  <a:moveTo>
                    <a:pt x="351" y="0"/>
                  </a:moveTo>
                  <a:cubicBezTo>
                    <a:pt x="280" y="0"/>
                    <a:pt x="206" y="27"/>
                    <a:pt x="148" y="70"/>
                  </a:cubicBezTo>
                  <a:cubicBezTo>
                    <a:pt x="118" y="100"/>
                    <a:pt x="95" y="140"/>
                    <a:pt x="82" y="184"/>
                  </a:cubicBezTo>
                  <a:lnTo>
                    <a:pt x="82" y="184"/>
                  </a:lnTo>
                  <a:cubicBezTo>
                    <a:pt x="44" y="219"/>
                    <a:pt x="16" y="268"/>
                    <a:pt x="0" y="317"/>
                  </a:cubicBezTo>
                  <a:cubicBezTo>
                    <a:pt x="0" y="415"/>
                    <a:pt x="0" y="489"/>
                    <a:pt x="49" y="563"/>
                  </a:cubicBezTo>
                  <a:cubicBezTo>
                    <a:pt x="82" y="644"/>
                    <a:pt x="155" y="713"/>
                    <a:pt x="244" y="746"/>
                  </a:cubicBezTo>
                  <a:lnTo>
                    <a:pt x="244" y="746"/>
                  </a:lnTo>
                  <a:cubicBezTo>
                    <a:pt x="301" y="800"/>
                    <a:pt x="380" y="835"/>
                    <a:pt x="469" y="835"/>
                  </a:cubicBezTo>
                  <a:cubicBezTo>
                    <a:pt x="642" y="835"/>
                    <a:pt x="790" y="662"/>
                    <a:pt x="765" y="489"/>
                  </a:cubicBezTo>
                  <a:cubicBezTo>
                    <a:pt x="765" y="406"/>
                    <a:pt x="742" y="323"/>
                    <a:pt x="695" y="257"/>
                  </a:cubicBezTo>
                  <a:lnTo>
                    <a:pt x="695" y="257"/>
                  </a:lnTo>
                  <a:cubicBezTo>
                    <a:pt x="673" y="195"/>
                    <a:pt x="638" y="140"/>
                    <a:pt x="593" y="94"/>
                  </a:cubicBezTo>
                  <a:cubicBezTo>
                    <a:pt x="556" y="58"/>
                    <a:pt x="507" y="33"/>
                    <a:pt x="452" y="21"/>
                  </a:cubicBezTo>
                  <a:lnTo>
                    <a:pt x="452" y="21"/>
                  </a:lnTo>
                  <a:cubicBezTo>
                    <a:pt x="421" y="7"/>
                    <a:pt x="386" y="0"/>
                    <a:pt x="35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4"/>
            <p:cNvSpPr/>
            <p:nvPr/>
          </p:nvSpPr>
          <p:spPr>
            <a:xfrm>
              <a:off x="5501450" y="4031250"/>
              <a:ext cx="23825" cy="22625"/>
            </a:xfrm>
            <a:custGeom>
              <a:avLst/>
              <a:gdLst/>
              <a:ahLst/>
              <a:cxnLst/>
              <a:rect l="l" t="t" r="r" b="b"/>
              <a:pathLst>
                <a:path w="953" h="905" extrusionOk="0">
                  <a:moveTo>
                    <a:pt x="474" y="0"/>
                  </a:moveTo>
                  <a:cubicBezTo>
                    <a:pt x="423" y="0"/>
                    <a:pt x="376" y="28"/>
                    <a:pt x="360" y="75"/>
                  </a:cubicBezTo>
                  <a:lnTo>
                    <a:pt x="384" y="51"/>
                  </a:lnTo>
                  <a:lnTo>
                    <a:pt x="384" y="51"/>
                  </a:lnTo>
                  <a:cubicBezTo>
                    <a:pt x="373" y="68"/>
                    <a:pt x="362" y="86"/>
                    <a:pt x="350" y="106"/>
                  </a:cubicBezTo>
                  <a:lnTo>
                    <a:pt x="350" y="106"/>
                  </a:lnTo>
                  <a:cubicBezTo>
                    <a:pt x="337" y="102"/>
                    <a:pt x="324" y="100"/>
                    <a:pt x="310" y="100"/>
                  </a:cubicBezTo>
                  <a:cubicBezTo>
                    <a:pt x="288" y="93"/>
                    <a:pt x="265" y="89"/>
                    <a:pt x="243" y="89"/>
                  </a:cubicBezTo>
                  <a:cubicBezTo>
                    <a:pt x="120" y="89"/>
                    <a:pt x="14" y="197"/>
                    <a:pt x="14" y="322"/>
                  </a:cubicBezTo>
                  <a:cubicBezTo>
                    <a:pt x="15" y="327"/>
                    <a:pt x="16" y="331"/>
                    <a:pt x="17" y="336"/>
                  </a:cubicBezTo>
                  <a:lnTo>
                    <a:pt x="17" y="336"/>
                  </a:lnTo>
                  <a:cubicBezTo>
                    <a:pt x="0" y="421"/>
                    <a:pt x="24" y="515"/>
                    <a:pt x="64" y="594"/>
                  </a:cubicBezTo>
                  <a:cubicBezTo>
                    <a:pt x="162" y="742"/>
                    <a:pt x="286" y="866"/>
                    <a:pt x="459" y="890"/>
                  </a:cubicBezTo>
                  <a:cubicBezTo>
                    <a:pt x="495" y="899"/>
                    <a:pt x="534" y="905"/>
                    <a:pt x="573" y="905"/>
                  </a:cubicBezTo>
                  <a:cubicBezTo>
                    <a:pt x="591" y="905"/>
                    <a:pt x="609" y="904"/>
                    <a:pt x="626" y="901"/>
                  </a:cubicBezTo>
                  <a:lnTo>
                    <a:pt x="626" y="901"/>
                  </a:lnTo>
                  <a:cubicBezTo>
                    <a:pt x="671" y="897"/>
                    <a:pt x="715" y="886"/>
                    <a:pt x="755" y="866"/>
                  </a:cubicBezTo>
                  <a:cubicBezTo>
                    <a:pt x="903" y="767"/>
                    <a:pt x="952" y="545"/>
                    <a:pt x="854" y="372"/>
                  </a:cubicBezTo>
                  <a:cubicBezTo>
                    <a:pt x="790" y="283"/>
                    <a:pt x="713" y="220"/>
                    <a:pt x="627" y="180"/>
                  </a:cubicBezTo>
                  <a:lnTo>
                    <a:pt x="627" y="180"/>
                  </a:lnTo>
                  <a:cubicBezTo>
                    <a:pt x="645" y="115"/>
                    <a:pt x="617" y="46"/>
                    <a:pt x="557" y="26"/>
                  </a:cubicBezTo>
                  <a:cubicBezTo>
                    <a:pt x="531" y="9"/>
                    <a:pt x="502" y="0"/>
                    <a:pt x="47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4"/>
            <p:cNvSpPr/>
            <p:nvPr/>
          </p:nvSpPr>
          <p:spPr>
            <a:xfrm>
              <a:off x="5535750" y="4002375"/>
              <a:ext cx="25925" cy="23975"/>
            </a:xfrm>
            <a:custGeom>
              <a:avLst/>
              <a:gdLst/>
              <a:ahLst/>
              <a:cxnLst/>
              <a:rect l="l" t="t" r="r" b="b"/>
              <a:pathLst>
                <a:path w="1037" h="959" extrusionOk="0">
                  <a:moveTo>
                    <a:pt x="496" y="1"/>
                  </a:moveTo>
                  <a:cubicBezTo>
                    <a:pt x="403" y="1"/>
                    <a:pt x="308" y="27"/>
                    <a:pt x="222" y="70"/>
                  </a:cubicBezTo>
                  <a:cubicBezTo>
                    <a:pt x="99" y="144"/>
                    <a:pt x="0" y="292"/>
                    <a:pt x="0" y="465"/>
                  </a:cubicBezTo>
                  <a:cubicBezTo>
                    <a:pt x="0" y="532"/>
                    <a:pt x="61" y="600"/>
                    <a:pt x="146" y="611"/>
                  </a:cubicBezTo>
                  <a:lnTo>
                    <a:pt x="146" y="611"/>
                  </a:lnTo>
                  <a:cubicBezTo>
                    <a:pt x="147" y="612"/>
                    <a:pt x="148" y="613"/>
                    <a:pt x="148" y="613"/>
                  </a:cubicBezTo>
                  <a:cubicBezTo>
                    <a:pt x="173" y="663"/>
                    <a:pt x="222" y="712"/>
                    <a:pt x="272" y="761"/>
                  </a:cubicBezTo>
                  <a:cubicBezTo>
                    <a:pt x="370" y="885"/>
                    <a:pt x="494" y="959"/>
                    <a:pt x="642" y="959"/>
                  </a:cubicBezTo>
                  <a:cubicBezTo>
                    <a:pt x="790" y="959"/>
                    <a:pt x="938" y="860"/>
                    <a:pt x="1012" y="712"/>
                  </a:cubicBezTo>
                  <a:cubicBezTo>
                    <a:pt x="1037" y="589"/>
                    <a:pt x="1037" y="440"/>
                    <a:pt x="963" y="317"/>
                  </a:cubicBezTo>
                  <a:cubicBezTo>
                    <a:pt x="889" y="194"/>
                    <a:pt x="790" y="95"/>
                    <a:pt x="691" y="45"/>
                  </a:cubicBezTo>
                  <a:cubicBezTo>
                    <a:pt x="629" y="14"/>
                    <a:pt x="563" y="1"/>
                    <a:pt x="49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4"/>
            <p:cNvSpPr/>
            <p:nvPr/>
          </p:nvSpPr>
          <p:spPr>
            <a:xfrm>
              <a:off x="5564750" y="3971400"/>
              <a:ext cx="16675" cy="15075"/>
            </a:xfrm>
            <a:custGeom>
              <a:avLst/>
              <a:gdLst/>
              <a:ahLst/>
              <a:cxnLst/>
              <a:rect l="l" t="t" r="r" b="b"/>
              <a:pathLst>
                <a:path w="667" h="603" extrusionOk="0">
                  <a:moveTo>
                    <a:pt x="297" y="1"/>
                  </a:moveTo>
                  <a:cubicBezTo>
                    <a:pt x="264" y="1"/>
                    <a:pt x="232" y="11"/>
                    <a:pt x="200" y="25"/>
                  </a:cubicBezTo>
                  <a:lnTo>
                    <a:pt x="149" y="25"/>
                  </a:lnTo>
                  <a:cubicBezTo>
                    <a:pt x="124" y="25"/>
                    <a:pt x="124" y="50"/>
                    <a:pt x="99" y="50"/>
                  </a:cubicBezTo>
                  <a:cubicBezTo>
                    <a:pt x="99" y="58"/>
                    <a:pt x="96" y="69"/>
                    <a:pt x="93" y="81"/>
                  </a:cubicBezTo>
                  <a:lnTo>
                    <a:pt x="93" y="81"/>
                  </a:lnTo>
                  <a:lnTo>
                    <a:pt x="74" y="99"/>
                  </a:lnTo>
                  <a:cubicBezTo>
                    <a:pt x="50" y="124"/>
                    <a:pt x="25" y="173"/>
                    <a:pt x="0" y="198"/>
                  </a:cubicBezTo>
                  <a:cubicBezTo>
                    <a:pt x="0" y="247"/>
                    <a:pt x="0" y="297"/>
                    <a:pt x="0" y="346"/>
                  </a:cubicBezTo>
                  <a:cubicBezTo>
                    <a:pt x="50" y="445"/>
                    <a:pt x="99" y="519"/>
                    <a:pt x="198" y="544"/>
                  </a:cubicBezTo>
                  <a:cubicBezTo>
                    <a:pt x="211" y="550"/>
                    <a:pt x="225" y="555"/>
                    <a:pt x="239" y="558"/>
                  </a:cubicBezTo>
                  <a:lnTo>
                    <a:pt x="239" y="558"/>
                  </a:lnTo>
                  <a:cubicBezTo>
                    <a:pt x="256" y="570"/>
                    <a:pt x="274" y="582"/>
                    <a:pt x="297" y="593"/>
                  </a:cubicBezTo>
                  <a:cubicBezTo>
                    <a:pt x="317" y="600"/>
                    <a:pt x="338" y="603"/>
                    <a:pt x="361" y="603"/>
                  </a:cubicBezTo>
                  <a:cubicBezTo>
                    <a:pt x="422" y="603"/>
                    <a:pt x="489" y="580"/>
                    <a:pt x="544" y="544"/>
                  </a:cubicBezTo>
                  <a:cubicBezTo>
                    <a:pt x="568" y="519"/>
                    <a:pt x="593" y="494"/>
                    <a:pt x="618" y="445"/>
                  </a:cubicBezTo>
                  <a:cubicBezTo>
                    <a:pt x="642" y="396"/>
                    <a:pt x="667" y="322"/>
                    <a:pt x="642" y="272"/>
                  </a:cubicBezTo>
                  <a:cubicBezTo>
                    <a:pt x="642" y="247"/>
                    <a:pt x="618" y="223"/>
                    <a:pt x="618" y="198"/>
                  </a:cubicBezTo>
                  <a:cubicBezTo>
                    <a:pt x="593" y="173"/>
                    <a:pt x="593" y="149"/>
                    <a:pt x="568" y="124"/>
                  </a:cubicBezTo>
                  <a:cubicBezTo>
                    <a:pt x="544" y="99"/>
                    <a:pt x="519" y="75"/>
                    <a:pt x="469" y="50"/>
                  </a:cubicBezTo>
                  <a:cubicBezTo>
                    <a:pt x="420" y="25"/>
                    <a:pt x="371" y="25"/>
                    <a:pt x="29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4"/>
            <p:cNvSpPr/>
            <p:nvPr/>
          </p:nvSpPr>
          <p:spPr>
            <a:xfrm>
              <a:off x="5558575" y="4044600"/>
              <a:ext cx="19775" cy="18475"/>
            </a:xfrm>
            <a:custGeom>
              <a:avLst/>
              <a:gdLst/>
              <a:ahLst/>
              <a:cxnLst/>
              <a:rect l="l" t="t" r="r" b="b"/>
              <a:pathLst>
                <a:path w="791" h="739" extrusionOk="0">
                  <a:moveTo>
                    <a:pt x="371" y="307"/>
                  </a:moveTo>
                  <a:lnTo>
                    <a:pt x="346" y="332"/>
                  </a:lnTo>
                  <a:cubicBezTo>
                    <a:pt x="346" y="332"/>
                    <a:pt x="346" y="307"/>
                    <a:pt x="371" y="307"/>
                  </a:cubicBezTo>
                  <a:close/>
                  <a:moveTo>
                    <a:pt x="346" y="356"/>
                  </a:moveTo>
                  <a:cubicBezTo>
                    <a:pt x="346" y="362"/>
                    <a:pt x="346" y="368"/>
                    <a:pt x="346" y="374"/>
                  </a:cubicBezTo>
                  <a:lnTo>
                    <a:pt x="346" y="374"/>
                  </a:lnTo>
                  <a:cubicBezTo>
                    <a:pt x="345" y="375"/>
                    <a:pt x="343" y="376"/>
                    <a:pt x="342" y="376"/>
                  </a:cubicBezTo>
                  <a:lnTo>
                    <a:pt x="342" y="376"/>
                  </a:lnTo>
                  <a:lnTo>
                    <a:pt x="329" y="364"/>
                  </a:lnTo>
                  <a:lnTo>
                    <a:pt x="329" y="364"/>
                  </a:lnTo>
                  <a:cubicBezTo>
                    <a:pt x="332" y="359"/>
                    <a:pt x="338" y="356"/>
                    <a:pt x="346" y="356"/>
                  </a:cubicBezTo>
                  <a:close/>
                  <a:moveTo>
                    <a:pt x="328" y="369"/>
                  </a:moveTo>
                  <a:lnTo>
                    <a:pt x="328" y="369"/>
                  </a:lnTo>
                  <a:lnTo>
                    <a:pt x="328" y="369"/>
                  </a:lnTo>
                  <a:cubicBezTo>
                    <a:pt x="329" y="372"/>
                    <a:pt x="330" y="374"/>
                    <a:pt x="331" y="376"/>
                  </a:cubicBezTo>
                  <a:lnTo>
                    <a:pt x="331" y="376"/>
                  </a:lnTo>
                  <a:lnTo>
                    <a:pt x="333" y="379"/>
                  </a:lnTo>
                  <a:lnTo>
                    <a:pt x="333" y="379"/>
                  </a:lnTo>
                  <a:cubicBezTo>
                    <a:pt x="333" y="379"/>
                    <a:pt x="333" y="379"/>
                    <a:pt x="332" y="379"/>
                  </a:cubicBezTo>
                  <a:lnTo>
                    <a:pt x="332" y="379"/>
                  </a:lnTo>
                  <a:cubicBezTo>
                    <a:pt x="331" y="378"/>
                    <a:pt x="329" y="376"/>
                    <a:pt x="328" y="374"/>
                  </a:cubicBezTo>
                  <a:lnTo>
                    <a:pt x="328" y="374"/>
                  </a:lnTo>
                  <a:cubicBezTo>
                    <a:pt x="328" y="372"/>
                    <a:pt x="328" y="371"/>
                    <a:pt x="328" y="369"/>
                  </a:cubicBezTo>
                  <a:close/>
                  <a:moveTo>
                    <a:pt x="321" y="406"/>
                  </a:moveTo>
                  <a:lnTo>
                    <a:pt x="331" y="424"/>
                  </a:lnTo>
                  <a:lnTo>
                    <a:pt x="331" y="424"/>
                  </a:lnTo>
                  <a:cubicBezTo>
                    <a:pt x="325" y="421"/>
                    <a:pt x="321" y="415"/>
                    <a:pt x="321" y="406"/>
                  </a:cubicBezTo>
                  <a:close/>
                  <a:moveTo>
                    <a:pt x="304" y="0"/>
                  </a:moveTo>
                  <a:cubicBezTo>
                    <a:pt x="278" y="0"/>
                    <a:pt x="252" y="3"/>
                    <a:pt x="223" y="11"/>
                  </a:cubicBezTo>
                  <a:cubicBezTo>
                    <a:pt x="99" y="60"/>
                    <a:pt x="1" y="208"/>
                    <a:pt x="1" y="356"/>
                  </a:cubicBezTo>
                  <a:cubicBezTo>
                    <a:pt x="1" y="371"/>
                    <a:pt x="1" y="385"/>
                    <a:pt x="3" y="399"/>
                  </a:cubicBezTo>
                  <a:lnTo>
                    <a:pt x="3" y="399"/>
                  </a:lnTo>
                  <a:cubicBezTo>
                    <a:pt x="1" y="410"/>
                    <a:pt x="1" y="420"/>
                    <a:pt x="1" y="430"/>
                  </a:cubicBezTo>
                  <a:cubicBezTo>
                    <a:pt x="1" y="529"/>
                    <a:pt x="50" y="628"/>
                    <a:pt x="149" y="677"/>
                  </a:cubicBezTo>
                  <a:cubicBezTo>
                    <a:pt x="200" y="718"/>
                    <a:pt x="265" y="738"/>
                    <a:pt x="331" y="738"/>
                  </a:cubicBezTo>
                  <a:cubicBezTo>
                    <a:pt x="384" y="738"/>
                    <a:pt x="438" y="726"/>
                    <a:pt x="488" y="702"/>
                  </a:cubicBezTo>
                  <a:lnTo>
                    <a:pt x="568" y="702"/>
                  </a:lnTo>
                  <a:cubicBezTo>
                    <a:pt x="642" y="677"/>
                    <a:pt x="716" y="628"/>
                    <a:pt x="741" y="554"/>
                  </a:cubicBezTo>
                  <a:cubicBezTo>
                    <a:pt x="791" y="480"/>
                    <a:pt x="791" y="381"/>
                    <a:pt x="741" y="282"/>
                  </a:cubicBezTo>
                  <a:cubicBezTo>
                    <a:pt x="725" y="250"/>
                    <a:pt x="689" y="208"/>
                    <a:pt x="638" y="176"/>
                  </a:cubicBezTo>
                  <a:lnTo>
                    <a:pt x="638" y="176"/>
                  </a:lnTo>
                  <a:cubicBezTo>
                    <a:pt x="610" y="126"/>
                    <a:pt x="541" y="59"/>
                    <a:pt x="494" y="35"/>
                  </a:cubicBezTo>
                  <a:cubicBezTo>
                    <a:pt x="424" y="18"/>
                    <a:pt x="367" y="0"/>
                    <a:pt x="30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4"/>
            <p:cNvSpPr/>
            <p:nvPr/>
          </p:nvSpPr>
          <p:spPr>
            <a:xfrm>
              <a:off x="5488825" y="4075100"/>
              <a:ext cx="25325" cy="23725"/>
            </a:xfrm>
            <a:custGeom>
              <a:avLst/>
              <a:gdLst/>
              <a:ahLst/>
              <a:cxnLst/>
              <a:rect l="l" t="t" r="r" b="b"/>
              <a:pathLst>
                <a:path w="1013" h="949" extrusionOk="0">
                  <a:moveTo>
                    <a:pt x="445" y="0"/>
                  </a:moveTo>
                  <a:cubicBezTo>
                    <a:pt x="375" y="0"/>
                    <a:pt x="305" y="22"/>
                    <a:pt x="277" y="108"/>
                  </a:cubicBezTo>
                  <a:lnTo>
                    <a:pt x="277" y="108"/>
                  </a:lnTo>
                  <a:cubicBezTo>
                    <a:pt x="257" y="110"/>
                    <a:pt x="239" y="116"/>
                    <a:pt x="223" y="124"/>
                  </a:cubicBezTo>
                  <a:cubicBezTo>
                    <a:pt x="212" y="135"/>
                    <a:pt x="202" y="146"/>
                    <a:pt x="193" y="157"/>
                  </a:cubicBezTo>
                  <a:lnTo>
                    <a:pt x="193" y="157"/>
                  </a:lnTo>
                  <a:cubicBezTo>
                    <a:pt x="114" y="188"/>
                    <a:pt x="54" y="251"/>
                    <a:pt x="25" y="321"/>
                  </a:cubicBezTo>
                  <a:cubicBezTo>
                    <a:pt x="1" y="346"/>
                    <a:pt x="1" y="371"/>
                    <a:pt x="25" y="395"/>
                  </a:cubicBezTo>
                  <a:cubicBezTo>
                    <a:pt x="25" y="445"/>
                    <a:pt x="25" y="494"/>
                    <a:pt x="75" y="519"/>
                  </a:cubicBezTo>
                  <a:cubicBezTo>
                    <a:pt x="99" y="543"/>
                    <a:pt x="124" y="568"/>
                    <a:pt x="149" y="593"/>
                  </a:cubicBezTo>
                  <a:cubicBezTo>
                    <a:pt x="161" y="605"/>
                    <a:pt x="174" y="616"/>
                    <a:pt x="188" y="628"/>
                  </a:cubicBezTo>
                  <a:lnTo>
                    <a:pt x="188" y="628"/>
                  </a:lnTo>
                  <a:cubicBezTo>
                    <a:pt x="197" y="647"/>
                    <a:pt x="210" y="666"/>
                    <a:pt x="223" y="692"/>
                  </a:cubicBezTo>
                  <a:cubicBezTo>
                    <a:pt x="272" y="766"/>
                    <a:pt x="346" y="840"/>
                    <a:pt x="445" y="889"/>
                  </a:cubicBezTo>
                  <a:cubicBezTo>
                    <a:pt x="481" y="907"/>
                    <a:pt x="517" y="918"/>
                    <a:pt x="552" y="923"/>
                  </a:cubicBezTo>
                  <a:lnTo>
                    <a:pt x="552" y="923"/>
                  </a:lnTo>
                  <a:cubicBezTo>
                    <a:pt x="566" y="929"/>
                    <a:pt x="579" y="934"/>
                    <a:pt x="593" y="938"/>
                  </a:cubicBezTo>
                  <a:cubicBezTo>
                    <a:pt x="615" y="946"/>
                    <a:pt x="639" y="949"/>
                    <a:pt x="663" y="949"/>
                  </a:cubicBezTo>
                  <a:cubicBezTo>
                    <a:pt x="723" y="949"/>
                    <a:pt x="788" y="931"/>
                    <a:pt x="840" y="914"/>
                  </a:cubicBezTo>
                  <a:cubicBezTo>
                    <a:pt x="914" y="864"/>
                    <a:pt x="964" y="790"/>
                    <a:pt x="988" y="716"/>
                  </a:cubicBezTo>
                  <a:cubicBezTo>
                    <a:pt x="1013" y="543"/>
                    <a:pt x="964" y="395"/>
                    <a:pt x="840" y="297"/>
                  </a:cubicBezTo>
                  <a:cubicBezTo>
                    <a:pt x="764" y="236"/>
                    <a:pt x="670" y="194"/>
                    <a:pt x="574" y="171"/>
                  </a:cubicBezTo>
                  <a:lnTo>
                    <a:pt x="574" y="171"/>
                  </a:lnTo>
                  <a:cubicBezTo>
                    <a:pt x="581" y="101"/>
                    <a:pt x="532" y="22"/>
                    <a:pt x="44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4"/>
            <p:cNvSpPr/>
            <p:nvPr/>
          </p:nvSpPr>
          <p:spPr>
            <a:xfrm>
              <a:off x="5438225" y="4049575"/>
              <a:ext cx="29650" cy="28775"/>
            </a:xfrm>
            <a:custGeom>
              <a:avLst/>
              <a:gdLst/>
              <a:ahLst/>
              <a:cxnLst/>
              <a:rect l="l" t="t" r="r" b="b"/>
              <a:pathLst>
                <a:path w="1186" h="1151" extrusionOk="0">
                  <a:moveTo>
                    <a:pt x="475" y="0"/>
                  </a:moveTo>
                  <a:cubicBezTo>
                    <a:pt x="440" y="0"/>
                    <a:pt x="405" y="3"/>
                    <a:pt x="370" y="9"/>
                  </a:cubicBezTo>
                  <a:cubicBezTo>
                    <a:pt x="258" y="54"/>
                    <a:pt x="165" y="161"/>
                    <a:pt x="132" y="293"/>
                  </a:cubicBezTo>
                  <a:lnTo>
                    <a:pt x="132" y="293"/>
                  </a:lnTo>
                  <a:cubicBezTo>
                    <a:pt x="127" y="297"/>
                    <a:pt x="122" y="301"/>
                    <a:pt x="117" y="306"/>
                  </a:cubicBezTo>
                  <a:lnTo>
                    <a:pt x="117" y="306"/>
                  </a:lnTo>
                  <a:cubicBezTo>
                    <a:pt x="47" y="311"/>
                    <a:pt x="1" y="406"/>
                    <a:pt x="25" y="478"/>
                  </a:cubicBezTo>
                  <a:cubicBezTo>
                    <a:pt x="27" y="485"/>
                    <a:pt x="30" y="492"/>
                    <a:pt x="33" y="498"/>
                  </a:cubicBezTo>
                  <a:lnTo>
                    <a:pt x="33" y="498"/>
                  </a:lnTo>
                  <a:cubicBezTo>
                    <a:pt x="23" y="606"/>
                    <a:pt x="56" y="714"/>
                    <a:pt x="124" y="799"/>
                  </a:cubicBezTo>
                  <a:cubicBezTo>
                    <a:pt x="173" y="923"/>
                    <a:pt x="272" y="1021"/>
                    <a:pt x="370" y="1095"/>
                  </a:cubicBezTo>
                  <a:cubicBezTo>
                    <a:pt x="420" y="1132"/>
                    <a:pt x="482" y="1151"/>
                    <a:pt x="546" y="1151"/>
                  </a:cubicBezTo>
                  <a:cubicBezTo>
                    <a:pt x="599" y="1151"/>
                    <a:pt x="654" y="1139"/>
                    <a:pt x="706" y="1114"/>
                  </a:cubicBezTo>
                  <a:lnTo>
                    <a:pt x="706" y="1114"/>
                  </a:lnTo>
                  <a:cubicBezTo>
                    <a:pt x="751" y="1110"/>
                    <a:pt x="797" y="1096"/>
                    <a:pt x="840" y="1071"/>
                  </a:cubicBezTo>
                  <a:cubicBezTo>
                    <a:pt x="916" y="1025"/>
                    <a:pt x="963" y="951"/>
                    <a:pt x="978" y="867"/>
                  </a:cubicBezTo>
                  <a:lnTo>
                    <a:pt x="978" y="867"/>
                  </a:lnTo>
                  <a:cubicBezTo>
                    <a:pt x="1037" y="838"/>
                    <a:pt x="1092" y="791"/>
                    <a:pt x="1136" y="725"/>
                  </a:cubicBezTo>
                  <a:cubicBezTo>
                    <a:pt x="1185" y="602"/>
                    <a:pt x="1185" y="453"/>
                    <a:pt x="1111" y="355"/>
                  </a:cubicBezTo>
                  <a:cubicBezTo>
                    <a:pt x="1012" y="231"/>
                    <a:pt x="914" y="157"/>
                    <a:pt x="790" y="108"/>
                  </a:cubicBezTo>
                  <a:cubicBezTo>
                    <a:pt x="696" y="32"/>
                    <a:pt x="587" y="0"/>
                    <a:pt x="4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4"/>
            <p:cNvSpPr/>
            <p:nvPr/>
          </p:nvSpPr>
          <p:spPr>
            <a:xfrm>
              <a:off x="5385800" y="4010275"/>
              <a:ext cx="32700" cy="25950"/>
            </a:xfrm>
            <a:custGeom>
              <a:avLst/>
              <a:gdLst/>
              <a:ahLst/>
              <a:cxnLst/>
              <a:rect l="l" t="t" r="r" b="b"/>
              <a:pathLst>
                <a:path w="1308" h="1038" extrusionOk="0">
                  <a:moveTo>
                    <a:pt x="690" y="1"/>
                  </a:moveTo>
                  <a:cubicBezTo>
                    <a:pt x="537" y="1"/>
                    <a:pt x="384" y="48"/>
                    <a:pt x="247" y="133"/>
                  </a:cubicBezTo>
                  <a:lnTo>
                    <a:pt x="247" y="133"/>
                  </a:lnTo>
                  <a:cubicBezTo>
                    <a:pt x="214" y="135"/>
                    <a:pt x="180" y="141"/>
                    <a:pt x="147" y="149"/>
                  </a:cubicBezTo>
                  <a:cubicBezTo>
                    <a:pt x="87" y="169"/>
                    <a:pt x="44" y="237"/>
                    <a:pt x="42" y="301"/>
                  </a:cubicBezTo>
                  <a:lnTo>
                    <a:pt x="42" y="301"/>
                  </a:lnTo>
                  <a:cubicBezTo>
                    <a:pt x="1" y="354"/>
                    <a:pt x="11" y="429"/>
                    <a:pt x="73" y="470"/>
                  </a:cubicBezTo>
                  <a:cubicBezTo>
                    <a:pt x="80" y="482"/>
                    <a:pt x="89" y="492"/>
                    <a:pt x="99" y="500"/>
                  </a:cubicBezTo>
                  <a:lnTo>
                    <a:pt x="99" y="500"/>
                  </a:lnTo>
                  <a:cubicBezTo>
                    <a:pt x="133" y="557"/>
                    <a:pt x="178" y="605"/>
                    <a:pt x="231" y="641"/>
                  </a:cubicBezTo>
                  <a:lnTo>
                    <a:pt x="231" y="641"/>
                  </a:lnTo>
                  <a:cubicBezTo>
                    <a:pt x="228" y="649"/>
                    <a:pt x="224" y="658"/>
                    <a:pt x="221" y="668"/>
                  </a:cubicBezTo>
                  <a:cubicBezTo>
                    <a:pt x="196" y="742"/>
                    <a:pt x="221" y="791"/>
                    <a:pt x="295" y="840"/>
                  </a:cubicBezTo>
                  <a:cubicBezTo>
                    <a:pt x="443" y="964"/>
                    <a:pt x="616" y="1013"/>
                    <a:pt x="813" y="1038"/>
                  </a:cubicBezTo>
                  <a:cubicBezTo>
                    <a:pt x="1011" y="1038"/>
                    <a:pt x="1184" y="914"/>
                    <a:pt x="1258" y="717"/>
                  </a:cubicBezTo>
                  <a:cubicBezTo>
                    <a:pt x="1307" y="569"/>
                    <a:pt x="1258" y="396"/>
                    <a:pt x="1159" y="248"/>
                  </a:cubicBezTo>
                  <a:cubicBezTo>
                    <a:pt x="1060" y="100"/>
                    <a:pt x="887" y="1"/>
                    <a:pt x="69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4"/>
            <p:cNvSpPr/>
            <p:nvPr/>
          </p:nvSpPr>
          <p:spPr>
            <a:xfrm>
              <a:off x="5361950" y="3969550"/>
              <a:ext cx="21350" cy="23950"/>
            </a:xfrm>
            <a:custGeom>
              <a:avLst/>
              <a:gdLst/>
              <a:ahLst/>
              <a:cxnLst/>
              <a:rect l="l" t="t" r="r" b="b"/>
              <a:pathLst>
                <a:path w="854" h="958" extrusionOk="0">
                  <a:moveTo>
                    <a:pt x="421" y="0"/>
                  </a:moveTo>
                  <a:cubicBezTo>
                    <a:pt x="377" y="0"/>
                    <a:pt x="331" y="8"/>
                    <a:pt x="286" y="25"/>
                  </a:cubicBezTo>
                  <a:cubicBezTo>
                    <a:pt x="187" y="50"/>
                    <a:pt x="113" y="149"/>
                    <a:pt x="64" y="247"/>
                  </a:cubicBezTo>
                  <a:cubicBezTo>
                    <a:pt x="39" y="321"/>
                    <a:pt x="39" y="420"/>
                    <a:pt x="39" y="494"/>
                  </a:cubicBezTo>
                  <a:cubicBezTo>
                    <a:pt x="0" y="689"/>
                    <a:pt x="161" y="853"/>
                    <a:pt x="340" y="853"/>
                  </a:cubicBezTo>
                  <a:cubicBezTo>
                    <a:pt x="359" y="853"/>
                    <a:pt x="378" y="851"/>
                    <a:pt x="397" y="847"/>
                  </a:cubicBezTo>
                  <a:lnTo>
                    <a:pt x="397" y="847"/>
                  </a:lnTo>
                  <a:cubicBezTo>
                    <a:pt x="448" y="882"/>
                    <a:pt x="505" y="912"/>
                    <a:pt x="558" y="939"/>
                  </a:cubicBezTo>
                  <a:cubicBezTo>
                    <a:pt x="570" y="951"/>
                    <a:pt x="588" y="957"/>
                    <a:pt x="610" y="957"/>
                  </a:cubicBezTo>
                  <a:cubicBezTo>
                    <a:pt x="632" y="957"/>
                    <a:pt x="656" y="951"/>
                    <a:pt x="681" y="939"/>
                  </a:cubicBezTo>
                  <a:cubicBezTo>
                    <a:pt x="730" y="914"/>
                    <a:pt x="755" y="889"/>
                    <a:pt x="780" y="840"/>
                  </a:cubicBezTo>
                  <a:cubicBezTo>
                    <a:pt x="854" y="642"/>
                    <a:pt x="854" y="420"/>
                    <a:pt x="780" y="223"/>
                  </a:cubicBezTo>
                  <a:cubicBezTo>
                    <a:pt x="704" y="90"/>
                    <a:pt x="569" y="0"/>
                    <a:pt x="42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4"/>
            <p:cNvSpPr/>
            <p:nvPr/>
          </p:nvSpPr>
          <p:spPr>
            <a:xfrm>
              <a:off x="5310450" y="3999775"/>
              <a:ext cx="27175" cy="28850"/>
            </a:xfrm>
            <a:custGeom>
              <a:avLst/>
              <a:gdLst/>
              <a:ahLst/>
              <a:cxnLst/>
              <a:rect l="l" t="t" r="r" b="b"/>
              <a:pathLst>
                <a:path w="1087" h="1154" extrusionOk="0">
                  <a:moveTo>
                    <a:pt x="452" y="0"/>
                  </a:moveTo>
                  <a:cubicBezTo>
                    <a:pt x="411" y="0"/>
                    <a:pt x="364" y="22"/>
                    <a:pt x="332" y="61"/>
                  </a:cubicBezTo>
                  <a:lnTo>
                    <a:pt x="332" y="61"/>
                  </a:lnTo>
                  <a:cubicBezTo>
                    <a:pt x="233" y="95"/>
                    <a:pt x="146" y="167"/>
                    <a:pt x="99" y="273"/>
                  </a:cubicBezTo>
                  <a:cubicBezTo>
                    <a:pt x="25" y="372"/>
                    <a:pt x="1" y="495"/>
                    <a:pt x="1" y="618"/>
                  </a:cubicBezTo>
                  <a:cubicBezTo>
                    <a:pt x="25" y="742"/>
                    <a:pt x="25" y="841"/>
                    <a:pt x="75" y="964"/>
                  </a:cubicBezTo>
                  <a:cubicBezTo>
                    <a:pt x="99" y="1038"/>
                    <a:pt x="124" y="1088"/>
                    <a:pt x="198" y="1112"/>
                  </a:cubicBezTo>
                  <a:cubicBezTo>
                    <a:pt x="241" y="1141"/>
                    <a:pt x="285" y="1153"/>
                    <a:pt x="328" y="1153"/>
                  </a:cubicBezTo>
                  <a:cubicBezTo>
                    <a:pt x="359" y="1153"/>
                    <a:pt x="390" y="1147"/>
                    <a:pt x="420" y="1137"/>
                  </a:cubicBezTo>
                  <a:cubicBezTo>
                    <a:pt x="510" y="1119"/>
                    <a:pt x="586" y="1088"/>
                    <a:pt x="659" y="1035"/>
                  </a:cubicBezTo>
                  <a:lnTo>
                    <a:pt x="659" y="1035"/>
                  </a:lnTo>
                  <a:cubicBezTo>
                    <a:pt x="662" y="1036"/>
                    <a:pt x="664" y="1037"/>
                    <a:pt x="667" y="1038"/>
                  </a:cubicBezTo>
                  <a:cubicBezTo>
                    <a:pt x="741" y="1038"/>
                    <a:pt x="815" y="1014"/>
                    <a:pt x="840" y="964"/>
                  </a:cubicBezTo>
                  <a:cubicBezTo>
                    <a:pt x="1013" y="791"/>
                    <a:pt x="1087" y="544"/>
                    <a:pt x="988" y="298"/>
                  </a:cubicBezTo>
                  <a:cubicBezTo>
                    <a:pt x="939" y="199"/>
                    <a:pt x="865" y="125"/>
                    <a:pt x="741" y="100"/>
                  </a:cubicBezTo>
                  <a:cubicBezTo>
                    <a:pt x="718" y="94"/>
                    <a:pt x="693" y="91"/>
                    <a:pt x="668" y="91"/>
                  </a:cubicBezTo>
                  <a:cubicBezTo>
                    <a:pt x="663" y="91"/>
                    <a:pt x="658" y="91"/>
                    <a:pt x="653" y="91"/>
                  </a:cubicBezTo>
                  <a:lnTo>
                    <a:pt x="653" y="91"/>
                  </a:lnTo>
                  <a:cubicBezTo>
                    <a:pt x="624" y="75"/>
                    <a:pt x="594" y="63"/>
                    <a:pt x="563" y="54"/>
                  </a:cubicBezTo>
                  <a:lnTo>
                    <a:pt x="563" y="54"/>
                  </a:lnTo>
                  <a:cubicBezTo>
                    <a:pt x="551" y="42"/>
                    <a:pt x="536" y="32"/>
                    <a:pt x="519" y="26"/>
                  </a:cubicBezTo>
                  <a:cubicBezTo>
                    <a:pt x="502" y="8"/>
                    <a:pt x="478" y="0"/>
                    <a:pt x="45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4"/>
            <p:cNvSpPr/>
            <p:nvPr/>
          </p:nvSpPr>
          <p:spPr>
            <a:xfrm>
              <a:off x="5360000" y="4060225"/>
              <a:ext cx="30725" cy="25075"/>
            </a:xfrm>
            <a:custGeom>
              <a:avLst/>
              <a:gdLst/>
              <a:ahLst/>
              <a:cxnLst/>
              <a:rect l="l" t="t" r="r" b="b"/>
              <a:pathLst>
                <a:path w="1229" h="1003" extrusionOk="0">
                  <a:moveTo>
                    <a:pt x="474" y="1"/>
                  </a:moveTo>
                  <a:cubicBezTo>
                    <a:pt x="416" y="1"/>
                    <a:pt x="360" y="22"/>
                    <a:pt x="315" y="52"/>
                  </a:cubicBezTo>
                  <a:cubicBezTo>
                    <a:pt x="219" y="110"/>
                    <a:pt x="168" y="197"/>
                    <a:pt x="161" y="290"/>
                  </a:cubicBezTo>
                  <a:lnTo>
                    <a:pt x="161" y="290"/>
                  </a:lnTo>
                  <a:cubicBezTo>
                    <a:pt x="150" y="298"/>
                    <a:pt x="139" y="307"/>
                    <a:pt x="129" y="315"/>
                  </a:cubicBezTo>
                  <a:lnTo>
                    <a:pt x="129" y="315"/>
                  </a:lnTo>
                  <a:cubicBezTo>
                    <a:pt x="125" y="318"/>
                    <a:pt x="121" y="321"/>
                    <a:pt x="117" y="324"/>
                  </a:cubicBezTo>
                  <a:cubicBezTo>
                    <a:pt x="114" y="327"/>
                    <a:pt x="110" y="331"/>
                    <a:pt x="107" y="334"/>
                  </a:cubicBezTo>
                  <a:lnTo>
                    <a:pt x="107" y="334"/>
                  </a:lnTo>
                  <a:cubicBezTo>
                    <a:pt x="102" y="339"/>
                    <a:pt x="97" y="344"/>
                    <a:pt x="92" y="348"/>
                  </a:cubicBezTo>
                  <a:cubicBezTo>
                    <a:pt x="88" y="355"/>
                    <a:pt x="84" y="362"/>
                    <a:pt x="80" y="369"/>
                  </a:cubicBezTo>
                  <a:lnTo>
                    <a:pt x="80" y="369"/>
                  </a:lnTo>
                  <a:cubicBezTo>
                    <a:pt x="1" y="492"/>
                    <a:pt x="33" y="656"/>
                    <a:pt x="142" y="743"/>
                  </a:cubicBezTo>
                  <a:cubicBezTo>
                    <a:pt x="305" y="907"/>
                    <a:pt x="503" y="1003"/>
                    <a:pt x="720" y="1003"/>
                  </a:cubicBezTo>
                  <a:cubicBezTo>
                    <a:pt x="765" y="1003"/>
                    <a:pt x="811" y="999"/>
                    <a:pt x="858" y="990"/>
                  </a:cubicBezTo>
                  <a:cubicBezTo>
                    <a:pt x="981" y="966"/>
                    <a:pt x="1080" y="892"/>
                    <a:pt x="1154" y="793"/>
                  </a:cubicBezTo>
                  <a:cubicBezTo>
                    <a:pt x="1228" y="669"/>
                    <a:pt x="1228" y="521"/>
                    <a:pt x="1154" y="422"/>
                  </a:cubicBezTo>
                  <a:cubicBezTo>
                    <a:pt x="1080" y="299"/>
                    <a:pt x="957" y="200"/>
                    <a:pt x="808" y="176"/>
                  </a:cubicBezTo>
                  <a:cubicBezTo>
                    <a:pt x="806" y="175"/>
                    <a:pt x="804" y="175"/>
                    <a:pt x="802" y="175"/>
                  </a:cubicBezTo>
                  <a:lnTo>
                    <a:pt x="802" y="175"/>
                  </a:lnTo>
                  <a:cubicBezTo>
                    <a:pt x="749" y="101"/>
                    <a:pt x="667" y="48"/>
                    <a:pt x="586" y="27"/>
                  </a:cubicBezTo>
                  <a:cubicBezTo>
                    <a:pt x="548" y="9"/>
                    <a:pt x="511" y="1"/>
                    <a:pt x="47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4"/>
            <p:cNvSpPr/>
            <p:nvPr/>
          </p:nvSpPr>
          <p:spPr>
            <a:xfrm>
              <a:off x="5417225" y="4121850"/>
              <a:ext cx="34100" cy="33500"/>
            </a:xfrm>
            <a:custGeom>
              <a:avLst/>
              <a:gdLst/>
              <a:ahLst/>
              <a:cxnLst/>
              <a:rect l="l" t="t" r="r" b="b"/>
              <a:pathLst>
                <a:path w="1364" h="1340" extrusionOk="0">
                  <a:moveTo>
                    <a:pt x="637" y="0"/>
                  </a:moveTo>
                  <a:cubicBezTo>
                    <a:pt x="614" y="0"/>
                    <a:pt x="591" y="2"/>
                    <a:pt x="569" y="7"/>
                  </a:cubicBezTo>
                  <a:cubicBezTo>
                    <a:pt x="470" y="7"/>
                    <a:pt x="396" y="31"/>
                    <a:pt x="297" y="56"/>
                  </a:cubicBezTo>
                  <a:cubicBezTo>
                    <a:pt x="248" y="105"/>
                    <a:pt x="198" y="130"/>
                    <a:pt x="149" y="179"/>
                  </a:cubicBezTo>
                  <a:cubicBezTo>
                    <a:pt x="57" y="271"/>
                    <a:pt x="34" y="404"/>
                    <a:pt x="78" y="517"/>
                  </a:cubicBezTo>
                  <a:lnTo>
                    <a:pt x="78" y="517"/>
                  </a:lnTo>
                  <a:cubicBezTo>
                    <a:pt x="21" y="570"/>
                    <a:pt x="1" y="659"/>
                    <a:pt x="1" y="747"/>
                  </a:cubicBezTo>
                  <a:cubicBezTo>
                    <a:pt x="1" y="797"/>
                    <a:pt x="25" y="821"/>
                    <a:pt x="50" y="871"/>
                  </a:cubicBezTo>
                  <a:cubicBezTo>
                    <a:pt x="75" y="895"/>
                    <a:pt x="99" y="945"/>
                    <a:pt x="149" y="970"/>
                  </a:cubicBezTo>
                  <a:cubicBezTo>
                    <a:pt x="210" y="1019"/>
                    <a:pt x="278" y="1062"/>
                    <a:pt x="348" y="1095"/>
                  </a:cubicBezTo>
                  <a:lnTo>
                    <a:pt x="348" y="1095"/>
                  </a:lnTo>
                  <a:cubicBezTo>
                    <a:pt x="447" y="1242"/>
                    <a:pt x="619" y="1340"/>
                    <a:pt x="791" y="1340"/>
                  </a:cubicBezTo>
                  <a:cubicBezTo>
                    <a:pt x="962" y="1328"/>
                    <a:pt x="1109" y="1255"/>
                    <a:pt x="1210" y="1143"/>
                  </a:cubicBezTo>
                  <a:lnTo>
                    <a:pt x="1210" y="1143"/>
                  </a:lnTo>
                  <a:cubicBezTo>
                    <a:pt x="1248" y="1117"/>
                    <a:pt x="1282" y="1084"/>
                    <a:pt x="1309" y="1044"/>
                  </a:cubicBezTo>
                  <a:cubicBezTo>
                    <a:pt x="1327" y="991"/>
                    <a:pt x="1344" y="939"/>
                    <a:pt x="1344" y="887"/>
                  </a:cubicBezTo>
                  <a:lnTo>
                    <a:pt x="1344" y="887"/>
                  </a:lnTo>
                  <a:cubicBezTo>
                    <a:pt x="1358" y="828"/>
                    <a:pt x="1363" y="764"/>
                    <a:pt x="1359" y="698"/>
                  </a:cubicBezTo>
                  <a:cubicBezTo>
                    <a:pt x="1334" y="426"/>
                    <a:pt x="1186" y="204"/>
                    <a:pt x="939" y="81"/>
                  </a:cubicBezTo>
                  <a:cubicBezTo>
                    <a:pt x="838" y="40"/>
                    <a:pt x="737" y="0"/>
                    <a:pt x="63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4"/>
            <p:cNvSpPr/>
            <p:nvPr/>
          </p:nvSpPr>
          <p:spPr>
            <a:xfrm>
              <a:off x="5331350" y="4114725"/>
              <a:ext cx="29750" cy="33650"/>
            </a:xfrm>
            <a:custGeom>
              <a:avLst/>
              <a:gdLst/>
              <a:ahLst/>
              <a:cxnLst/>
              <a:rect l="l" t="t" r="r" b="b"/>
              <a:pathLst>
                <a:path w="1190" h="1346" extrusionOk="0">
                  <a:moveTo>
                    <a:pt x="703" y="636"/>
                  </a:moveTo>
                  <a:lnTo>
                    <a:pt x="703" y="637"/>
                  </a:lnTo>
                  <a:lnTo>
                    <a:pt x="703" y="637"/>
                  </a:lnTo>
                  <a:lnTo>
                    <a:pt x="701" y="641"/>
                  </a:lnTo>
                  <a:lnTo>
                    <a:pt x="701" y="641"/>
                  </a:lnTo>
                  <a:cubicBezTo>
                    <a:pt x="702" y="639"/>
                    <a:pt x="702" y="638"/>
                    <a:pt x="703" y="636"/>
                  </a:cubicBezTo>
                  <a:close/>
                  <a:moveTo>
                    <a:pt x="473" y="0"/>
                  </a:moveTo>
                  <a:cubicBezTo>
                    <a:pt x="432" y="0"/>
                    <a:pt x="391" y="6"/>
                    <a:pt x="350" y="20"/>
                  </a:cubicBezTo>
                  <a:cubicBezTo>
                    <a:pt x="201" y="45"/>
                    <a:pt x="78" y="168"/>
                    <a:pt x="53" y="316"/>
                  </a:cubicBezTo>
                  <a:cubicBezTo>
                    <a:pt x="0" y="493"/>
                    <a:pt x="36" y="682"/>
                    <a:pt x="133" y="830"/>
                  </a:cubicBezTo>
                  <a:lnTo>
                    <a:pt x="133" y="830"/>
                  </a:lnTo>
                  <a:cubicBezTo>
                    <a:pt x="159" y="925"/>
                    <a:pt x="206" y="1037"/>
                    <a:pt x="276" y="1106"/>
                  </a:cubicBezTo>
                  <a:cubicBezTo>
                    <a:pt x="300" y="1131"/>
                    <a:pt x="325" y="1156"/>
                    <a:pt x="350" y="1180"/>
                  </a:cubicBezTo>
                  <a:cubicBezTo>
                    <a:pt x="399" y="1230"/>
                    <a:pt x="448" y="1279"/>
                    <a:pt x="498" y="1304"/>
                  </a:cubicBezTo>
                  <a:cubicBezTo>
                    <a:pt x="563" y="1332"/>
                    <a:pt x="631" y="1346"/>
                    <a:pt x="699" y="1346"/>
                  </a:cubicBezTo>
                  <a:cubicBezTo>
                    <a:pt x="812" y="1346"/>
                    <a:pt x="924" y="1307"/>
                    <a:pt x="1016" y="1230"/>
                  </a:cubicBezTo>
                  <a:cubicBezTo>
                    <a:pt x="1090" y="1156"/>
                    <a:pt x="1164" y="1057"/>
                    <a:pt x="1164" y="934"/>
                  </a:cubicBezTo>
                  <a:cubicBezTo>
                    <a:pt x="1189" y="835"/>
                    <a:pt x="1189" y="711"/>
                    <a:pt x="1140" y="588"/>
                  </a:cubicBezTo>
                  <a:cubicBezTo>
                    <a:pt x="1115" y="489"/>
                    <a:pt x="1041" y="390"/>
                    <a:pt x="967" y="292"/>
                  </a:cubicBezTo>
                  <a:cubicBezTo>
                    <a:pt x="963" y="286"/>
                    <a:pt x="959" y="280"/>
                    <a:pt x="954" y="274"/>
                  </a:cubicBezTo>
                  <a:lnTo>
                    <a:pt x="954" y="274"/>
                  </a:lnTo>
                  <a:cubicBezTo>
                    <a:pt x="942" y="230"/>
                    <a:pt x="922" y="187"/>
                    <a:pt x="893" y="144"/>
                  </a:cubicBezTo>
                  <a:lnTo>
                    <a:pt x="819" y="94"/>
                  </a:lnTo>
                  <a:cubicBezTo>
                    <a:pt x="789" y="79"/>
                    <a:pt x="758" y="73"/>
                    <a:pt x="728" y="71"/>
                  </a:cubicBezTo>
                  <a:lnTo>
                    <a:pt x="728" y="71"/>
                  </a:lnTo>
                  <a:cubicBezTo>
                    <a:pt x="649" y="29"/>
                    <a:pt x="563" y="0"/>
                    <a:pt x="47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4"/>
            <p:cNvSpPr/>
            <p:nvPr/>
          </p:nvSpPr>
          <p:spPr>
            <a:xfrm>
              <a:off x="5282175" y="4068300"/>
              <a:ext cx="25225" cy="25325"/>
            </a:xfrm>
            <a:custGeom>
              <a:avLst/>
              <a:gdLst/>
              <a:ahLst/>
              <a:cxnLst/>
              <a:rect l="l" t="t" r="r" b="b"/>
              <a:pathLst>
                <a:path w="1009" h="1013" extrusionOk="0">
                  <a:moveTo>
                    <a:pt x="621" y="366"/>
                  </a:moveTo>
                  <a:lnTo>
                    <a:pt x="638" y="371"/>
                  </a:lnTo>
                  <a:cubicBezTo>
                    <a:pt x="632" y="371"/>
                    <a:pt x="627" y="370"/>
                    <a:pt x="624" y="367"/>
                  </a:cubicBezTo>
                  <a:lnTo>
                    <a:pt x="624" y="367"/>
                  </a:lnTo>
                  <a:cubicBezTo>
                    <a:pt x="623" y="367"/>
                    <a:pt x="622" y="366"/>
                    <a:pt x="621" y="366"/>
                  </a:cubicBezTo>
                  <a:close/>
                  <a:moveTo>
                    <a:pt x="639" y="372"/>
                  </a:moveTo>
                  <a:lnTo>
                    <a:pt x="650" y="383"/>
                  </a:lnTo>
                  <a:lnTo>
                    <a:pt x="651" y="386"/>
                  </a:lnTo>
                  <a:lnTo>
                    <a:pt x="651" y="386"/>
                  </a:lnTo>
                  <a:cubicBezTo>
                    <a:pt x="647" y="383"/>
                    <a:pt x="644" y="381"/>
                    <a:pt x="640" y="378"/>
                  </a:cubicBezTo>
                  <a:lnTo>
                    <a:pt x="640" y="378"/>
                  </a:lnTo>
                  <a:cubicBezTo>
                    <a:pt x="640" y="377"/>
                    <a:pt x="639" y="374"/>
                    <a:pt x="639" y="372"/>
                  </a:cubicBezTo>
                  <a:close/>
                  <a:moveTo>
                    <a:pt x="641" y="382"/>
                  </a:moveTo>
                  <a:lnTo>
                    <a:pt x="652" y="389"/>
                  </a:lnTo>
                  <a:lnTo>
                    <a:pt x="654" y="394"/>
                  </a:lnTo>
                  <a:lnTo>
                    <a:pt x="654" y="394"/>
                  </a:lnTo>
                  <a:cubicBezTo>
                    <a:pt x="647" y="392"/>
                    <a:pt x="644" y="388"/>
                    <a:pt x="641" y="382"/>
                  </a:cubicBezTo>
                  <a:close/>
                  <a:moveTo>
                    <a:pt x="552" y="408"/>
                  </a:moveTo>
                  <a:lnTo>
                    <a:pt x="564" y="412"/>
                  </a:lnTo>
                  <a:lnTo>
                    <a:pt x="564" y="412"/>
                  </a:lnTo>
                  <a:lnTo>
                    <a:pt x="576" y="420"/>
                  </a:lnTo>
                  <a:lnTo>
                    <a:pt x="576" y="420"/>
                  </a:lnTo>
                  <a:cubicBezTo>
                    <a:pt x="566" y="420"/>
                    <a:pt x="561" y="417"/>
                    <a:pt x="552" y="408"/>
                  </a:cubicBezTo>
                  <a:close/>
                  <a:moveTo>
                    <a:pt x="582" y="418"/>
                  </a:moveTo>
                  <a:lnTo>
                    <a:pt x="588" y="420"/>
                  </a:lnTo>
                  <a:cubicBezTo>
                    <a:pt x="587" y="420"/>
                    <a:pt x="585" y="420"/>
                    <a:pt x="583" y="420"/>
                  </a:cubicBezTo>
                  <a:lnTo>
                    <a:pt x="583" y="420"/>
                  </a:lnTo>
                  <a:cubicBezTo>
                    <a:pt x="583" y="420"/>
                    <a:pt x="582" y="419"/>
                    <a:pt x="582" y="418"/>
                  </a:cubicBezTo>
                  <a:close/>
                  <a:moveTo>
                    <a:pt x="588" y="420"/>
                  </a:moveTo>
                  <a:lnTo>
                    <a:pt x="592" y="431"/>
                  </a:lnTo>
                  <a:lnTo>
                    <a:pt x="592" y="431"/>
                  </a:lnTo>
                  <a:lnTo>
                    <a:pt x="613" y="445"/>
                  </a:lnTo>
                  <a:lnTo>
                    <a:pt x="593" y="435"/>
                  </a:lnTo>
                  <a:lnTo>
                    <a:pt x="593" y="435"/>
                  </a:lnTo>
                  <a:lnTo>
                    <a:pt x="594" y="438"/>
                  </a:lnTo>
                  <a:lnTo>
                    <a:pt x="594" y="438"/>
                  </a:lnTo>
                  <a:cubicBezTo>
                    <a:pt x="594" y="437"/>
                    <a:pt x="593" y="437"/>
                    <a:pt x="593" y="436"/>
                  </a:cubicBezTo>
                  <a:lnTo>
                    <a:pt x="593" y="436"/>
                  </a:lnTo>
                  <a:cubicBezTo>
                    <a:pt x="593" y="436"/>
                    <a:pt x="592" y="435"/>
                    <a:pt x="592" y="435"/>
                  </a:cubicBezTo>
                  <a:lnTo>
                    <a:pt x="592" y="435"/>
                  </a:lnTo>
                  <a:lnTo>
                    <a:pt x="593" y="435"/>
                  </a:lnTo>
                  <a:lnTo>
                    <a:pt x="593" y="435"/>
                  </a:lnTo>
                  <a:lnTo>
                    <a:pt x="592" y="431"/>
                  </a:lnTo>
                  <a:lnTo>
                    <a:pt x="592" y="431"/>
                  </a:lnTo>
                  <a:lnTo>
                    <a:pt x="590" y="430"/>
                  </a:lnTo>
                  <a:lnTo>
                    <a:pt x="590" y="430"/>
                  </a:lnTo>
                  <a:cubicBezTo>
                    <a:pt x="590" y="431"/>
                    <a:pt x="590" y="432"/>
                    <a:pt x="591" y="433"/>
                  </a:cubicBezTo>
                  <a:lnTo>
                    <a:pt x="591" y="433"/>
                  </a:lnTo>
                  <a:cubicBezTo>
                    <a:pt x="591" y="433"/>
                    <a:pt x="592" y="434"/>
                    <a:pt x="592" y="435"/>
                  </a:cubicBezTo>
                  <a:lnTo>
                    <a:pt x="592" y="435"/>
                  </a:lnTo>
                  <a:lnTo>
                    <a:pt x="592" y="435"/>
                  </a:lnTo>
                  <a:lnTo>
                    <a:pt x="592" y="435"/>
                  </a:lnTo>
                  <a:cubicBezTo>
                    <a:pt x="592" y="434"/>
                    <a:pt x="591" y="433"/>
                    <a:pt x="591" y="433"/>
                  </a:cubicBezTo>
                  <a:lnTo>
                    <a:pt x="591" y="433"/>
                  </a:lnTo>
                  <a:cubicBezTo>
                    <a:pt x="590" y="431"/>
                    <a:pt x="589" y="430"/>
                    <a:pt x="589" y="429"/>
                  </a:cubicBezTo>
                  <a:lnTo>
                    <a:pt x="589" y="429"/>
                  </a:lnTo>
                  <a:lnTo>
                    <a:pt x="590" y="430"/>
                  </a:lnTo>
                  <a:lnTo>
                    <a:pt x="590" y="430"/>
                  </a:lnTo>
                  <a:cubicBezTo>
                    <a:pt x="589" y="427"/>
                    <a:pt x="588" y="424"/>
                    <a:pt x="588" y="420"/>
                  </a:cubicBezTo>
                  <a:close/>
                  <a:moveTo>
                    <a:pt x="366" y="1"/>
                  </a:moveTo>
                  <a:lnTo>
                    <a:pt x="292" y="38"/>
                  </a:lnTo>
                  <a:lnTo>
                    <a:pt x="292" y="38"/>
                  </a:lnTo>
                  <a:lnTo>
                    <a:pt x="243" y="50"/>
                  </a:lnTo>
                  <a:lnTo>
                    <a:pt x="218" y="75"/>
                  </a:lnTo>
                  <a:cubicBezTo>
                    <a:pt x="169" y="99"/>
                    <a:pt x="119" y="149"/>
                    <a:pt x="70" y="223"/>
                  </a:cubicBezTo>
                  <a:cubicBezTo>
                    <a:pt x="70" y="223"/>
                    <a:pt x="70" y="223"/>
                    <a:pt x="70" y="248"/>
                  </a:cubicBezTo>
                  <a:cubicBezTo>
                    <a:pt x="70" y="272"/>
                    <a:pt x="45" y="297"/>
                    <a:pt x="45" y="346"/>
                  </a:cubicBezTo>
                  <a:cubicBezTo>
                    <a:pt x="21" y="394"/>
                    <a:pt x="21" y="419"/>
                    <a:pt x="43" y="466"/>
                  </a:cubicBezTo>
                  <a:lnTo>
                    <a:pt x="43" y="466"/>
                  </a:lnTo>
                  <a:cubicBezTo>
                    <a:pt x="13" y="526"/>
                    <a:pt x="1" y="589"/>
                    <a:pt x="21" y="667"/>
                  </a:cubicBezTo>
                  <a:cubicBezTo>
                    <a:pt x="21" y="692"/>
                    <a:pt x="45" y="717"/>
                    <a:pt x="45" y="766"/>
                  </a:cubicBezTo>
                  <a:cubicBezTo>
                    <a:pt x="70" y="791"/>
                    <a:pt x="95" y="815"/>
                    <a:pt x="119" y="865"/>
                  </a:cubicBezTo>
                  <a:lnTo>
                    <a:pt x="144" y="890"/>
                  </a:lnTo>
                  <a:cubicBezTo>
                    <a:pt x="169" y="914"/>
                    <a:pt x="218" y="914"/>
                    <a:pt x="243" y="939"/>
                  </a:cubicBezTo>
                  <a:lnTo>
                    <a:pt x="267" y="964"/>
                  </a:lnTo>
                  <a:cubicBezTo>
                    <a:pt x="292" y="988"/>
                    <a:pt x="342" y="988"/>
                    <a:pt x="366" y="1013"/>
                  </a:cubicBezTo>
                  <a:lnTo>
                    <a:pt x="638" y="1013"/>
                  </a:lnTo>
                  <a:cubicBezTo>
                    <a:pt x="687" y="988"/>
                    <a:pt x="712" y="988"/>
                    <a:pt x="737" y="964"/>
                  </a:cubicBezTo>
                  <a:lnTo>
                    <a:pt x="786" y="939"/>
                  </a:lnTo>
                  <a:lnTo>
                    <a:pt x="860" y="890"/>
                  </a:lnTo>
                  <a:lnTo>
                    <a:pt x="885" y="840"/>
                  </a:lnTo>
                  <a:cubicBezTo>
                    <a:pt x="909" y="815"/>
                    <a:pt x="934" y="791"/>
                    <a:pt x="959" y="766"/>
                  </a:cubicBezTo>
                  <a:cubicBezTo>
                    <a:pt x="983" y="717"/>
                    <a:pt x="983" y="692"/>
                    <a:pt x="1008" y="667"/>
                  </a:cubicBezTo>
                  <a:cubicBezTo>
                    <a:pt x="1008" y="643"/>
                    <a:pt x="1008" y="643"/>
                    <a:pt x="1008" y="618"/>
                  </a:cubicBezTo>
                  <a:cubicBezTo>
                    <a:pt x="1008" y="593"/>
                    <a:pt x="1008" y="544"/>
                    <a:pt x="1008" y="519"/>
                  </a:cubicBezTo>
                  <a:cubicBezTo>
                    <a:pt x="1008" y="470"/>
                    <a:pt x="1008" y="445"/>
                    <a:pt x="1008" y="396"/>
                  </a:cubicBezTo>
                  <a:cubicBezTo>
                    <a:pt x="1008" y="346"/>
                    <a:pt x="983" y="322"/>
                    <a:pt x="959" y="272"/>
                  </a:cubicBezTo>
                  <a:cubicBezTo>
                    <a:pt x="948" y="257"/>
                    <a:pt x="938" y="241"/>
                    <a:pt x="927" y="225"/>
                  </a:cubicBezTo>
                  <a:lnTo>
                    <a:pt x="927" y="225"/>
                  </a:lnTo>
                  <a:cubicBezTo>
                    <a:pt x="911" y="197"/>
                    <a:pt x="895" y="170"/>
                    <a:pt x="885" y="149"/>
                  </a:cubicBezTo>
                  <a:cubicBezTo>
                    <a:pt x="860" y="149"/>
                    <a:pt x="835" y="124"/>
                    <a:pt x="811" y="99"/>
                  </a:cubicBezTo>
                  <a:cubicBezTo>
                    <a:pt x="811" y="99"/>
                    <a:pt x="786" y="75"/>
                    <a:pt x="761" y="75"/>
                  </a:cubicBezTo>
                  <a:cubicBezTo>
                    <a:pt x="746" y="59"/>
                    <a:pt x="721" y="54"/>
                    <a:pt x="698" y="45"/>
                  </a:cubicBezTo>
                  <a:lnTo>
                    <a:pt x="698" y="45"/>
                  </a:lnTo>
                  <a:cubicBezTo>
                    <a:pt x="687" y="39"/>
                    <a:pt x="676" y="32"/>
                    <a:pt x="662" y="25"/>
                  </a:cubicBezTo>
                  <a:cubicBezTo>
                    <a:pt x="613" y="25"/>
                    <a:pt x="588" y="1"/>
                    <a:pt x="53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4"/>
            <p:cNvSpPr/>
            <p:nvPr/>
          </p:nvSpPr>
          <p:spPr>
            <a:xfrm>
              <a:off x="5232675" y="4013375"/>
              <a:ext cx="31500" cy="23325"/>
            </a:xfrm>
            <a:custGeom>
              <a:avLst/>
              <a:gdLst/>
              <a:ahLst/>
              <a:cxnLst/>
              <a:rect l="l" t="t" r="r" b="b"/>
              <a:pathLst>
                <a:path w="1260" h="933" extrusionOk="0">
                  <a:moveTo>
                    <a:pt x="593" y="0"/>
                  </a:moveTo>
                  <a:cubicBezTo>
                    <a:pt x="484" y="0"/>
                    <a:pt x="375" y="27"/>
                    <a:pt x="266" y="71"/>
                  </a:cubicBezTo>
                  <a:lnTo>
                    <a:pt x="266" y="71"/>
                  </a:lnTo>
                  <a:cubicBezTo>
                    <a:pt x="260" y="72"/>
                    <a:pt x="254" y="73"/>
                    <a:pt x="248" y="74"/>
                  </a:cubicBezTo>
                  <a:cubicBezTo>
                    <a:pt x="166" y="95"/>
                    <a:pt x="101" y="132"/>
                    <a:pt x="67" y="201"/>
                  </a:cubicBezTo>
                  <a:lnTo>
                    <a:pt x="67" y="201"/>
                  </a:lnTo>
                  <a:cubicBezTo>
                    <a:pt x="29" y="250"/>
                    <a:pt x="1" y="310"/>
                    <a:pt x="1" y="371"/>
                  </a:cubicBezTo>
                  <a:cubicBezTo>
                    <a:pt x="1" y="473"/>
                    <a:pt x="51" y="558"/>
                    <a:pt x="111" y="612"/>
                  </a:cubicBezTo>
                  <a:lnTo>
                    <a:pt x="111" y="612"/>
                  </a:lnTo>
                  <a:cubicBezTo>
                    <a:pt x="114" y="631"/>
                    <a:pt x="118" y="649"/>
                    <a:pt x="124" y="667"/>
                  </a:cubicBezTo>
                  <a:cubicBezTo>
                    <a:pt x="149" y="741"/>
                    <a:pt x="198" y="815"/>
                    <a:pt x="272" y="865"/>
                  </a:cubicBezTo>
                  <a:cubicBezTo>
                    <a:pt x="301" y="893"/>
                    <a:pt x="347" y="905"/>
                    <a:pt x="395" y="905"/>
                  </a:cubicBezTo>
                  <a:cubicBezTo>
                    <a:pt x="429" y="905"/>
                    <a:pt x="464" y="899"/>
                    <a:pt x="495" y="889"/>
                  </a:cubicBezTo>
                  <a:lnTo>
                    <a:pt x="519" y="914"/>
                  </a:lnTo>
                  <a:cubicBezTo>
                    <a:pt x="581" y="926"/>
                    <a:pt x="649" y="932"/>
                    <a:pt x="717" y="932"/>
                  </a:cubicBezTo>
                  <a:cubicBezTo>
                    <a:pt x="785" y="932"/>
                    <a:pt x="853" y="926"/>
                    <a:pt x="914" y="914"/>
                  </a:cubicBezTo>
                  <a:cubicBezTo>
                    <a:pt x="988" y="889"/>
                    <a:pt x="1062" y="865"/>
                    <a:pt x="1112" y="790"/>
                  </a:cubicBezTo>
                  <a:cubicBezTo>
                    <a:pt x="1186" y="741"/>
                    <a:pt x="1235" y="667"/>
                    <a:pt x="1260" y="593"/>
                  </a:cubicBezTo>
                  <a:cubicBezTo>
                    <a:pt x="1260" y="568"/>
                    <a:pt x="1260" y="519"/>
                    <a:pt x="1260" y="494"/>
                  </a:cubicBezTo>
                  <a:cubicBezTo>
                    <a:pt x="1260" y="445"/>
                    <a:pt x="1260" y="420"/>
                    <a:pt x="1260" y="371"/>
                  </a:cubicBezTo>
                  <a:cubicBezTo>
                    <a:pt x="1235" y="321"/>
                    <a:pt x="1210" y="247"/>
                    <a:pt x="1161" y="198"/>
                  </a:cubicBezTo>
                  <a:cubicBezTo>
                    <a:pt x="1136" y="173"/>
                    <a:pt x="1087" y="149"/>
                    <a:pt x="1062" y="124"/>
                  </a:cubicBezTo>
                  <a:cubicBezTo>
                    <a:pt x="1041" y="115"/>
                    <a:pt x="1019" y="108"/>
                    <a:pt x="996" y="100"/>
                  </a:cubicBezTo>
                  <a:lnTo>
                    <a:pt x="996" y="100"/>
                  </a:lnTo>
                  <a:cubicBezTo>
                    <a:pt x="882" y="40"/>
                    <a:pt x="747" y="0"/>
                    <a:pt x="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4"/>
            <p:cNvSpPr/>
            <p:nvPr/>
          </p:nvSpPr>
          <p:spPr>
            <a:xfrm>
              <a:off x="5161700" y="4031275"/>
              <a:ext cx="30875" cy="25725"/>
            </a:xfrm>
            <a:custGeom>
              <a:avLst/>
              <a:gdLst/>
              <a:ahLst/>
              <a:cxnLst/>
              <a:rect l="l" t="t" r="r" b="b"/>
              <a:pathLst>
                <a:path w="1235" h="1029" extrusionOk="0">
                  <a:moveTo>
                    <a:pt x="568" y="0"/>
                  </a:moveTo>
                  <a:cubicBezTo>
                    <a:pt x="517" y="0"/>
                    <a:pt x="468" y="9"/>
                    <a:pt x="422" y="25"/>
                  </a:cubicBezTo>
                  <a:lnTo>
                    <a:pt x="422" y="25"/>
                  </a:lnTo>
                  <a:cubicBezTo>
                    <a:pt x="421" y="25"/>
                    <a:pt x="421" y="25"/>
                    <a:pt x="420" y="25"/>
                  </a:cubicBezTo>
                  <a:cubicBezTo>
                    <a:pt x="411" y="28"/>
                    <a:pt x="403" y="32"/>
                    <a:pt x="394" y="36"/>
                  </a:cubicBezTo>
                  <a:lnTo>
                    <a:pt x="394" y="36"/>
                  </a:lnTo>
                  <a:cubicBezTo>
                    <a:pt x="393" y="36"/>
                    <a:pt x="392" y="37"/>
                    <a:pt x="391" y="37"/>
                  </a:cubicBezTo>
                  <a:lnTo>
                    <a:pt x="391" y="37"/>
                  </a:lnTo>
                  <a:cubicBezTo>
                    <a:pt x="377" y="35"/>
                    <a:pt x="362" y="34"/>
                    <a:pt x="347" y="34"/>
                  </a:cubicBezTo>
                  <a:cubicBezTo>
                    <a:pt x="313" y="34"/>
                    <a:pt x="278" y="40"/>
                    <a:pt x="247" y="50"/>
                  </a:cubicBezTo>
                  <a:cubicBezTo>
                    <a:pt x="173" y="50"/>
                    <a:pt x="99" y="99"/>
                    <a:pt x="75" y="173"/>
                  </a:cubicBezTo>
                  <a:cubicBezTo>
                    <a:pt x="25" y="247"/>
                    <a:pt x="1" y="346"/>
                    <a:pt x="25" y="420"/>
                  </a:cubicBezTo>
                  <a:lnTo>
                    <a:pt x="75" y="494"/>
                  </a:lnTo>
                  <a:cubicBezTo>
                    <a:pt x="78" y="501"/>
                    <a:pt x="82" y="508"/>
                    <a:pt x="86" y="515"/>
                  </a:cubicBezTo>
                  <a:lnTo>
                    <a:pt x="86" y="515"/>
                  </a:lnTo>
                  <a:cubicBezTo>
                    <a:pt x="89" y="532"/>
                    <a:pt x="93" y="550"/>
                    <a:pt x="99" y="568"/>
                  </a:cubicBezTo>
                  <a:cubicBezTo>
                    <a:pt x="124" y="642"/>
                    <a:pt x="149" y="716"/>
                    <a:pt x="223" y="790"/>
                  </a:cubicBezTo>
                  <a:cubicBezTo>
                    <a:pt x="239" y="806"/>
                    <a:pt x="254" y="822"/>
                    <a:pt x="270" y="838"/>
                  </a:cubicBezTo>
                  <a:lnTo>
                    <a:pt x="270" y="838"/>
                  </a:lnTo>
                  <a:cubicBezTo>
                    <a:pt x="333" y="920"/>
                    <a:pt x="417" y="984"/>
                    <a:pt x="519" y="1013"/>
                  </a:cubicBezTo>
                  <a:cubicBezTo>
                    <a:pt x="560" y="1023"/>
                    <a:pt x="597" y="1029"/>
                    <a:pt x="631" y="1029"/>
                  </a:cubicBezTo>
                  <a:cubicBezTo>
                    <a:pt x="679" y="1029"/>
                    <a:pt x="722" y="1017"/>
                    <a:pt x="766" y="988"/>
                  </a:cubicBezTo>
                  <a:cubicBezTo>
                    <a:pt x="802" y="964"/>
                    <a:pt x="833" y="939"/>
                    <a:pt x="858" y="912"/>
                  </a:cubicBezTo>
                  <a:lnTo>
                    <a:pt x="858" y="912"/>
                  </a:lnTo>
                  <a:cubicBezTo>
                    <a:pt x="860" y="912"/>
                    <a:pt x="862" y="913"/>
                    <a:pt x="865" y="914"/>
                  </a:cubicBezTo>
                  <a:lnTo>
                    <a:pt x="1013" y="914"/>
                  </a:lnTo>
                  <a:cubicBezTo>
                    <a:pt x="1087" y="889"/>
                    <a:pt x="1136" y="865"/>
                    <a:pt x="1186" y="815"/>
                  </a:cubicBezTo>
                  <a:cubicBezTo>
                    <a:pt x="1210" y="766"/>
                    <a:pt x="1235" y="716"/>
                    <a:pt x="1235" y="667"/>
                  </a:cubicBezTo>
                  <a:cubicBezTo>
                    <a:pt x="1235" y="642"/>
                    <a:pt x="1235" y="593"/>
                    <a:pt x="1235" y="568"/>
                  </a:cubicBezTo>
                  <a:cubicBezTo>
                    <a:pt x="1235" y="544"/>
                    <a:pt x="1235" y="494"/>
                    <a:pt x="1210" y="469"/>
                  </a:cubicBezTo>
                  <a:cubicBezTo>
                    <a:pt x="1161" y="346"/>
                    <a:pt x="1087" y="247"/>
                    <a:pt x="1013" y="149"/>
                  </a:cubicBezTo>
                  <a:cubicBezTo>
                    <a:pt x="939" y="99"/>
                    <a:pt x="865" y="25"/>
                    <a:pt x="76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4"/>
            <p:cNvSpPr/>
            <p:nvPr/>
          </p:nvSpPr>
          <p:spPr>
            <a:xfrm>
              <a:off x="5202425" y="4128175"/>
              <a:ext cx="26575" cy="29075"/>
            </a:xfrm>
            <a:custGeom>
              <a:avLst/>
              <a:gdLst/>
              <a:ahLst/>
              <a:cxnLst/>
              <a:rect l="l" t="t" r="r" b="b"/>
              <a:pathLst>
                <a:path w="1063" h="1163" extrusionOk="0">
                  <a:moveTo>
                    <a:pt x="445" y="1"/>
                  </a:moveTo>
                  <a:cubicBezTo>
                    <a:pt x="396" y="25"/>
                    <a:pt x="347" y="25"/>
                    <a:pt x="297" y="50"/>
                  </a:cubicBezTo>
                  <a:cubicBezTo>
                    <a:pt x="279" y="59"/>
                    <a:pt x="263" y="70"/>
                    <a:pt x="248" y="84"/>
                  </a:cubicBezTo>
                  <a:lnTo>
                    <a:pt x="248" y="84"/>
                  </a:lnTo>
                  <a:cubicBezTo>
                    <a:pt x="192" y="102"/>
                    <a:pt x="139" y="134"/>
                    <a:pt x="100" y="173"/>
                  </a:cubicBezTo>
                  <a:cubicBezTo>
                    <a:pt x="50" y="198"/>
                    <a:pt x="26" y="247"/>
                    <a:pt x="26" y="297"/>
                  </a:cubicBezTo>
                  <a:cubicBezTo>
                    <a:pt x="1" y="346"/>
                    <a:pt x="1" y="420"/>
                    <a:pt x="26" y="470"/>
                  </a:cubicBezTo>
                  <a:cubicBezTo>
                    <a:pt x="26" y="519"/>
                    <a:pt x="50" y="593"/>
                    <a:pt x="75" y="642"/>
                  </a:cubicBezTo>
                  <a:cubicBezTo>
                    <a:pt x="99" y="691"/>
                    <a:pt x="148" y="740"/>
                    <a:pt x="197" y="789"/>
                  </a:cubicBezTo>
                  <a:lnTo>
                    <a:pt x="197" y="789"/>
                  </a:lnTo>
                  <a:cubicBezTo>
                    <a:pt x="203" y="806"/>
                    <a:pt x="212" y="823"/>
                    <a:pt x="223" y="840"/>
                  </a:cubicBezTo>
                  <a:cubicBezTo>
                    <a:pt x="225" y="843"/>
                    <a:pt x="227" y="846"/>
                    <a:pt x="229" y="849"/>
                  </a:cubicBezTo>
                  <a:lnTo>
                    <a:pt x="229" y="849"/>
                  </a:lnTo>
                  <a:cubicBezTo>
                    <a:pt x="254" y="908"/>
                    <a:pt x="285" y="963"/>
                    <a:pt x="322" y="1013"/>
                  </a:cubicBezTo>
                  <a:cubicBezTo>
                    <a:pt x="370" y="1108"/>
                    <a:pt x="459" y="1163"/>
                    <a:pt x="556" y="1163"/>
                  </a:cubicBezTo>
                  <a:cubicBezTo>
                    <a:pt x="597" y="1163"/>
                    <a:pt x="640" y="1153"/>
                    <a:pt x="682" y="1132"/>
                  </a:cubicBezTo>
                  <a:lnTo>
                    <a:pt x="682" y="1132"/>
                  </a:lnTo>
                  <a:cubicBezTo>
                    <a:pt x="709" y="1135"/>
                    <a:pt x="737" y="1136"/>
                    <a:pt x="766" y="1136"/>
                  </a:cubicBezTo>
                  <a:cubicBezTo>
                    <a:pt x="840" y="1136"/>
                    <a:pt x="939" y="1112"/>
                    <a:pt x="989" y="1037"/>
                  </a:cubicBezTo>
                  <a:cubicBezTo>
                    <a:pt x="1013" y="988"/>
                    <a:pt x="1038" y="963"/>
                    <a:pt x="1063" y="914"/>
                  </a:cubicBezTo>
                  <a:cubicBezTo>
                    <a:pt x="1063" y="865"/>
                    <a:pt x="1063" y="815"/>
                    <a:pt x="1063" y="766"/>
                  </a:cubicBezTo>
                  <a:cubicBezTo>
                    <a:pt x="1048" y="707"/>
                    <a:pt x="1033" y="657"/>
                    <a:pt x="1013" y="610"/>
                  </a:cubicBezTo>
                  <a:lnTo>
                    <a:pt x="1013" y="610"/>
                  </a:lnTo>
                  <a:cubicBezTo>
                    <a:pt x="1013" y="563"/>
                    <a:pt x="1013" y="517"/>
                    <a:pt x="1013" y="470"/>
                  </a:cubicBezTo>
                  <a:cubicBezTo>
                    <a:pt x="989" y="445"/>
                    <a:pt x="989" y="420"/>
                    <a:pt x="989" y="396"/>
                  </a:cubicBezTo>
                  <a:cubicBezTo>
                    <a:pt x="964" y="371"/>
                    <a:pt x="964" y="346"/>
                    <a:pt x="939" y="322"/>
                  </a:cubicBezTo>
                  <a:cubicBezTo>
                    <a:pt x="890" y="247"/>
                    <a:pt x="816" y="173"/>
                    <a:pt x="742" y="124"/>
                  </a:cubicBezTo>
                  <a:cubicBezTo>
                    <a:pt x="692" y="99"/>
                    <a:pt x="643" y="75"/>
                    <a:pt x="618" y="50"/>
                  </a:cubicBezTo>
                  <a:cubicBezTo>
                    <a:pt x="569" y="25"/>
                    <a:pt x="519" y="25"/>
                    <a:pt x="44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4"/>
            <p:cNvSpPr/>
            <p:nvPr/>
          </p:nvSpPr>
          <p:spPr>
            <a:xfrm>
              <a:off x="5083325" y="4202250"/>
              <a:ext cx="25925" cy="27650"/>
            </a:xfrm>
            <a:custGeom>
              <a:avLst/>
              <a:gdLst/>
              <a:ahLst/>
              <a:cxnLst/>
              <a:rect l="l" t="t" r="r" b="b"/>
              <a:pathLst>
                <a:path w="1037" h="1106" extrusionOk="0">
                  <a:moveTo>
                    <a:pt x="494" y="0"/>
                  </a:moveTo>
                  <a:cubicBezTo>
                    <a:pt x="469" y="0"/>
                    <a:pt x="444" y="25"/>
                    <a:pt x="420" y="25"/>
                  </a:cubicBezTo>
                  <a:cubicBezTo>
                    <a:pt x="398" y="47"/>
                    <a:pt x="356" y="69"/>
                    <a:pt x="330" y="91"/>
                  </a:cubicBezTo>
                  <a:lnTo>
                    <a:pt x="330" y="91"/>
                  </a:lnTo>
                  <a:cubicBezTo>
                    <a:pt x="317" y="90"/>
                    <a:pt x="304" y="89"/>
                    <a:pt x="292" y="89"/>
                  </a:cubicBezTo>
                  <a:cubicBezTo>
                    <a:pt x="268" y="89"/>
                    <a:pt x="244" y="92"/>
                    <a:pt x="222" y="99"/>
                  </a:cubicBezTo>
                  <a:cubicBezTo>
                    <a:pt x="148" y="124"/>
                    <a:pt x="74" y="173"/>
                    <a:pt x="49" y="247"/>
                  </a:cubicBezTo>
                  <a:cubicBezTo>
                    <a:pt x="0" y="321"/>
                    <a:pt x="0" y="395"/>
                    <a:pt x="0" y="469"/>
                  </a:cubicBezTo>
                  <a:lnTo>
                    <a:pt x="25" y="469"/>
                  </a:lnTo>
                  <a:cubicBezTo>
                    <a:pt x="25" y="543"/>
                    <a:pt x="49" y="617"/>
                    <a:pt x="99" y="692"/>
                  </a:cubicBezTo>
                  <a:cubicBezTo>
                    <a:pt x="99" y="700"/>
                    <a:pt x="99" y="709"/>
                    <a:pt x="99" y="716"/>
                  </a:cubicBezTo>
                  <a:cubicBezTo>
                    <a:pt x="99" y="766"/>
                    <a:pt x="123" y="815"/>
                    <a:pt x="148" y="864"/>
                  </a:cubicBezTo>
                  <a:cubicBezTo>
                    <a:pt x="173" y="914"/>
                    <a:pt x="198" y="938"/>
                    <a:pt x="222" y="963"/>
                  </a:cubicBezTo>
                  <a:cubicBezTo>
                    <a:pt x="247" y="988"/>
                    <a:pt x="272" y="1037"/>
                    <a:pt x="321" y="1037"/>
                  </a:cubicBezTo>
                  <a:cubicBezTo>
                    <a:pt x="346" y="1062"/>
                    <a:pt x="346" y="1062"/>
                    <a:pt x="370" y="1087"/>
                  </a:cubicBezTo>
                  <a:lnTo>
                    <a:pt x="444" y="1087"/>
                  </a:lnTo>
                  <a:cubicBezTo>
                    <a:pt x="469" y="1099"/>
                    <a:pt x="500" y="1105"/>
                    <a:pt x="534" y="1105"/>
                  </a:cubicBezTo>
                  <a:cubicBezTo>
                    <a:pt x="568" y="1105"/>
                    <a:pt x="605" y="1099"/>
                    <a:pt x="642" y="1087"/>
                  </a:cubicBezTo>
                  <a:cubicBezTo>
                    <a:pt x="651" y="1084"/>
                    <a:pt x="659" y="1082"/>
                    <a:pt x="667" y="1079"/>
                  </a:cubicBezTo>
                  <a:lnTo>
                    <a:pt x="667" y="1079"/>
                  </a:lnTo>
                  <a:cubicBezTo>
                    <a:pt x="689" y="1083"/>
                    <a:pt x="713" y="1087"/>
                    <a:pt x="741" y="1087"/>
                  </a:cubicBezTo>
                  <a:lnTo>
                    <a:pt x="815" y="1087"/>
                  </a:lnTo>
                  <a:cubicBezTo>
                    <a:pt x="839" y="1062"/>
                    <a:pt x="889" y="1062"/>
                    <a:pt x="914" y="1012"/>
                  </a:cubicBezTo>
                  <a:cubicBezTo>
                    <a:pt x="938" y="1012"/>
                    <a:pt x="963" y="988"/>
                    <a:pt x="963" y="963"/>
                  </a:cubicBezTo>
                  <a:cubicBezTo>
                    <a:pt x="988" y="938"/>
                    <a:pt x="1012" y="914"/>
                    <a:pt x="1037" y="864"/>
                  </a:cubicBezTo>
                  <a:cubicBezTo>
                    <a:pt x="1037" y="840"/>
                    <a:pt x="1037" y="815"/>
                    <a:pt x="1037" y="790"/>
                  </a:cubicBezTo>
                  <a:cubicBezTo>
                    <a:pt x="1037" y="741"/>
                    <a:pt x="1037" y="716"/>
                    <a:pt x="1037" y="692"/>
                  </a:cubicBezTo>
                  <a:cubicBezTo>
                    <a:pt x="1012" y="617"/>
                    <a:pt x="988" y="519"/>
                    <a:pt x="963" y="445"/>
                  </a:cubicBezTo>
                  <a:cubicBezTo>
                    <a:pt x="962" y="444"/>
                    <a:pt x="961" y="443"/>
                    <a:pt x="960" y="442"/>
                  </a:cubicBezTo>
                  <a:lnTo>
                    <a:pt x="960" y="442"/>
                  </a:lnTo>
                  <a:cubicBezTo>
                    <a:pt x="953" y="367"/>
                    <a:pt x="929" y="303"/>
                    <a:pt x="889" y="222"/>
                  </a:cubicBezTo>
                  <a:cubicBezTo>
                    <a:pt x="839" y="148"/>
                    <a:pt x="765" y="74"/>
                    <a:pt x="691" y="50"/>
                  </a:cubicBezTo>
                  <a:lnTo>
                    <a:pt x="617" y="0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4"/>
            <p:cNvSpPr/>
            <p:nvPr/>
          </p:nvSpPr>
          <p:spPr>
            <a:xfrm>
              <a:off x="5104925" y="4110275"/>
              <a:ext cx="25325" cy="24725"/>
            </a:xfrm>
            <a:custGeom>
              <a:avLst/>
              <a:gdLst/>
              <a:ahLst/>
              <a:cxnLst/>
              <a:rect l="l" t="t" r="r" b="b"/>
              <a:pathLst>
                <a:path w="1013" h="989" extrusionOk="0">
                  <a:moveTo>
                    <a:pt x="445" y="575"/>
                  </a:moveTo>
                  <a:cubicBezTo>
                    <a:pt x="445" y="575"/>
                    <a:pt x="446" y="575"/>
                    <a:pt x="447" y="575"/>
                  </a:cubicBezTo>
                  <a:lnTo>
                    <a:pt x="447" y="575"/>
                  </a:lnTo>
                  <a:lnTo>
                    <a:pt x="434" y="584"/>
                  </a:lnTo>
                  <a:lnTo>
                    <a:pt x="434" y="584"/>
                  </a:lnTo>
                  <a:cubicBezTo>
                    <a:pt x="434" y="584"/>
                    <a:pt x="433" y="584"/>
                    <a:pt x="433" y="583"/>
                  </a:cubicBezTo>
                  <a:lnTo>
                    <a:pt x="433" y="583"/>
                  </a:lnTo>
                  <a:lnTo>
                    <a:pt x="433" y="584"/>
                  </a:lnTo>
                  <a:lnTo>
                    <a:pt x="433" y="584"/>
                  </a:lnTo>
                  <a:lnTo>
                    <a:pt x="434" y="584"/>
                  </a:lnTo>
                  <a:lnTo>
                    <a:pt x="434" y="584"/>
                  </a:lnTo>
                  <a:cubicBezTo>
                    <a:pt x="437" y="586"/>
                    <a:pt x="441" y="589"/>
                    <a:pt x="445" y="593"/>
                  </a:cubicBezTo>
                  <a:lnTo>
                    <a:pt x="436" y="593"/>
                  </a:lnTo>
                  <a:lnTo>
                    <a:pt x="433" y="584"/>
                  </a:lnTo>
                  <a:lnTo>
                    <a:pt x="433" y="584"/>
                  </a:lnTo>
                  <a:lnTo>
                    <a:pt x="420" y="593"/>
                  </a:lnTo>
                  <a:cubicBezTo>
                    <a:pt x="424" y="589"/>
                    <a:pt x="428" y="585"/>
                    <a:pt x="431" y="582"/>
                  </a:cubicBezTo>
                  <a:lnTo>
                    <a:pt x="431" y="582"/>
                  </a:lnTo>
                  <a:cubicBezTo>
                    <a:pt x="432" y="582"/>
                    <a:pt x="432" y="583"/>
                    <a:pt x="433" y="583"/>
                  </a:cubicBezTo>
                  <a:lnTo>
                    <a:pt x="433" y="583"/>
                  </a:lnTo>
                  <a:lnTo>
                    <a:pt x="432" y="581"/>
                  </a:lnTo>
                  <a:lnTo>
                    <a:pt x="432" y="581"/>
                  </a:lnTo>
                  <a:cubicBezTo>
                    <a:pt x="437" y="577"/>
                    <a:pt x="441" y="575"/>
                    <a:pt x="445" y="575"/>
                  </a:cubicBezTo>
                  <a:close/>
                  <a:moveTo>
                    <a:pt x="272" y="1"/>
                  </a:moveTo>
                  <a:cubicBezTo>
                    <a:pt x="222" y="1"/>
                    <a:pt x="198" y="25"/>
                    <a:pt x="173" y="50"/>
                  </a:cubicBezTo>
                  <a:lnTo>
                    <a:pt x="99" y="99"/>
                  </a:lnTo>
                  <a:cubicBezTo>
                    <a:pt x="74" y="124"/>
                    <a:pt x="50" y="149"/>
                    <a:pt x="50" y="198"/>
                  </a:cubicBezTo>
                  <a:cubicBezTo>
                    <a:pt x="25" y="223"/>
                    <a:pt x="25" y="247"/>
                    <a:pt x="25" y="272"/>
                  </a:cubicBezTo>
                  <a:cubicBezTo>
                    <a:pt x="0" y="297"/>
                    <a:pt x="0" y="346"/>
                    <a:pt x="25" y="396"/>
                  </a:cubicBezTo>
                  <a:cubicBezTo>
                    <a:pt x="25" y="445"/>
                    <a:pt x="25" y="494"/>
                    <a:pt x="50" y="544"/>
                  </a:cubicBezTo>
                  <a:cubicBezTo>
                    <a:pt x="74" y="593"/>
                    <a:pt x="74" y="618"/>
                    <a:pt x="99" y="667"/>
                  </a:cubicBezTo>
                  <a:cubicBezTo>
                    <a:pt x="124" y="717"/>
                    <a:pt x="148" y="766"/>
                    <a:pt x="198" y="791"/>
                  </a:cubicBezTo>
                  <a:cubicBezTo>
                    <a:pt x="222" y="815"/>
                    <a:pt x="247" y="865"/>
                    <a:pt x="296" y="889"/>
                  </a:cubicBezTo>
                  <a:lnTo>
                    <a:pt x="321" y="889"/>
                  </a:lnTo>
                  <a:cubicBezTo>
                    <a:pt x="346" y="914"/>
                    <a:pt x="395" y="914"/>
                    <a:pt x="420" y="939"/>
                  </a:cubicBezTo>
                  <a:lnTo>
                    <a:pt x="456" y="939"/>
                  </a:lnTo>
                  <a:cubicBezTo>
                    <a:pt x="468" y="946"/>
                    <a:pt x="480" y="954"/>
                    <a:pt x="494" y="963"/>
                  </a:cubicBezTo>
                  <a:cubicBezTo>
                    <a:pt x="519" y="988"/>
                    <a:pt x="568" y="988"/>
                    <a:pt x="593" y="988"/>
                  </a:cubicBezTo>
                  <a:lnTo>
                    <a:pt x="716" y="988"/>
                  </a:lnTo>
                  <a:lnTo>
                    <a:pt x="790" y="963"/>
                  </a:lnTo>
                  <a:cubicBezTo>
                    <a:pt x="840" y="939"/>
                    <a:pt x="889" y="889"/>
                    <a:pt x="914" y="840"/>
                  </a:cubicBezTo>
                  <a:lnTo>
                    <a:pt x="914" y="815"/>
                  </a:lnTo>
                  <a:cubicBezTo>
                    <a:pt x="930" y="799"/>
                    <a:pt x="935" y="783"/>
                    <a:pt x="944" y="760"/>
                  </a:cubicBezTo>
                  <a:lnTo>
                    <a:pt x="944" y="760"/>
                  </a:lnTo>
                  <a:lnTo>
                    <a:pt x="963" y="741"/>
                  </a:lnTo>
                  <a:cubicBezTo>
                    <a:pt x="963" y="741"/>
                    <a:pt x="988" y="692"/>
                    <a:pt x="988" y="667"/>
                  </a:cubicBezTo>
                  <a:cubicBezTo>
                    <a:pt x="988" y="642"/>
                    <a:pt x="988" y="642"/>
                    <a:pt x="988" y="618"/>
                  </a:cubicBezTo>
                  <a:cubicBezTo>
                    <a:pt x="1012" y="568"/>
                    <a:pt x="1012" y="494"/>
                    <a:pt x="988" y="420"/>
                  </a:cubicBezTo>
                  <a:lnTo>
                    <a:pt x="988" y="396"/>
                  </a:lnTo>
                  <a:cubicBezTo>
                    <a:pt x="988" y="371"/>
                    <a:pt x="963" y="322"/>
                    <a:pt x="938" y="297"/>
                  </a:cubicBezTo>
                  <a:cubicBezTo>
                    <a:pt x="938" y="272"/>
                    <a:pt x="914" y="247"/>
                    <a:pt x="889" y="223"/>
                  </a:cubicBezTo>
                  <a:lnTo>
                    <a:pt x="864" y="198"/>
                  </a:lnTo>
                  <a:cubicBezTo>
                    <a:pt x="840" y="173"/>
                    <a:pt x="815" y="149"/>
                    <a:pt x="790" y="149"/>
                  </a:cubicBezTo>
                  <a:lnTo>
                    <a:pt x="716" y="99"/>
                  </a:lnTo>
                  <a:lnTo>
                    <a:pt x="689" y="99"/>
                  </a:lnTo>
                  <a:cubicBezTo>
                    <a:pt x="638" y="69"/>
                    <a:pt x="584" y="42"/>
                    <a:pt x="519" y="25"/>
                  </a:cubicBezTo>
                  <a:cubicBezTo>
                    <a:pt x="494" y="1"/>
                    <a:pt x="44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4"/>
            <p:cNvSpPr/>
            <p:nvPr/>
          </p:nvSpPr>
          <p:spPr>
            <a:xfrm>
              <a:off x="5096900" y="4035125"/>
              <a:ext cx="24100" cy="23700"/>
            </a:xfrm>
            <a:custGeom>
              <a:avLst/>
              <a:gdLst/>
              <a:ahLst/>
              <a:cxnLst/>
              <a:rect l="l" t="t" r="r" b="b"/>
              <a:pathLst>
                <a:path w="964" h="948" extrusionOk="0">
                  <a:moveTo>
                    <a:pt x="678" y="443"/>
                  </a:moveTo>
                  <a:lnTo>
                    <a:pt x="691" y="464"/>
                  </a:lnTo>
                  <a:cubicBezTo>
                    <a:pt x="673" y="464"/>
                    <a:pt x="668" y="450"/>
                    <a:pt x="678" y="443"/>
                  </a:cubicBezTo>
                  <a:close/>
                  <a:moveTo>
                    <a:pt x="346" y="464"/>
                  </a:moveTo>
                  <a:lnTo>
                    <a:pt x="355" y="478"/>
                  </a:lnTo>
                  <a:lnTo>
                    <a:pt x="355" y="478"/>
                  </a:lnTo>
                  <a:cubicBezTo>
                    <a:pt x="357" y="474"/>
                    <a:pt x="359" y="471"/>
                    <a:pt x="360" y="469"/>
                  </a:cubicBezTo>
                  <a:lnTo>
                    <a:pt x="360" y="469"/>
                  </a:lnTo>
                  <a:cubicBezTo>
                    <a:pt x="357" y="465"/>
                    <a:pt x="353" y="464"/>
                    <a:pt x="346" y="464"/>
                  </a:cubicBezTo>
                  <a:close/>
                  <a:moveTo>
                    <a:pt x="360" y="443"/>
                  </a:moveTo>
                  <a:cubicBezTo>
                    <a:pt x="366" y="448"/>
                    <a:pt x="366" y="458"/>
                    <a:pt x="360" y="469"/>
                  </a:cubicBezTo>
                  <a:lnTo>
                    <a:pt x="360" y="469"/>
                  </a:lnTo>
                  <a:cubicBezTo>
                    <a:pt x="365" y="473"/>
                    <a:pt x="365" y="480"/>
                    <a:pt x="362" y="489"/>
                  </a:cubicBezTo>
                  <a:lnTo>
                    <a:pt x="362" y="489"/>
                  </a:lnTo>
                  <a:lnTo>
                    <a:pt x="355" y="478"/>
                  </a:lnTo>
                  <a:lnTo>
                    <a:pt x="355" y="478"/>
                  </a:lnTo>
                  <a:cubicBezTo>
                    <a:pt x="353" y="481"/>
                    <a:pt x="349" y="485"/>
                    <a:pt x="346" y="488"/>
                  </a:cubicBezTo>
                  <a:lnTo>
                    <a:pt x="346" y="464"/>
                  </a:lnTo>
                  <a:lnTo>
                    <a:pt x="360" y="443"/>
                  </a:lnTo>
                  <a:close/>
                  <a:moveTo>
                    <a:pt x="691" y="488"/>
                  </a:moveTo>
                  <a:lnTo>
                    <a:pt x="674" y="514"/>
                  </a:lnTo>
                  <a:lnTo>
                    <a:pt x="674" y="514"/>
                  </a:lnTo>
                  <a:cubicBezTo>
                    <a:pt x="677" y="506"/>
                    <a:pt x="683" y="497"/>
                    <a:pt x="691" y="488"/>
                  </a:cubicBezTo>
                  <a:close/>
                  <a:moveTo>
                    <a:pt x="420" y="562"/>
                  </a:moveTo>
                  <a:lnTo>
                    <a:pt x="420" y="562"/>
                  </a:lnTo>
                  <a:cubicBezTo>
                    <a:pt x="427" y="562"/>
                    <a:pt x="433" y="565"/>
                    <a:pt x="436" y="568"/>
                  </a:cubicBezTo>
                  <a:lnTo>
                    <a:pt x="436" y="568"/>
                  </a:lnTo>
                  <a:lnTo>
                    <a:pt x="420" y="562"/>
                  </a:lnTo>
                  <a:close/>
                  <a:moveTo>
                    <a:pt x="482" y="1"/>
                  </a:moveTo>
                  <a:cubicBezTo>
                    <a:pt x="463" y="1"/>
                    <a:pt x="445" y="7"/>
                    <a:pt x="420" y="19"/>
                  </a:cubicBezTo>
                  <a:cubicBezTo>
                    <a:pt x="384" y="19"/>
                    <a:pt x="348" y="31"/>
                    <a:pt x="316" y="48"/>
                  </a:cubicBezTo>
                  <a:lnTo>
                    <a:pt x="316" y="48"/>
                  </a:lnTo>
                  <a:cubicBezTo>
                    <a:pt x="261" y="56"/>
                    <a:pt x="210" y="75"/>
                    <a:pt x="173" y="93"/>
                  </a:cubicBezTo>
                  <a:cubicBezTo>
                    <a:pt x="124" y="118"/>
                    <a:pt x="99" y="143"/>
                    <a:pt x="74" y="167"/>
                  </a:cubicBezTo>
                  <a:cubicBezTo>
                    <a:pt x="50" y="192"/>
                    <a:pt x="25" y="241"/>
                    <a:pt x="25" y="266"/>
                  </a:cubicBezTo>
                  <a:cubicBezTo>
                    <a:pt x="0" y="365"/>
                    <a:pt x="0" y="439"/>
                    <a:pt x="50" y="513"/>
                  </a:cubicBezTo>
                  <a:cubicBezTo>
                    <a:pt x="54" y="519"/>
                    <a:pt x="58" y="525"/>
                    <a:pt x="62" y="531"/>
                  </a:cubicBezTo>
                  <a:lnTo>
                    <a:pt x="62" y="531"/>
                  </a:lnTo>
                  <a:cubicBezTo>
                    <a:pt x="65" y="558"/>
                    <a:pt x="69" y="585"/>
                    <a:pt x="74" y="612"/>
                  </a:cubicBezTo>
                  <a:cubicBezTo>
                    <a:pt x="74" y="661"/>
                    <a:pt x="99" y="686"/>
                    <a:pt x="124" y="735"/>
                  </a:cubicBezTo>
                  <a:lnTo>
                    <a:pt x="148" y="760"/>
                  </a:lnTo>
                  <a:lnTo>
                    <a:pt x="198" y="809"/>
                  </a:lnTo>
                  <a:cubicBezTo>
                    <a:pt x="198" y="834"/>
                    <a:pt x="247" y="859"/>
                    <a:pt x="272" y="883"/>
                  </a:cubicBezTo>
                  <a:cubicBezTo>
                    <a:pt x="317" y="899"/>
                    <a:pt x="363" y="914"/>
                    <a:pt x="414" y="917"/>
                  </a:cubicBezTo>
                  <a:lnTo>
                    <a:pt x="414" y="917"/>
                  </a:lnTo>
                  <a:cubicBezTo>
                    <a:pt x="451" y="939"/>
                    <a:pt x="492" y="947"/>
                    <a:pt x="535" y="947"/>
                  </a:cubicBezTo>
                  <a:cubicBezTo>
                    <a:pt x="570" y="947"/>
                    <a:pt x="606" y="942"/>
                    <a:pt x="642" y="933"/>
                  </a:cubicBezTo>
                  <a:cubicBezTo>
                    <a:pt x="716" y="908"/>
                    <a:pt x="766" y="883"/>
                    <a:pt x="815" y="834"/>
                  </a:cubicBezTo>
                  <a:cubicBezTo>
                    <a:pt x="864" y="785"/>
                    <a:pt x="889" y="760"/>
                    <a:pt x="914" y="711"/>
                  </a:cubicBezTo>
                  <a:cubicBezTo>
                    <a:pt x="938" y="661"/>
                    <a:pt x="938" y="636"/>
                    <a:pt x="963" y="587"/>
                  </a:cubicBezTo>
                  <a:cubicBezTo>
                    <a:pt x="963" y="562"/>
                    <a:pt x="963" y="513"/>
                    <a:pt x="963" y="488"/>
                  </a:cubicBezTo>
                  <a:cubicBezTo>
                    <a:pt x="963" y="439"/>
                    <a:pt x="963" y="390"/>
                    <a:pt x="963" y="315"/>
                  </a:cubicBezTo>
                  <a:cubicBezTo>
                    <a:pt x="938" y="266"/>
                    <a:pt x="889" y="192"/>
                    <a:pt x="840" y="143"/>
                  </a:cubicBezTo>
                  <a:lnTo>
                    <a:pt x="815" y="118"/>
                  </a:lnTo>
                  <a:cubicBezTo>
                    <a:pt x="790" y="69"/>
                    <a:pt x="741" y="44"/>
                    <a:pt x="691" y="19"/>
                  </a:cubicBezTo>
                  <a:lnTo>
                    <a:pt x="543" y="19"/>
                  </a:lnTo>
                  <a:cubicBezTo>
                    <a:pt x="519" y="7"/>
                    <a:pt x="500" y="1"/>
                    <a:pt x="48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4"/>
            <p:cNvSpPr/>
            <p:nvPr/>
          </p:nvSpPr>
          <p:spPr>
            <a:xfrm>
              <a:off x="5027150" y="4065225"/>
              <a:ext cx="23475" cy="29025"/>
            </a:xfrm>
            <a:custGeom>
              <a:avLst/>
              <a:gdLst/>
              <a:ahLst/>
              <a:cxnLst/>
              <a:rect l="l" t="t" r="r" b="b"/>
              <a:pathLst>
                <a:path w="939" h="1161" extrusionOk="0">
                  <a:moveTo>
                    <a:pt x="346" y="0"/>
                  </a:moveTo>
                  <a:cubicBezTo>
                    <a:pt x="227" y="0"/>
                    <a:pt x="124" y="80"/>
                    <a:pt x="63" y="188"/>
                  </a:cubicBezTo>
                  <a:lnTo>
                    <a:pt x="63" y="188"/>
                  </a:lnTo>
                  <a:cubicBezTo>
                    <a:pt x="73" y="166"/>
                    <a:pt x="85" y="145"/>
                    <a:pt x="99" y="124"/>
                  </a:cubicBezTo>
                  <a:lnTo>
                    <a:pt x="99" y="124"/>
                  </a:lnTo>
                  <a:lnTo>
                    <a:pt x="50" y="198"/>
                  </a:lnTo>
                  <a:lnTo>
                    <a:pt x="25" y="272"/>
                  </a:lnTo>
                  <a:cubicBezTo>
                    <a:pt x="35" y="243"/>
                    <a:pt x="47" y="214"/>
                    <a:pt x="63" y="188"/>
                  </a:cubicBezTo>
                  <a:lnTo>
                    <a:pt x="63" y="188"/>
                  </a:lnTo>
                  <a:cubicBezTo>
                    <a:pt x="38" y="241"/>
                    <a:pt x="25" y="293"/>
                    <a:pt x="25" y="346"/>
                  </a:cubicBezTo>
                  <a:cubicBezTo>
                    <a:pt x="25" y="360"/>
                    <a:pt x="26" y="375"/>
                    <a:pt x="28" y="390"/>
                  </a:cubicBezTo>
                  <a:lnTo>
                    <a:pt x="28" y="390"/>
                  </a:lnTo>
                  <a:cubicBezTo>
                    <a:pt x="27" y="392"/>
                    <a:pt x="26" y="394"/>
                    <a:pt x="25" y="395"/>
                  </a:cubicBezTo>
                  <a:lnTo>
                    <a:pt x="25" y="346"/>
                  </a:lnTo>
                  <a:lnTo>
                    <a:pt x="25" y="272"/>
                  </a:lnTo>
                  <a:cubicBezTo>
                    <a:pt x="8" y="322"/>
                    <a:pt x="3" y="383"/>
                    <a:pt x="9" y="440"/>
                  </a:cubicBezTo>
                  <a:lnTo>
                    <a:pt x="9" y="440"/>
                  </a:lnTo>
                  <a:cubicBezTo>
                    <a:pt x="0" y="477"/>
                    <a:pt x="0" y="516"/>
                    <a:pt x="0" y="568"/>
                  </a:cubicBezTo>
                  <a:cubicBezTo>
                    <a:pt x="0" y="593"/>
                    <a:pt x="0" y="642"/>
                    <a:pt x="0" y="667"/>
                  </a:cubicBezTo>
                  <a:cubicBezTo>
                    <a:pt x="25" y="766"/>
                    <a:pt x="74" y="864"/>
                    <a:pt x="148" y="914"/>
                  </a:cubicBezTo>
                  <a:cubicBezTo>
                    <a:pt x="174" y="931"/>
                    <a:pt x="202" y="942"/>
                    <a:pt x="231" y="948"/>
                  </a:cubicBezTo>
                  <a:lnTo>
                    <a:pt x="231" y="948"/>
                  </a:lnTo>
                  <a:cubicBezTo>
                    <a:pt x="244" y="970"/>
                    <a:pt x="258" y="992"/>
                    <a:pt x="272" y="1013"/>
                  </a:cubicBezTo>
                  <a:cubicBezTo>
                    <a:pt x="297" y="1062"/>
                    <a:pt x="346" y="1087"/>
                    <a:pt x="395" y="1111"/>
                  </a:cubicBezTo>
                  <a:cubicBezTo>
                    <a:pt x="420" y="1136"/>
                    <a:pt x="494" y="1161"/>
                    <a:pt x="543" y="1161"/>
                  </a:cubicBezTo>
                  <a:cubicBezTo>
                    <a:pt x="642" y="1161"/>
                    <a:pt x="741" y="1111"/>
                    <a:pt x="815" y="1013"/>
                  </a:cubicBezTo>
                  <a:cubicBezTo>
                    <a:pt x="889" y="864"/>
                    <a:pt x="938" y="667"/>
                    <a:pt x="889" y="494"/>
                  </a:cubicBezTo>
                  <a:cubicBezTo>
                    <a:pt x="840" y="321"/>
                    <a:pt x="716" y="148"/>
                    <a:pt x="568" y="74"/>
                  </a:cubicBezTo>
                  <a:cubicBezTo>
                    <a:pt x="560" y="70"/>
                    <a:pt x="551" y="66"/>
                    <a:pt x="542" y="63"/>
                  </a:cubicBezTo>
                  <a:lnTo>
                    <a:pt x="542" y="63"/>
                  </a:lnTo>
                  <a:cubicBezTo>
                    <a:pt x="482" y="24"/>
                    <a:pt x="414" y="0"/>
                    <a:pt x="34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4"/>
            <p:cNvSpPr/>
            <p:nvPr/>
          </p:nvSpPr>
          <p:spPr>
            <a:xfrm>
              <a:off x="5032700" y="4138200"/>
              <a:ext cx="27800" cy="28275"/>
            </a:xfrm>
            <a:custGeom>
              <a:avLst/>
              <a:gdLst/>
              <a:ahLst/>
              <a:cxnLst/>
              <a:rect l="l" t="t" r="r" b="b"/>
              <a:pathLst>
                <a:path w="1112" h="1131" extrusionOk="0">
                  <a:moveTo>
                    <a:pt x="963" y="538"/>
                  </a:moveTo>
                  <a:lnTo>
                    <a:pt x="943" y="568"/>
                  </a:lnTo>
                  <a:lnTo>
                    <a:pt x="943" y="568"/>
                  </a:lnTo>
                  <a:cubicBezTo>
                    <a:pt x="946" y="560"/>
                    <a:pt x="952" y="550"/>
                    <a:pt x="962" y="539"/>
                  </a:cubicBezTo>
                  <a:lnTo>
                    <a:pt x="962" y="539"/>
                  </a:lnTo>
                  <a:cubicBezTo>
                    <a:pt x="962" y="539"/>
                    <a:pt x="963" y="538"/>
                    <a:pt x="963" y="538"/>
                  </a:cubicBezTo>
                  <a:close/>
                  <a:moveTo>
                    <a:pt x="942" y="573"/>
                  </a:moveTo>
                  <a:lnTo>
                    <a:pt x="963" y="587"/>
                  </a:lnTo>
                  <a:cubicBezTo>
                    <a:pt x="954" y="587"/>
                    <a:pt x="948" y="584"/>
                    <a:pt x="943" y="578"/>
                  </a:cubicBezTo>
                  <a:lnTo>
                    <a:pt x="943" y="578"/>
                  </a:lnTo>
                  <a:cubicBezTo>
                    <a:pt x="943" y="576"/>
                    <a:pt x="942" y="575"/>
                    <a:pt x="942" y="573"/>
                  </a:cubicBezTo>
                  <a:close/>
                  <a:moveTo>
                    <a:pt x="470" y="562"/>
                  </a:moveTo>
                  <a:lnTo>
                    <a:pt x="470" y="562"/>
                  </a:lnTo>
                  <a:cubicBezTo>
                    <a:pt x="470" y="563"/>
                    <a:pt x="470" y="563"/>
                    <a:pt x="470" y="563"/>
                  </a:cubicBezTo>
                  <a:lnTo>
                    <a:pt x="470" y="563"/>
                  </a:lnTo>
                  <a:cubicBezTo>
                    <a:pt x="479" y="572"/>
                    <a:pt x="485" y="581"/>
                    <a:pt x="488" y="591"/>
                  </a:cubicBezTo>
                  <a:lnTo>
                    <a:pt x="488" y="591"/>
                  </a:lnTo>
                  <a:lnTo>
                    <a:pt x="470" y="562"/>
                  </a:lnTo>
                  <a:close/>
                  <a:moveTo>
                    <a:pt x="489" y="592"/>
                  </a:moveTo>
                  <a:lnTo>
                    <a:pt x="489" y="592"/>
                  </a:lnTo>
                  <a:cubicBezTo>
                    <a:pt x="490" y="592"/>
                    <a:pt x="491" y="593"/>
                    <a:pt x="491" y="593"/>
                  </a:cubicBezTo>
                  <a:lnTo>
                    <a:pt x="491" y="593"/>
                  </a:lnTo>
                  <a:cubicBezTo>
                    <a:pt x="492" y="595"/>
                    <a:pt x="493" y="597"/>
                    <a:pt x="494" y="599"/>
                  </a:cubicBezTo>
                  <a:lnTo>
                    <a:pt x="494" y="599"/>
                  </a:lnTo>
                  <a:lnTo>
                    <a:pt x="489" y="592"/>
                  </a:lnTo>
                  <a:close/>
                  <a:moveTo>
                    <a:pt x="946" y="585"/>
                  </a:moveTo>
                  <a:lnTo>
                    <a:pt x="963" y="612"/>
                  </a:lnTo>
                  <a:cubicBezTo>
                    <a:pt x="955" y="603"/>
                    <a:pt x="949" y="595"/>
                    <a:pt x="946" y="585"/>
                  </a:cubicBezTo>
                  <a:close/>
                  <a:moveTo>
                    <a:pt x="507" y="612"/>
                  </a:moveTo>
                  <a:cubicBezTo>
                    <a:pt x="509" y="612"/>
                    <a:pt x="510" y="612"/>
                    <a:pt x="512" y="613"/>
                  </a:cubicBezTo>
                  <a:lnTo>
                    <a:pt x="512" y="613"/>
                  </a:lnTo>
                  <a:cubicBezTo>
                    <a:pt x="512" y="614"/>
                    <a:pt x="513" y="615"/>
                    <a:pt x="514" y="617"/>
                  </a:cubicBezTo>
                  <a:lnTo>
                    <a:pt x="514" y="617"/>
                  </a:lnTo>
                  <a:lnTo>
                    <a:pt x="507" y="612"/>
                  </a:lnTo>
                  <a:close/>
                  <a:moveTo>
                    <a:pt x="276" y="544"/>
                  </a:moveTo>
                  <a:lnTo>
                    <a:pt x="276" y="544"/>
                  </a:lnTo>
                  <a:cubicBezTo>
                    <a:pt x="262" y="572"/>
                    <a:pt x="253" y="603"/>
                    <a:pt x="247" y="636"/>
                  </a:cubicBezTo>
                  <a:lnTo>
                    <a:pt x="247" y="636"/>
                  </a:lnTo>
                  <a:lnTo>
                    <a:pt x="247" y="587"/>
                  </a:lnTo>
                  <a:lnTo>
                    <a:pt x="276" y="544"/>
                  </a:lnTo>
                  <a:close/>
                  <a:moveTo>
                    <a:pt x="541" y="1"/>
                  </a:moveTo>
                  <a:cubicBezTo>
                    <a:pt x="494" y="1"/>
                    <a:pt x="445" y="7"/>
                    <a:pt x="396" y="19"/>
                  </a:cubicBezTo>
                  <a:cubicBezTo>
                    <a:pt x="297" y="44"/>
                    <a:pt x="223" y="93"/>
                    <a:pt x="173" y="143"/>
                  </a:cubicBezTo>
                  <a:cubicBezTo>
                    <a:pt x="99" y="217"/>
                    <a:pt x="50" y="291"/>
                    <a:pt x="25" y="390"/>
                  </a:cubicBezTo>
                  <a:cubicBezTo>
                    <a:pt x="1" y="464"/>
                    <a:pt x="1" y="562"/>
                    <a:pt x="25" y="661"/>
                  </a:cubicBezTo>
                  <a:cubicBezTo>
                    <a:pt x="50" y="735"/>
                    <a:pt x="99" y="809"/>
                    <a:pt x="149" y="883"/>
                  </a:cubicBezTo>
                  <a:cubicBezTo>
                    <a:pt x="223" y="957"/>
                    <a:pt x="297" y="1007"/>
                    <a:pt x="396" y="1032"/>
                  </a:cubicBezTo>
                  <a:lnTo>
                    <a:pt x="364" y="1011"/>
                  </a:lnTo>
                  <a:lnTo>
                    <a:pt x="364" y="1011"/>
                  </a:lnTo>
                  <a:cubicBezTo>
                    <a:pt x="381" y="1018"/>
                    <a:pt x="400" y="1025"/>
                    <a:pt x="420" y="1032"/>
                  </a:cubicBezTo>
                  <a:lnTo>
                    <a:pt x="542" y="1032"/>
                  </a:lnTo>
                  <a:cubicBezTo>
                    <a:pt x="564" y="1050"/>
                    <a:pt x="589" y="1066"/>
                    <a:pt x="618" y="1081"/>
                  </a:cubicBezTo>
                  <a:cubicBezTo>
                    <a:pt x="667" y="1106"/>
                    <a:pt x="716" y="1130"/>
                    <a:pt x="766" y="1130"/>
                  </a:cubicBezTo>
                  <a:cubicBezTo>
                    <a:pt x="815" y="1130"/>
                    <a:pt x="840" y="1106"/>
                    <a:pt x="889" y="1106"/>
                  </a:cubicBezTo>
                  <a:cubicBezTo>
                    <a:pt x="914" y="1081"/>
                    <a:pt x="963" y="1056"/>
                    <a:pt x="988" y="1032"/>
                  </a:cubicBezTo>
                  <a:cubicBezTo>
                    <a:pt x="1013" y="982"/>
                    <a:pt x="1037" y="957"/>
                    <a:pt x="1062" y="908"/>
                  </a:cubicBezTo>
                  <a:cubicBezTo>
                    <a:pt x="1087" y="809"/>
                    <a:pt x="1087" y="735"/>
                    <a:pt x="1087" y="636"/>
                  </a:cubicBezTo>
                  <a:cubicBezTo>
                    <a:pt x="1112" y="612"/>
                    <a:pt x="1112" y="587"/>
                    <a:pt x="1087" y="562"/>
                  </a:cubicBezTo>
                  <a:cubicBezTo>
                    <a:pt x="1087" y="513"/>
                    <a:pt x="1087" y="439"/>
                    <a:pt x="1062" y="390"/>
                  </a:cubicBezTo>
                  <a:cubicBezTo>
                    <a:pt x="1037" y="316"/>
                    <a:pt x="988" y="217"/>
                    <a:pt x="914" y="167"/>
                  </a:cubicBezTo>
                  <a:cubicBezTo>
                    <a:pt x="840" y="93"/>
                    <a:pt x="766" y="44"/>
                    <a:pt x="667" y="19"/>
                  </a:cubicBezTo>
                  <a:cubicBezTo>
                    <a:pt x="630" y="7"/>
                    <a:pt x="587" y="1"/>
                    <a:pt x="54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4"/>
            <p:cNvSpPr/>
            <p:nvPr/>
          </p:nvSpPr>
          <p:spPr>
            <a:xfrm>
              <a:off x="5155525" y="4096075"/>
              <a:ext cx="31500" cy="24725"/>
            </a:xfrm>
            <a:custGeom>
              <a:avLst/>
              <a:gdLst/>
              <a:ahLst/>
              <a:cxnLst/>
              <a:rect l="l" t="t" r="r" b="b"/>
              <a:pathLst>
                <a:path w="1260" h="989" extrusionOk="0">
                  <a:moveTo>
                    <a:pt x="445" y="1"/>
                  </a:moveTo>
                  <a:cubicBezTo>
                    <a:pt x="371" y="25"/>
                    <a:pt x="297" y="50"/>
                    <a:pt x="248" y="99"/>
                  </a:cubicBezTo>
                  <a:cubicBezTo>
                    <a:pt x="173" y="149"/>
                    <a:pt x="124" y="223"/>
                    <a:pt x="75" y="297"/>
                  </a:cubicBezTo>
                  <a:cubicBezTo>
                    <a:pt x="25" y="396"/>
                    <a:pt x="1" y="519"/>
                    <a:pt x="25" y="618"/>
                  </a:cubicBezTo>
                  <a:cubicBezTo>
                    <a:pt x="50" y="692"/>
                    <a:pt x="75" y="766"/>
                    <a:pt x="149" y="840"/>
                  </a:cubicBezTo>
                  <a:cubicBezTo>
                    <a:pt x="198" y="890"/>
                    <a:pt x="272" y="939"/>
                    <a:pt x="346" y="964"/>
                  </a:cubicBezTo>
                  <a:cubicBezTo>
                    <a:pt x="396" y="964"/>
                    <a:pt x="420" y="988"/>
                    <a:pt x="470" y="988"/>
                  </a:cubicBezTo>
                  <a:lnTo>
                    <a:pt x="593" y="988"/>
                  </a:lnTo>
                  <a:cubicBezTo>
                    <a:pt x="706" y="966"/>
                    <a:pt x="777" y="902"/>
                    <a:pt x="826" y="817"/>
                  </a:cubicBezTo>
                  <a:lnTo>
                    <a:pt x="826" y="817"/>
                  </a:lnTo>
                  <a:cubicBezTo>
                    <a:pt x="920" y="793"/>
                    <a:pt x="1013" y="752"/>
                    <a:pt x="1087" y="692"/>
                  </a:cubicBezTo>
                  <a:cubicBezTo>
                    <a:pt x="1136" y="667"/>
                    <a:pt x="1186" y="618"/>
                    <a:pt x="1210" y="593"/>
                  </a:cubicBezTo>
                  <a:cubicBezTo>
                    <a:pt x="1235" y="544"/>
                    <a:pt x="1260" y="495"/>
                    <a:pt x="1260" y="420"/>
                  </a:cubicBezTo>
                  <a:cubicBezTo>
                    <a:pt x="1235" y="322"/>
                    <a:pt x="1186" y="223"/>
                    <a:pt x="1087" y="174"/>
                  </a:cubicBezTo>
                  <a:cubicBezTo>
                    <a:pt x="963" y="99"/>
                    <a:pt x="840" y="50"/>
                    <a:pt x="69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4"/>
            <p:cNvSpPr/>
            <p:nvPr/>
          </p:nvSpPr>
          <p:spPr>
            <a:xfrm>
              <a:off x="5231450" y="4088000"/>
              <a:ext cx="30875" cy="32800"/>
            </a:xfrm>
            <a:custGeom>
              <a:avLst/>
              <a:gdLst/>
              <a:ahLst/>
              <a:cxnLst/>
              <a:rect l="l" t="t" r="r" b="b"/>
              <a:pathLst>
                <a:path w="1235" h="1312" extrusionOk="0">
                  <a:moveTo>
                    <a:pt x="1235" y="990"/>
                  </a:moveTo>
                  <a:cubicBezTo>
                    <a:pt x="1235" y="990"/>
                    <a:pt x="1235" y="990"/>
                    <a:pt x="1235" y="990"/>
                  </a:cubicBezTo>
                  <a:lnTo>
                    <a:pt x="1235" y="990"/>
                  </a:lnTo>
                  <a:close/>
                  <a:moveTo>
                    <a:pt x="1235" y="990"/>
                  </a:moveTo>
                  <a:cubicBezTo>
                    <a:pt x="1235" y="990"/>
                    <a:pt x="1235" y="990"/>
                    <a:pt x="1235" y="990"/>
                  </a:cubicBezTo>
                  <a:lnTo>
                    <a:pt x="1235" y="990"/>
                  </a:lnTo>
                  <a:close/>
                  <a:moveTo>
                    <a:pt x="1235" y="1015"/>
                  </a:moveTo>
                  <a:cubicBezTo>
                    <a:pt x="1235" y="1015"/>
                    <a:pt x="1235" y="1015"/>
                    <a:pt x="1235" y="1015"/>
                  </a:cubicBezTo>
                  <a:lnTo>
                    <a:pt x="1235" y="1015"/>
                  </a:lnTo>
                  <a:close/>
                  <a:moveTo>
                    <a:pt x="468" y="1"/>
                  </a:moveTo>
                  <a:cubicBezTo>
                    <a:pt x="385" y="1"/>
                    <a:pt x="299" y="22"/>
                    <a:pt x="223" y="52"/>
                  </a:cubicBezTo>
                  <a:lnTo>
                    <a:pt x="198" y="77"/>
                  </a:lnTo>
                  <a:cubicBezTo>
                    <a:pt x="173" y="102"/>
                    <a:pt x="148" y="126"/>
                    <a:pt x="124" y="151"/>
                  </a:cubicBezTo>
                  <a:cubicBezTo>
                    <a:pt x="74" y="200"/>
                    <a:pt x="25" y="274"/>
                    <a:pt x="0" y="348"/>
                  </a:cubicBezTo>
                  <a:cubicBezTo>
                    <a:pt x="0" y="398"/>
                    <a:pt x="0" y="472"/>
                    <a:pt x="0" y="546"/>
                  </a:cubicBezTo>
                  <a:cubicBezTo>
                    <a:pt x="25" y="595"/>
                    <a:pt x="25" y="620"/>
                    <a:pt x="50" y="645"/>
                  </a:cubicBezTo>
                  <a:cubicBezTo>
                    <a:pt x="74" y="694"/>
                    <a:pt x="99" y="743"/>
                    <a:pt x="124" y="793"/>
                  </a:cubicBezTo>
                  <a:cubicBezTo>
                    <a:pt x="191" y="905"/>
                    <a:pt x="300" y="997"/>
                    <a:pt x="430" y="1050"/>
                  </a:cubicBezTo>
                  <a:lnTo>
                    <a:pt x="430" y="1050"/>
                  </a:lnTo>
                  <a:lnTo>
                    <a:pt x="445" y="1064"/>
                  </a:lnTo>
                  <a:cubicBezTo>
                    <a:pt x="514" y="1116"/>
                    <a:pt x="583" y="1144"/>
                    <a:pt x="661" y="1147"/>
                  </a:cubicBezTo>
                  <a:lnTo>
                    <a:pt x="661" y="1147"/>
                  </a:lnTo>
                  <a:cubicBezTo>
                    <a:pt x="680" y="1176"/>
                    <a:pt x="698" y="1194"/>
                    <a:pt x="716" y="1213"/>
                  </a:cubicBezTo>
                  <a:cubicBezTo>
                    <a:pt x="766" y="1262"/>
                    <a:pt x="840" y="1311"/>
                    <a:pt x="939" y="1311"/>
                  </a:cubicBezTo>
                  <a:cubicBezTo>
                    <a:pt x="1013" y="1311"/>
                    <a:pt x="1087" y="1262"/>
                    <a:pt x="1161" y="1213"/>
                  </a:cubicBezTo>
                  <a:cubicBezTo>
                    <a:pt x="1208" y="1165"/>
                    <a:pt x="1233" y="1095"/>
                    <a:pt x="1235" y="1001"/>
                  </a:cubicBezTo>
                  <a:lnTo>
                    <a:pt x="1235" y="1001"/>
                  </a:lnTo>
                  <a:cubicBezTo>
                    <a:pt x="1235" y="1006"/>
                    <a:pt x="1235" y="1010"/>
                    <a:pt x="1235" y="1015"/>
                  </a:cubicBezTo>
                  <a:lnTo>
                    <a:pt x="1235" y="990"/>
                  </a:lnTo>
                  <a:cubicBezTo>
                    <a:pt x="1235" y="994"/>
                    <a:pt x="1235" y="998"/>
                    <a:pt x="1235" y="1001"/>
                  </a:cubicBezTo>
                  <a:lnTo>
                    <a:pt x="1235" y="1001"/>
                  </a:lnTo>
                  <a:cubicBezTo>
                    <a:pt x="1233" y="884"/>
                    <a:pt x="1208" y="790"/>
                    <a:pt x="1161" y="719"/>
                  </a:cubicBezTo>
                  <a:cubicBezTo>
                    <a:pt x="1133" y="682"/>
                    <a:pt x="1106" y="649"/>
                    <a:pt x="1078" y="619"/>
                  </a:cubicBezTo>
                  <a:lnTo>
                    <a:pt x="1078" y="619"/>
                  </a:lnTo>
                  <a:cubicBezTo>
                    <a:pt x="1077" y="578"/>
                    <a:pt x="1064" y="537"/>
                    <a:pt x="1037" y="497"/>
                  </a:cubicBezTo>
                  <a:cubicBezTo>
                    <a:pt x="1025" y="471"/>
                    <a:pt x="1012" y="446"/>
                    <a:pt x="996" y="421"/>
                  </a:cubicBezTo>
                  <a:lnTo>
                    <a:pt x="996" y="421"/>
                  </a:lnTo>
                  <a:cubicBezTo>
                    <a:pt x="979" y="344"/>
                    <a:pt x="947" y="272"/>
                    <a:pt x="889" y="200"/>
                  </a:cubicBezTo>
                  <a:cubicBezTo>
                    <a:pt x="864" y="151"/>
                    <a:pt x="815" y="102"/>
                    <a:pt x="766" y="77"/>
                  </a:cubicBezTo>
                  <a:cubicBezTo>
                    <a:pt x="716" y="52"/>
                    <a:pt x="667" y="27"/>
                    <a:pt x="618" y="27"/>
                  </a:cubicBezTo>
                  <a:cubicBezTo>
                    <a:pt x="570" y="9"/>
                    <a:pt x="520" y="1"/>
                    <a:pt x="46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4"/>
            <p:cNvSpPr/>
            <p:nvPr/>
          </p:nvSpPr>
          <p:spPr>
            <a:xfrm>
              <a:off x="5303650" y="4189675"/>
              <a:ext cx="40775" cy="34825"/>
            </a:xfrm>
            <a:custGeom>
              <a:avLst/>
              <a:gdLst/>
              <a:ahLst/>
              <a:cxnLst/>
              <a:rect l="l" t="t" r="r" b="b"/>
              <a:pathLst>
                <a:path w="1631" h="1393" extrusionOk="0">
                  <a:moveTo>
                    <a:pt x="493" y="0"/>
                  </a:moveTo>
                  <a:cubicBezTo>
                    <a:pt x="443" y="0"/>
                    <a:pt x="392" y="11"/>
                    <a:pt x="347" y="34"/>
                  </a:cubicBezTo>
                  <a:cubicBezTo>
                    <a:pt x="230" y="112"/>
                    <a:pt x="174" y="237"/>
                    <a:pt x="205" y="358"/>
                  </a:cubicBezTo>
                  <a:lnTo>
                    <a:pt x="205" y="358"/>
                  </a:lnTo>
                  <a:cubicBezTo>
                    <a:pt x="178" y="379"/>
                    <a:pt x="151" y="402"/>
                    <a:pt x="124" y="429"/>
                  </a:cubicBezTo>
                  <a:cubicBezTo>
                    <a:pt x="26" y="528"/>
                    <a:pt x="1" y="676"/>
                    <a:pt x="26" y="824"/>
                  </a:cubicBezTo>
                  <a:cubicBezTo>
                    <a:pt x="50" y="923"/>
                    <a:pt x="124" y="997"/>
                    <a:pt x="174" y="1071"/>
                  </a:cubicBezTo>
                  <a:cubicBezTo>
                    <a:pt x="371" y="1293"/>
                    <a:pt x="643" y="1392"/>
                    <a:pt x="914" y="1392"/>
                  </a:cubicBezTo>
                  <a:cubicBezTo>
                    <a:pt x="1063" y="1367"/>
                    <a:pt x="1186" y="1343"/>
                    <a:pt x="1309" y="1269"/>
                  </a:cubicBezTo>
                  <a:cubicBezTo>
                    <a:pt x="1507" y="1170"/>
                    <a:pt x="1630" y="972"/>
                    <a:pt x="1630" y="775"/>
                  </a:cubicBezTo>
                  <a:cubicBezTo>
                    <a:pt x="1606" y="602"/>
                    <a:pt x="1532" y="479"/>
                    <a:pt x="1384" y="404"/>
                  </a:cubicBezTo>
                  <a:cubicBezTo>
                    <a:pt x="1383" y="404"/>
                    <a:pt x="1382" y="403"/>
                    <a:pt x="1381" y="403"/>
                  </a:cubicBezTo>
                  <a:lnTo>
                    <a:pt x="1381" y="403"/>
                  </a:lnTo>
                  <a:cubicBezTo>
                    <a:pt x="1326" y="319"/>
                    <a:pt x="1248" y="250"/>
                    <a:pt x="1161" y="207"/>
                  </a:cubicBezTo>
                  <a:cubicBezTo>
                    <a:pt x="1046" y="149"/>
                    <a:pt x="930" y="125"/>
                    <a:pt x="819" y="125"/>
                  </a:cubicBezTo>
                  <a:cubicBezTo>
                    <a:pt x="796" y="125"/>
                    <a:pt x="772" y="126"/>
                    <a:pt x="749" y="128"/>
                  </a:cubicBezTo>
                  <a:lnTo>
                    <a:pt x="749" y="128"/>
                  </a:lnTo>
                  <a:cubicBezTo>
                    <a:pt x="693" y="45"/>
                    <a:pt x="594" y="0"/>
                    <a:pt x="4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4"/>
            <p:cNvSpPr/>
            <p:nvPr/>
          </p:nvSpPr>
          <p:spPr>
            <a:xfrm>
              <a:off x="5191950" y="4208575"/>
              <a:ext cx="31500" cy="27025"/>
            </a:xfrm>
            <a:custGeom>
              <a:avLst/>
              <a:gdLst/>
              <a:ahLst/>
              <a:cxnLst/>
              <a:rect l="l" t="t" r="r" b="b"/>
              <a:pathLst>
                <a:path w="1260" h="1081" extrusionOk="0">
                  <a:moveTo>
                    <a:pt x="519" y="0"/>
                  </a:moveTo>
                  <a:cubicBezTo>
                    <a:pt x="494" y="0"/>
                    <a:pt x="469" y="6"/>
                    <a:pt x="445" y="19"/>
                  </a:cubicBezTo>
                  <a:cubicBezTo>
                    <a:pt x="427" y="27"/>
                    <a:pt x="410" y="36"/>
                    <a:pt x="393" y="45"/>
                  </a:cubicBezTo>
                  <a:lnTo>
                    <a:pt x="393" y="45"/>
                  </a:lnTo>
                  <a:cubicBezTo>
                    <a:pt x="366" y="38"/>
                    <a:pt x="339" y="33"/>
                    <a:pt x="312" y="33"/>
                  </a:cubicBezTo>
                  <a:cubicBezTo>
                    <a:pt x="291" y="33"/>
                    <a:pt x="269" y="36"/>
                    <a:pt x="247" y="43"/>
                  </a:cubicBezTo>
                  <a:cubicBezTo>
                    <a:pt x="148" y="68"/>
                    <a:pt x="99" y="118"/>
                    <a:pt x="50" y="192"/>
                  </a:cubicBezTo>
                  <a:cubicBezTo>
                    <a:pt x="0" y="266"/>
                    <a:pt x="0" y="340"/>
                    <a:pt x="25" y="414"/>
                  </a:cubicBezTo>
                  <a:lnTo>
                    <a:pt x="50" y="488"/>
                  </a:lnTo>
                  <a:cubicBezTo>
                    <a:pt x="74" y="537"/>
                    <a:pt x="124" y="587"/>
                    <a:pt x="173" y="611"/>
                  </a:cubicBezTo>
                  <a:lnTo>
                    <a:pt x="124" y="611"/>
                  </a:lnTo>
                  <a:lnTo>
                    <a:pt x="667" y="1006"/>
                  </a:lnTo>
                  <a:cubicBezTo>
                    <a:pt x="712" y="1029"/>
                    <a:pt x="757" y="1041"/>
                    <a:pt x="802" y="1043"/>
                  </a:cubicBezTo>
                  <a:lnTo>
                    <a:pt x="802" y="1043"/>
                  </a:lnTo>
                  <a:cubicBezTo>
                    <a:pt x="822" y="1048"/>
                    <a:pt x="843" y="1053"/>
                    <a:pt x="864" y="1056"/>
                  </a:cubicBezTo>
                  <a:cubicBezTo>
                    <a:pt x="897" y="1072"/>
                    <a:pt x="933" y="1080"/>
                    <a:pt x="969" y="1080"/>
                  </a:cubicBezTo>
                  <a:cubicBezTo>
                    <a:pt x="1040" y="1080"/>
                    <a:pt x="1111" y="1048"/>
                    <a:pt x="1161" y="982"/>
                  </a:cubicBezTo>
                  <a:cubicBezTo>
                    <a:pt x="1210" y="957"/>
                    <a:pt x="1235" y="908"/>
                    <a:pt x="1259" y="858"/>
                  </a:cubicBezTo>
                  <a:cubicBezTo>
                    <a:pt x="1259" y="809"/>
                    <a:pt x="1259" y="735"/>
                    <a:pt x="1259" y="685"/>
                  </a:cubicBezTo>
                  <a:cubicBezTo>
                    <a:pt x="1243" y="620"/>
                    <a:pt x="1218" y="556"/>
                    <a:pt x="1185" y="498"/>
                  </a:cubicBezTo>
                  <a:lnTo>
                    <a:pt x="1185" y="498"/>
                  </a:lnTo>
                  <a:cubicBezTo>
                    <a:pt x="1185" y="486"/>
                    <a:pt x="1185" y="474"/>
                    <a:pt x="1185" y="463"/>
                  </a:cubicBezTo>
                  <a:cubicBezTo>
                    <a:pt x="1161" y="414"/>
                    <a:pt x="1136" y="364"/>
                    <a:pt x="1111" y="315"/>
                  </a:cubicBezTo>
                  <a:cubicBezTo>
                    <a:pt x="1013" y="142"/>
                    <a:pt x="815" y="43"/>
                    <a:pt x="593" y="19"/>
                  </a:cubicBezTo>
                  <a:cubicBezTo>
                    <a:pt x="568" y="6"/>
                    <a:pt x="543" y="0"/>
                    <a:pt x="51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4"/>
            <p:cNvSpPr/>
            <p:nvPr/>
          </p:nvSpPr>
          <p:spPr>
            <a:xfrm>
              <a:off x="5123425" y="4167450"/>
              <a:ext cx="31500" cy="26175"/>
            </a:xfrm>
            <a:custGeom>
              <a:avLst/>
              <a:gdLst/>
              <a:ahLst/>
              <a:cxnLst/>
              <a:rect l="l" t="t" r="r" b="b"/>
              <a:pathLst>
                <a:path w="1260" h="1047" extrusionOk="0">
                  <a:moveTo>
                    <a:pt x="766" y="306"/>
                  </a:moveTo>
                  <a:lnTo>
                    <a:pt x="787" y="320"/>
                  </a:lnTo>
                  <a:lnTo>
                    <a:pt x="787" y="320"/>
                  </a:lnTo>
                  <a:cubicBezTo>
                    <a:pt x="779" y="316"/>
                    <a:pt x="772" y="312"/>
                    <a:pt x="766" y="306"/>
                  </a:cubicBezTo>
                  <a:close/>
                  <a:moveTo>
                    <a:pt x="733" y="375"/>
                  </a:moveTo>
                  <a:lnTo>
                    <a:pt x="733" y="375"/>
                  </a:lnTo>
                  <a:cubicBezTo>
                    <a:pt x="729" y="378"/>
                    <a:pt x="724" y="380"/>
                    <a:pt x="717" y="380"/>
                  </a:cubicBezTo>
                  <a:lnTo>
                    <a:pt x="733" y="375"/>
                  </a:lnTo>
                  <a:close/>
                  <a:moveTo>
                    <a:pt x="840" y="429"/>
                  </a:moveTo>
                  <a:cubicBezTo>
                    <a:pt x="840" y="442"/>
                    <a:pt x="834" y="448"/>
                    <a:pt x="825" y="448"/>
                  </a:cubicBezTo>
                  <a:cubicBezTo>
                    <a:pt x="816" y="448"/>
                    <a:pt x="803" y="442"/>
                    <a:pt x="791" y="429"/>
                  </a:cubicBezTo>
                  <a:close/>
                  <a:moveTo>
                    <a:pt x="881" y="602"/>
                  </a:moveTo>
                  <a:lnTo>
                    <a:pt x="879" y="606"/>
                  </a:lnTo>
                  <a:lnTo>
                    <a:pt x="869" y="609"/>
                  </a:lnTo>
                  <a:lnTo>
                    <a:pt x="869" y="609"/>
                  </a:lnTo>
                  <a:cubicBezTo>
                    <a:pt x="869" y="607"/>
                    <a:pt x="870" y="605"/>
                    <a:pt x="871" y="603"/>
                  </a:cubicBezTo>
                  <a:lnTo>
                    <a:pt x="871" y="603"/>
                  </a:lnTo>
                  <a:cubicBezTo>
                    <a:pt x="874" y="603"/>
                    <a:pt x="877" y="602"/>
                    <a:pt x="881" y="602"/>
                  </a:cubicBezTo>
                  <a:close/>
                  <a:moveTo>
                    <a:pt x="315" y="0"/>
                  </a:moveTo>
                  <a:cubicBezTo>
                    <a:pt x="268" y="0"/>
                    <a:pt x="219" y="11"/>
                    <a:pt x="174" y="34"/>
                  </a:cubicBezTo>
                  <a:cubicBezTo>
                    <a:pt x="100" y="84"/>
                    <a:pt x="50" y="158"/>
                    <a:pt x="25" y="232"/>
                  </a:cubicBezTo>
                  <a:cubicBezTo>
                    <a:pt x="1" y="306"/>
                    <a:pt x="1" y="405"/>
                    <a:pt x="50" y="454"/>
                  </a:cubicBezTo>
                  <a:lnTo>
                    <a:pt x="25" y="503"/>
                  </a:lnTo>
                  <a:cubicBezTo>
                    <a:pt x="100" y="602"/>
                    <a:pt x="174" y="676"/>
                    <a:pt x="248" y="750"/>
                  </a:cubicBezTo>
                  <a:cubicBezTo>
                    <a:pt x="287" y="790"/>
                    <a:pt x="342" y="813"/>
                    <a:pt x="387" y="834"/>
                  </a:cubicBezTo>
                  <a:lnTo>
                    <a:pt x="387" y="834"/>
                  </a:lnTo>
                  <a:cubicBezTo>
                    <a:pt x="398" y="849"/>
                    <a:pt x="409" y="863"/>
                    <a:pt x="421" y="874"/>
                  </a:cubicBezTo>
                  <a:cubicBezTo>
                    <a:pt x="445" y="898"/>
                    <a:pt x="445" y="898"/>
                    <a:pt x="470" y="923"/>
                  </a:cubicBezTo>
                  <a:cubicBezTo>
                    <a:pt x="495" y="948"/>
                    <a:pt x="544" y="973"/>
                    <a:pt x="569" y="997"/>
                  </a:cubicBezTo>
                  <a:cubicBezTo>
                    <a:pt x="643" y="1022"/>
                    <a:pt x="741" y="1047"/>
                    <a:pt x="816" y="1047"/>
                  </a:cubicBezTo>
                  <a:lnTo>
                    <a:pt x="1013" y="1047"/>
                  </a:lnTo>
                  <a:cubicBezTo>
                    <a:pt x="1087" y="997"/>
                    <a:pt x="1161" y="948"/>
                    <a:pt x="1186" y="898"/>
                  </a:cubicBezTo>
                  <a:cubicBezTo>
                    <a:pt x="1230" y="832"/>
                    <a:pt x="1235" y="746"/>
                    <a:pt x="1235" y="675"/>
                  </a:cubicBezTo>
                  <a:lnTo>
                    <a:pt x="1235" y="675"/>
                  </a:lnTo>
                  <a:cubicBezTo>
                    <a:pt x="1243" y="660"/>
                    <a:pt x="1252" y="643"/>
                    <a:pt x="1260" y="627"/>
                  </a:cubicBezTo>
                  <a:cubicBezTo>
                    <a:pt x="1260" y="528"/>
                    <a:pt x="1260" y="454"/>
                    <a:pt x="1260" y="380"/>
                  </a:cubicBezTo>
                  <a:cubicBezTo>
                    <a:pt x="1260" y="355"/>
                    <a:pt x="1260" y="355"/>
                    <a:pt x="1260" y="331"/>
                  </a:cubicBezTo>
                  <a:cubicBezTo>
                    <a:pt x="1235" y="306"/>
                    <a:pt x="1211" y="257"/>
                    <a:pt x="1211" y="232"/>
                  </a:cubicBezTo>
                  <a:cubicBezTo>
                    <a:pt x="1161" y="182"/>
                    <a:pt x="1112" y="108"/>
                    <a:pt x="1038" y="84"/>
                  </a:cubicBezTo>
                  <a:cubicBezTo>
                    <a:pt x="1013" y="59"/>
                    <a:pt x="964" y="34"/>
                    <a:pt x="939" y="34"/>
                  </a:cubicBezTo>
                  <a:cubicBezTo>
                    <a:pt x="890" y="34"/>
                    <a:pt x="840" y="10"/>
                    <a:pt x="791" y="10"/>
                  </a:cubicBezTo>
                  <a:cubicBezTo>
                    <a:pt x="717" y="34"/>
                    <a:pt x="643" y="34"/>
                    <a:pt x="569" y="84"/>
                  </a:cubicBezTo>
                  <a:lnTo>
                    <a:pt x="545" y="99"/>
                  </a:lnTo>
                  <a:lnTo>
                    <a:pt x="545" y="99"/>
                  </a:lnTo>
                  <a:cubicBezTo>
                    <a:pt x="481" y="35"/>
                    <a:pt x="399" y="0"/>
                    <a:pt x="31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4"/>
            <p:cNvSpPr/>
            <p:nvPr/>
          </p:nvSpPr>
          <p:spPr>
            <a:xfrm>
              <a:off x="5248725" y="4153475"/>
              <a:ext cx="32125" cy="29700"/>
            </a:xfrm>
            <a:custGeom>
              <a:avLst/>
              <a:gdLst/>
              <a:ahLst/>
              <a:cxnLst/>
              <a:rect l="l" t="t" r="r" b="b"/>
              <a:pathLst>
                <a:path w="1285" h="1188" extrusionOk="0">
                  <a:moveTo>
                    <a:pt x="685" y="644"/>
                  </a:moveTo>
                  <a:lnTo>
                    <a:pt x="685" y="644"/>
                  </a:lnTo>
                  <a:cubicBezTo>
                    <a:pt x="685" y="644"/>
                    <a:pt x="686" y="645"/>
                    <a:pt x="686" y="645"/>
                  </a:cubicBezTo>
                  <a:lnTo>
                    <a:pt x="686" y="645"/>
                  </a:lnTo>
                  <a:lnTo>
                    <a:pt x="685" y="645"/>
                  </a:lnTo>
                  <a:lnTo>
                    <a:pt x="685" y="645"/>
                  </a:lnTo>
                  <a:lnTo>
                    <a:pt x="684" y="644"/>
                  </a:lnTo>
                  <a:lnTo>
                    <a:pt x="684" y="644"/>
                  </a:lnTo>
                  <a:cubicBezTo>
                    <a:pt x="685" y="644"/>
                    <a:pt x="685" y="644"/>
                    <a:pt x="685" y="644"/>
                  </a:cubicBezTo>
                  <a:close/>
                  <a:moveTo>
                    <a:pt x="643" y="1"/>
                  </a:moveTo>
                  <a:cubicBezTo>
                    <a:pt x="593" y="1"/>
                    <a:pt x="544" y="1"/>
                    <a:pt x="494" y="25"/>
                  </a:cubicBezTo>
                  <a:cubicBezTo>
                    <a:pt x="445" y="50"/>
                    <a:pt x="371" y="75"/>
                    <a:pt x="322" y="100"/>
                  </a:cubicBezTo>
                  <a:cubicBezTo>
                    <a:pt x="248" y="149"/>
                    <a:pt x="198" y="174"/>
                    <a:pt x="149" y="223"/>
                  </a:cubicBezTo>
                  <a:cubicBezTo>
                    <a:pt x="124" y="272"/>
                    <a:pt x="99" y="297"/>
                    <a:pt x="75" y="346"/>
                  </a:cubicBezTo>
                  <a:cubicBezTo>
                    <a:pt x="50" y="371"/>
                    <a:pt x="25" y="421"/>
                    <a:pt x="25" y="470"/>
                  </a:cubicBezTo>
                  <a:cubicBezTo>
                    <a:pt x="1" y="544"/>
                    <a:pt x="1" y="643"/>
                    <a:pt x="50" y="692"/>
                  </a:cubicBezTo>
                  <a:cubicBezTo>
                    <a:pt x="99" y="766"/>
                    <a:pt x="149" y="816"/>
                    <a:pt x="223" y="840"/>
                  </a:cubicBezTo>
                  <a:cubicBezTo>
                    <a:pt x="261" y="850"/>
                    <a:pt x="295" y="856"/>
                    <a:pt x="327" y="856"/>
                  </a:cubicBezTo>
                  <a:lnTo>
                    <a:pt x="327" y="856"/>
                  </a:lnTo>
                  <a:cubicBezTo>
                    <a:pt x="353" y="925"/>
                    <a:pt x="399" y="992"/>
                    <a:pt x="445" y="1038"/>
                  </a:cubicBezTo>
                  <a:cubicBezTo>
                    <a:pt x="525" y="1133"/>
                    <a:pt x="635" y="1188"/>
                    <a:pt x="750" y="1188"/>
                  </a:cubicBezTo>
                  <a:cubicBezTo>
                    <a:pt x="813" y="1188"/>
                    <a:pt x="878" y="1171"/>
                    <a:pt x="939" y="1136"/>
                  </a:cubicBezTo>
                  <a:cubicBezTo>
                    <a:pt x="1013" y="1112"/>
                    <a:pt x="1087" y="1087"/>
                    <a:pt x="1136" y="1013"/>
                  </a:cubicBezTo>
                  <a:cubicBezTo>
                    <a:pt x="1235" y="914"/>
                    <a:pt x="1284" y="791"/>
                    <a:pt x="1284" y="643"/>
                  </a:cubicBezTo>
                  <a:cubicBezTo>
                    <a:pt x="1284" y="568"/>
                    <a:pt x="1276" y="503"/>
                    <a:pt x="1258" y="436"/>
                  </a:cubicBezTo>
                  <a:lnTo>
                    <a:pt x="1258" y="436"/>
                  </a:lnTo>
                  <a:cubicBezTo>
                    <a:pt x="1259" y="422"/>
                    <a:pt x="1260" y="409"/>
                    <a:pt x="1260" y="396"/>
                  </a:cubicBezTo>
                  <a:cubicBezTo>
                    <a:pt x="1260" y="297"/>
                    <a:pt x="1210" y="223"/>
                    <a:pt x="1136" y="149"/>
                  </a:cubicBezTo>
                  <a:cubicBezTo>
                    <a:pt x="1102" y="126"/>
                    <a:pt x="1063" y="109"/>
                    <a:pt x="1022" y="99"/>
                  </a:cubicBezTo>
                  <a:lnTo>
                    <a:pt x="1022" y="99"/>
                  </a:lnTo>
                  <a:cubicBezTo>
                    <a:pt x="927" y="38"/>
                    <a:pt x="813" y="1"/>
                    <a:pt x="69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4"/>
            <p:cNvSpPr/>
            <p:nvPr/>
          </p:nvSpPr>
          <p:spPr>
            <a:xfrm>
              <a:off x="5387600" y="4171525"/>
              <a:ext cx="35200" cy="41950"/>
            </a:xfrm>
            <a:custGeom>
              <a:avLst/>
              <a:gdLst/>
              <a:ahLst/>
              <a:cxnLst/>
              <a:rect l="l" t="t" r="r" b="b"/>
              <a:pathLst>
                <a:path w="1408" h="1678" extrusionOk="0">
                  <a:moveTo>
                    <a:pt x="579" y="1222"/>
                  </a:moveTo>
                  <a:lnTo>
                    <a:pt x="579" y="1222"/>
                  </a:lnTo>
                  <a:cubicBezTo>
                    <a:pt x="579" y="1222"/>
                    <a:pt x="583" y="1224"/>
                    <a:pt x="593" y="1229"/>
                  </a:cubicBezTo>
                  <a:cubicBezTo>
                    <a:pt x="594" y="1230"/>
                    <a:pt x="595" y="1231"/>
                    <a:pt x="596" y="1232"/>
                  </a:cubicBezTo>
                  <a:lnTo>
                    <a:pt x="596" y="1232"/>
                  </a:lnTo>
                  <a:cubicBezTo>
                    <a:pt x="587" y="1227"/>
                    <a:pt x="579" y="1222"/>
                    <a:pt x="579" y="1222"/>
                  </a:cubicBezTo>
                  <a:close/>
                  <a:moveTo>
                    <a:pt x="454" y="1"/>
                  </a:moveTo>
                  <a:cubicBezTo>
                    <a:pt x="175" y="1"/>
                    <a:pt x="0" y="449"/>
                    <a:pt x="346" y="612"/>
                  </a:cubicBezTo>
                  <a:cubicBezTo>
                    <a:pt x="359" y="618"/>
                    <a:pt x="371" y="624"/>
                    <a:pt x="384" y="631"/>
                  </a:cubicBezTo>
                  <a:lnTo>
                    <a:pt x="384" y="631"/>
                  </a:lnTo>
                  <a:cubicBezTo>
                    <a:pt x="370" y="655"/>
                    <a:pt x="359" y="680"/>
                    <a:pt x="350" y="707"/>
                  </a:cubicBezTo>
                  <a:lnTo>
                    <a:pt x="350" y="707"/>
                  </a:lnTo>
                  <a:cubicBezTo>
                    <a:pt x="266" y="764"/>
                    <a:pt x="197" y="845"/>
                    <a:pt x="149" y="958"/>
                  </a:cubicBezTo>
                  <a:cubicBezTo>
                    <a:pt x="124" y="1081"/>
                    <a:pt x="124" y="1254"/>
                    <a:pt x="198" y="1377"/>
                  </a:cubicBezTo>
                  <a:cubicBezTo>
                    <a:pt x="310" y="1569"/>
                    <a:pt x="504" y="1678"/>
                    <a:pt x="707" y="1678"/>
                  </a:cubicBezTo>
                  <a:cubicBezTo>
                    <a:pt x="818" y="1678"/>
                    <a:pt x="933" y="1645"/>
                    <a:pt x="1038" y="1575"/>
                  </a:cubicBezTo>
                  <a:cubicBezTo>
                    <a:pt x="1309" y="1402"/>
                    <a:pt x="1408" y="1056"/>
                    <a:pt x="1309" y="760"/>
                  </a:cubicBezTo>
                  <a:cubicBezTo>
                    <a:pt x="1186" y="439"/>
                    <a:pt x="939" y="192"/>
                    <a:pt x="643" y="69"/>
                  </a:cubicBezTo>
                  <a:cubicBezTo>
                    <a:pt x="578" y="21"/>
                    <a:pt x="513" y="1"/>
                    <a:pt x="45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4"/>
            <p:cNvSpPr/>
            <p:nvPr/>
          </p:nvSpPr>
          <p:spPr>
            <a:xfrm>
              <a:off x="5192550" y="4283475"/>
              <a:ext cx="25950" cy="32000"/>
            </a:xfrm>
            <a:custGeom>
              <a:avLst/>
              <a:gdLst/>
              <a:ahLst/>
              <a:cxnLst/>
              <a:rect l="l" t="t" r="r" b="b"/>
              <a:pathLst>
                <a:path w="1038" h="1280" extrusionOk="0">
                  <a:moveTo>
                    <a:pt x="697" y="647"/>
                  </a:moveTo>
                  <a:lnTo>
                    <a:pt x="699" y="649"/>
                  </a:lnTo>
                  <a:lnTo>
                    <a:pt x="701" y="654"/>
                  </a:lnTo>
                  <a:lnTo>
                    <a:pt x="701" y="654"/>
                  </a:lnTo>
                  <a:cubicBezTo>
                    <a:pt x="700" y="653"/>
                    <a:pt x="700" y="653"/>
                    <a:pt x="699" y="653"/>
                  </a:cubicBezTo>
                  <a:lnTo>
                    <a:pt x="699" y="653"/>
                  </a:lnTo>
                  <a:cubicBezTo>
                    <a:pt x="698" y="651"/>
                    <a:pt x="697" y="649"/>
                    <a:pt x="697" y="647"/>
                  </a:cubicBezTo>
                  <a:close/>
                  <a:moveTo>
                    <a:pt x="711" y="683"/>
                  </a:moveTo>
                  <a:lnTo>
                    <a:pt x="711" y="685"/>
                  </a:lnTo>
                  <a:lnTo>
                    <a:pt x="711" y="685"/>
                  </a:lnTo>
                  <a:lnTo>
                    <a:pt x="708" y="691"/>
                  </a:lnTo>
                  <a:lnTo>
                    <a:pt x="708" y="691"/>
                  </a:lnTo>
                  <a:cubicBezTo>
                    <a:pt x="707" y="690"/>
                    <a:pt x="707" y="690"/>
                    <a:pt x="707" y="689"/>
                  </a:cubicBezTo>
                  <a:lnTo>
                    <a:pt x="707" y="689"/>
                  </a:lnTo>
                  <a:cubicBezTo>
                    <a:pt x="708" y="687"/>
                    <a:pt x="709" y="685"/>
                    <a:pt x="711" y="683"/>
                  </a:cubicBezTo>
                  <a:close/>
                  <a:moveTo>
                    <a:pt x="700" y="701"/>
                  </a:moveTo>
                  <a:lnTo>
                    <a:pt x="698" y="705"/>
                  </a:lnTo>
                  <a:lnTo>
                    <a:pt x="698" y="705"/>
                  </a:lnTo>
                  <a:cubicBezTo>
                    <a:pt x="698" y="704"/>
                    <a:pt x="699" y="703"/>
                    <a:pt x="699" y="702"/>
                  </a:cubicBezTo>
                  <a:lnTo>
                    <a:pt x="699" y="702"/>
                  </a:lnTo>
                  <a:lnTo>
                    <a:pt x="700" y="701"/>
                  </a:lnTo>
                  <a:close/>
                  <a:moveTo>
                    <a:pt x="488" y="1"/>
                  </a:moveTo>
                  <a:cubicBezTo>
                    <a:pt x="458" y="1"/>
                    <a:pt x="427" y="4"/>
                    <a:pt x="396" y="10"/>
                  </a:cubicBezTo>
                  <a:cubicBezTo>
                    <a:pt x="293" y="45"/>
                    <a:pt x="202" y="127"/>
                    <a:pt x="139" y="232"/>
                  </a:cubicBezTo>
                  <a:lnTo>
                    <a:pt x="139" y="232"/>
                  </a:lnTo>
                  <a:cubicBezTo>
                    <a:pt x="104" y="258"/>
                    <a:pt x="77" y="291"/>
                    <a:pt x="50" y="331"/>
                  </a:cubicBezTo>
                  <a:cubicBezTo>
                    <a:pt x="1" y="405"/>
                    <a:pt x="1" y="479"/>
                    <a:pt x="26" y="553"/>
                  </a:cubicBezTo>
                  <a:lnTo>
                    <a:pt x="1" y="553"/>
                  </a:lnTo>
                  <a:cubicBezTo>
                    <a:pt x="10" y="591"/>
                    <a:pt x="23" y="629"/>
                    <a:pt x="40" y="667"/>
                  </a:cubicBezTo>
                  <a:lnTo>
                    <a:pt x="40" y="667"/>
                  </a:lnTo>
                  <a:cubicBezTo>
                    <a:pt x="40" y="711"/>
                    <a:pt x="43" y="755"/>
                    <a:pt x="50" y="800"/>
                  </a:cubicBezTo>
                  <a:cubicBezTo>
                    <a:pt x="50" y="874"/>
                    <a:pt x="75" y="948"/>
                    <a:pt x="124" y="998"/>
                  </a:cubicBezTo>
                  <a:cubicBezTo>
                    <a:pt x="153" y="1026"/>
                    <a:pt x="182" y="1048"/>
                    <a:pt x="210" y="1063"/>
                  </a:cubicBezTo>
                  <a:lnTo>
                    <a:pt x="210" y="1063"/>
                  </a:lnTo>
                  <a:cubicBezTo>
                    <a:pt x="296" y="1161"/>
                    <a:pt x="411" y="1233"/>
                    <a:pt x="544" y="1269"/>
                  </a:cubicBezTo>
                  <a:cubicBezTo>
                    <a:pt x="566" y="1277"/>
                    <a:pt x="590" y="1280"/>
                    <a:pt x="614" y="1280"/>
                  </a:cubicBezTo>
                  <a:cubicBezTo>
                    <a:pt x="674" y="1280"/>
                    <a:pt x="739" y="1262"/>
                    <a:pt x="791" y="1245"/>
                  </a:cubicBezTo>
                  <a:cubicBezTo>
                    <a:pt x="840" y="1195"/>
                    <a:pt x="890" y="1121"/>
                    <a:pt x="914" y="1047"/>
                  </a:cubicBezTo>
                  <a:cubicBezTo>
                    <a:pt x="925" y="1003"/>
                    <a:pt x="934" y="958"/>
                    <a:pt x="940" y="912"/>
                  </a:cubicBezTo>
                  <a:lnTo>
                    <a:pt x="940" y="912"/>
                  </a:lnTo>
                  <a:cubicBezTo>
                    <a:pt x="1000" y="820"/>
                    <a:pt x="1038" y="711"/>
                    <a:pt x="1038" y="603"/>
                  </a:cubicBezTo>
                  <a:cubicBezTo>
                    <a:pt x="1038" y="479"/>
                    <a:pt x="989" y="356"/>
                    <a:pt x="890" y="282"/>
                  </a:cubicBezTo>
                  <a:cubicBezTo>
                    <a:pt x="886" y="276"/>
                    <a:pt x="882" y="270"/>
                    <a:pt x="877" y="265"/>
                  </a:cubicBezTo>
                  <a:lnTo>
                    <a:pt x="877" y="265"/>
                  </a:lnTo>
                  <a:cubicBezTo>
                    <a:pt x="850" y="187"/>
                    <a:pt x="805" y="126"/>
                    <a:pt x="742" y="84"/>
                  </a:cubicBezTo>
                  <a:cubicBezTo>
                    <a:pt x="668" y="29"/>
                    <a:pt x="580" y="1"/>
                    <a:pt x="48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4"/>
            <p:cNvSpPr/>
            <p:nvPr/>
          </p:nvSpPr>
          <p:spPr>
            <a:xfrm>
              <a:off x="5111100" y="4279400"/>
              <a:ext cx="27800" cy="26550"/>
            </a:xfrm>
            <a:custGeom>
              <a:avLst/>
              <a:gdLst/>
              <a:ahLst/>
              <a:cxnLst/>
              <a:rect l="l" t="t" r="r" b="b"/>
              <a:pathLst>
                <a:path w="1112" h="1062" extrusionOk="0">
                  <a:moveTo>
                    <a:pt x="667" y="297"/>
                  </a:moveTo>
                  <a:lnTo>
                    <a:pt x="691" y="371"/>
                  </a:lnTo>
                  <a:cubicBezTo>
                    <a:pt x="681" y="361"/>
                    <a:pt x="675" y="347"/>
                    <a:pt x="670" y="330"/>
                  </a:cubicBezTo>
                  <a:lnTo>
                    <a:pt x="670" y="330"/>
                  </a:lnTo>
                  <a:cubicBezTo>
                    <a:pt x="668" y="319"/>
                    <a:pt x="667" y="308"/>
                    <a:pt x="667" y="297"/>
                  </a:cubicBezTo>
                  <a:close/>
                  <a:moveTo>
                    <a:pt x="765" y="445"/>
                  </a:moveTo>
                  <a:lnTo>
                    <a:pt x="786" y="459"/>
                  </a:lnTo>
                  <a:lnTo>
                    <a:pt x="786" y="459"/>
                  </a:lnTo>
                  <a:cubicBezTo>
                    <a:pt x="779" y="455"/>
                    <a:pt x="771" y="451"/>
                    <a:pt x="765" y="445"/>
                  </a:cubicBezTo>
                  <a:close/>
                  <a:moveTo>
                    <a:pt x="534" y="612"/>
                  </a:moveTo>
                  <a:cubicBezTo>
                    <a:pt x="532" y="614"/>
                    <a:pt x="530" y="615"/>
                    <a:pt x="527" y="616"/>
                  </a:cubicBezTo>
                  <a:lnTo>
                    <a:pt x="527" y="616"/>
                  </a:lnTo>
                  <a:lnTo>
                    <a:pt x="528" y="614"/>
                  </a:lnTo>
                  <a:lnTo>
                    <a:pt x="528" y="614"/>
                  </a:lnTo>
                  <a:lnTo>
                    <a:pt x="534" y="612"/>
                  </a:lnTo>
                  <a:close/>
                  <a:moveTo>
                    <a:pt x="642" y="618"/>
                  </a:moveTo>
                  <a:lnTo>
                    <a:pt x="624" y="644"/>
                  </a:lnTo>
                  <a:lnTo>
                    <a:pt x="624" y="644"/>
                  </a:lnTo>
                  <a:cubicBezTo>
                    <a:pt x="624" y="644"/>
                    <a:pt x="624" y="644"/>
                    <a:pt x="624" y="644"/>
                  </a:cubicBezTo>
                  <a:lnTo>
                    <a:pt x="624" y="644"/>
                  </a:lnTo>
                  <a:cubicBezTo>
                    <a:pt x="628" y="635"/>
                    <a:pt x="633" y="626"/>
                    <a:pt x="642" y="618"/>
                  </a:cubicBezTo>
                  <a:close/>
                  <a:moveTo>
                    <a:pt x="642" y="642"/>
                  </a:moveTo>
                  <a:lnTo>
                    <a:pt x="642" y="642"/>
                  </a:lnTo>
                  <a:lnTo>
                    <a:pt x="642" y="642"/>
                  </a:lnTo>
                  <a:lnTo>
                    <a:pt x="626" y="653"/>
                  </a:lnTo>
                  <a:lnTo>
                    <a:pt x="626" y="653"/>
                  </a:lnTo>
                  <a:cubicBezTo>
                    <a:pt x="625" y="652"/>
                    <a:pt x="625" y="650"/>
                    <a:pt x="625" y="648"/>
                  </a:cubicBezTo>
                  <a:lnTo>
                    <a:pt x="625" y="648"/>
                  </a:lnTo>
                  <a:cubicBezTo>
                    <a:pt x="629" y="645"/>
                    <a:pt x="634" y="642"/>
                    <a:pt x="642" y="642"/>
                  </a:cubicBezTo>
                  <a:close/>
                  <a:moveTo>
                    <a:pt x="583" y="673"/>
                  </a:moveTo>
                  <a:cubicBezTo>
                    <a:pt x="586" y="673"/>
                    <a:pt x="589" y="674"/>
                    <a:pt x="593" y="675"/>
                  </a:cubicBezTo>
                  <a:lnTo>
                    <a:pt x="593" y="675"/>
                  </a:lnTo>
                  <a:lnTo>
                    <a:pt x="580" y="683"/>
                  </a:lnTo>
                  <a:lnTo>
                    <a:pt x="580" y="683"/>
                  </a:lnTo>
                  <a:lnTo>
                    <a:pt x="572" y="678"/>
                  </a:lnTo>
                  <a:lnTo>
                    <a:pt x="572" y="678"/>
                  </a:lnTo>
                  <a:cubicBezTo>
                    <a:pt x="575" y="675"/>
                    <a:pt x="579" y="673"/>
                    <a:pt x="583" y="673"/>
                  </a:cubicBezTo>
                  <a:close/>
                  <a:moveTo>
                    <a:pt x="346" y="0"/>
                  </a:moveTo>
                  <a:cubicBezTo>
                    <a:pt x="272" y="0"/>
                    <a:pt x="198" y="25"/>
                    <a:pt x="123" y="99"/>
                  </a:cubicBezTo>
                  <a:cubicBezTo>
                    <a:pt x="74" y="148"/>
                    <a:pt x="49" y="223"/>
                    <a:pt x="49" y="297"/>
                  </a:cubicBezTo>
                  <a:lnTo>
                    <a:pt x="25" y="297"/>
                  </a:lnTo>
                  <a:cubicBezTo>
                    <a:pt x="25" y="339"/>
                    <a:pt x="31" y="379"/>
                    <a:pt x="40" y="417"/>
                  </a:cubicBezTo>
                  <a:lnTo>
                    <a:pt x="40" y="417"/>
                  </a:lnTo>
                  <a:cubicBezTo>
                    <a:pt x="27" y="440"/>
                    <a:pt x="14" y="467"/>
                    <a:pt x="0" y="494"/>
                  </a:cubicBezTo>
                  <a:lnTo>
                    <a:pt x="0" y="519"/>
                  </a:lnTo>
                  <a:lnTo>
                    <a:pt x="0" y="642"/>
                  </a:lnTo>
                  <a:cubicBezTo>
                    <a:pt x="0" y="692"/>
                    <a:pt x="25" y="716"/>
                    <a:pt x="25" y="766"/>
                  </a:cubicBezTo>
                  <a:cubicBezTo>
                    <a:pt x="49" y="840"/>
                    <a:pt x="99" y="914"/>
                    <a:pt x="173" y="963"/>
                  </a:cubicBezTo>
                  <a:cubicBezTo>
                    <a:pt x="225" y="981"/>
                    <a:pt x="278" y="998"/>
                    <a:pt x="330" y="998"/>
                  </a:cubicBezTo>
                  <a:cubicBezTo>
                    <a:pt x="352" y="998"/>
                    <a:pt x="373" y="995"/>
                    <a:pt x="395" y="988"/>
                  </a:cubicBezTo>
                  <a:cubicBezTo>
                    <a:pt x="416" y="983"/>
                    <a:pt x="435" y="976"/>
                    <a:pt x="452" y="968"/>
                  </a:cubicBezTo>
                  <a:lnTo>
                    <a:pt x="452" y="968"/>
                  </a:lnTo>
                  <a:cubicBezTo>
                    <a:pt x="524" y="1014"/>
                    <a:pt x="596" y="1038"/>
                    <a:pt x="691" y="1062"/>
                  </a:cubicBezTo>
                  <a:lnTo>
                    <a:pt x="765" y="1062"/>
                  </a:lnTo>
                  <a:cubicBezTo>
                    <a:pt x="815" y="1062"/>
                    <a:pt x="839" y="1062"/>
                    <a:pt x="889" y="1037"/>
                  </a:cubicBezTo>
                  <a:cubicBezTo>
                    <a:pt x="914" y="1037"/>
                    <a:pt x="938" y="1013"/>
                    <a:pt x="963" y="988"/>
                  </a:cubicBezTo>
                  <a:cubicBezTo>
                    <a:pt x="988" y="963"/>
                    <a:pt x="1012" y="939"/>
                    <a:pt x="1037" y="914"/>
                  </a:cubicBezTo>
                  <a:cubicBezTo>
                    <a:pt x="1062" y="864"/>
                    <a:pt x="1086" y="815"/>
                    <a:pt x="1086" y="741"/>
                  </a:cubicBezTo>
                  <a:cubicBezTo>
                    <a:pt x="1111" y="667"/>
                    <a:pt x="1111" y="568"/>
                    <a:pt x="1086" y="494"/>
                  </a:cubicBezTo>
                  <a:cubicBezTo>
                    <a:pt x="1086" y="445"/>
                    <a:pt x="1062" y="371"/>
                    <a:pt x="1037" y="321"/>
                  </a:cubicBezTo>
                  <a:lnTo>
                    <a:pt x="1012" y="297"/>
                  </a:lnTo>
                  <a:cubicBezTo>
                    <a:pt x="988" y="247"/>
                    <a:pt x="963" y="223"/>
                    <a:pt x="938" y="198"/>
                  </a:cubicBezTo>
                  <a:cubicBezTo>
                    <a:pt x="864" y="124"/>
                    <a:pt x="815" y="99"/>
                    <a:pt x="716" y="74"/>
                  </a:cubicBezTo>
                  <a:lnTo>
                    <a:pt x="667" y="74"/>
                  </a:lnTo>
                  <a:cubicBezTo>
                    <a:pt x="654" y="62"/>
                    <a:pt x="636" y="56"/>
                    <a:pt x="614" y="56"/>
                  </a:cubicBezTo>
                  <a:cubicBezTo>
                    <a:pt x="593" y="56"/>
                    <a:pt x="570" y="62"/>
                    <a:pt x="546" y="73"/>
                  </a:cubicBezTo>
                  <a:lnTo>
                    <a:pt x="546" y="73"/>
                  </a:lnTo>
                  <a:cubicBezTo>
                    <a:pt x="493" y="19"/>
                    <a:pt x="410" y="0"/>
                    <a:pt x="34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4"/>
            <p:cNvSpPr/>
            <p:nvPr/>
          </p:nvSpPr>
          <p:spPr>
            <a:xfrm>
              <a:off x="5014175" y="4260850"/>
              <a:ext cx="38925" cy="34000"/>
            </a:xfrm>
            <a:custGeom>
              <a:avLst/>
              <a:gdLst/>
              <a:ahLst/>
              <a:cxnLst/>
              <a:rect l="l" t="t" r="r" b="b"/>
              <a:pathLst>
                <a:path w="1557" h="1360" extrusionOk="0">
                  <a:moveTo>
                    <a:pt x="582" y="1"/>
                  </a:moveTo>
                  <a:cubicBezTo>
                    <a:pt x="501" y="1"/>
                    <a:pt x="430" y="37"/>
                    <a:pt x="396" y="125"/>
                  </a:cubicBezTo>
                  <a:lnTo>
                    <a:pt x="421" y="100"/>
                  </a:lnTo>
                  <a:lnTo>
                    <a:pt x="421" y="100"/>
                  </a:lnTo>
                  <a:cubicBezTo>
                    <a:pt x="386" y="157"/>
                    <a:pt x="360" y="215"/>
                    <a:pt x="341" y="274"/>
                  </a:cubicBezTo>
                  <a:lnTo>
                    <a:pt x="341" y="274"/>
                  </a:lnTo>
                  <a:cubicBezTo>
                    <a:pt x="335" y="273"/>
                    <a:pt x="328" y="273"/>
                    <a:pt x="322" y="273"/>
                  </a:cubicBezTo>
                  <a:cubicBezTo>
                    <a:pt x="149" y="298"/>
                    <a:pt x="1" y="471"/>
                    <a:pt x="1" y="644"/>
                  </a:cubicBezTo>
                  <a:cubicBezTo>
                    <a:pt x="1" y="742"/>
                    <a:pt x="26" y="866"/>
                    <a:pt x="100" y="965"/>
                  </a:cubicBezTo>
                  <a:cubicBezTo>
                    <a:pt x="198" y="1137"/>
                    <a:pt x="371" y="1261"/>
                    <a:pt x="569" y="1335"/>
                  </a:cubicBezTo>
                  <a:lnTo>
                    <a:pt x="643" y="1335"/>
                  </a:lnTo>
                  <a:cubicBezTo>
                    <a:pt x="677" y="1335"/>
                    <a:pt x="699" y="1335"/>
                    <a:pt x="726" y="1327"/>
                  </a:cubicBezTo>
                  <a:lnTo>
                    <a:pt x="726" y="1327"/>
                  </a:lnTo>
                  <a:cubicBezTo>
                    <a:pt x="764" y="1345"/>
                    <a:pt x="802" y="1360"/>
                    <a:pt x="840" y="1360"/>
                  </a:cubicBezTo>
                  <a:cubicBezTo>
                    <a:pt x="890" y="1360"/>
                    <a:pt x="914" y="1335"/>
                    <a:pt x="964" y="1335"/>
                  </a:cubicBezTo>
                  <a:cubicBezTo>
                    <a:pt x="983" y="1322"/>
                    <a:pt x="1003" y="1307"/>
                    <a:pt x="1022" y="1291"/>
                  </a:cubicBezTo>
                  <a:lnTo>
                    <a:pt x="1022" y="1291"/>
                  </a:lnTo>
                  <a:cubicBezTo>
                    <a:pt x="1041" y="1293"/>
                    <a:pt x="1062" y="1293"/>
                    <a:pt x="1082" y="1293"/>
                  </a:cubicBezTo>
                  <a:cubicBezTo>
                    <a:pt x="1156" y="1293"/>
                    <a:pt x="1232" y="1283"/>
                    <a:pt x="1309" y="1261"/>
                  </a:cubicBezTo>
                  <a:cubicBezTo>
                    <a:pt x="1408" y="1236"/>
                    <a:pt x="1482" y="1162"/>
                    <a:pt x="1507" y="1088"/>
                  </a:cubicBezTo>
                  <a:cubicBezTo>
                    <a:pt x="1556" y="989"/>
                    <a:pt x="1556" y="890"/>
                    <a:pt x="1507" y="816"/>
                  </a:cubicBezTo>
                  <a:cubicBezTo>
                    <a:pt x="1433" y="718"/>
                    <a:pt x="1334" y="619"/>
                    <a:pt x="1235" y="570"/>
                  </a:cubicBezTo>
                  <a:cubicBezTo>
                    <a:pt x="1161" y="495"/>
                    <a:pt x="1087" y="446"/>
                    <a:pt x="988" y="421"/>
                  </a:cubicBezTo>
                  <a:cubicBezTo>
                    <a:pt x="973" y="415"/>
                    <a:pt x="957" y="410"/>
                    <a:pt x="941" y="405"/>
                  </a:cubicBezTo>
                  <a:lnTo>
                    <a:pt x="941" y="405"/>
                  </a:lnTo>
                  <a:cubicBezTo>
                    <a:pt x="1037" y="217"/>
                    <a:pt x="781" y="1"/>
                    <a:pt x="58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4"/>
            <p:cNvSpPr/>
            <p:nvPr/>
          </p:nvSpPr>
          <p:spPr>
            <a:xfrm>
              <a:off x="5012975" y="4196700"/>
              <a:ext cx="33950" cy="35425"/>
            </a:xfrm>
            <a:custGeom>
              <a:avLst/>
              <a:gdLst/>
              <a:ahLst/>
              <a:cxnLst/>
              <a:rect l="l" t="t" r="r" b="b"/>
              <a:pathLst>
                <a:path w="1358" h="1417" extrusionOk="0">
                  <a:moveTo>
                    <a:pt x="538" y="622"/>
                  </a:moveTo>
                  <a:lnTo>
                    <a:pt x="538" y="622"/>
                  </a:lnTo>
                  <a:cubicBezTo>
                    <a:pt x="538" y="622"/>
                    <a:pt x="539" y="622"/>
                    <a:pt x="539" y="623"/>
                  </a:cubicBezTo>
                  <a:lnTo>
                    <a:pt x="539" y="623"/>
                  </a:lnTo>
                  <a:cubicBezTo>
                    <a:pt x="539" y="623"/>
                    <a:pt x="539" y="623"/>
                    <a:pt x="539" y="623"/>
                  </a:cubicBezTo>
                  <a:lnTo>
                    <a:pt x="539" y="623"/>
                  </a:lnTo>
                  <a:cubicBezTo>
                    <a:pt x="539" y="623"/>
                    <a:pt x="538" y="623"/>
                    <a:pt x="538" y="622"/>
                  </a:cubicBezTo>
                  <a:lnTo>
                    <a:pt x="538" y="622"/>
                  </a:lnTo>
                  <a:lnTo>
                    <a:pt x="538" y="622"/>
                  </a:lnTo>
                  <a:close/>
                  <a:moveTo>
                    <a:pt x="543" y="625"/>
                  </a:moveTo>
                  <a:cubicBezTo>
                    <a:pt x="543" y="625"/>
                    <a:pt x="543" y="626"/>
                    <a:pt x="544" y="626"/>
                  </a:cubicBezTo>
                  <a:lnTo>
                    <a:pt x="544" y="626"/>
                  </a:lnTo>
                  <a:lnTo>
                    <a:pt x="543" y="625"/>
                  </a:lnTo>
                  <a:lnTo>
                    <a:pt x="543" y="625"/>
                  </a:lnTo>
                  <a:lnTo>
                    <a:pt x="543" y="625"/>
                  </a:lnTo>
                  <a:close/>
                  <a:moveTo>
                    <a:pt x="539" y="623"/>
                  </a:moveTo>
                  <a:lnTo>
                    <a:pt x="539" y="623"/>
                  </a:lnTo>
                  <a:cubicBezTo>
                    <a:pt x="540" y="624"/>
                    <a:pt x="541" y="624"/>
                    <a:pt x="542" y="625"/>
                  </a:cubicBezTo>
                  <a:lnTo>
                    <a:pt x="542" y="625"/>
                  </a:lnTo>
                  <a:cubicBezTo>
                    <a:pt x="542" y="625"/>
                    <a:pt x="542" y="625"/>
                    <a:pt x="542" y="625"/>
                  </a:cubicBezTo>
                  <a:lnTo>
                    <a:pt x="542" y="625"/>
                  </a:lnTo>
                  <a:lnTo>
                    <a:pt x="540" y="625"/>
                  </a:lnTo>
                  <a:lnTo>
                    <a:pt x="540" y="625"/>
                  </a:lnTo>
                  <a:cubicBezTo>
                    <a:pt x="541" y="626"/>
                    <a:pt x="542" y="628"/>
                    <a:pt x="543" y="629"/>
                  </a:cubicBezTo>
                  <a:lnTo>
                    <a:pt x="543" y="629"/>
                  </a:lnTo>
                  <a:cubicBezTo>
                    <a:pt x="543" y="629"/>
                    <a:pt x="543" y="629"/>
                    <a:pt x="543" y="629"/>
                  </a:cubicBezTo>
                  <a:lnTo>
                    <a:pt x="543" y="629"/>
                  </a:lnTo>
                  <a:lnTo>
                    <a:pt x="539" y="624"/>
                  </a:lnTo>
                  <a:lnTo>
                    <a:pt x="540" y="625"/>
                  </a:lnTo>
                  <a:lnTo>
                    <a:pt x="540" y="625"/>
                  </a:lnTo>
                  <a:cubicBezTo>
                    <a:pt x="540" y="624"/>
                    <a:pt x="540" y="624"/>
                    <a:pt x="539" y="623"/>
                  </a:cubicBezTo>
                  <a:close/>
                  <a:moveTo>
                    <a:pt x="733" y="1014"/>
                  </a:moveTo>
                  <a:lnTo>
                    <a:pt x="733" y="1014"/>
                  </a:lnTo>
                  <a:cubicBezTo>
                    <a:pt x="733" y="1014"/>
                    <a:pt x="733" y="1014"/>
                    <a:pt x="734" y="1014"/>
                  </a:cubicBezTo>
                  <a:lnTo>
                    <a:pt x="734" y="1014"/>
                  </a:lnTo>
                  <a:lnTo>
                    <a:pt x="733" y="1015"/>
                  </a:lnTo>
                  <a:lnTo>
                    <a:pt x="733" y="1015"/>
                  </a:lnTo>
                  <a:lnTo>
                    <a:pt x="733" y="1014"/>
                  </a:lnTo>
                  <a:close/>
                  <a:moveTo>
                    <a:pt x="592" y="0"/>
                  </a:moveTo>
                  <a:cubicBezTo>
                    <a:pt x="444" y="25"/>
                    <a:pt x="320" y="74"/>
                    <a:pt x="197" y="173"/>
                  </a:cubicBezTo>
                  <a:cubicBezTo>
                    <a:pt x="135" y="235"/>
                    <a:pt x="90" y="331"/>
                    <a:pt x="63" y="419"/>
                  </a:cubicBezTo>
                  <a:lnTo>
                    <a:pt x="63" y="419"/>
                  </a:lnTo>
                  <a:cubicBezTo>
                    <a:pt x="56" y="439"/>
                    <a:pt x="50" y="459"/>
                    <a:pt x="46" y="479"/>
                  </a:cubicBezTo>
                  <a:lnTo>
                    <a:pt x="46" y="479"/>
                  </a:lnTo>
                  <a:cubicBezTo>
                    <a:pt x="1" y="623"/>
                    <a:pt x="25" y="744"/>
                    <a:pt x="74" y="889"/>
                  </a:cubicBezTo>
                  <a:cubicBezTo>
                    <a:pt x="81" y="899"/>
                    <a:pt x="89" y="909"/>
                    <a:pt x="98" y="920"/>
                  </a:cubicBezTo>
                  <a:lnTo>
                    <a:pt x="98" y="920"/>
                  </a:lnTo>
                  <a:cubicBezTo>
                    <a:pt x="98" y="940"/>
                    <a:pt x="98" y="964"/>
                    <a:pt x="98" y="988"/>
                  </a:cubicBezTo>
                  <a:cubicBezTo>
                    <a:pt x="123" y="1062"/>
                    <a:pt x="172" y="1111"/>
                    <a:pt x="246" y="1160"/>
                  </a:cubicBezTo>
                  <a:cubicBezTo>
                    <a:pt x="277" y="1181"/>
                    <a:pt x="307" y="1193"/>
                    <a:pt x="339" y="1198"/>
                  </a:cubicBezTo>
                  <a:lnTo>
                    <a:pt x="339" y="1198"/>
                  </a:lnTo>
                  <a:cubicBezTo>
                    <a:pt x="374" y="1224"/>
                    <a:pt x="409" y="1242"/>
                    <a:pt x="444" y="1259"/>
                  </a:cubicBezTo>
                  <a:cubicBezTo>
                    <a:pt x="518" y="1309"/>
                    <a:pt x="567" y="1333"/>
                    <a:pt x="641" y="1358"/>
                  </a:cubicBezTo>
                  <a:cubicBezTo>
                    <a:pt x="732" y="1394"/>
                    <a:pt x="835" y="1417"/>
                    <a:pt x="933" y="1417"/>
                  </a:cubicBezTo>
                  <a:cubicBezTo>
                    <a:pt x="968" y="1417"/>
                    <a:pt x="1003" y="1414"/>
                    <a:pt x="1036" y="1407"/>
                  </a:cubicBezTo>
                  <a:cubicBezTo>
                    <a:pt x="1234" y="1333"/>
                    <a:pt x="1357" y="1160"/>
                    <a:pt x="1357" y="963"/>
                  </a:cubicBezTo>
                  <a:cubicBezTo>
                    <a:pt x="1333" y="815"/>
                    <a:pt x="1283" y="667"/>
                    <a:pt x="1160" y="568"/>
                  </a:cubicBezTo>
                  <a:cubicBezTo>
                    <a:pt x="1159" y="567"/>
                    <a:pt x="1158" y="567"/>
                    <a:pt x="1158" y="567"/>
                  </a:cubicBezTo>
                  <a:lnTo>
                    <a:pt x="1158" y="567"/>
                  </a:lnTo>
                  <a:cubicBezTo>
                    <a:pt x="1136" y="347"/>
                    <a:pt x="992" y="179"/>
                    <a:pt x="809" y="100"/>
                  </a:cubicBezTo>
                  <a:lnTo>
                    <a:pt x="809" y="100"/>
                  </a:lnTo>
                  <a:cubicBezTo>
                    <a:pt x="756" y="39"/>
                    <a:pt x="681" y="0"/>
                    <a:pt x="59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4"/>
            <p:cNvSpPr/>
            <p:nvPr/>
          </p:nvSpPr>
          <p:spPr>
            <a:xfrm>
              <a:off x="4965425" y="4126700"/>
              <a:ext cx="29000" cy="36925"/>
            </a:xfrm>
            <a:custGeom>
              <a:avLst/>
              <a:gdLst/>
              <a:ahLst/>
              <a:cxnLst/>
              <a:rect l="l" t="t" r="r" b="b"/>
              <a:pathLst>
                <a:path w="1160" h="1477" extrusionOk="0">
                  <a:moveTo>
                    <a:pt x="425" y="1008"/>
                  </a:moveTo>
                  <a:lnTo>
                    <a:pt x="425" y="1008"/>
                  </a:lnTo>
                  <a:cubicBezTo>
                    <a:pt x="426" y="1008"/>
                    <a:pt x="426" y="1008"/>
                    <a:pt x="427" y="1008"/>
                  </a:cubicBezTo>
                  <a:lnTo>
                    <a:pt x="427" y="1008"/>
                  </a:lnTo>
                  <a:cubicBezTo>
                    <a:pt x="425" y="1013"/>
                    <a:pt x="423" y="1018"/>
                    <a:pt x="420" y="1022"/>
                  </a:cubicBezTo>
                  <a:lnTo>
                    <a:pt x="425" y="1008"/>
                  </a:lnTo>
                  <a:close/>
                  <a:moveTo>
                    <a:pt x="533" y="1"/>
                  </a:moveTo>
                  <a:cubicBezTo>
                    <a:pt x="471" y="1"/>
                    <a:pt x="407" y="12"/>
                    <a:pt x="346" y="35"/>
                  </a:cubicBezTo>
                  <a:cubicBezTo>
                    <a:pt x="124" y="134"/>
                    <a:pt x="0" y="381"/>
                    <a:pt x="50" y="627"/>
                  </a:cubicBezTo>
                  <a:cubicBezTo>
                    <a:pt x="58" y="649"/>
                    <a:pt x="67" y="670"/>
                    <a:pt x="77" y="691"/>
                  </a:cubicBezTo>
                  <a:lnTo>
                    <a:pt x="77" y="691"/>
                  </a:lnTo>
                  <a:cubicBezTo>
                    <a:pt x="68" y="777"/>
                    <a:pt x="75" y="863"/>
                    <a:pt x="99" y="948"/>
                  </a:cubicBezTo>
                  <a:cubicBezTo>
                    <a:pt x="149" y="1146"/>
                    <a:pt x="272" y="1294"/>
                    <a:pt x="420" y="1393"/>
                  </a:cubicBezTo>
                  <a:cubicBezTo>
                    <a:pt x="494" y="1448"/>
                    <a:pt x="582" y="1476"/>
                    <a:pt x="674" y="1476"/>
                  </a:cubicBezTo>
                  <a:cubicBezTo>
                    <a:pt x="704" y="1476"/>
                    <a:pt x="735" y="1473"/>
                    <a:pt x="766" y="1467"/>
                  </a:cubicBezTo>
                  <a:cubicBezTo>
                    <a:pt x="889" y="1417"/>
                    <a:pt x="1013" y="1294"/>
                    <a:pt x="1037" y="1146"/>
                  </a:cubicBezTo>
                  <a:cubicBezTo>
                    <a:pt x="1062" y="1072"/>
                    <a:pt x="1062" y="973"/>
                    <a:pt x="1062" y="874"/>
                  </a:cubicBezTo>
                  <a:cubicBezTo>
                    <a:pt x="1085" y="805"/>
                    <a:pt x="1087" y="736"/>
                    <a:pt x="1067" y="668"/>
                  </a:cubicBezTo>
                  <a:lnTo>
                    <a:pt x="1067" y="668"/>
                  </a:lnTo>
                  <a:cubicBezTo>
                    <a:pt x="1160" y="544"/>
                    <a:pt x="1150" y="370"/>
                    <a:pt x="1037" y="257"/>
                  </a:cubicBezTo>
                  <a:lnTo>
                    <a:pt x="1037" y="282"/>
                  </a:lnTo>
                  <a:cubicBezTo>
                    <a:pt x="1004" y="249"/>
                    <a:pt x="966" y="221"/>
                    <a:pt x="923" y="199"/>
                  </a:cubicBezTo>
                  <a:lnTo>
                    <a:pt x="923" y="199"/>
                  </a:lnTo>
                  <a:cubicBezTo>
                    <a:pt x="913" y="185"/>
                    <a:pt x="902" y="171"/>
                    <a:pt x="889" y="158"/>
                  </a:cubicBezTo>
                  <a:cubicBezTo>
                    <a:pt x="804" y="56"/>
                    <a:pt x="672" y="1"/>
                    <a:pt x="53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4"/>
            <p:cNvSpPr/>
            <p:nvPr/>
          </p:nvSpPr>
          <p:spPr>
            <a:xfrm>
              <a:off x="4953700" y="4070525"/>
              <a:ext cx="33350" cy="33450"/>
            </a:xfrm>
            <a:custGeom>
              <a:avLst/>
              <a:gdLst/>
              <a:ahLst/>
              <a:cxnLst/>
              <a:rect l="l" t="t" r="r" b="b"/>
              <a:pathLst>
                <a:path w="1334" h="1338" extrusionOk="0">
                  <a:moveTo>
                    <a:pt x="542" y="365"/>
                  </a:moveTo>
                  <a:cubicBezTo>
                    <a:pt x="539" y="374"/>
                    <a:pt x="531" y="378"/>
                    <a:pt x="520" y="380"/>
                  </a:cubicBezTo>
                  <a:lnTo>
                    <a:pt x="520" y="380"/>
                  </a:lnTo>
                  <a:lnTo>
                    <a:pt x="531" y="368"/>
                  </a:lnTo>
                  <a:lnTo>
                    <a:pt x="542" y="365"/>
                  </a:lnTo>
                  <a:close/>
                  <a:moveTo>
                    <a:pt x="692" y="389"/>
                  </a:moveTo>
                  <a:lnTo>
                    <a:pt x="701" y="396"/>
                  </a:lnTo>
                  <a:lnTo>
                    <a:pt x="701" y="396"/>
                  </a:lnTo>
                  <a:lnTo>
                    <a:pt x="708" y="405"/>
                  </a:lnTo>
                  <a:lnTo>
                    <a:pt x="708" y="405"/>
                  </a:lnTo>
                  <a:cubicBezTo>
                    <a:pt x="694" y="405"/>
                    <a:pt x="692" y="403"/>
                    <a:pt x="692" y="389"/>
                  </a:cubicBezTo>
                  <a:close/>
                  <a:moveTo>
                    <a:pt x="716" y="529"/>
                  </a:moveTo>
                  <a:cubicBezTo>
                    <a:pt x="716" y="529"/>
                    <a:pt x="716" y="529"/>
                    <a:pt x="716" y="529"/>
                  </a:cubicBezTo>
                  <a:lnTo>
                    <a:pt x="716" y="529"/>
                  </a:lnTo>
                  <a:close/>
                  <a:moveTo>
                    <a:pt x="704" y="535"/>
                  </a:moveTo>
                  <a:cubicBezTo>
                    <a:pt x="706" y="535"/>
                    <a:pt x="708" y="535"/>
                    <a:pt x="710" y="536"/>
                  </a:cubicBezTo>
                  <a:lnTo>
                    <a:pt x="710" y="536"/>
                  </a:lnTo>
                  <a:lnTo>
                    <a:pt x="704" y="541"/>
                  </a:lnTo>
                  <a:lnTo>
                    <a:pt x="704" y="541"/>
                  </a:lnTo>
                  <a:lnTo>
                    <a:pt x="698" y="536"/>
                  </a:lnTo>
                  <a:lnTo>
                    <a:pt x="698" y="536"/>
                  </a:lnTo>
                  <a:cubicBezTo>
                    <a:pt x="700" y="535"/>
                    <a:pt x="702" y="535"/>
                    <a:pt x="704" y="535"/>
                  </a:cubicBezTo>
                  <a:close/>
                  <a:moveTo>
                    <a:pt x="698" y="536"/>
                  </a:moveTo>
                  <a:cubicBezTo>
                    <a:pt x="699" y="538"/>
                    <a:pt x="701" y="540"/>
                    <a:pt x="702" y="542"/>
                  </a:cubicBezTo>
                  <a:lnTo>
                    <a:pt x="702" y="542"/>
                  </a:lnTo>
                  <a:lnTo>
                    <a:pt x="701" y="542"/>
                  </a:lnTo>
                  <a:lnTo>
                    <a:pt x="701" y="542"/>
                  </a:lnTo>
                  <a:lnTo>
                    <a:pt x="696" y="536"/>
                  </a:lnTo>
                  <a:lnTo>
                    <a:pt x="696" y="536"/>
                  </a:lnTo>
                  <a:cubicBezTo>
                    <a:pt x="697" y="536"/>
                    <a:pt x="697" y="536"/>
                    <a:pt x="698" y="536"/>
                  </a:cubicBezTo>
                  <a:close/>
                  <a:moveTo>
                    <a:pt x="692" y="537"/>
                  </a:moveTo>
                  <a:cubicBezTo>
                    <a:pt x="693" y="539"/>
                    <a:pt x="694" y="542"/>
                    <a:pt x="695" y="544"/>
                  </a:cubicBezTo>
                  <a:lnTo>
                    <a:pt x="695" y="544"/>
                  </a:lnTo>
                  <a:lnTo>
                    <a:pt x="692" y="545"/>
                  </a:lnTo>
                  <a:lnTo>
                    <a:pt x="692" y="545"/>
                  </a:lnTo>
                  <a:lnTo>
                    <a:pt x="684" y="540"/>
                  </a:lnTo>
                  <a:lnTo>
                    <a:pt x="684" y="540"/>
                  </a:lnTo>
                  <a:cubicBezTo>
                    <a:pt x="687" y="539"/>
                    <a:pt x="690" y="538"/>
                    <a:pt x="692" y="537"/>
                  </a:cubicBezTo>
                  <a:close/>
                  <a:moveTo>
                    <a:pt x="682" y="542"/>
                  </a:moveTo>
                  <a:lnTo>
                    <a:pt x="682" y="542"/>
                  </a:lnTo>
                  <a:cubicBezTo>
                    <a:pt x="685" y="543"/>
                    <a:pt x="687" y="545"/>
                    <a:pt x="690" y="546"/>
                  </a:cubicBezTo>
                  <a:lnTo>
                    <a:pt x="690" y="546"/>
                  </a:lnTo>
                  <a:lnTo>
                    <a:pt x="667" y="554"/>
                  </a:lnTo>
                  <a:cubicBezTo>
                    <a:pt x="672" y="549"/>
                    <a:pt x="677" y="545"/>
                    <a:pt x="682" y="542"/>
                  </a:cubicBezTo>
                  <a:close/>
                  <a:moveTo>
                    <a:pt x="713" y="559"/>
                  </a:moveTo>
                  <a:cubicBezTo>
                    <a:pt x="713" y="560"/>
                    <a:pt x="713" y="560"/>
                    <a:pt x="713" y="560"/>
                  </a:cubicBezTo>
                  <a:lnTo>
                    <a:pt x="713" y="560"/>
                  </a:lnTo>
                  <a:cubicBezTo>
                    <a:pt x="713" y="560"/>
                    <a:pt x="713" y="560"/>
                    <a:pt x="713" y="560"/>
                  </a:cubicBezTo>
                  <a:lnTo>
                    <a:pt x="713" y="560"/>
                  </a:lnTo>
                  <a:lnTo>
                    <a:pt x="713" y="559"/>
                  </a:lnTo>
                  <a:close/>
                  <a:moveTo>
                    <a:pt x="607" y="599"/>
                  </a:moveTo>
                  <a:lnTo>
                    <a:pt x="627" y="629"/>
                  </a:lnTo>
                  <a:lnTo>
                    <a:pt x="627" y="629"/>
                  </a:lnTo>
                  <a:cubicBezTo>
                    <a:pt x="624" y="628"/>
                    <a:pt x="622" y="628"/>
                    <a:pt x="619" y="628"/>
                  </a:cubicBezTo>
                  <a:lnTo>
                    <a:pt x="619" y="628"/>
                  </a:lnTo>
                  <a:cubicBezTo>
                    <a:pt x="618" y="627"/>
                    <a:pt x="618" y="627"/>
                    <a:pt x="617" y="626"/>
                  </a:cubicBezTo>
                  <a:lnTo>
                    <a:pt x="617" y="626"/>
                  </a:lnTo>
                  <a:cubicBezTo>
                    <a:pt x="614" y="617"/>
                    <a:pt x="611" y="608"/>
                    <a:pt x="607" y="599"/>
                  </a:cubicBezTo>
                  <a:close/>
                  <a:moveTo>
                    <a:pt x="622" y="631"/>
                  </a:moveTo>
                  <a:lnTo>
                    <a:pt x="632" y="638"/>
                  </a:lnTo>
                  <a:lnTo>
                    <a:pt x="633" y="639"/>
                  </a:lnTo>
                  <a:lnTo>
                    <a:pt x="633" y="639"/>
                  </a:lnTo>
                  <a:cubicBezTo>
                    <a:pt x="633" y="639"/>
                    <a:pt x="632" y="638"/>
                    <a:pt x="632" y="638"/>
                  </a:cubicBezTo>
                  <a:lnTo>
                    <a:pt x="632" y="638"/>
                  </a:lnTo>
                  <a:cubicBezTo>
                    <a:pt x="631" y="638"/>
                    <a:pt x="631" y="638"/>
                    <a:pt x="631" y="638"/>
                  </a:cubicBezTo>
                  <a:lnTo>
                    <a:pt x="631" y="638"/>
                  </a:lnTo>
                  <a:cubicBezTo>
                    <a:pt x="628" y="636"/>
                    <a:pt x="625" y="633"/>
                    <a:pt x="622" y="631"/>
                  </a:cubicBezTo>
                  <a:close/>
                  <a:moveTo>
                    <a:pt x="731" y="638"/>
                  </a:moveTo>
                  <a:lnTo>
                    <a:pt x="731" y="638"/>
                  </a:lnTo>
                  <a:cubicBezTo>
                    <a:pt x="730" y="639"/>
                    <a:pt x="730" y="640"/>
                    <a:pt x="729" y="642"/>
                  </a:cubicBezTo>
                  <a:lnTo>
                    <a:pt x="729" y="642"/>
                  </a:lnTo>
                  <a:cubicBezTo>
                    <a:pt x="726" y="646"/>
                    <a:pt x="724" y="650"/>
                    <a:pt x="721" y="653"/>
                  </a:cubicBezTo>
                  <a:lnTo>
                    <a:pt x="721" y="653"/>
                  </a:lnTo>
                  <a:cubicBezTo>
                    <a:pt x="719" y="654"/>
                    <a:pt x="717" y="654"/>
                    <a:pt x="714" y="654"/>
                  </a:cubicBezTo>
                  <a:lnTo>
                    <a:pt x="714" y="654"/>
                  </a:lnTo>
                  <a:lnTo>
                    <a:pt x="731" y="638"/>
                  </a:lnTo>
                  <a:close/>
                  <a:moveTo>
                    <a:pt x="608" y="1"/>
                  </a:moveTo>
                  <a:cubicBezTo>
                    <a:pt x="530" y="1"/>
                    <a:pt x="450" y="24"/>
                    <a:pt x="395" y="60"/>
                  </a:cubicBezTo>
                  <a:cubicBezTo>
                    <a:pt x="230" y="152"/>
                    <a:pt x="119" y="312"/>
                    <a:pt x="104" y="490"/>
                  </a:cubicBezTo>
                  <a:lnTo>
                    <a:pt x="104" y="490"/>
                  </a:lnTo>
                  <a:cubicBezTo>
                    <a:pt x="84" y="509"/>
                    <a:pt x="66" y="530"/>
                    <a:pt x="50" y="554"/>
                  </a:cubicBezTo>
                  <a:cubicBezTo>
                    <a:pt x="25" y="628"/>
                    <a:pt x="0" y="702"/>
                    <a:pt x="25" y="776"/>
                  </a:cubicBezTo>
                  <a:lnTo>
                    <a:pt x="0" y="850"/>
                  </a:lnTo>
                  <a:cubicBezTo>
                    <a:pt x="50" y="1023"/>
                    <a:pt x="148" y="1171"/>
                    <a:pt x="321" y="1245"/>
                  </a:cubicBezTo>
                  <a:cubicBezTo>
                    <a:pt x="371" y="1270"/>
                    <a:pt x="445" y="1319"/>
                    <a:pt x="519" y="1319"/>
                  </a:cubicBezTo>
                  <a:cubicBezTo>
                    <a:pt x="568" y="1331"/>
                    <a:pt x="618" y="1338"/>
                    <a:pt x="667" y="1338"/>
                  </a:cubicBezTo>
                  <a:cubicBezTo>
                    <a:pt x="716" y="1338"/>
                    <a:pt x="766" y="1331"/>
                    <a:pt x="815" y="1319"/>
                  </a:cubicBezTo>
                  <a:cubicBezTo>
                    <a:pt x="988" y="1270"/>
                    <a:pt x="1136" y="1171"/>
                    <a:pt x="1235" y="1023"/>
                  </a:cubicBezTo>
                  <a:cubicBezTo>
                    <a:pt x="1309" y="850"/>
                    <a:pt x="1334" y="677"/>
                    <a:pt x="1284" y="504"/>
                  </a:cubicBezTo>
                  <a:cubicBezTo>
                    <a:pt x="1259" y="331"/>
                    <a:pt x="1161" y="183"/>
                    <a:pt x="1013" y="85"/>
                  </a:cubicBezTo>
                  <a:cubicBezTo>
                    <a:pt x="914" y="35"/>
                    <a:pt x="815" y="10"/>
                    <a:pt x="692" y="10"/>
                  </a:cubicBezTo>
                  <a:cubicBezTo>
                    <a:pt x="665" y="4"/>
                    <a:pt x="637" y="1"/>
                    <a:pt x="60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4"/>
            <p:cNvSpPr/>
            <p:nvPr/>
          </p:nvSpPr>
          <p:spPr>
            <a:xfrm>
              <a:off x="4905550" y="4201925"/>
              <a:ext cx="42000" cy="28450"/>
            </a:xfrm>
            <a:custGeom>
              <a:avLst/>
              <a:gdLst/>
              <a:ahLst/>
              <a:cxnLst/>
              <a:rect l="l" t="t" r="r" b="b"/>
              <a:pathLst>
                <a:path w="1680" h="1138" extrusionOk="0">
                  <a:moveTo>
                    <a:pt x="876" y="0"/>
                  </a:moveTo>
                  <a:cubicBezTo>
                    <a:pt x="814" y="0"/>
                    <a:pt x="751" y="6"/>
                    <a:pt x="690" y="16"/>
                  </a:cubicBezTo>
                  <a:lnTo>
                    <a:pt x="690" y="16"/>
                  </a:lnTo>
                  <a:cubicBezTo>
                    <a:pt x="606" y="24"/>
                    <a:pt x="524" y="48"/>
                    <a:pt x="445" y="87"/>
                  </a:cubicBezTo>
                  <a:cubicBezTo>
                    <a:pt x="445" y="87"/>
                    <a:pt x="445" y="87"/>
                    <a:pt x="445" y="88"/>
                  </a:cubicBezTo>
                  <a:lnTo>
                    <a:pt x="445" y="88"/>
                  </a:lnTo>
                  <a:cubicBezTo>
                    <a:pt x="321" y="139"/>
                    <a:pt x="204" y="214"/>
                    <a:pt x="99" y="309"/>
                  </a:cubicBezTo>
                  <a:cubicBezTo>
                    <a:pt x="1" y="408"/>
                    <a:pt x="1" y="606"/>
                    <a:pt x="99" y="729"/>
                  </a:cubicBezTo>
                  <a:cubicBezTo>
                    <a:pt x="223" y="828"/>
                    <a:pt x="322" y="877"/>
                    <a:pt x="445" y="927"/>
                  </a:cubicBezTo>
                  <a:cubicBezTo>
                    <a:pt x="464" y="931"/>
                    <a:pt x="483" y="934"/>
                    <a:pt x="502" y="938"/>
                  </a:cubicBezTo>
                  <a:lnTo>
                    <a:pt x="502" y="938"/>
                  </a:lnTo>
                  <a:cubicBezTo>
                    <a:pt x="577" y="993"/>
                    <a:pt x="659" y="1040"/>
                    <a:pt x="741" y="1075"/>
                  </a:cubicBezTo>
                  <a:cubicBezTo>
                    <a:pt x="828" y="1118"/>
                    <a:pt x="919" y="1138"/>
                    <a:pt x="1011" y="1138"/>
                  </a:cubicBezTo>
                  <a:cubicBezTo>
                    <a:pt x="1129" y="1138"/>
                    <a:pt x="1248" y="1106"/>
                    <a:pt x="1358" y="1050"/>
                  </a:cubicBezTo>
                  <a:cubicBezTo>
                    <a:pt x="1556" y="927"/>
                    <a:pt x="1679" y="680"/>
                    <a:pt x="1630" y="458"/>
                  </a:cubicBezTo>
                  <a:cubicBezTo>
                    <a:pt x="1556" y="260"/>
                    <a:pt x="1383" y="87"/>
                    <a:pt x="1161" y="38"/>
                  </a:cubicBezTo>
                  <a:cubicBezTo>
                    <a:pt x="1067" y="13"/>
                    <a:pt x="971" y="0"/>
                    <a:pt x="87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4"/>
            <p:cNvSpPr/>
            <p:nvPr/>
          </p:nvSpPr>
          <p:spPr>
            <a:xfrm>
              <a:off x="4723475" y="4152400"/>
              <a:ext cx="33350" cy="27025"/>
            </a:xfrm>
            <a:custGeom>
              <a:avLst/>
              <a:gdLst/>
              <a:ahLst/>
              <a:cxnLst/>
              <a:rect l="l" t="t" r="r" b="b"/>
              <a:pathLst>
                <a:path w="1334" h="1081" extrusionOk="0">
                  <a:moveTo>
                    <a:pt x="519" y="1"/>
                  </a:moveTo>
                  <a:cubicBezTo>
                    <a:pt x="469" y="1"/>
                    <a:pt x="420" y="7"/>
                    <a:pt x="371" y="19"/>
                  </a:cubicBezTo>
                  <a:cubicBezTo>
                    <a:pt x="247" y="44"/>
                    <a:pt x="148" y="118"/>
                    <a:pt x="74" y="217"/>
                  </a:cubicBezTo>
                  <a:cubicBezTo>
                    <a:pt x="25" y="340"/>
                    <a:pt x="0" y="464"/>
                    <a:pt x="25" y="612"/>
                  </a:cubicBezTo>
                  <a:cubicBezTo>
                    <a:pt x="84" y="769"/>
                    <a:pt x="221" y="910"/>
                    <a:pt x="386" y="961"/>
                  </a:cubicBezTo>
                  <a:lnTo>
                    <a:pt x="386" y="961"/>
                  </a:lnTo>
                  <a:cubicBezTo>
                    <a:pt x="397" y="968"/>
                    <a:pt x="408" y="975"/>
                    <a:pt x="420" y="982"/>
                  </a:cubicBezTo>
                  <a:cubicBezTo>
                    <a:pt x="535" y="1048"/>
                    <a:pt x="672" y="1081"/>
                    <a:pt x="810" y="1081"/>
                  </a:cubicBezTo>
                  <a:cubicBezTo>
                    <a:pt x="878" y="1081"/>
                    <a:pt x="947" y="1073"/>
                    <a:pt x="1013" y="1056"/>
                  </a:cubicBezTo>
                  <a:cubicBezTo>
                    <a:pt x="1087" y="1031"/>
                    <a:pt x="1136" y="1007"/>
                    <a:pt x="1210" y="957"/>
                  </a:cubicBezTo>
                  <a:cubicBezTo>
                    <a:pt x="1284" y="883"/>
                    <a:pt x="1334" y="760"/>
                    <a:pt x="1309" y="661"/>
                  </a:cubicBezTo>
                  <a:cubicBezTo>
                    <a:pt x="1309" y="513"/>
                    <a:pt x="1235" y="365"/>
                    <a:pt x="1111" y="266"/>
                  </a:cubicBezTo>
                  <a:cubicBezTo>
                    <a:pt x="1013" y="143"/>
                    <a:pt x="840" y="44"/>
                    <a:pt x="667" y="19"/>
                  </a:cubicBezTo>
                  <a:cubicBezTo>
                    <a:pt x="618" y="7"/>
                    <a:pt x="568" y="1"/>
                    <a:pt x="5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4"/>
            <p:cNvSpPr/>
            <p:nvPr/>
          </p:nvSpPr>
          <p:spPr>
            <a:xfrm>
              <a:off x="4594475" y="4045150"/>
              <a:ext cx="33350" cy="29975"/>
            </a:xfrm>
            <a:custGeom>
              <a:avLst/>
              <a:gdLst/>
              <a:ahLst/>
              <a:cxnLst/>
              <a:rect l="l" t="t" r="r" b="b"/>
              <a:pathLst>
                <a:path w="1334" h="1199" extrusionOk="0">
                  <a:moveTo>
                    <a:pt x="337" y="1"/>
                  </a:moveTo>
                  <a:cubicBezTo>
                    <a:pt x="307" y="1"/>
                    <a:pt x="277" y="5"/>
                    <a:pt x="247" y="13"/>
                  </a:cubicBezTo>
                  <a:cubicBezTo>
                    <a:pt x="99" y="63"/>
                    <a:pt x="0" y="235"/>
                    <a:pt x="50" y="384"/>
                  </a:cubicBezTo>
                  <a:cubicBezTo>
                    <a:pt x="75" y="512"/>
                    <a:pt x="128" y="634"/>
                    <a:pt x="200" y="742"/>
                  </a:cubicBezTo>
                  <a:lnTo>
                    <a:pt x="200" y="742"/>
                  </a:lnTo>
                  <a:cubicBezTo>
                    <a:pt x="220" y="879"/>
                    <a:pt x="289" y="1008"/>
                    <a:pt x="395" y="1100"/>
                  </a:cubicBezTo>
                  <a:cubicBezTo>
                    <a:pt x="445" y="1174"/>
                    <a:pt x="519" y="1198"/>
                    <a:pt x="593" y="1198"/>
                  </a:cubicBezTo>
                  <a:cubicBezTo>
                    <a:pt x="631" y="1198"/>
                    <a:pt x="667" y="1191"/>
                    <a:pt x="702" y="1178"/>
                  </a:cubicBezTo>
                  <a:lnTo>
                    <a:pt x="702" y="1178"/>
                  </a:lnTo>
                  <a:cubicBezTo>
                    <a:pt x="714" y="1185"/>
                    <a:pt x="728" y="1192"/>
                    <a:pt x="741" y="1198"/>
                  </a:cubicBezTo>
                  <a:lnTo>
                    <a:pt x="963" y="1198"/>
                  </a:lnTo>
                  <a:cubicBezTo>
                    <a:pt x="1013" y="1174"/>
                    <a:pt x="1062" y="1174"/>
                    <a:pt x="1087" y="1149"/>
                  </a:cubicBezTo>
                  <a:cubicBezTo>
                    <a:pt x="1161" y="1100"/>
                    <a:pt x="1210" y="1050"/>
                    <a:pt x="1235" y="1001"/>
                  </a:cubicBezTo>
                  <a:cubicBezTo>
                    <a:pt x="1284" y="927"/>
                    <a:pt x="1309" y="828"/>
                    <a:pt x="1334" y="729"/>
                  </a:cubicBezTo>
                  <a:cubicBezTo>
                    <a:pt x="1334" y="705"/>
                    <a:pt x="1334" y="680"/>
                    <a:pt x="1334" y="630"/>
                  </a:cubicBezTo>
                  <a:cubicBezTo>
                    <a:pt x="1309" y="606"/>
                    <a:pt x="1309" y="556"/>
                    <a:pt x="1309" y="532"/>
                  </a:cubicBezTo>
                  <a:cubicBezTo>
                    <a:pt x="1259" y="433"/>
                    <a:pt x="1235" y="359"/>
                    <a:pt x="1161" y="285"/>
                  </a:cubicBezTo>
                  <a:cubicBezTo>
                    <a:pt x="1111" y="235"/>
                    <a:pt x="1062" y="211"/>
                    <a:pt x="988" y="186"/>
                  </a:cubicBezTo>
                  <a:cubicBezTo>
                    <a:pt x="909" y="139"/>
                    <a:pt x="822" y="116"/>
                    <a:pt x="737" y="116"/>
                  </a:cubicBezTo>
                  <a:cubicBezTo>
                    <a:pt x="685" y="116"/>
                    <a:pt x="634" y="125"/>
                    <a:pt x="585" y="140"/>
                  </a:cubicBezTo>
                  <a:lnTo>
                    <a:pt x="585" y="140"/>
                  </a:lnTo>
                  <a:cubicBezTo>
                    <a:pt x="536" y="53"/>
                    <a:pt x="442" y="1"/>
                    <a:pt x="33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4"/>
            <p:cNvSpPr/>
            <p:nvPr/>
          </p:nvSpPr>
          <p:spPr>
            <a:xfrm>
              <a:off x="4460525" y="4049175"/>
              <a:ext cx="36625" cy="35825"/>
            </a:xfrm>
            <a:custGeom>
              <a:avLst/>
              <a:gdLst/>
              <a:ahLst/>
              <a:cxnLst/>
              <a:rect l="l" t="t" r="r" b="b"/>
              <a:pathLst>
                <a:path w="1465" h="1433" extrusionOk="0">
                  <a:moveTo>
                    <a:pt x="717" y="0"/>
                  </a:moveTo>
                  <a:cubicBezTo>
                    <a:pt x="598" y="0"/>
                    <a:pt x="456" y="46"/>
                    <a:pt x="358" y="116"/>
                  </a:cubicBezTo>
                  <a:lnTo>
                    <a:pt x="358" y="116"/>
                  </a:lnTo>
                  <a:cubicBezTo>
                    <a:pt x="351" y="115"/>
                    <a:pt x="344" y="115"/>
                    <a:pt x="337" y="115"/>
                  </a:cubicBezTo>
                  <a:cubicBezTo>
                    <a:pt x="250" y="115"/>
                    <a:pt x="175" y="147"/>
                    <a:pt x="100" y="223"/>
                  </a:cubicBezTo>
                  <a:cubicBezTo>
                    <a:pt x="26" y="297"/>
                    <a:pt x="1" y="420"/>
                    <a:pt x="26" y="519"/>
                  </a:cubicBezTo>
                  <a:cubicBezTo>
                    <a:pt x="47" y="603"/>
                    <a:pt x="86" y="670"/>
                    <a:pt x="128" y="733"/>
                  </a:cubicBezTo>
                  <a:lnTo>
                    <a:pt x="128" y="733"/>
                  </a:lnTo>
                  <a:cubicBezTo>
                    <a:pt x="138" y="794"/>
                    <a:pt x="162" y="855"/>
                    <a:pt x="198" y="914"/>
                  </a:cubicBezTo>
                  <a:cubicBezTo>
                    <a:pt x="272" y="1013"/>
                    <a:pt x="371" y="1111"/>
                    <a:pt x="470" y="1185"/>
                  </a:cubicBezTo>
                  <a:cubicBezTo>
                    <a:pt x="569" y="1260"/>
                    <a:pt x="667" y="1334"/>
                    <a:pt x="766" y="1383"/>
                  </a:cubicBezTo>
                  <a:cubicBezTo>
                    <a:pt x="840" y="1432"/>
                    <a:pt x="939" y="1432"/>
                    <a:pt x="1013" y="1432"/>
                  </a:cubicBezTo>
                  <a:cubicBezTo>
                    <a:pt x="1087" y="1408"/>
                    <a:pt x="1161" y="1358"/>
                    <a:pt x="1186" y="1284"/>
                  </a:cubicBezTo>
                  <a:cubicBezTo>
                    <a:pt x="1203" y="1259"/>
                    <a:pt x="1217" y="1231"/>
                    <a:pt x="1227" y="1202"/>
                  </a:cubicBezTo>
                  <a:lnTo>
                    <a:pt x="1227" y="1202"/>
                  </a:lnTo>
                  <a:cubicBezTo>
                    <a:pt x="1326" y="1145"/>
                    <a:pt x="1398" y="1060"/>
                    <a:pt x="1433" y="939"/>
                  </a:cubicBezTo>
                  <a:cubicBezTo>
                    <a:pt x="1455" y="884"/>
                    <a:pt x="1462" y="825"/>
                    <a:pt x="1457" y="763"/>
                  </a:cubicBezTo>
                  <a:lnTo>
                    <a:pt x="1457" y="763"/>
                  </a:lnTo>
                  <a:cubicBezTo>
                    <a:pt x="1464" y="724"/>
                    <a:pt x="1464" y="683"/>
                    <a:pt x="1457" y="642"/>
                  </a:cubicBezTo>
                  <a:cubicBezTo>
                    <a:pt x="1433" y="420"/>
                    <a:pt x="1285" y="198"/>
                    <a:pt x="1062" y="74"/>
                  </a:cubicBezTo>
                  <a:cubicBezTo>
                    <a:pt x="964" y="25"/>
                    <a:pt x="840" y="0"/>
                    <a:pt x="71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4"/>
            <p:cNvSpPr/>
            <p:nvPr/>
          </p:nvSpPr>
          <p:spPr>
            <a:xfrm>
              <a:off x="4521650" y="4184500"/>
              <a:ext cx="30875" cy="28025"/>
            </a:xfrm>
            <a:custGeom>
              <a:avLst/>
              <a:gdLst/>
              <a:ahLst/>
              <a:cxnLst/>
              <a:rect l="l" t="t" r="r" b="b"/>
              <a:pathLst>
                <a:path w="1235" h="1121" extrusionOk="0">
                  <a:moveTo>
                    <a:pt x="639" y="0"/>
                  </a:moveTo>
                  <a:cubicBezTo>
                    <a:pt x="477" y="0"/>
                    <a:pt x="327" y="65"/>
                    <a:pt x="220" y="181"/>
                  </a:cubicBezTo>
                  <a:lnTo>
                    <a:pt x="220" y="181"/>
                  </a:lnTo>
                  <a:cubicBezTo>
                    <a:pt x="130" y="244"/>
                    <a:pt x="59" y="335"/>
                    <a:pt x="25" y="439"/>
                  </a:cubicBezTo>
                  <a:cubicBezTo>
                    <a:pt x="0" y="513"/>
                    <a:pt x="25" y="611"/>
                    <a:pt x="74" y="686"/>
                  </a:cubicBezTo>
                  <a:lnTo>
                    <a:pt x="99" y="735"/>
                  </a:lnTo>
                  <a:cubicBezTo>
                    <a:pt x="124" y="784"/>
                    <a:pt x="173" y="834"/>
                    <a:pt x="198" y="883"/>
                  </a:cubicBezTo>
                  <a:cubicBezTo>
                    <a:pt x="278" y="964"/>
                    <a:pt x="374" y="1023"/>
                    <a:pt x="476" y="1059"/>
                  </a:cubicBezTo>
                  <a:lnTo>
                    <a:pt x="476" y="1059"/>
                  </a:lnTo>
                  <a:cubicBezTo>
                    <a:pt x="523" y="1083"/>
                    <a:pt x="571" y="1105"/>
                    <a:pt x="642" y="1105"/>
                  </a:cubicBezTo>
                  <a:cubicBezTo>
                    <a:pt x="687" y="1114"/>
                    <a:pt x="732" y="1120"/>
                    <a:pt x="778" y="1120"/>
                  </a:cubicBezTo>
                  <a:cubicBezTo>
                    <a:pt x="856" y="1120"/>
                    <a:pt x="934" y="1103"/>
                    <a:pt x="1012" y="1056"/>
                  </a:cubicBezTo>
                  <a:cubicBezTo>
                    <a:pt x="1062" y="1031"/>
                    <a:pt x="1111" y="982"/>
                    <a:pt x="1160" y="908"/>
                  </a:cubicBezTo>
                  <a:cubicBezTo>
                    <a:pt x="1210" y="834"/>
                    <a:pt x="1235" y="760"/>
                    <a:pt x="1235" y="686"/>
                  </a:cubicBezTo>
                  <a:cubicBezTo>
                    <a:pt x="1235" y="670"/>
                    <a:pt x="1234" y="655"/>
                    <a:pt x="1232" y="640"/>
                  </a:cubicBezTo>
                  <a:lnTo>
                    <a:pt x="1232" y="640"/>
                  </a:lnTo>
                  <a:cubicBezTo>
                    <a:pt x="1234" y="623"/>
                    <a:pt x="1235" y="605"/>
                    <a:pt x="1235" y="587"/>
                  </a:cubicBezTo>
                  <a:cubicBezTo>
                    <a:pt x="1210" y="513"/>
                    <a:pt x="1185" y="414"/>
                    <a:pt x="1160" y="340"/>
                  </a:cubicBezTo>
                  <a:cubicBezTo>
                    <a:pt x="1136" y="291"/>
                    <a:pt x="1086" y="241"/>
                    <a:pt x="1062" y="192"/>
                  </a:cubicBezTo>
                  <a:cubicBezTo>
                    <a:pt x="988" y="118"/>
                    <a:pt x="889" y="44"/>
                    <a:pt x="790" y="19"/>
                  </a:cubicBezTo>
                  <a:cubicBezTo>
                    <a:pt x="739" y="6"/>
                    <a:pt x="688" y="0"/>
                    <a:pt x="63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4"/>
            <p:cNvSpPr/>
            <p:nvPr/>
          </p:nvSpPr>
          <p:spPr>
            <a:xfrm>
              <a:off x="4672525" y="4238800"/>
              <a:ext cx="31225" cy="25275"/>
            </a:xfrm>
            <a:custGeom>
              <a:avLst/>
              <a:gdLst/>
              <a:ahLst/>
              <a:cxnLst/>
              <a:rect l="l" t="t" r="r" b="b"/>
              <a:pathLst>
                <a:path w="1249" h="1011" extrusionOk="0">
                  <a:moveTo>
                    <a:pt x="561" y="1"/>
                  </a:moveTo>
                  <a:cubicBezTo>
                    <a:pt x="511" y="1"/>
                    <a:pt x="460" y="7"/>
                    <a:pt x="409" y="20"/>
                  </a:cubicBezTo>
                  <a:cubicBezTo>
                    <a:pt x="359" y="20"/>
                    <a:pt x="335" y="44"/>
                    <a:pt x="285" y="69"/>
                  </a:cubicBezTo>
                  <a:cubicBezTo>
                    <a:pt x="236" y="94"/>
                    <a:pt x="211" y="118"/>
                    <a:pt x="187" y="168"/>
                  </a:cubicBezTo>
                  <a:cubicBezTo>
                    <a:pt x="171" y="183"/>
                    <a:pt x="157" y="199"/>
                    <a:pt x="143" y="215"/>
                  </a:cubicBezTo>
                  <a:lnTo>
                    <a:pt x="143" y="215"/>
                  </a:lnTo>
                  <a:cubicBezTo>
                    <a:pt x="46" y="303"/>
                    <a:pt x="1" y="453"/>
                    <a:pt x="34" y="574"/>
                  </a:cubicBezTo>
                  <a:lnTo>
                    <a:pt x="34" y="574"/>
                  </a:lnTo>
                  <a:cubicBezTo>
                    <a:pt x="45" y="641"/>
                    <a:pt x="71" y="704"/>
                    <a:pt x="113" y="760"/>
                  </a:cubicBezTo>
                  <a:cubicBezTo>
                    <a:pt x="162" y="859"/>
                    <a:pt x="261" y="933"/>
                    <a:pt x="384" y="982"/>
                  </a:cubicBezTo>
                  <a:cubicBezTo>
                    <a:pt x="401" y="982"/>
                    <a:pt x="428" y="993"/>
                    <a:pt x="459" y="993"/>
                  </a:cubicBezTo>
                  <a:cubicBezTo>
                    <a:pt x="475" y="993"/>
                    <a:pt x="491" y="991"/>
                    <a:pt x="508" y="982"/>
                  </a:cubicBezTo>
                  <a:cubicBezTo>
                    <a:pt x="558" y="1001"/>
                    <a:pt x="612" y="1011"/>
                    <a:pt x="666" y="1011"/>
                  </a:cubicBezTo>
                  <a:cubicBezTo>
                    <a:pt x="741" y="1011"/>
                    <a:pt x="817" y="993"/>
                    <a:pt x="886" y="958"/>
                  </a:cubicBezTo>
                  <a:lnTo>
                    <a:pt x="1026" y="958"/>
                  </a:lnTo>
                  <a:cubicBezTo>
                    <a:pt x="1075" y="933"/>
                    <a:pt x="1150" y="908"/>
                    <a:pt x="1174" y="859"/>
                  </a:cubicBezTo>
                  <a:cubicBezTo>
                    <a:pt x="1224" y="810"/>
                    <a:pt x="1224" y="760"/>
                    <a:pt x="1248" y="711"/>
                  </a:cubicBezTo>
                  <a:cubicBezTo>
                    <a:pt x="1248" y="686"/>
                    <a:pt x="1248" y="637"/>
                    <a:pt x="1248" y="612"/>
                  </a:cubicBezTo>
                  <a:cubicBezTo>
                    <a:pt x="1248" y="587"/>
                    <a:pt x="1224" y="538"/>
                    <a:pt x="1199" y="513"/>
                  </a:cubicBezTo>
                  <a:cubicBezTo>
                    <a:pt x="1179" y="465"/>
                    <a:pt x="1149" y="416"/>
                    <a:pt x="1111" y="371"/>
                  </a:cubicBezTo>
                  <a:lnTo>
                    <a:pt x="1111" y="371"/>
                  </a:lnTo>
                  <a:cubicBezTo>
                    <a:pt x="1078" y="287"/>
                    <a:pt x="1015" y="206"/>
                    <a:pt x="952" y="143"/>
                  </a:cubicBezTo>
                  <a:cubicBezTo>
                    <a:pt x="842" y="51"/>
                    <a:pt x="705" y="1"/>
                    <a:pt x="56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4"/>
            <p:cNvSpPr/>
            <p:nvPr/>
          </p:nvSpPr>
          <p:spPr>
            <a:xfrm>
              <a:off x="4630275" y="4155325"/>
              <a:ext cx="28425" cy="26575"/>
            </a:xfrm>
            <a:custGeom>
              <a:avLst/>
              <a:gdLst/>
              <a:ahLst/>
              <a:cxnLst/>
              <a:rect l="l" t="t" r="r" b="b"/>
              <a:pathLst>
                <a:path w="1137" h="1063" extrusionOk="0">
                  <a:moveTo>
                    <a:pt x="341" y="697"/>
                  </a:moveTo>
                  <a:lnTo>
                    <a:pt x="342" y="699"/>
                  </a:lnTo>
                  <a:lnTo>
                    <a:pt x="342" y="699"/>
                  </a:lnTo>
                  <a:cubicBezTo>
                    <a:pt x="342" y="699"/>
                    <a:pt x="342" y="698"/>
                    <a:pt x="342" y="698"/>
                  </a:cubicBezTo>
                  <a:lnTo>
                    <a:pt x="342" y="698"/>
                  </a:lnTo>
                  <a:cubicBezTo>
                    <a:pt x="342" y="697"/>
                    <a:pt x="341" y="697"/>
                    <a:pt x="341" y="697"/>
                  </a:cubicBezTo>
                  <a:close/>
                  <a:moveTo>
                    <a:pt x="339" y="696"/>
                  </a:moveTo>
                  <a:lnTo>
                    <a:pt x="339" y="696"/>
                  </a:lnTo>
                  <a:cubicBezTo>
                    <a:pt x="340" y="697"/>
                    <a:pt x="340" y="697"/>
                    <a:pt x="341" y="697"/>
                  </a:cubicBezTo>
                  <a:lnTo>
                    <a:pt x="341" y="697"/>
                  </a:lnTo>
                  <a:lnTo>
                    <a:pt x="341" y="697"/>
                  </a:lnTo>
                  <a:lnTo>
                    <a:pt x="341" y="697"/>
                  </a:lnTo>
                  <a:cubicBezTo>
                    <a:pt x="341" y="697"/>
                    <a:pt x="341" y="697"/>
                    <a:pt x="342" y="697"/>
                  </a:cubicBezTo>
                  <a:lnTo>
                    <a:pt x="342" y="697"/>
                  </a:lnTo>
                  <a:cubicBezTo>
                    <a:pt x="342" y="697"/>
                    <a:pt x="342" y="698"/>
                    <a:pt x="342" y="698"/>
                  </a:cubicBezTo>
                  <a:lnTo>
                    <a:pt x="342" y="698"/>
                  </a:lnTo>
                  <a:cubicBezTo>
                    <a:pt x="343" y="698"/>
                    <a:pt x="344" y="699"/>
                    <a:pt x="345" y="700"/>
                  </a:cubicBezTo>
                  <a:lnTo>
                    <a:pt x="345" y="700"/>
                  </a:lnTo>
                  <a:cubicBezTo>
                    <a:pt x="345" y="700"/>
                    <a:pt x="345" y="700"/>
                    <a:pt x="345" y="700"/>
                  </a:cubicBezTo>
                  <a:lnTo>
                    <a:pt x="345" y="700"/>
                  </a:lnTo>
                  <a:lnTo>
                    <a:pt x="342" y="699"/>
                  </a:lnTo>
                  <a:lnTo>
                    <a:pt x="342" y="699"/>
                  </a:lnTo>
                  <a:lnTo>
                    <a:pt x="342" y="699"/>
                  </a:lnTo>
                  <a:lnTo>
                    <a:pt x="342" y="699"/>
                  </a:lnTo>
                  <a:cubicBezTo>
                    <a:pt x="342" y="699"/>
                    <a:pt x="342" y="699"/>
                    <a:pt x="342" y="699"/>
                  </a:cubicBezTo>
                  <a:lnTo>
                    <a:pt x="342" y="699"/>
                  </a:lnTo>
                  <a:lnTo>
                    <a:pt x="340" y="698"/>
                  </a:lnTo>
                  <a:lnTo>
                    <a:pt x="340" y="698"/>
                  </a:lnTo>
                  <a:lnTo>
                    <a:pt x="339" y="696"/>
                  </a:lnTo>
                  <a:close/>
                  <a:moveTo>
                    <a:pt x="346" y="700"/>
                  </a:moveTo>
                  <a:lnTo>
                    <a:pt x="346" y="700"/>
                  </a:lnTo>
                  <a:cubicBezTo>
                    <a:pt x="346" y="700"/>
                    <a:pt x="347" y="700"/>
                    <a:pt x="347" y="701"/>
                  </a:cubicBezTo>
                  <a:lnTo>
                    <a:pt x="347" y="701"/>
                  </a:lnTo>
                  <a:lnTo>
                    <a:pt x="346" y="700"/>
                  </a:lnTo>
                  <a:lnTo>
                    <a:pt x="346" y="700"/>
                  </a:lnTo>
                  <a:close/>
                  <a:moveTo>
                    <a:pt x="297" y="1"/>
                  </a:moveTo>
                  <a:cubicBezTo>
                    <a:pt x="198" y="26"/>
                    <a:pt x="99" y="100"/>
                    <a:pt x="50" y="198"/>
                  </a:cubicBezTo>
                  <a:cubicBezTo>
                    <a:pt x="25" y="272"/>
                    <a:pt x="0" y="322"/>
                    <a:pt x="0" y="396"/>
                  </a:cubicBezTo>
                  <a:cubicBezTo>
                    <a:pt x="0" y="445"/>
                    <a:pt x="0" y="495"/>
                    <a:pt x="0" y="544"/>
                  </a:cubicBezTo>
                  <a:cubicBezTo>
                    <a:pt x="0" y="569"/>
                    <a:pt x="25" y="618"/>
                    <a:pt x="50" y="667"/>
                  </a:cubicBezTo>
                  <a:lnTo>
                    <a:pt x="50" y="692"/>
                  </a:lnTo>
                  <a:cubicBezTo>
                    <a:pt x="74" y="717"/>
                    <a:pt x="99" y="742"/>
                    <a:pt x="124" y="766"/>
                  </a:cubicBezTo>
                  <a:cubicBezTo>
                    <a:pt x="199" y="829"/>
                    <a:pt x="281" y="879"/>
                    <a:pt x="369" y="910"/>
                  </a:cubicBezTo>
                  <a:lnTo>
                    <a:pt x="369" y="910"/>
                  </a:lnTo>
                  <a:cubicBezTo>
                    <a:pt x="394" y="932"/>
                    <a:pt x="419" y="951"/>
                    <a:pt x="445" y="964"/>
                  </a:cubicBezTo>
                  <a:cubicBezTo>
                    <a:pt x="494" y="1013"/>
                    <a:pt x="568" y="1038"/>
                    <a:pt x="618" y="1062"/>
                  </a:cubicBezTo>
                  <a:lnTo>
                    <a:pt x="741" y="1062"/>
                  </a:lnTo>
                  <a:cubicBezTo>
                    <a:pt x="790" y="1062"/>
                    <a:pt x="815" y="1038"/>
                    <a:pt x="864" y="1013"/>
                  </a:cubicBezTo>
                  <a:cubicBezTo>
                    <a:pt x="911" y="998"/>
                    <a:pt x="948" y="963"/>
                    <a:pt x="975" y="921"/>
                  </a:cubicBezTo>
                  <a:lnTo>
                    <a:pt x="975" y="921"/>
                  </a:lnTo>
                  <a:cubicBezTo>
                    <a:pt x="979" y="919"/>
                    <a:pt x="983" y="917"/>
                    <a:pt x="988" y="914"/>
                  </a:cubicBezTo>
                  <a:lnTo>
                    <a:pt x="1037" y="865"/>
                  </a:lnTo>
                  <a:cubicBezTo>
                    <a:pt x="1087" y="816"/>
                    <a:pt x="1111" y="791"/>
                    <a:pt x="1111" y="742"/>
                  </a:cubicBezTo>
                  <a:cubicBezTo>
                    <a:pt x="1136" y="643"/>
                    <a:pt x="1136" y="544"/>
                    <a:pt x="1111" y="445"/>
                  </a:cubicBezTo>
                  <a:cubicBezTo>
                    <a:pt x="1062" y="297"/>
                    <a:pt x="963" y="174"/>
                    <a:pt x="815" y="100"/>
                  </a:cubicBezTo>
                  <a:cubicBezTo>
                    <a:pt x="741" y="75"/>
                    <a:pt x="667" y="26"/>
                    <a:pt x="593" y="26"/>
                  </a:cubicBezTo>
                  <a:cubicBezTo>
                    <a:pt x="568" y="1"/>
                    <a:pt x="519" y="1"/>
                    <a:pt x="46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4"/>
            <p:cNvSpPr/>
            <p:nvPr/>
          </p:nvSpPr>
          <p:spPr>
            <a:xfrm>
              <a:off x="4543850" y="4100400"/>
              <a:ext cx="31500" cy="30725"/>
            </a:xfrm>
            <a:custGeom>
              <a:avLst/>
              <a:gdLst/>
              <a:ahLst/>
              <a:cxnLst/>
              <a:rect l="l" t="t" r="r" b="b"/>
              <a:pathLst>
                <a:path w="1260" h="1229" extrusionOk="0">
                  <a:moveTo>
                    <a:pt x="603" y="578"/>
                  </a:moveTo>
                  <a:lnTo>
                    <a:pt x="603" y="578"/>
                  </a:lnTo>
                  <a:lnTo>
                    <a:pt x="603" y="578"/>
                  </a:lnTo>
                  <a:cubicBezTo>
                    <a:pt x="603" y="578"/>
                    <a:pt x="603" y="578"/>
                    <a:pt x="603" y="578"/>
                  </a:cubicBezTo>
                  <a:close/>
                  <a:moveTo>
                    <a:pt x="593" y="585"/>
                  </a:moveTo>
                  <a:lnTo>
                    <a:pt x="594" y="585"/>
                  </a:lnTo>
                  <a:lnTo>
                    <a:pt x="594" y="585"/>
                  </a:lnTo>
                  <a:cubicBezTo>
                    <a:pt x="594" y="586"/>
                    <a:pt x="593" y="586"/>
                    <a:pt x="593" y="586"/>
                  </a:cubicBezTo>
                  <a:lnTo>
                    <a:pt x="593" y="586"/>
                  </a:lnTo>
                  <a:cubicBezTo>
                    <a:pt x="593" y="586"/>
                    <a:pt x="592" y="586"/>
                    <a:pt x="592" y="586"/>
                  </a:cubicBezTo>
                  <a:lnTo>
                    <a:pt x="592" y="586"/>
                  </a:lnTo>
                  <a:lnTo>
                    <a:pt x="593" y="585"/>
                  </a:lnTo>
                  <a:close/>
                  <a:moveTo>
                    <a:pt x="618" y="1"/>
                  </a:moveTo>
                  <a:cubicBezTo>
                    <a:pt x="590" y="1"/>
                    <a:pt x="559" y="3"/>
                    <a:pt x="528" y="7"/>
                  </a:cubicBezTo>
                  <a:lnTo>
                    <a:pt x="528" y="7"/>
                  </a:lnTo>
                  <a:cubicBezTo>
                    <a:pt x="488" y="7"/>
                    <a:pt x="445" y="13"/>
                    <a:pt x="396" y="25"/>
                  </a:cubicBezTo>
                  <a:cubicBezTo>
                    <a:pt x="296" y="58"/>
                    <a:pt x="219" y="114"/>
                    <a:pt x="164" y="191"/>
                  </a:cubicBezTo>
                  <a:lnTo>
                    <a:pt x="164" y="191"/>
                  </a:lnTo>
                  <a:cubicBezTo>
                    <a:pt x="139" y="217"/>
                    <a:pt x="118" y="245"/>
                    <a:pt x="100" y="272"/>
                  </a:cubicBezTo>
                  <a:cubicBezTo>
                    <a:pt x="26" y="371"/>
                    <a:pt x="1" y="470"/>
                    <a:pt x="1" y="568"/>
                  </a:cubicBezTo>
                  <a:cubicBezTo>
                    <a:pt x="1" y="642"/>
                    <a:pt x="1" y="717"/>
                    <a:pt x="26" y="791"/>
                  </a:cubicBezTo>
                  <a:cubicBezTo>
                    <a:pt x="50" y="840"/>
                    <a:pt x="75" y="889"/>
                    <a:pt x="100" y="939"/>
                  </a:cubicBezTo>
                  <a:cubicBezTo>
                    <a:pt x="124" y="988"/>
                    <a:pt x="174" y="1037"/>
                    <a:pt x="248" y="1087"/>
                  </a:cubicBezTo>
                  <a:cubicBezTo>
                    <a:pt x="337" y="1147"/>
                    <a:pt x="445" y="1179"/>
                    <a:pt x="549" y="1179"/>
                  </a:cubicBezTo>
                  <a:cubicBezTo>
                    <a:pt x="588" y="1179"/>
                    <a:pt x="626" y="1175"/>
                    <a:pt x="662" y="1166"/>
                  </a:cubicBezTo>
                  <a:lnTo>
                    <a:pt x="662" y="1166"/>
                  </a:lnTo>
                  <a:cubicBezTo>
                    <a:pt x="672" y="1173"/>
                    <a:pt x="682" y="1179"/>
                    <a:pt x="692" y="1186"/>
                  </a:cubicBezTo>
                  <a:cubicBezTo>
                    <a:pt x="741" y="1215"/>
                    <a:pt x="793" y="1229"/>
                    <a:pt x="847" y="1229"/>
                  </a:cubicBezTo>
                  <a:cubicBezTo>
                    <a:pt x="929" y="1229"/>
                    <a:pt x="1012" y="1196"/>
                    <a:pt x="1087" y="1136"/>
                  </a:cubicBezTo>
                  <a:cubicBezTo>
                    <a:pt x="1137" y="1037"/>
                    <a:pt x="1211" y="939"/>
                    <a:pt x="1235" y="840"/>
                  </a:cubicBezTo>
                  <a:cubicBezTo>
                    <a:pt x="1260" y="741"/>
                    <a:pt x="1260" y="618"/>
                    <a:pt x="1235" y="519"/>
                  </a:cubicBezTo>
                  <a:cubicBezTo>
                    <a:pt x="1211" y="322"/>
                    <a:pt x="1087" y="173"/>
                    <a:pt x="939" y="75"/>
                  </a:cubicBezTo>
                  <a:cubicBezTo>
                    <a:pt x="840" y="25"/>
                    <a:pt x="717" y="1"/>
                    <a:pt x="61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4"/>
            <p:cNvSpPr/>
            <p:nvPr/>
          </p:nvSpPr>
          <p:spPr>
            <a:xfrm>
              <a:off x="4719800" y="4079425"/>
              <a:ext cx="38250" cy="28400"/>
            </a:xfrm>
            <a:custGeom>
              <a:avLst/>
              <a:gdLst/>
              <a:ahLst/>
              <a:cxnLst/>
              <a:rect l="l" t="t" r="r" b="b"/>
              <a:pathLst>
                <a:path w="1530" h="1136" extrusionOk="0">
                  <a:moveTo>
                    <a:pt x="336" y="74"/>
                  </a:moveTo>
                  <a:cubicBezTo>
                    <a:pt x="306" y="88"/>
                    <a:pt x="276" y="104"/>
                    <a:pt x="246" y="124"/>
                  </a:cubicBezTo>
                  <a:lnTo>
                    <a:pt x="320" y="74"/>
                  </a:lnTo>
                  <a:close/>
                  <a:moveTo>
                    <a:pt x="659" y="621"/>
                  </a:moveTo>
                  <a:cubicBezTo>
                    <a:pt x="660" y="621"/>
                    <a:pt x="660" y="622"/>
                    <a:pt x="661" y="622"/>
                  </a:cubicBezTo>
                  <a:lnTo>
                    <a:pt x="661" y="622"/>
                  </a:lnTo>
                  <a:cubicBezTo>
                    <a:pt x="661" y="623"/>
                    <a:pt x="662" y="624"/>
                    <a:pt x="662" y="624"/>
                  </a:cubicBezTo>
                  <a:lnTo>
                    <a:pt x="662" y="624"/>
                  </a:lnTo>
                  <a:lnTo>
                    <a:pt x="660" y="624"/>
                  </a:lnTo>
                  <a:lnTo>
                    <a:pt x="660" y="624"/>
                  </a:lnTo>
                  <a:lnTo>
                    <a:pt x="659" y="621"/>
                  </a:lnTo>
                  <a:close/>
                  <a:moveTo>
                    <a:pt x="587" y="800"/>
                  </a:moveTo>
                  <a:cubicBezTo>
                    <a:pt x="590" y="803"/>
                    <a:pt x="592" y="808"/>
                    <a:pt x="592" y="815"/>
                  </a:cubicBezTo>
                  <a:lnTo>
                    <a:pt x="578" y="806"/>
                  </a:lnTo>
                  <a:lnTo>
                    <a:pt x="578" y="806"/>
                  </a:lnTo>
                  <a:cubicBezTo>
                    <a:pt x="581" y="803"/>
                    <a:pt x="584" y="802"/>
                    <a:pt x="587" y="800"/>
                  </a:cubicBezTo>
                  <a:close/>
                  <a:moveTo>
                    <a:pt x="715" y="0"/>
                  </a:moveTo>
                  <a:cubicBezTo>
                    <a:pt x="616" y="0"/>
                    <a:pt x="542" y="0"/>
                    <a:pt x="468" y="25"/>
                  </a:cubicBezTo>
                  <a:cubicBezTo>
                    <a:pt x="457" y="28"/>
                    <a:pt x="447" y="32"/>
                    <a:pt x="436" y="36"/>
                  </a:cubicBezTo>
                  <a:lnTo>
                    <a:pt x="436" y="36"/>
                  </a:lnTo>
                  <a:cubicBezTo>
                    <a:pt x="423" y="34"/>
                    <a:pt x="410" y="33"/>
                    <a:pt x="397" y="33"/>
                  </a:cubicBezTo>
                  <a:cubicBezTo>
                    <a:pt x="361" y="33"/>
                    <a:pt x="326" y="39"/>
                    <a:pt x="295" y="50"/>
                  </a:cubicBezTo>
                  <a:cubicBezTo>
                    <a:pt x="53" y="114"/>
                    <a:pt x="1" y="370"/>
                    <a:pt x="99" y="539"/>
                  </a:cubicBezTo>
                  <a:lnTo>
                    <a:pt x="99" y="539"/>
                  </a:lnTo>
                  <a:lnTo>
                    <a:pt x="73" y="519"/>
                  </a:lnTo>
                  <a:lnTo>
                    <a:pt x="24" y="370"/>
                  </a:lnTo>
                  <a:lnTo>
                    <a:pt x="24" y="370"/>
                  </a:lnTo>
                  <a:cubicBezTo>
                    <a:pt x="24" y="487"/>
                    <a:pt x="78" y="569"/>
                    <a:pt x="154" y="617"/>
                  </a:cubicBezTo>
                  <a:lnTo>
                    <a:pt x="154" y="617"/>
                  </a:lnTo>
                  <a:cubicBezTo>
                    <a:pt x="153" y="661"/>
                    <a:pt x="159" y="701"/>
                    <a:pt x="172" y="741"/>
                  </a:cubicBezTo>
                  <a:cubicBezTo>
                    <a:pt x="221" y="864"/>
                    <a:pt x="295" y="938"/>
                    <a:pt x="394" y="1012"/>
                  </a:cubicBezTo>
                  <a:cubicBezTo>
                    <a:pt x="518" y="1086"/>
                    <a:pt x="666" y="1136"/>
                    <a:pt x="814" y="1136"/>
                  </a:cubicBezTo>
                  <a:cubicBezTo>
                    <a:pt x="937" y="1136"/>
                    <a:pt x="1086" y="1136"/>
                    <a:pt x="1209" y="1086"/>
                  </a:cubicBezTo>
                  <a:cubicBezTo>
                    <a:pt x="1431" y="988"/>
                    <a:pt x="1530" y="765"/>
                    <a:pt x="1481" y="543"/>
                  </a:cubicBezTo>
                  <a:cubicBezTo>
                    <a:pt x="1431" y="370"/>
                    <a:pt x="1308" y="222"/>
                    <a:pt x="1160" y="148"/>
                  </a:cubicBezTo>
                  <a:cubicBezTo>
                    <a:pt x="1011" y="50"/>
                    <a:pt x="863" y="0"/>
                    <a:pt x="71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4"/>
            <p:cNvSpPr/>
            <p:nvPr/>
          </p:nvSpPr>
          <p:spPr>
            <a:xfrm>
              <a:off x="4645700" y="4092375"/>
              <a:ext cx="28425" cy="28475"/>
            </a:xfrm>
            <a:custGeom>
              <a:avLst/>
              <a:gdLst/>
              <a:ahLst/>
              <a:cxnLst/>
              <a:rect l="l" t="t" r="r" b="b"/>
              <a:pathLst>
                <a:path w="1137" h="1139" extrusionOk="0">
                  <a:moveTo>
                    <a:pt x="736" y="501"/>
                  </a:moveTo>
                  <a:lnTo>
                    <a:pt x="741" y="503"/>
                  </a:lnTo>
                  <a:lnTo>
                    <a:pt x="747" y="506"/>
                  </a:lnTo>
                  <a:lnTo>
                    <a:pt x="747" y="506"/>
                  </a:lnTo>
                  <a:cubicBezTo>
                    <a:pt x="743" y="505"/>
                    <a:pt x="739" y="503"/>
                    <a:pt x="736" y="501"/>
                  </a:cubicBezTo>
                  <a:close/>
                  <a:moveTo>
                    <a:pt x="670" y="561"/>
                  </a:moveTo>
                  <a:lnTo>
                    <a:pt x="671" y="561"/>
                  </a:lnTo>
                  <a:lnTo>
                    <a:pt x="671" y="561"/>
                  </a:lnTo>
                  <a:lnTo>
                    <a:pt x="672" y="564"/>
                  </a:lnTo>
                  <a:lnTo>
                    <a:pt x="672" y="564"/>
                  </a:lnTo>
                  <a:cubicBezTo>
                    <a:pt x="672" y="564"/>
                    <a:pt x="671" y="564"/>
                    <a:pt x="671" y="563"/>
                  </a:cubicBezTo>
                  <a:lnTo>
                    <a:pt x="671" y="563"/>
                  </a:lnTo>
                  <a:cubicBezTo>
                    <a:pt x="670" y="563"/>
                    <a:pt x="670" y="562"/>
                    <a:pt x="670" y="561"/>
                  </a:cubicBezTo>
                  <a:close/>
                  <a:moveTo>
                    <a:pt x="346" y="1"/>
                  </a:moveTo>
                  <a:cubicBezTo>
                    <a:pt x="272" y="25"/>
                    <a:pt x="198" y="50"/>
                    <a:pt x="149" y="124"/>
                  </a:cubicBezTo>
                  <a:cubicBezTo>
                    <a:pt x="50" y="198"/>
                    <a:pt x="1" y="346"/>
                    <a:pt x="25" y="470"/>
                  </a:cubicBezTo>
                  <a:cubicBezTo>
                    <a:pt x="25" y="519"/>
                    <a:pt x="25" y="568"/>
                    <a:pt x="50" y="618"/>
                  </a:cubicBezTo>
                  <a:cubicBezTo>
                    <a:pt x="50" y="667"/>
                    <a:pt x="75" y="717"/>
                    <a:pt x="99" y="766"/>
                  </a:cubicBezTo>
                  <a:cubicBezTo>
                    <a:pt x="173" y="939"/>
                    <a:pt x="297" y="1062"/>
                    <a:pt x="470" y="1112"/>
                  </a:cubicBezTo>
                  <a:cubicBezTo>
                    <a:pt x="517" y="1130"/>
                    <a:pt x="568" y="1139"/>
                    <a:pt x="619" y="1139"/>
                  </a:cubicBezTo>
                  <a:cubicBezTo>
                    <a:pt x="703" y="1139"/>
                    <a:pt x="788" y="1117"/>
                    <a:pt x="865" y="1087"/>
                  </a:cubicBezTo>
                  <a:cubicBezTo>
                    <a:pt x="878" y="1078"/>
                    <a:pt x="890" y="1069"/>
                    <a:pt x="902" y="1060"/>
                  </a:cubicBezTo>
                  <a:lnTo>
                    <a:pt x="902" y="1060"/>
                  </a:lnTo>
                  <a:cubicBezTo>
                    <a:pt x="935" y="1042"/>
                    <a:pt x="964" y="1025"/>
                    <a:pt x="988" y="1013"/>
                  </a:cubicBezTo>
                  <a:cubicBezTo>
                    <a:pt x="1037" y="939"/>
                    <a:pt x="1087" y="889"/>
                    <a:pt x="1087" y="815"/>
                  </a:cubicBezTo>
                  <a:cubicBezTo>
                    <a:pt x="1096" y="787"/>
                    <a:pt x="1102" y="759"/>
                    <a:pt x="1104" y="729"/>
                  </a:cubicBezTo>
                  <a:lnTo>
                    <a:pt x="1104" y="729"/>
                  </a:lnTo>
                  <a:cubicBezTo>
                    <a:pt x="1109" y="702"/>
                    <a:pt x="1112" y="673"/>
                    <a:pt x="1112" y="643"/>
                  </a:cubicBezTo>
                  <a:cubicBezTo>
                    <a:pt x="1136" y="544"/>
                    <a:pt x="1112" y="470"/>
                    <a:pt x="1062" y="371"/>
                  </a:cubicBezTo>
                  <a:cubicBezTo>
                    <a:pt x="1012" y="291"/>
                    <a:pt x="946" y="231"/>
                    <a:pt x="870" y="193"/>
                  </a:cubicBezTo>
                  <a:lnTo>
                    <a:pt x="870" y="193"/>
                  </a:lnTo>
                  <a:cubicBezTo>
                    <a:pt x="853" y="177"/>
                    <a:pt x="835" y="162"/>
                    <a:pt x="815" y="149"/>
                  </a:cubicBezTo>
                  <a:cubicBezTo>
                    <a:pt x="791" y="124"/>
                    <a:pt x="741" y="75"/>
                    <a:pt x="692" y="50"/>
                  </a:cubicBezTo>
                  <a:cubicBezTo>
                    <a:pt x="642" y="25"/>
                    <a:pt x="568" y="1"/>
                    <a:pt x="49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4"/>
            <p:cNvSpPr/>
            <p:nvPr/>
          </p:nvSpPr>
          <p:spPr>
            <a:xfrm>
              <a:off x="4790125" y="4241475"/>
              <a:ext cx="41375" cy="27600"/>
            </a:xfrm>
            <a:custGeom>
              <a:avLst/>
              <a:gdLst/>
              <a:ahLst/>
              <a:cxnLst/>
              <a:rect l="l" t="t" r="r" b="b"/>
              <a:pathLst>
                <a:path w="1655" h="1104" extrusionOk="0">
                  <a:moveTo>
                    <a:pt x="559" y="0"/>
                  </a:moveTo>
                  <a:cubicBezTo>
                    <a:pt x="385" y="0"/>
                    <a:pt x="215" y="77"/>
                    <a:pt x="100" y="209"/>
                  </a:cubicBezTo>
                  <a:cubicBezTo>
                    <a:pt x="1" y="382"/>
                    <a:pt x="25" y="604"/>
                    <a:pt x="149" y="752"/>
                  </a:cubicBezTo>
                  <a:cubicBezTo>
                    <a:pt x="190" y="783"/>
                    <a:pt x="236" y="810"/>
                    <a:pt x="284" y="832"/>
                  </a:cubicBezTo>
                  <a:lnTo>
                    <a:pt x="284" y="832"/>
                  </a:lnTo>
                  <a:cubicBezTo>
                    <a:pt x="387" y="982"/>
                    <a:pt x="548" y="1082"/>
                    <a:pt x="741" y="1098"/>
                  </a:cubicBezTo>
                  <a:cubicBezTo>
                    <a:pt x="767" y="1102"/>
                    <a:pt x="792" y="1104"/>
                    <a:pt x="818" y="1104"/>
                  </a:cubicBezTo>
                  <a:cubicBezTo>
                    <a:pt x="921" y="1104"/>
                    <a:pt x="1018" y="1069"/>
                    <a:pt x="1099" y="1011"/>
                  </a:cubicBezTo>
                  <a:lnTo>
                    <a:pt x="1099" y="1011"/>
                  </a:lnTo>
                  <a:cubicBezTo>
                    <a:pt x="1141" y="1015"/>
                    <a:pt x="1181" y="1017"/>
                    <a:pt x="1220" y="1017"/>
                  </a:cubicBezTo>
                  <a:cubicBezTo>
                    <a:pt x="1285" y="1017"/>
                    <a:pt x="1346" y="1011"/>
                    <a:pt x="1408" y="999"/>
                  </a:cubicBezTo>
                  <a:cubicBezTo>
                    <a:pt x="1457" y="974"/>
                    <a:pt x="1507" y="949"/>
                    <a:pt x="1556" y="925"/>
                  </a:cubicBezTo>
                  <a:cubicBezTo>
                    <a:pt x="1581" y="875"/>
                    <a:pt x="1630" y="801"/>
                    <a:pt x="1630" y="752"/>
                  </a:cubicBezTo>
                  <a:cubicBezTo>
                    <a:pt x="1655" y="629"/>
                    <a:pt x="1581" y="505"/>
                    <a:pt x="1482" y="431"/>
                  </a:cubicBezTo>
                  <a:cubicBezTo>
                    <a:pt x="1376" y="360"/>
                    <a:pt x="1258" y="302"/>
                    <a:pt x="1135" y="257"/>
                  </a:cubicBezTo>
                  <a:lnTo>
                    <a:pt x="1135" y="257"/>
                  </a:lnTo>
                  <a:cubicBezTo>
                    <a:pt x="1049" y="165"/>
                    <a:pt x="938" y="98"/>
                    <a:pt x="815" y="61"/>
                  </a:cubicBezTo>
                  <a:cubicBezTo>
                    <a:pt x="733" y="20"/>
                    <a:pt x="645" y="0"/>
                    <a:pt x="55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4"/>
            <p:cNvSpPr/>
            <p:nvPr/>
          </p:nvSpPr>
          <p:spPr>
            <a:xfrm>
              <a:off x="4920375" y="4277300"/>
              <a:ext cx="38275" cy="30300"/>
            </a:xfrm>
            <a:custGeom>
              <a:avLst/>
              <a:gdLst/>
              <a:ahLst/>
              <a:cxnLst/>
              <a:rect l="l" t="t" r="r" b="b"/>
              <a:pathLst>
                <a:path w="1531" h="1212" extrusionOk="0">
                  <a:moveTo>
                    <a:pt x="682" y="0"/>
                  </a:moveTo>
                  <a:cubicBezTo>
                    <a:pt x="594" y="0"/>
                    <a:pt x="507" y="18"/>
                    <a:pt x="420" y="35"/>
                  </a:cubicBezTo>
                  <a:cubicBezTo>
                    <a:pt x="173" y="109"/>
                    <a:pt x="0" y="331"/>
                    <a:pt x="0" y="603"/>
                  </a:cubicBezTo>
                  <a:cubicBezTo>
                    <a:pt x="0" y="899"/>
                    <a:pt x="222" y="1121"/>
                    <a:pt x="494" y="1195"/>
                  </a:cubicBezTo>
                  <a:cubicBezTo>
                    <a:pt x="555" y="1206"/>
                    <a:pt x="617" y="1212"/>
                    <a:pt x="678" y="1212"/>
                  </a:cubicBezTo>
                  <a:cubicBezTo>
                    <a:pt x="762" y="1212"/>
                    <a:pt x="847" y="1200"/>
                    <a:pt x="931" y="1173"/>
                  </a:cubicBezTo>
                  <a:lnTo>
                    <a:pt x="931" y="1173"/>
                  </a:lnTo>
                  <a:cubicBezTo>
                    <a:pt x="946" y="1174"/>
                    <a:pt x="960" y="1174"/>
                    <a:pt x="975" y="1174"/>
                  </a:cubicBezTo>
                  <a:cubicBezTo>
                    <a:pt x="1078" y="1174"/>
                    <a:pt x="1181" y="1156"/>
                    <a:pt x="1284" y="1121"/>
                  </a:cubicBezTo>
                  <a:cubicBezTo>
                    <a:pt x="1432" y="1072"/>
                    <a:pt x="1531" y="924"/>
                    <a:pt x="1481" y="751"/>
                  </a:cubicBezTo>
                  <a:cubicBezTo>
                    <a:pt x="1432" y="529"/>
                    <a:pt x="1309" y="331"/>
                    <a:pt x="1136" y="183"/>
                  </a:cubicBezTo>
                  <a:cubicBezTo>
                    <a:pt x="1037" y="109"/>
                    <a:pt x="914" y="35"/>
                    <a:pt x="790" y="10"/>
                  </a:cubicBezTo>
                  <a:cubicBezTo>
                    <a:pt x="754" y="3"/>
                    <a:pt x="718" y="0"/>
                    <a:pt x="68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4"/>
            <p:cNvSpPr/>
            <p:nvPr/>
          </p:nvSpPr>
          <p:spPr>
            <a:xfrm>
              <a:off x="4861100" y="4244800"/>
              <a:ext cx="33375" cy="23975"/>
            </a:xfrm>
            <a:custGeom>
              <a:avLst/>
              <a:gdLst/>
              <a:ahLst/>
              <a:cxnLst/>
              <a:rect l="l" t="t" r="r" b="b"/>
              <a:pathLst>
                <a:path w="1335" h="959" extrusionOk="0">
                  <a:moveTo>
                    <a:pt x="758" y="472"/>
                  </a:moveTo>
                  <a:cubicBezTo>
                    <a:pt x="764" y="473"/>
                    <a:pt x="759" y="479"/>
                    <a:pt x="742" y="496"/>
                  </a:cubicBezTo>
                  <a:lnTo>
                    <a:pt x="758" y="472"/>
                  </a:lnTo>
                  <a:close/>
                  <a:moveTo>
                    <a:pt x="898" y="595"/>
                  </a:moveTo>
                  <a:lnTo>
                    <a:pt x="893" y="608"/>
                  </a:lnTo>
                  <a:lnTo>
                    <a:pt x="893" y="608"/>
                  </a:lnTo>
                  <a:lnTo>
                    <a:pt x="890" y="611"/>
                  </a:lnTo>
                  <a:lnTo>
                    <a:pt x="890" y="611"/>
                  </a:lnTo>
                  <a:cubicBezTo>
                    <a:pt x="890" y="600"/>
                    <a:pt x="891" y="596"/>
                    <a:pt x="898" y="595"/>
                  </a:cubicBezTo>
                  <a:close/>
                  <a:moveTo>
                    <a:pt x="776" y="620"/>
                  </a:moveTo>
                  <a:cubicBezTo>
                    <a:pt x="780" y="622"/>
                    <a:pt x="784" y="625"/>
                    <a:pt x="787" y="629"/>
                  </a:cubicBezTo>
                  <a:lnTo>
                    <a:pt x="787" y="629"/>
                  </a:lnTo>
                  <a:cubicBezTo>
                    <a:pt x="790" y="633"/>
                    <a:pt x="791" y="638"/>
                    <a:pt x="791" y="644"/>
                  </a:cubicBezTo>
                  <a:lnTo>
                    <a:pt x="791" y="644"/>
                  </a:lnTo>
                  <a:lnTo>
                    <a:pt x="776" y="620"/>
                  </a:lnTo>
                  <a:close/>
                  <a:moveTo>
                    <a:pt x="519" y="699"/>
                  </a:moveTo>
                  <a:lnTo>
                    <a:pt x="519" y="699"/>
                  </a:lnTo>
                  <a:cubicBezTo>
                    <a:pt x="519" y="699"/>
                    <a:pt x="519" y="699"/>
                    <a:pt x="519" y="699"/>
                  </a:cubicBezTo>
                  <a:lnTo>
                    <a:pt x="519" y="699"/>
                  </a:lnTo>
                  <a:cubicBezTo>
                    <a:pt x="519" y="700"/>
                    <a:pt x="519" y="701"/>
                    <a:pt x="519" y="701"/>
                  </a:cubicBezTo>
                  <a:lnTo>
                    <a:pt x="517" y="700"/>
                  </a:lnTo>
                  <a:lnTo>
                    <a:pt x="517" y="700"/>
                  </a:lnTo>
                  <a:cubicBezTo>
                    <a:pt x="518" y="700"/>
                    <a:pt x="518" y="700"/>
                    <a:pt x="519" y="699"/>
                  </a:cubicBezTo>
                  <a:close/>
                  <a:moveTo>
                    <a:pt x="794" y="1"/>
                  </a:moveTo>
                  <a:cubicBezTo>
                    <a:pt x="710" y="1"/>
                    <a:pt x="628" y="25"/>
                    <a:pt x="555" y="69"/>
                  </a:cubicBezTo>
                  <a:lnTo>
                    <a:pt x="555" y="69"/>
                  </a:lnTo>
                  <a:cubicBezTo>
                    <a:pt x="538" y="67"/>
                    <a:pt x="521" y="66"/>
                    <a:pt x="504" y="66"/>
                  </a:cubicBezTo>
                  <a:cubicBezTo>
                    <a:pt x="408" y="66"/>
                    <a:pt x="312" y="92"/>
                    <a:pt x="223" y="139"/>
                  </a:cubicBezTo>
                  <a:lnTo>
                    <a:pt x="223" y="139"/>
                  </a:lnTo>
                  <a:cubicBezTo>
                    <a:pt x="96" y="176"/>
                    <a:pt x="1" y="283"/>
                    <a:pt x="1" y="421"/>
                  </a:cubicBezTo>
                  <a:lnTo>
                    <a:pt x="1" y="496"/>
                  </a:lnTo>
                  <a:cubicBezTo>
                    <a:pt x="26" y="570"/>
                    <a:pt x="50" y="594"/>
                    <a:pt x="75" y="644"/>
                  </a:cubicBezTo>
                  <a:cubicBezTo>
                    <a:pt x="223" y="792"/>
                    <a:pt x="396" y="891"/>
                    <a:pt x="594" y="940"/>
                  </a:cubicBezTo>
                  <a:cubicBezTo>
                    <a:pt x="655" y="952"/>
                    <a:pt x="717" y="958"/>
                    <a:pt x="779" y="958"/>
                  </a:cubicBezTo>
                  <a:cubicBezTo>
                    <a:pt x="840" y="958"/>
                    <a:pt x="902" y="952"/>
                    <a:pt x="964" y="940"/>
                  </a:cubicBezTo>
                  <a:cubicBezTo>
                    <a:pt x="1087" y="915"/>
                    <a:pt x="1186" y="841"/>
                    <a:pt x="1260" y="742"/>
                  </a:cubicBezTo>
                  <a:cubicBezTo>
                    <a:pt x="1310" y="668"/>
                    <a:pt x="1334" y="594"/>
                    <a:pt x="1334" y="520"/>
                  </a:cubicBezTo>
                  <a:cubicBezTo>
                    <a:pt x="1334" y="421"/>
                    <a:pt x="1310" y="347"/>
                    <a:pt x="1285" y="273"/>
                  </a:cubicBezTo>
                  <a:cubicBezTo>
                    <a:pt x="1211" y="150"/>
                    <a:pt x="1087" y="76"/>
                    <a:pt x="939" y="26"/>
                  </a:cubicBezTo>
                  <a:cubicBezTo>
                    <a:pt x="891" y="9"/>
                    <a:pt x="842" y="1"/>
                    <a:pt x="79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4"/>
            <p:cNvSpPr/>
            <p:nvPr/>
          </p:nvSpPr>
          <p:spPr>
            <a:xfrm>
              <a:off x="4804325" y="4178800"/>
              <a:ext cx="41250" cy="33325"/>
            </a:xfrm>
            <a:custGeom>
              <a:avLst/>
              <a:gdLst/>
              <a:ahLst/>
              <a:cxnLst/>
              <a:rect l="l" t="t" r="r" b="b"/>
              <a:pathLst>
                <a:path w="1650" h="1333" extrusionOk="0">
                  <a:moveTo>
                    <a:pt x="1027" y="910"/>
                  </a:moveTo>
                  <a:lnTo>
                    <a:pt x="1027" y="910"/>
                  </a:lnTo>
                  <a:cubicBezTo>
                    <a:pt x="1028" y="910"/>
                    <a:pt x="1028" y="910"/>
                    <a:pt x="1029" y="911"/>
                  </a:cubicBezTo>
                  <a:lnTo>
                    <a:pt x="1029" y="911"/>
                  </a:lnTo>
                  <a:cubicBezTo>
                    <a:pt x="1029" y="911"/>
                    <a:pt x="1029" y="911"/>
                    <a:pt x="1029" y="911"/>
                  </a:cubicBezTo>
                  <a:lnTo>
                    <a:pt x="1029" y="911"/>
                  </a:lnTo>
                  <a:lnTo>
                    <a:pt x="1027" y="910"/>
                  </a:lnTo>
                  <a:lnTo>
                    <a:pt x="1027" y="910"/>
                  </a:lnTo>
                  <a:close/>
                  <a:moveTo>
                    <a:pt x="520" y="0"/>
                  </a:moveTo>
                  <a:cubicBezTo>
                    <a:pt x="407" y="0"/>
                    <a:pt x="297" y="33"/>
                    <a:pt x="198" y="99"/>
                  </a:cubicBezTo>
                  <a:cubicBezTo>
                    <a:pt x="75" y="173"/>
                    <a:pt x="1" y="296"/>
                    <a:pt x="50" y="444"/>
                  </a:cubicBezTo>
                  <a:cubicBezTo>
                    <a:pt x="124" y="667"/>
                    <a:pt x="247" y="889"/>
                    <a:pt x="420" y="1062"/>
                  </a:cubicBezTo>
                  <a:cubicBezTo>
                    <a:pt x="574" y="1235"/>
                    <a:pt x="803" y="1333"/>
                    <a:pt x="1036" y="1333"/>
                  </a:cubicBezTo>
                  <a:cubicBezTo>
                    <a:pt x="1103" y="1333"/>
                    <a:pt x="1169" y="1325"/>
                    <a:pt x="1235" y="1309"/>
                  </a:cubicBezTo>
                  <a:cubicBezTo>
                    <a:pt x="1408" y="1259"/>
                    <a:pt x="1531" y="1136"/>
                    <a:pt x="1605" y="963"/>
                  </a:cubicBezTo>
                  <a:cubicBezTo>
                    <a:pt x="1650" y="808"/>
                    <a:pt x="1615" y="654"/>
                    <a:pt x="1519" y="534"/>
                  </a:cubicBezTo>
                  <a:lnTo>
                    <a:pt x="1519" y="534"/>
                  </a:lnTo>
                  <a:cubicBezTo>
                    <a:pt x="1492" y="425"/>
                    <a:pt x="1427" y="322"/>
                    <a:pt x="1334" y="247"/>
                  </a:cubicBezTo>
                  <a:cubicBezTo>
                    <a:pt x="1161" y="74"/>
                    <a:pt x="914" y="0"/>
                    <a:pt x="692" y="0"/>
                  </a:cubicBezTo>
                  <a:cubicBezTo>
                    <a:pt x="661" y="0"/>
                    <a:pt x="630" y="2"/>
                    <a:pt x="602" y="6"/>
                  </a:cubicBezTo>
                  <a:lnTo>
                    <a:pt x="602" y="6"/>
                  </a:lnTo>
                  <a:cubicBezTo>
                    <a:pt x="574" y="2"/>
                    <a:pt x="547" y="0"/>
                    <a:pt x="5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4"/>
            <p:cNvSpPr/>
            <p:nvPr/>
          </p:nvSpPr>
          <p:spPr>
            <a:xfrm>
              <a:off x="4729025" y="4210275"/>
              <a:ext cx="31500" cy="26550"/>
            </a:xfrm>
            <a:custGeom>
              <a:avLst/>
              <a:gdLst/>
              <a:ahLst/>
              <a:cxnLst/>
              <a:rect l="l" t="t" r="r" b="b"/>
              <a:pathLst>
                <a:path w="1260" h="1062" extrusionOk="0">
                  <a:moveTo>
                    <a:pt x="667" y="457"/>
                  </a:moveTo>
                  <a:lnTo>
                    <a:pt x="668" y="459"/>
                  </a:lnTo>
                  <a:lnTo>
                    <a:pt x="668" y="459"/>
                  </a:lnTo>
                  <a:cubicBezTo>
                    <a:pt x="668" y="459"/>
                    <a:pt x="668" y="459"/>
                    <a:pt x="668" y="458"/>
                  </a:cubicBezTo>
                  <a:lnTo>
                    <a:pt x="668" y="458"/>
                  </a:lnTo>
                  <a:cubicBezTo>
                    <a:pt x="668" y="458"/>
                    <a:pt x="668" y="458"/>
                    <a:pt x="667" y="457"/>
                  </a:cubicBezTo>
                  <a:lnTo>
                    <a:pt x="667" y="457"/>
                  </a:lnTo>
                  <a:cubicBezTo>
                    <a:pt x="667" y="457"/>
                    <a:pt x="667" y="457"/>
                    <a:pt x="667" y="457"/>
                  </a:cubicBezTo>
                  <a:close/>
                  <a:moveTo>
                    <a:pt x="639" y="675"/>
                  </a:moveTo>
                  <a:lnTo>
                    <a:pt x="639" y="675"/>
                  </a:lnTo>
                  <a:cubicBezTo>
                    <a:pt x="640" y="675"/>
                    <a:pt x="640" y="675"/>
                    <a:pt x="640" y="675"/>
                  </a:cubicBezTo>
                  <a:lnTo>
                    <a:pt x="640" y="675"/>
                  </a:lnTo>
                  <a:cubicBezTo>
                    <a:pt x="641" y="676"/>
                    <a:pt x="642" y="678"/>
                    <a:pt x="642" y="679"/>
                  </a:cubicBezTo>
                  <a:lnTo>
                    <a:pt x="642" y="679"/>
                  </a:lnTo>
                  <a:lnTo>
                    <a:pt x="642" y="675"/>
                  </a:lnTo>
                  <a:lnTo>
                    <a:pt x="642" y="675"/>
                  </a:lnTo>
                  <a:cubicBezTo>
                    <a:pt x="643" y="675"/>
                    <a:pt x="643" y="675"/>
                    <a:pt x="643" y="675"/>
                  </a:cubicBezTo>
                  <a:lnTo>
                    <a:pt x="643" y="675"/>
                  </a:lnTo>
                  <a:cubicBezTo>
                    <a:pt x="649" y="679"/>
                    <a:pt x="655" y="685"/>
                    <a:pt x="659" y="691"/>
                  </a:cubicBezTo>
                  <a:lnTo>
                    <a:pt x="655" y="691"/>
                  </a:lnTo>
                  <a:lnTo>
                    <a:pt x="647" y="687"/>
                  </a:lnTo>
                  <a:lnTo>
                    <a:pt x="647" y="687"/>
                  </a:lnTo>
                  <a:lnTo>
                    <a:pt x="639" y="675"/>
                  </a:lnTo>
                  <a:close/>
                  <a:moveTo>
                    <a:pt x="661" y="696"/>
                  </a:moveTo>
                  <a:lnTo>
                    <a:pt x="661" y="696"/>
                  </a:lnTo>
                  <a:cubicBezTo>
                    <a:pt x="661" y="696"/>
                    <a:pt x="662" y="696"/>
                    <a:pt x="662" y="696"/>
                  </a:cubicBezTo>
                  <a:lnTo>
                    <a:pt x="662" y="696"/>
                  </a:lnTo>
                  <a:cubicBezTo>
                    <a:pt x="662" y="696"/>
                    <a:pt x="662" y="696"/>
                    <a:pt x="662" y="696"/>
                  </a:cubicBezTo>
                  <a:lnTo>
                    <a:pt x="662" y="696"/>
                  </a:lnTo>
                  <a:lnTo>
                    <a:pt x="661" y="696"/>
                  </a:lnTo>
                  <a:close/>
                  <a:moveTo>
                    <a:pt x="445" y="0"/>
                  </a:moveTo>
                  <a:cubicBezTo>
                    <a:pt x="371" y="25"/>
                    <a:pt x="322" y="50"/>
                    <a:pt x="247" y="50"/>
                  </a:cubicBezTo>
                  <a:cubicBezTo>
                    <a:pt x="99" y="99"/>
                    <a:pt x="1" y="272"/>
                    <a:pt x="25" y="420"/>
                  </a:cubicBezTo>
                  <a:cubicBezTo>
                    <a:pt x="26" y="423"/>
                    <a:pt x="27" y="427"/>
                    <a:pt x="28" y="430"/>
                  </a:cubicBezTo>
                  <a:lnTo>
                    <a:pt x="28" y="430"/>
                  </a:lnTo>
                  <a:cubicBezTo>
                    <a:pt x="7" y="507"/>
                    <a:pt x="13" y="593"/>
                    <a:pt x="50" y="667"/>
                  </a:cubicBezTo>
                  <a:cubicBezTo>
                    <a:pt x="84" y="717"/>
                    <a:pt x="129" y="756"/>
                    <a:pt x="178" y="784"/>
                  </a:cubicBezTo>
                  <a:lnTo>
                    <a:pt x="178" y="784"/>
                  </a:lnTo>
                  <a:cubicBezTo>
                    <a:pt x="198" y="811"/>
                    <a:pt x="221" y="838"/>
                    <a:pt x="247" y="864"/>
                  </a:cubicBezTo>
                  <a:cubicBezTo>
                    <a:pt x="297" y="914"/>
                    <a:pt x="371" y="938"/>
                    <a:pt x="420" y="988"/>
                  </a:cubicBezTo>
                  <a:cubicBezTo>
                    <a:pt x="494" y="1012"/>
                    <a:pt x="568" y="1037"/>
                    <a:pt x="642" y="1062"/>
                  </a:cubicBezTo>
                  <a:lnTo>
                    <a:pt x="791" y="1062"/>
                  </a:lnTo>
                  <a:cubicBezTo>
                    <a:pt x="865" y="1062"/>
                    <a:pt x="939" y="1037"/>
                    <a:pt x="1013" y="1012"/>
                  </a:cubicBezTo>
                  <a:cubicBezTo>
                    <a:pt x="1087" y="963"/>
                    <a:pt x="1161" y="889"/>
                    <a:pt x="1210" y="815"/>
                  </a:cubicBezTo>
                  <a:cubicBezTo>
                    <a:pt x="1210" y="790"/>
                    <a:pt x="1235" y="741"/>
                    <a:pt x="1235" y="691"/>
                  </a:cubicBezTo>
                  <a:cubicBezTo>
                    <a:pt x="1260" y="667"/>
                    <a:pt x="1260" y="617"/>
                    <a:pt x="1235" y="568"/>
                  </a:cubicBezTo>
                  <a:cubicBezTo>
                    <a:pt x="1235" y="494"/>
                    <a:pt x="1210" y="395"/>
                    <a:pt x="1186" y="321"/>
                  </a:cubicBezTo>
                  <a:cubicBezTo>
                    <a:pt x="1112" y="148"/>
                    <a:pt x="963" y="50"/>
                    <a:pt x="79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4"/>
            <p:cNvSpPr/>
            <p:nvPr/>
          </p:nvSpPr>
          <p:spPr>
            <a:xfrm>
              <a:off x="4788900" y="4087500"/>
              <a:ext cx="41375" cy="32900"/>
            </a:xfrm>
            <a:custGeom>
              <a:avLst/>
              <a:gdLst/>
              <a:ahLst/>
              <a:cxnLst/>
              <a:rect l="l" t="t" r="r" b="b"/>
              <a:pathLst>
                <a:path w="1655" h="1316" extrusionOk="0">
                  <a:moveTo>
                    <a:pt x="330" y="0"/>
                  </a:moveTo>
                  <a:cubicBezTo>
                    <a:pt x="219" y="0"/>
                    <a:pt x="108" y="60"/>
                    <a:pt x="50" y="196"/>
                  </a:cubicBezTo>
                  <a:lnTo>
                    <a:pt x="74" y="196"/>
                  </a:lnTo>
                  <a:cubicBezTo>
                    <a:pt x="0" y="442"/>
                    <a:pt x="74" y="689"/>
                    <a:pt x="272" y="887"/>
                  </a:cubicBezTo>
                  <a:cubicBezTo>
                    <a:pt x="346" y="961"/>
                    <a:pt x="420" y="1035"/>
                    <a:pt x="519" y="1084"/>
                  </a:cubicBezTo>
                  <a:cubicBezTo>
                    <a:pt x="568" y="1158"/>
                    <a:pt x="667" y="1208"/>
                    <a:pt x="741" y="1233"/>
                  </a:cubicBezTo>
                  <a:cubicBezTo>
                    <a:pt x="852" y="1288"/>
                    <a:pt x="963" y="1316"/>
                    <a:pt x="1085" y="1316"/>
                  </a:cubicBezTo>
                  <a:cubicBezTo>
                    <a:pt x="1125" y="1316"/>
                    <a:pt x="1167" y="1313"/>
                    <a:pt x="1210" y="1307"/>
                  </a:cubicBezTo>
                  <a:cubicBezTo>
                    <a:pt x="1334" y="1282"/>
                    <a:pt x="1457" y="1183"/>
                    <a:pt x="1531" y="1060"/>
                  </a:cubicBezTo>
                  <a:cubicBezTo>
                    <a:pt x="1655" y="838"/>
                    <a:pt x="1630" y="566"/>
                    <a:pt x="1457" y="368"/>
                  </a:cubicBezTo>
                  <a:cubicBezTo>
                    <a:pt x="1363" y="274"/>
                    <a:pt x="1252" y="208"/>
                    <a:pt x="1136" y="170"/>
                  </a:cubicBezTo>
                  <a:lnTo>
                    <a:pt x="1136" y="170"/>
                  </a:lnTo>
                  <a:cubicBezTo>
                    <a:pt x="1083" y="144"/>
                    <a:pt x="1025" y="127"/>
                    <a:pt x="963" y="122"/>
                  </a:cubicBezTo>
                  <a:cubicBezTo>
                    <a:pt x="889" y="97"/>
                    <a:pt x="815" y="84"/>
                    <a:pt x="744" y="84"/>
                  </a:cubicBezTo>
                  <a:cubicBezTo>
                    <a:pt x="684" y="84"/>
                    <a:pt x="626" y="93"/>
                    <a:pt x="572" y="111"/>
                  </a:cubicBezTo>
                  <a:lnTo>
                    <a:pt x="572" y="111"/>
                  </a:lnTo>
                  <a:cubicBezTo>
                    <a:pt x="511" y="40"/>
                    <a:pt x="421" y="0"/>
                    <a:pt x="33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4"/>
            <p:cNvSpPr/>
            <p:nvPr/>
          </p:nvSpPr>
          <p:spPr>
            <a:xfrm>
              <a:off x="4871600" y="4131875"/>
              <a:ext cx="39525" cy="31825"/>
            </a:xfrm>
            <a:custGeom>
              <a:avLst/>
              <a:gdLst/>
              <a:ahLst/>
              <a:cxnLst/>
              <a:rect l="l" t="t" r="r" b="b"/>
              <a:pathLst>
                <a:path w="1581" h="1273" extrusionOk="0">
                  <a:moveTo>
                    <a:pt x="774" y="596"/>
                  </a:moveTo>
                  <a:lnTo>
                    <a:pt x="775" y="596"/>
                  </a:lnTo>
                  <a:lnTo>
                    <a:pt x="775" y="596"/>
                  </a:lnTo>
                  <a:lnTo>
                    <a:pt x="776" y="598"/>
                  </a:lnTo>
                  <a:lnTo>
                    <a:pt x="776" y="598"/>
                  </a:lnTo>
                  <a:cubicBezTo>
                    <a:pt x="776" y="598"/>
                    <a:pt x="775" y="598"/>
                    <a:pt x="775" y="597"/>
                  </a:cubicBezTo>
                  <a:lnTo>
                    <a:pt x="775" y="597"/>
                  </a:lnTo>
                  <a:cubicBezTo>
                    <a:pt x="775" y="597"/>
                    <a:pt x="775" y="596"/>
                    <a:pt x="774" y="596"/>
                  </a:cubicBezTo>
                  <a:close/>
                  <a:moveTo>
                    <a:pt x="759" y="1"/>
                  </a:moveTo>
                  <a:cubicBezTo>
                    <a:pt x="689" y="1"/>
                    <a:pt x="618" y="9"/>
                    <a:pt x="544" y="25"/>
                  </a:cubicBezTo>
                  <a:cubicBezTo>
                    <a:pt x="346" y="50"/>
                    <a:pt x="174" y="174"/>
                    <a:pt x="50" y="346"/>
                  </a:cubicBezTo>
                  <a:cubicBezTo>
                    <a:pt x="1" y="420"/>
                    <a:pt x="1" y="519"/>
                    <a:pt x="25" y="593"/>
                  </a:cubicBezTo>
                  <a:cubicBezTo>
                    <a:pt x="49" y="673"/>
                    <a:pt x="102" y="733"/>
                    <a:pt x="167" y="769"/>
                  </a:cubicBezTo>
                  <a:lnTo>
                    <a:pt x="167" y="769"/>
                  </a:lnTo>
                  <a:cubicBezTo>
                    <a:pt x="232" y="1001"/>
                    <a:pt x="395" y="1168"/>
                    <a:pt x="618" y="1235"/>
                  </a:cubicBezTo>
                  <a:cubicBezTo>
                    <a:pt x="717" y="1260"/>
                    <a:pt x="815" y="1272"/>
                    <a:pt x="911" y="1272"/>
                  </a:cubicBezTo>
                  <a:cubicBezTo>
                    <a:pt x="1007" y="1272"/>
                    <a:pt x="1099" y="1260"/>
                    <a:pt x="1186" y="1235"/>
                  </a:cubicBezTo>
                  <a:cubicBezTo>
                    <a:pt x="1309" y="1186"/>
                    <a:pt x="1433" y="1087"/>
                    <a:pt x="1507" y="988"/>
                  </a:cubicBezTo>
                  <a:cubicBezTo>
                    <a:pt x="1581" y="840"/>
                    <a:pt x="1581" y="667"/>
                    <a:pt x="1531" y="519"/>
                  </a:cubicBezTo>
                  <a:cubicBezTo>
                    <a:pt x="1457" y="346"/>
                    <a:pt x="1334" y="198"/>
                    <a:pt x="1161" y="99"/>
                  </a:cubicBezTo>
                  <a:cubicBezTo>
                    <a:pt x="1029" y="34"/>
                    <a:pt x="898" y="1"/>
                    <a:pt x="75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4"/>
            <p:cNvSpPr/>
            <p:nvPr/>
          </p:nvSpPr>
          <p:spPr>
            <a:xfrm>
              <a:off x="4883300" y="4074600"/>
              <a:ext cx="35050" cy="26300"/>
            </a:xfrm>
            <a:custGeom>
              <a:avLst/>
              <a:gdLst/>
              <a:ahLst/>
              <a:cxnLst/>
              <a:rect l="l" t="t" r="r" b="b"/>
              <a:pathLst>
                <a:path w="1402" h="1052" extrusionOk="0">
                  <a:moveTo>
                    <a:pt x="393" y="0"/>
                  </a:moveTo>
                  <a:cubicBezTo>
                    <a:pt x="307" y="0"/>
                    <a:pt x="228" y="41"/>
                    <a:pt x="175" y="94"/>
                  </a:cubicBezTo>
                  <a:cubicBezTo>
                    <a:pt x="164" y="105"/>
                    <a:pt x="154" y="117"/>
                    <a:pt x="145" y="130"/>
                  </a:cubicBezTo>
                  <a:lnTo>
                    <a:pt x="145" y="130"/>
                  </a:lnTo>
                  <a:cubicBezTo>
                    <a:pt x="42" y="234"/>
                    <a:pt x="0" y="386"/>
                    <a:pt x="51" y="539"/>
                  </a:cubicBezTo>
                  <a:cubicBezTo>
                    <a:pt x="54" y="544"/>
                    <a:pt x="57" y="550"/>
                    <a:pt x="60" y="556"/>
                  </a:cubicBezTo>
                  <a:lnTo>
                    <a:pt x="60" y="556"/>
                  </a:lnTo>
                  <a:cubicBezTo>
                    <a:pt x="43" y="674"/>
                    <a:pt x="95" y="772"/>
                    <a:pt x="199" y="835"/>
                  </a:cubicBezTo>
                  <a:cubicBezTo>
                    <a:pt x="273" y="884"/>
                    <a:pt x="347" y="934"/>
                    <a:pt x="422" y="958"/>
                  </a:cubicBezTo>
                  <a:cubicBezTo>
                    <a:pt x="496" y="983"/>
                    <a:pt x="545" y="1008"/>
                    <a:pt x="619" y="1033"/>
                  </a:cubicBezTo>
                  <a:cubicBezTo>
                    <a:pt x="665" y="1046"/>
                    <a:pt x="712" y="1052"/>
                    <a:pt x="757" y="1052"/>
                  </a:cubicBezTo>
                  <a:cubicBezTo>
                    <a:pt x="883" y="1052"/>
                    <a:pt x="1004" y="1006"/>
                    <a:pt x="1113" y="934"/>
                  </a:cubicBezTo>
                  <a:cubicBezTo>
                    <a:pt x="1172" y="910"/>
                    <a:pt x="1220" y="869"/>
                    <a:pt x="1259" y="820"/>
                  </a:cubicBezTo>
                  <a:lnTo>
                    <a:pt x="1259" y="820"/>
                  </a:lnTo>
                  <a:cubicBezTo>
                    <a:pt x="1380" y="732"/>
                    <a:pt x="1402" y="571"/>
                    <a:pt x="1345" y="446"/>
                  </a:cubicBezTo>
                  <a:lnTo>
                    <a:pt x="1345" y="446"/>
                  </a:lnTo>
                  <a:cubicBezTo>
                    <a:pt x="1321" y="383"/>
                    <a:pt x="1276" y="331"/>
                    <a:pt x="1212" y="292"/>
                  </a:cubicBezTo>
                  <a:cubicBezTo>
                    <a:pt x="989" y="144"/>
                    <a:pt x="742" y="70"/>
                    <a:pt x="496" y="20"/>
                  </a:cubicBezTo>
                  <a:cubicBezTo>
                    <a:pt x="461" y="7"/>
                    <a:pt x="427" y="0"/>
                    <a:pt x="3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4"/>
            <p:cNvSpPr/>
            <p:nvPr/>
          </p:nvSpPr>
          <p:spPr>
            <a:xfrm>
              <a:off x="4572450" y="4247275"/>
              <a:ext cx="38700" cy="27475"/>
            </a:xfrm>
            <a:custGeom>
              <a:avLst/>
              <a:gdLst/>
              <a:ahLst/>
              <a:cxnLst/>
              <a:rect l="l" t="t" r="r" b="b"/>
              <a:pathLst>
                <a:path w="1548" h="1099" extrusionOk="0">
                  <a:moveTo>
                    <a:pt x="979" y="479"/>
                  </a:moveTo>
                  <a:cubicBezTo>
                    <a:pt x="977" y="486"/>
                    <a:pt x="971" y="490"/>
                    <a:pt x="965" y="492"/>
                  </a:cubicBezTo>
                  <a:lnTo>
                    <a:pt x="965" y="492"/>
                  </a:lnTo>
                  <a:cubicBezTo>
                    <a:pt x="962" y="493"/>
                    <a:pt x="960" y="493"/>
                    <a:pt x="957" y="493"/>
                  </a:cubicBezTo>
                  <a:lnTo>
                    <a:pt x="957" y="493"/>
                  </a:lnTo>
                  <a:lnTo>
                    <a:pt x="968" y="483"/>
                  </a:lnTo>
                  <a:lnTo>
                    <a:pt x="968" y="483"/>
                  </a:lnTo>
                  <a:lnTo>
                    <a:pt x="979" y="479"/>
                  </a:lnTo>
                  <a:close/>
                  <a:moveTo>
                    <a:pt x="653" y="1"/>
                  </a:moveTo>
                  <a:cubicBezTo>
                    <a:pt x="575" y="1"/>
                    <a:pt x="501" y="28"/>
                    <a:pt x="437" y="76"/>
                  </a:cubicBezTo>
                  <a:cubicBezTo>
                    <a:pt x="386" y="96"/>
                    <a:pt x="344" y="128"/>
                    <a:pt x="310" y="168"/>
                  </a:cubicBezTo>
                  <a:lnTo>
                    <a:pt x="310" y="168"/>
                  </a:lnTo>
                  <a:lnTo>
                    <a:pt x="264" y="199"/>
                  </a:lnTo>
                  <a:cubicBezTo>
                    <a:pt x="239" y="224"/>
                    <a:pt x="215" y="248"/>
                    <a:pt x="215" y="298"/>
                  </a:cubicBezTo>
                  <a:cubicBezTo>
                    <a:pt x="206" y="316"/>
                    <a:pt x="197" y="337"/>
                    <a:pt x="190" y="360"/>
                  </a:cubicBezTo>
                  <a:lnTo>
                    <a:pt x="190" y="360"/>
                  </a:lnTo>
                  <a:cubicBezTo>
                    <a:pt x="65" y="476"/>
                    <a:pt x="0" y="665"/>
                    <a:pt x="141" y="767"/>
                  </a:cubicBezTo>
                  <a:lnTo>
                    <a:pt x="190" y="767"/>
                  </a:lnTo>
                  <a:cubicBezTo>
                    <a:pt x="314" y="890"/>
                    <a:pt x="462" y="989"/>
                    <a:pt x="659" y="1038"/>
                  </a:cubicBezTo>
                  <a:cubicBezTo>
                    <a:pt x="733" y="1063"/>
                    <a:pt x="832" y="1088"/>
                    <a:pt x="931" y="1088"/>
                  </a:cubicBezTo>
                  <a:cubicBezTo>
                    <a:pt x="952" y="1095"/>
                    <a:pt x="976" y="1098"/>
                    <a:pt x="1001" y="1098"/>
                  </a:cubicBezTo>
                  <a:cubicBezTo>
                    <a:pt x="1061" y="1098"/>
                    <a:pt x="1125" y="1081"/>
                    <a:pt x="1178" y="1063"/>
                  </a:cubicBezTo>
                  <a:cubicBezTo>
                    <a:pt x="1301" y="1038"/>
                    <a:pt x="1400" y="964"/>
                    <a:pt x="1474" y="841"/>
                  </a:cubicBezTo>
                  <a:cubicBezTo>
                    <a:pt x="1548" y="717"/>
                    <a:pt x="1548" y="545"/>
                    <a:pt x="1474" y="421"/>
                  </a:cubicBezTo>
                  <a:cubicBezTo>
                    <a:pt x="1400" y="322"/>
                    <a:pt x="1326" y="248"/>
                    <a:pt x="1227" y="199"/>
                  </a:cubicBezTo>
                  <a:cubicBezTo>
                    <a:pt x="1153" y="150"/>
                    <a:pt x="1079" y="100"/>
                    <a:pt x="980" y="76"/>
                  </a:cubicBezTo>
                  <a:cubicBezTo>
                    <a:pt x="958" y="70"/>
                    <a:pt x="935" y="66"/>
                    <a:pt x="913" y="62"/>
                  </a:cubicBezTo>
                  <a:lnTo>
                    <a:pt x="913" y="62"/>
                  </a:lnTo>
                  <a:cubicBezTo>
                    <a:pt x="872" y="44"/>
                    <a:pt x="828" y="31"/>
                    <a:pt x="783" y="26"/>
                  </a:cubicBezTo>
                  <a:cubicBezTo>
                    <a:pt x="739" y="9"/>
                    <a:pt x="695" y="1"/>
                    <a:pt x="65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4"/>
            <p:cNvSpPr/>
            <p:nvPr/>
          </p:nvSpPr>
          <p:spPr>
            <a:xfrm>
              <a:off x="4590150" y="4192125"/>
              <a:ext cx="34600" cy="28650"/>
            </a:xfrm>
            <a:custGeom>
              <a:avLst/>
              <a:gdLst/>
              <a:ahLst/>
              <a:cxnLst/>
              <a:rect l="l" t="t" r="r" b="b"/>
              <a:pathLst>
                <a:path w="1384" h="1146" extrusionOk="0">
                  <a:moveTo>
                    <a:pt x="634" y="1"/>
                  </a:moveTo>
                  <a:cubicBezTo>
                    <a:pt x="531" y="1"/>
                    <a:pt x="439" y="29"/>
                    <a:pt x="346" y="84"/>
                  </a:cubicBezTo>
                  <a:cubicBezTo>
                    <a:pt x="307" y="116"/>
                    <a:pt x="272" y="150"/>
                    <a:pt x="243" y="188"/>
                  </a:cubicBezTo>
                  <a:lnTo>
                    <a:pt x="243" y="188"/>
                  </a:lnTo>
                  <a:cubicBezTo>
                    <a:pt x="187" y="198"/>
                    <a:pt x="131" y="226"/>
                    <a:pt x="75" y="282"/>
                  </a:cubicBezTo>
                  <a:cubicBezTo>
                    <a:pt x="25" y="331"/>
                    <a:pt x="1" y="405"/>
                    <a:pt x="1" y="479"/>
                  </a:cubicBezTo>
                  <a:cubicBezTo>
                    <a:pt x="1" y="578"/>
                    <a:pt x="25" y="652"/>
                    <a:pt x="75" y="701"/>
                  </a:cubicBezTo>
                  <a:cubicBezTo>
                    <a:pt x="223" y="825"/>
                    <a:pt x="371" y="924"/>
                    <a:pt x="544" y="1022"/>
                  </a:cubicBezTo>
                  <a:cubicBezTo>
                    <a:pt x="618" y="1072"/>
                    <a:pt x="717" y="1097"/>
                    <a:pt x="815" y="1121"/>
                  </a:cubicBezTo>
                  <a:cubicBezTo>
                    <a:pt x="862" y="1137"/>
                    <a:pt x="912" y="1145"/>
                    <a:pt x="961" y="1145"/>
                  </a:cubicBezTo>
                  <a:cubicBezTo>
                    <a:pt x="1068" y="1145"/>
                    <a:pt x="1175" y="1107"/>
                    <a:pt x="1260" y="1022"/>
                  </a:cubicBezTo>
                  <a:cubicBezTo>
                    <a:pt x="1334" y="948"/>
                    <a:pt x="1383" y="850"/>
                    <a:pt x="1383" y="751"/>
                  </a:cubicBezTo>
                  <a:cubicBezTo>
                    <a:pt x="1383" y="677"/>
                    <a:pt x="1358" y="603"/>
                    <a:pt x="1309" y="529"/>
                  </a:cubicBezTo>
                  <a:cubicBezTo>
                    <a:pt x="1302" y="506"/>
                    <a:pt x="1290" y="484"/>
                    <a:pt x="1275" y="462"/>
                  </a:cubicBezTo>
                  <a:lnTo>
                    <a:pt x="1275" y="462"/>
                  </a:lnTo>
                  <a:cubicBezTo>
                    <a:pt x="1266" y="426"/>
                    <a:pt x="1253" y="391"/>
                    <a:pt x="1235" y="356"/>
                  </a:cubicBezTo>
                  <a:cubicBezTo>
                    <a:pt x="1136" y="158"/>
                    <a:pt x="939" y="35"/>
                    <a:pt x="741" y="10"/>
                  </a:cubicBezTo>
                  <a:cubicBezTo>
                    <a:pt x="704" y="4"/>
                    <a:pt x="669" y="1"/>
                    <a:pt x="6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4"/>
            <p:cNvSpPr/>
            <p:nvPr/>
          </p:nvSpPr>
          <p:spPr>
            <a:xfrm>
              <a:off x="4513000" y="3997950"/>
              <a:ext cx="33850" cy="31500"/>
            </a:xfrm>
            <a:custGeom>
              <a:avLst/>
              <a:gdLst/>
              <a:ahLst/>
              <a:cxnLst/>
              <a:rect l="l" t="t" r="r" b="b"/>
              <a:pathLst>
                <a:path w="1354" h="1260" extrusionOk="0">
                  <a:moveTo>
                    <a:pt x="753" y="650"/>
                  </a:moveTo>
                  <a:lnTo>
                    <a:pt x="755" y="651"/>
                  </a:lnTo>
                  <a:lnTo>
                    <a:pt x="755" y="651"/>
                  </a:lnTo>
                  <a:cubicBezTo>
                    <a:pt x="754" y="652"/>
                    <a:pt x="754" y="652"/>
                    <a:pt x="753" y="653"/>
                  </a:cubicBezTo>
                  <a:lnTo>
                    <a:pt x="753" y="653"/>
                  </a:lnTo>
                  <a:cubicBezTo>
                    <a:pt x="753" y="652"/>
                    <a:pt x="752" y="652"/>
                    <a:pt x="752" y="651"/>
                  </a:cubicBezTo>
                  <a:lnTo>
                    <a:pt x="752" y="651"/>
                  </a:lnTo>
                  <a:lnTo>
                    <a:pt x="753" y="650"/>
                  </a:lnTo>
                  <a:close/>
                  <a:moveTo>
                    <a:pt x="740" y="651"/>
                  </a:moveTo>
                  <a:lnTo>
                    <a:pt x="740" y="651"/>
                  </a:lnTo>
                  <a:cubicBezTo>
                    <a:pt x="739" y="654"/>
                    <a:pt x="738" y="656"/>
                    <a:pt x="736" y="658"/>
                  </a:cubicBezTo>
                  <a:lnTo>
                    <a:pt x="736" y="658"/>
                  </a:lnTo>
                  <a:lnTo>
                    <a:pt x="738" y="651"/>
                  </a:lnTo>
                  <a:lnTo>
                    <a:pt x="738" y="651"/>
                  </a:lnTo>
                  <a:lnTo>
                    <a:pt x="740" y="651"/>
                  </a:lnTo>
                  <a:close/>
                  <a:moveTo>
                    <a:pt x="707" y="665"/>
                  </a:moveTo>
                  <a:lnTo>
                    <a:pt x="707" y="665"/>
                  </a:lnTo>
                  <a:cubicBezTo>
                    <a:pt x="708" y="665"/>
                    <a:pt x="708" y="666"/>
                    <a:pt x="708" y="667"/>
                  </a:cubicBezTo>
                  <a:lnTo>
                    <a:pt x="708" y="667"/>
                  </a:lnTo>
                  <a:cubicBezTo>
                    <a:pt x="707" y="667"/>
                    <a:pt x="706" y="667"/>
                    <a:pt x="704" y="667"/>
                  </a:cubicBezTo>
                  <a:lnTo>
                    <a:pt x="704" y="667"/>
                  </a:lnTo>
                  <a:lnTo>
                    <a:pt x="707" y="665"/>
                  </a:lnTo>
                  <a:close/>
                  <a:moveTo>
                    <a:pt x="792" y="676"/>
                  </a:moveTo>
                  <a:lnTo>
                    <a:pt x="794" y="677"/>
                  </a:lnTo>
                  <a:lnTo>
                    <a:pt x="794" y="677"/>
                  </a:lnTo>
                  <a:lnTo>
                    <a:pt x="796" y="683"/>
                  </a:lnTo>
                  <a:lnTo>
                    <a:pt x="796" y="683"/>
                  </a:lnTo>
                  <a:cubicBezTo>
                    <a:pt x="795" y="683"/>
                    <a:pt x="795" y="682"/>
                    <a:pt x="794" y="681"/>
                  </a:cubicBezTo>
                  <a:lnTo>
                    <a:pt x="794" y="681"/>
                  </a:lnTo>
                  <a:cubicBezTo>
                    <a:pt x="793" y="679"/>
                    <a:pt x="792" y="678"/>
                    <a:pt x="792" y="676"/>
                  </a:cubicBezTo>
                  <a:close/>
                  <a:moveTo>
                    <a:pt x="801" y="682"/>
                  </a:moveTo>
                  <a:lnTo>
                    <a:pt x="805" y="684"/>
                  </a:lnTo>
                  <a:lnTo>
                    <a:pt x="805" y="684"/>
                  </a:lnTo>
                  <a:lnTo>
                    <a:pt x="807" y="690"/>
                  </a:lnTo>
                  <a:lnTo>
                    <a:pt x="807" y="690"/>
                  </a:lnTo>
                  <a:cubicBezTo>
                    <a:pt x="803" y="689"/>
                    <a:pt x="801" y="688"/>
                    <a:pt x="798" y="686"/>
                  </a:cubicBezTo>
                  <a:lnTo>
                    <a:pt x="798" y="686"/>
                  </a:lnTo>
                  <a:cubicBezTo>
                    <a:pt x="799" y="684"/>
                    <a:pt x="800" y="683"/>
                    <a:pt x="801" y="682"/>
                  </a:cubicBezTo>
                  <a:close/>
                  <a:moveTo>
                    <a:pt x="797" y="689"/>
                  </a:moveTo>
                  <a:lnTo>
                    <a:pt x="799" y="691"/>
                  </a:lnTo>
                  <a:lnTo>
                    <a:pt x="799" y="691"/>
                  </a:lnTo>
                  <a:lnTo>
                    <a:pt x="803" y="703"/>
                  </a:lnTo>
                  <a:lnTo>
                    <a:pt x="803" y="703"/>
                  </a:lnTo>
                  <a:cubicBezTo>
                    <a:pt x="802" y="703"/>
                    <a:pt x="802" y="703"/>
                    <a:pt x="802" y="703"/>
                  </a:cubicBezTo>
                  <a:lnTo>
                    <a:pt x="802" y="703"/>
                  </a:lnTo>
                  <a:cubicBezTo>
                    <a:pt x="800" y="699"/>
                    <a:pt x="798" y="695"/>
                    <a:pt x="797" y="691"/>
                  </a:cubicBezTo>
                  <a:lnTo>
                    <a:pt x="797" y="691"/>
                  </a:lnTo>
                  <a:cubicBezTo>
                    <a:pt x="797" y="690"/>
                    <a:pt x="797" y="690"/>
                    <a:pt x="797" y="689"/>
                  </a:cubicBezTo>
                  <a:close/>
                  <a:moveTo>
                    <a:pt x="420" y="0"/>
                  </a:moveTo>
                  <a:cubicBezTo>
                    <a:pt x="371" y="0"/>
                    <a:pt x="297" y="25"/>
                    <a:pt x="223" y="50"/>
                  </a:cubicBezTo>
                  <a:cubicBezTo>
                    <a:pt x="149" y="74"/>
                    <a:pt x="99" y="124"/>
                    <a:pt x="50" y="173"/>
                  </a:cubicBezTo>
                  <a:cubicBezTo>
                    <a:pt x="0" y="247"/>
                    <a:pt x="0" y="346"/>
                    <a:pt x="25" y="420"/>
                  </a:cubicBezTo>
                  <a:cubicBezTo>
                    <a:pt x="25" y="494"/>
                    <a:pt x="74" y="568"/>
                    <a:pt x="149" y="593"/>
                  </a:cubicBezTo>
                  <a:cubicBezTo>
                    <a:pt x="158" y="599"/>
                    <a:pt x="168" y="605"/>
                    <a:pt x="177" y="610"/>
                  </a:cubicBezTo>
                  <a:lnTo>
                    <a:pt x="177" y="610"/>
                  </a:lnTo>
                  <a:cubicBezTo>
                    <a:pt x="175" y="630"/>
                    <a:pt x="173" y="649"/>
                    <a:pt x="173" y="667"/>
                  </a:cubicBezTo>
                  <a:cubicBezTo>
                    <a:pt x="173" y="674"/>
                    <a:pt x="173" y="680"/>
                    <a:pt x="173" y="687"/>
                  </a:cubicBezTo>
                  <a:lnTo>
                    <a:pt x="173" y="687"/>
                  </a:lnTo>
                  <a:cubicBezTo>
                    <a:pt x="173" y="689"/>
                    <a:pt x="173" y="690"/>
                    <a:pt x="173" y="691"/>
                  </a:cubicBezTo>
                  <a:cubicBezTo>
                    <a:pt x="173" y="692"/>
                    <a:pt x="173" y="692"/>
                    <a:pt x="173" y="692"/>
                  </a:cubicBezTo>
                  <a:lnTo>
                    <a:pt x="173" y="692"/>
                  </a:lnTo>
                  <a:cubicBezTo>
                    <a:pt x="174" y="757"/>
                    <a:pt x="176" y="820"/>
                    <a:pt x="198" y="864"/>
                  </a:cubicBezTo>
                  <a:cubicBezTo>
                    <a:pt x="223" y="938"/>
                    <a:pt x="272" y="1012"/>
                    <a:pt x="346" y="1087"/>
                  </a:cubicBezTo>
                  <a:cubicBezTo>
                    <a:pt x="349" y="1089"/>
                    <a:pt x="352" y="1092"/>
                    <a:pt x="355" y="1095"/>
                  </a:cubicBezTo>
                  <a:lnTo>
                    <a:pt x="355" y="1095"/>
                  </a:lnTo>
                  <a:cubicBezTo>
                    <a:pt x="360" y="1101"/>
                    <a:pt x="366" y="1106"/>
                    <a:pt x="371" y="1111"/>
                  </a:cubicBezTo>
                  <a:cubicBezTo>
                    <a:pt x="445" y="1161"/>
                    <a:pt x="519" y="1210"/>
                    <a:pt x="593" y="1235"/>
                  </a:cubicBezTo>
                  <a:cubicBezTo>
                    <a:pt x="616" y="1240"/>
                    <a:pt x="638" y="1245"/>
                    <a:pt x="659" y="1248"/>
                  </a:cubicBezTo>
                  <a:lnTo>
                    <a:pt x="659" y="1248"/>
                  </a:lnTo>
                  <a:cubicBezTo>
                    <a:pt x="686" y="1256"/>
                    <a:pt x="714" y="1259"/>
                    <a:pt x="741" y="1259"/>
                  </a:cubicBezTo>
                  <a:cubicBezTo>
                    <a:pt x="892" y="1259"/>
                    <a:pt x="1022" y="1199"/>
                    <a:pt x="1119" y="1104"/>
                  </a:cubicBezTo>
                  <a:lnTo>
                    <a:pt x="1119" y="1104"/>
                  </a:lnTo>
                  <a:cubicBezTo>
                    <a:pt x="1163" y="1071"/>
                    <a:pt x="1204" y="1034"/>
                    <a:pt x="1235" y="988"/>
                  </a:cubicBezTo>
                  <a:cubicBezTo>
                    <a:pt x="1245" y="968"/>
                    <a:pt x="1251" y="948"/>
                    <a:pt x="1256" y="929"/>
                  </a:cubicBezTo>
                  <a:lnTo>
                    <a:pt x="1256" y="929"/>
                  </a:lnTo>
                  <a:cubicBezTo>
                    <a:pt x="1281" y="889"/>
                    <a:pt x="1295" y="844"/>
                    <a:pt x="1303" y="797"/>
                  </a:cubicBezTo>
                  <a:lnTo>
                    <a:pt x="1303" y="797"/>
                  </a:lnTo>
                  <a:cubicBezTo>
                    <a:pt x="1305" y="795"/>
                    <a:pt x="1307" y="792"/>
                    <a:pt x="1309" y="790"/>
                  </a:cubicBezTo>
                  <a:cubicBezTo>
                    <a:pt x="1354" y="567"/>
                    <a:pt x="1257" y="344"/>
                    <a:pt x="1074" y="212"/>
                  </a:cubicBezTo>
                  <a:lnTo>
                    <a:pt x="1074" y="212"/>
                  </a:lnTo>
                  <a:cubicBezTo>
                    <a:pt x="983" y="131"/>
                    <a:pt x="874" y="71"/>
                    <a:pt x="766" y="50"/>
                  </a:cubicBezTo>
                  <a:cubicBezTo>
                    <a:pt x="692" y="25"/>
                    <a:pt x="642" y="0"/>
                    <a:pt x="56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4"/>
            <p:cNvSpPr/>
            <p:nvPr/>
          </p:nvSpPr>
          <p:spPr>
            <a:xfrm>
              <a:off x="4306850" y="4257950"/>
              <a:ext cx="32725" cy="26875"/>
            </a:xfrm>
            <a:custGeom>
              <a:avLst/>
              <a:gdLst/>
              <a:ahLst/>
              <a:cxnLst/>
              <a:rect l="l" t="t" r="r" b="b"/>
              <a:pathLst>
                <a:path w="1309" h="1075" extrusionOk="0">
                  <a:moveTo>
                    <a:pt x="580" y="0"/>
                  </a:moveTo>
                  <a:cubicBezTo>
                    <a:pt x="519" y="0"/>
                    <a:pt x="457" y="7"/>
                    <a:pt x="395" y="19"/>
                  </a:cubicBezTo>
                  <a:cubicBezTo>
                    <a:pt x="297" y="44"/>
                    <a:pt x="173" y="118"/>
                    <a:pt x="99" y="192"/>
                  </a:cubicBezTo>
                  <a:cubicBezTo>
                    <a:pt x="25" y="241"/>
                    <a:pt x="0" y="315"/>
                    <a:pt x="0" y="414"/>
                  </a:cubicBezTo>
                  <a:cubicBezTo>
                    <a:pt x="0" y="455"/>
                    <a:pt x="8" y="496"/>
                    <a:pt x="27" y="532"/>
                  </a:cubicBezTo>
                  <a:lnTo>
                    <a:pt x="27" y="532"/>
                  </a:lnTo>
                  <a:cubicBezTo>
                    <a:pt x="28" y="537"/>
                    <a:pt x="29" y="542"/>
                    <a:pt x="30" y="547"/>
                  </a:cubicBezTo>
                  <a:lnTo>
                    <a:pt x="30" y="547"/>
                  </a:lnTo>
                  <a:cubicBezTo>
                    <a:pt x="27" y="642"/>
                    <a:pt x="48" y="741"/>
                    <a:pt x="99" y="834"/>
                  </a:cubicBezTo>
                  <a:cubicBezTo>
                    <a:pt x="124" y="908"/>
                    <a:pt x="173" y="957"/>
                    <a:pt x="247" y="1006"/>
                  </a:cubicBezTo>
                  <a:cubicBezTo>
                    <a:pt x="297" y="1031"/>
                    <a:pt x="346" y="1056"/>
                    <a:pt x="420" y="1056"/>
                  </a:cubicBezTo>
                  <a:cubicBezTo>
                    <a:pt x="458" y="1069"/>
                    <a:pt x="498" y="1075"/>
                    <a:pt x="538" y="1075"/>
                  </a:cubicBezTo>
                  <a:cubicBezTo>
                    <a:pt x="654" y="1075"/>
                    <a:pt x="773" y="1024"/>
                    <a:pt x="864" y="932"/>
                  </a:cubicBezTo>
                  <a:cubicBezTo>
                    <a:pt x="881" y="916"/>
                    <a:pt x="894" y="898"/>
                    <a:pt x="905" y="876"/>
                  </a:cubicBezTo>
                  <a:lnTo>
                    <a:pt x="905" y="876"/>
                  </a:lnTo>
                  <a:cubicBezTo>
                    <a:pt x="910" y="874"/>
                    <a:pt x="915" y="872"/>
                    <a:pt x="921" y="869"/>
                  </a:cubicBezTo>
                  <a:lnTo>
                    <a:pt x="921" y="869"/>
                  </a:lnTo>
                  <a:cubicBezTo>
                    <a:pt x="968" y="861"/>
                    <a:pt x="1015" y="849"/>
                    <a:pt x="1062" y="834"/>
                  </a:cubicBezTo>
                  <a:cubicBezTo>
                    <a:pt x="1136" y="809"/>
                    <a:pt x="1210" y="735"/>
                    <a:pt x="1259" y="661"/>
                  </a:cubicBezTo>
                  <a:cubicBezTo>
                    <a:pt x="1309" y="562"/>
                    <a:pt x="1309" y="463"/>
                    <a:pt x="1259" y="389"/>
                  </a:cubicBezTo>
                  <a:cubicBezTo>
                    <a:pt x="1235" y="340"/>
                    <a:pt x="1204" y="295"/>
                    <a:pt x="1169" y="255"/>
                  </a:cubicBezTo>
                  <a:lnTo>
                    <a:pt x="1169" y="255"/>
                  </a:lnTo>
                  <a:cubicBezTo>
                    <a:pt x="1154" y="224"/>
                    <a:pt x="1135" y="194"/>
                    <a:pt x="1111" y="167"/>
                  </a:cubicBezTo>
                  <a:cubicBezTo>
                    <a:pt x="1017" y="92"/>
                    <a:pt x="908" y="45"/>
                    <a:pt x="796" y="27"/>
                  </a:cubicBezTo>
                  <a:lnTo>
                    <a:pt x="796" y="27"/>
                  </a:lnTo>
                  <a:cubicBezTo>
                    <a:pt x="786" y="24"/>
                    <a:pt x="776" y="21"/>
                    <a:pt x="766" y="19"/>
                  </a:cubicBezTo>
                  <a:cubicBezTo>
                    <a:pt x="704" y="7"/>
                    <a:pt x="642" y="0"/>
                    <a:pt x="58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4"/>
            <p:cNvSpPr/>
            <p:nvPr/>
          </p:nvSpPr>
          <p:spPr>
            <a:xfrm>
              <a:off x="4335225" y="4115100"/>
              <a:ext cx="36450" cy="30450"/>
            </a:xfrm>
            <a:custGeom>
              <a:avLst/>
              <a:gdLst/>
              <a:ahLst/>
              <a:cxnLst/>
              <a:rect l="l" t="t" r="r" b="b"/>
              <a:pathLst>
                <a:path w="1458" h="1218" extrusionOk="0">
                  <a:moveTo>
                    <a:pt x="676" y="0"/>
                  </a:moveTo>
                  <a:cubicBezTo>
                    <a:pt x="656" y="0"/>
                    <a:pt x="637" y="2"/>
                    <a:pt x="618" y="5"/>
                  </a:cubicBezTo>
                  <a:cubicBezTo>
                    <a:pt x="445" y="5"/>
                    <a:pt x="273" y="104"/>
                    <a:pt x="174" y="252"/>
                  </a:cubicBezTo>
                  <a:cubicBezTo>
                    <a:pt x="173" y="253"/>
                    <a:pt x="172" y="254"/>
                    <a:pt x="172" y="256"/>
                  </a:cubicBezTo>
                  <a:lnTo>
                    <a:pt x="172" y="256"/>
                  </a:lnTo>
                  <a:cubicBezTo>
                    <a:pt x="164" y="262"/>
                    <a:pt x="156" y="269"/>
                    <a:pt x="149" y="277"/>
                  </a:cubicBezTo>
                  <a:lnTo>
                    <a:pt x="100" y="326"/>
                  </a:lnTo>
                  <a:cubicBezTo>
                    <a:pt x="75" y="351"/>
                    <a:pt x="75" y="400"/>
                    <a:pt x="75" y="449"/>
                  </a:cubicBezTo>
                  <a:cubicBezTo>
                    <a:pt x="68" y="464"/>
                    <a:pt x="65" y="480"/>
                    <a:pt x="65" y="498"/>
                  </a:cubicBezTo>
                  <a:lnTo>
                    <a:pt x="65" y="498"/>
                  </a:lnTo>
                  <a:cubicBezTo>
                    <a:pt x="23" y="588"/>
                    <a:pt x="1" y="690"/>
                    <a:pt x="1" y="795"/>
                  </a:cubicBezTo>
                  <a:cubicBezTo>
                    <a:pt x="1" y="894"/>
                    <a:pt x="26" y="968"/>
                    <a:pt x="100" y="1017"/>
                  </a:cubicBezTo>
                  <a:cubicBezTo>
                    <a:pt x="149" y="1079"/>
                    <a:pt x="223" y="1110"/>
                    <a:pt x="300" y="1110"/>
                  </a:cubicBezTo>
                  <a:cubicBezTo>
                    <a:pt x="346" y="1110"/>
                    <a:pt x="393" y="1099"/>
                    <a:pt x="437" y="1077"/>
                  </a:cubicBezTo>
                  <a:lnTo>
                    <a:pt x="437" y="1077"/>
                  </a:lnTo>
                  <a:cubicBezTo>
                    <a:pt x="478" y="1110"/>
                    <a:pt x="521" y="1139"/>
                    <a:pt x="569" y="1165"/>
                  </a:cubicBezTo>
                  <a:cubicBezTo>
                    <a:pt x="645" y="1196"/>
                    <a:pt x="731" y="1217"/>
                    <a:pt x="820" y="1217"/>
                  </a:cubicBezTo>
                  <a:cubicBezTo>
                    <a:pt x="875" y="1217"/>
                    <a:pt x="932" y="1209"/>
                    <a:pt x="989" y="1190"/>
                  </a:cubicBezTo>
                  <a:cubicBezTo>
                    <a:pt x="1112" y="1165"/>
                    <a:pt x="1211" y="1116"/>
                    <a:pt x="1310" y="1017"/>
                  </a:cubicBezTo>
                  <a:cubicBezTo>
                    <a:pt x="1408" y="894"/>
                    <a:pt x="1458" y="721"/>
                    <a:pt x="1408" y="548"/>
                  </a:cubicBezTo>
                  <a:cubicBezTo>
                    <a:pt x="1359" y="400"/>
                    <a:pt x="1260" y="277"/>
                    <a:pt x="1137" y="203"/>
                  </a:cubicBezTo>
                  <a:cubicBezTo>
                    <a:pt x="1081" y="169"/>
                    <a:pt x="1026" y="146"/>
                    <a:pt x="970" y="130"/>
                  </a:cubicBezTo>
                  <a:lnTo>
                    <a:pt x="970" y="130"/>
                  </a:lnTo>
                  <a:cubicBezTo>
                    <a:pt x="889" y="50"/>
                    <a:pt x="784" y="0"/>
                    <a:pt x="67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4"/>
            <p:cNvSpPr/>
            <p:nvPr/>
          </p:nvSpPr>
          <p:spPr>
            <a:xfrm>
              <a:off x="4427825" y="4217425"/>
              <a:ext cx="35825" cy="28325"/>
            </a:xfrm>
            <a:custGeom>
              <a:avLst/>
              <a:gdLst/>
              <a:ahLst/>
              <a:cxnLst/>
              <a:rect l="l" t="t" r="r" b="b"/>
              <a:pathLst>
                <a:path w="1433" h="1133" extrusionOk="0">
                  <a:moveTo>
                    <a:pt x="594" y="0"/>
                  </a:moveTo>
                  <a:cubicBezTo>
                    <a:pt x="554" y="0"/>
                    <a:pt x="513" y="3"/>
                    <a:pt x="469" y="10"/>
                  </a:cubicBezTo>
                  <a:cubicBezTo>
                    <a:pt x="395" y="35"/>
                    <a:pt x="346" y="60"/>
                    <a:pt x="272" y="85"/>
                  </a:cubicBezTo>
                  <a:cubicBezTo>
                    <a:pt x="198" y="134"/>
                    <a:pt x="124" y="183"/>
                    <a:pt x="74" y="282"/>
                  </a:cubicBezTo>
                  <a:cubicBezTo>
                    <a:pt x="54" y="317"/>
                    <a:pt x="40" y="354"/>
                    <a:pt x="34" y="391"/>
                  </a:cubicBezTo>
                  <a:lnTo>
                    <a:pt x="34" y="391"/>
                  </a:lnTo>
                  <a:cubicBezTo>
                    <a:pt x="0" y="473"/>
                    <a:pt x="2" y="568"/>
                    <a:pt x="50" y="652"/>
                  </a:cubicBezTo>
                  <a:cubicBezTo>
                    <a:pt x="124" y="776"/>
                    <a:pt x="247" y="899"/>
                    <a:pt x="371" y="973"/>
                  </a:cubicBezTo>
                  <a:cubicBezTo>
                    <a:pt x="409" y="993"/>
                    <a:pt x="448" y="1010"/>
                    <a:pt x="487" y="1026"/>
                  </a:cubicBezTo>
                  <a:lnTo>
                    <a:pt x="487" y="1026"/>
                  </a:lnTo>
                  <a:cubicBezTo>
                    <a:pt x="567" y="1098"/>
                    <a:pt x="670" y="1133"/>
                    <a:pt x="772" y="1133"/>
                  </a:cubicBezTo>
                  <a:cubicBezTo>
                    <a:pt x="822" y="1133"/>
                    <a:pt x="871" y="1125"/>
                    <a:pt x="919" y="1109"/>
                  </a:cubicBezTo>
                  <a:lnTo>
                    <a:pt x="919" y="1109"/>
                  </a:lnTo>
                  <a:cubicBezTo>
                    <a:pt x="920" y="1109"/>
                    <a:pt x="922" y="1109"/>
                    <a:pt x="923" y="1109"/>
                  </a:cubicBezTo>
                  <a:cubicBezTo>
                    <a:pt x="1006" y="1109"/>
                    <a:pt x="1087" y="1097"/>
                    <a:pt x="1161" y="1072"/>
                  </a:cubicBezTo>
                  <a:cubicBezTo>
                    <a:pt x="1334" y="1023"/>
                    <a:pt x="1432" y="850"/>
                    <a:pt x="1383" y="702"/>
                  </a:cubicBezTo>
                  <a:cubicBezTo>
                    <a:pt x="1377" y="680"/>
                    <a:pt x="1368" y="659"/>
                    <a:pt x="1358" y="639"/>
                  </a:cubicBezTo>
                  <a:lnTo>
                    <a:pt x="1358" y="639"/>
                  </a:lnTo>
                  <a:cubicBezTo>
                    <a:pt x="1360" y="524"/>
                    <a:pt x="1327" y="416"/>
                    <a:pt x="1259" y="331"/>
                  </a:cubicBezTo>
                  <a:cubicBezTo>
                    <a:pt x="1210" y="257"/>
                    <a:pt x="1136" y="183"/>
                    <a:pt x="1062" y="134"/>
                  </a:cubicBezTo>
                  <a:cubicBezTo>
                    <a:pt x="1013" y="85"/>
                    <a:pt x="939" y="60"/>
                    <a:pt x="889" y="35"/>
                  </a:cubicBezTo>
                  <a:cubicBezTo>
                    <a:pt x="784" y="18"/>
                    <a:pt x="692" y="0"/>
                    <a:pt x="59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4"/>
            <p:cNvSpPr/>
            <p:nvPr/>
          </p:nvSpPr>
          <p:spPr>
            <a:xfrm>
              <a:off x="4500650" y="4259025"/>
              <a:ext cx="29650" cy="21175"/>
            </a:xfrm>
            <a:custGeom>
              <a:avLst/>
              <a:gdLst/>
              <a:ahLst/>
              <a:cxnLst/>
              <a:rect l="l" t="t" r="r" b="b"/>
              <a:pathLst>
                <a:path w="1186" h="847" extrusionOk="0">
                  <a:moveTo>
                    <a:pt x="618" y="223"/>
                  </a:moveTo>
                  <a:cubicBezTo>
                    <a:pt x="617" y="223"/>
                    <a:pt x="617" y="224"/>
                    <a:pt x="617" y="224"/>
                  </a:cubicBezTo>
                  <a:lnTo>
                    <a:pt x="617" y="224"/>
                  </a:lnTo>
                  <a:cubicBezTo>
                    <a:pt x="609" y="231"/>
                    <a:pt x="602" y="236"/>
                    <a:pt x="595" y="240"/>
                  </a:cubicBezTo>
                  <a:lnTo>
                    <a:pt x="595" y="240"/>
                  </a:lnTo>
                  <a:cubicBezTo>
                    <a:pt x="594" y="240"/>
                    <a:pt x="594" y="239"/>
                    <a:pt x="593" y="239"/>
                  </a:cubicBezTo>
                  <a:lnTo>
                    <a:pt x="593" y="239"/>
                  </a:lnTo>
                  <a:lnTo>
                    <a:pt x="618" y="223"/>
                  </a:lnTo>
                  <a:close/>
                  <a:moveTo>
                    <a:pt x="593" y="239"/>
                  </a:moveTo>
                  <a:lnTo>
                    <a:pt x="594" y="240"/>
                  </a:lnTo>
                  <a:lnTo>
                    <a:pt x="594" y="240"/>
                  </a:lnTo>
                  <a:cubicBezTo>
                    <a:pt x="594" y="240"/>
                    <a:pt x="594" y="240"/>
                    <a:pt x="594" y="240"/>
                  </a:cubicBezTo>
                  <a:lnTo>
                    <a:pt x="594" y="240"/>
                  </a:lnTo>
                  <a:cubicBezTo>
                    <a:pt x="593" y="240"/>
                    <a:pt x="593" y="240"/>
                    <a:pt x="592" y="240"/>
                  </a:cubicBezTo>
                  <a:lnTo>
                    <a:pt x="592" y="240"/>
                  </a:lnTo>
                  <a:lnTo>
                    <a:pt x="593" y="239"/>
                  </a:lnTo>
                  <a:close/>
                  <a:moveTo>
                    <a:pt x="618" y="1"/>
                  </a:moveTo>
                  <a:cubicBezTo>
                    <a:pt x="499" y="1"/>
                    <a:pt x="392" y="47"/>
                    <a:pt x="305" y="125"/>
                  </a:cubicBezTo>
                  <a:lnTo>
                    <a:pt x="305" y="125"/>
                  </a:lnTo>
                  <a:cubicBezTo>
                    <a:pt x="139" y="134"/>
                    <a:pt x="1" y="278"/>
                    <a:pt x="1" y="445"/>
                  </a:cubicBezTo>
                  <a:cubicBezTo>
                    <a:pt x="1" y="519"/>
                    <a:pt x="25" y="593"/>
                    <a:pt x="99" y="643"/>
                  </a:cubicBezTo>
                  <a:lnTo>
                    <a:pt x="124" y="643"/>
                  </a:lnTo>
                  <a:cubicBezTo>
                    <a:pt x="173" y="692"/>
                    <a:pt x="248" y="741"/>
                    <a:pt x="322" y="766"/>
                  </a:cubicBezTo>
                  <a:cubicBezTo>
                    <a:pt x="336" y="773"/>
                    <a:pt x="349" y="779"/>
                    <a:pt x="361" y="783"/>
                  </a:cubicBezTo>
                  <a:lnTo>
                    <a:pt x="361" y="783"/>
                  </a:lnTo>
                  <a:cubicBezTo>
                    <a:pt x="387" y="795"/>
                    <a:pt x="415" y="806"/>
                    <a:pt x="443" y="815"/>
                  </a:cubicBezTo>
                  <a:lnTo>
                    <a:pt x="443" y="815"/>
                  </a:lnTo>
                  <a:cubicBezTo>
                    <a:pt x="444" y="815"/>
                    <a:pt x="445" y="815"/>
                    <a:pt x="445" y="815"/>
                  </a:cubicBezTo>
                  <a:cubicBezTo>
                    <a:pt x="494" y="840"/>
                    <a:pt x="544" y="840"/>
                    <a:pt x="593" y="840"/>
                  </a:cubicBezTo>
                  <a:cubicBezTo>
                    <a:pt x="620" y="845"/>
                    <a:pt x="648" y="847"/>
                    <a:pt x="675" y="847"/>
                  </a:cubicBezTo>
                  <a:cubicBezTo>
                    <a:pt x="796" y="847"/>
                    <a:pt x="917" y="806"/>
                    <a:pt x="1038" y="766"/>
                  </a:cubicBezTo>
                  <a:lnTo>
                    <a:pt x="1112" y="717"/>
                  </a:lnTo>
                  <a:cubicBezTo>
                    <a:pt x="1136" y="692"/>
                    <a:pt x="1161" y="667"/>
                    <a:pt x="1161" y="618"/>
                  </a:cubicBezTo>
                  <a:cubicBezTo>
                    <a:pt x="1186" y="544"/>
                    <a:pt x="1186" y="494"/>
                    <a:pt x="1186" y="420"/>
                  </a:cubicBezTo>
                  <a:cubicBezTo>
                    <a:pt x="1161" y="371"/>
                    <a:pt x="1136" y="322"/>
                    <a:pt x="1112" y="297"/>
                  </a:cubicBezTo>
                  <a:lnTo>
                    <a:pt x="1112" y="297"/>
                  </a:lnTo>
                  <a:cubicBezTo>
                    <a:pt x="1105" y="278"/>
                    <a:pt x="1099" y="260"/>
                    <a:pt x="1087" y="247"/>
                  </a:cubicBezTo>
                  <a:lnTo>
                    <a:pt x="1085" y="246"/>
                  </a:lnTo>
                  <a:lnTo>
                    <a:pt x="1085" y="246"/>
                  </a:lnTo>
                  <a:cubicBezTo>
                    <a:pt x="1076" y="233"/>
                    <a:pt x="1066" y="222"/>
                    <a:pt x="1056" y="210"/>
                  </a:cubicBezTo>
                  <a:lnTo>
                    <a:pt x="1056" y="210"/>
                  </a:lnTo>
                  <a:cubicBezTo>
                    <a:pt x="1033" y="169"/>
                    <a:pt x="1011" y="147"/>
                    <a:pt x="988" y="124"/>
                  </a:cubicBezTo>
                  <a:cubicBezTo>
                    <a:pt x="939" y="75"/>
                    <a:pt x="865" y="25"/>
                    <a:pt x="79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4"/>
            <p:cNvSpPr/>
            <p:nvPr/>
          </p:nvSpPr>
          <p:spPr>
            <a:xfrm>
              <a:off x="4365475" y="4263975"/>
              <a:ext cx="37675" cy="25175"/>
            </a:xfrm>
            <a:custGeom>
              <a:avLst/>
              <a:gdLst/>
              <a:ahLst/>
              <a:cxnLst/>
              <a:rect l="l" t="t" r="r" b="b"/>
              <a:pathLst>
                <a:path w="1507" h="1007" extrusionOk="0">
                  <a:moveTo>
                    <a:pt x="618" y="0"/>
                  </a:moveTo>
                  <a:cubicBezTo>
                    <a:pt x="519" y="25"/>
                    <a:pt x="420" y="49"/>
                    <a:pt x="322" y="99"/>
                  </a:cubicBezTo>
                  <a:cubicBezTo>
                    <a:pt x="244" y="130"/>
                    <a:pt x="176" y="200"/>
                    <a:pt x="137" y="285"/>
                  </a:cubicBezTo>
                  <a:lnTo>
                    <a:pt x="137" y="285"/>
                  </a:lnTo>
                  <a:cubicBezTo>
                    <a:pt x="132" y="288"/>
                    <a:pt x="128" y="292"/>
                    <a:pt x="124" y="296"/>
                  </a:cubicBezTo>
                  <a:cubicBezTo>
                    <a:pt x="1" y="420"/>
                    <a:pt x="1" y="617"/>
                    <a:pt x="124" y="741"/>
                  </a:cubicBezTo>
                  <a:lnTo>
                    <a:pt x="124" y="716"/>
                  </a:lnTo>
                  <a:cubicBezTo>
                    <a:pt x="257" y="849"/>
                    <a:pt x="430" y="922"/>
                    <a:pt x="607" y="936"/>
                  </a:cubicBezTo>
                  <a:lnTo>
                    <a:pt x="607" y="936"/>
                  </a:lnTo>
                  <a:cubicBezTo>
                    <a:pt x="674" y="959"/>
                    <a:pt x="745" y="978"/>
                    <a:pt x="815" y="988"/>
                  </a:cubicBezTo>
                  <a:cubicBezTo>
                    <a:pt x="865" y="1000"/>
                    <a:pt x="920" y="1006"/>
                    <a:pt x="979" y="1006"/>
                  </a:cubicBezTo>
                  <a:cubicBezTo>
                    <a:pt x="1038" y="1006"/>
                    <a:pt x="1099" y="1000"/>
                    <a:pt x="1161" y="988"/>
                  </a:cubicBezTo>
                  <a:cubicBezTo>
                    <a:pt x="1285" y="963"/>
                    <a:pt x="1408" y="840"/>
                    <a:pt x="1457" y="716"/>
                  </a:cubicBezTo>
                  <a:cubicBezTo>
                    <a:pt x="1507" y="494"/>
                    <a:pt x="1408" y="272"/>
                    <a:pt x="1186" y="173"/>
                  </a:cubicBezTo>
                  <a:cubicBezTo>
                    <a:pt x="1154" y="141"/>
                    <a:pt x="1117" y="118"/>
                    <a:pt x="1078" y="100"/>
                  </a:cubicBezTo>
                  <a:lnTo>
                    <a:pt x="1078" y="100"/>
                  </a:lnTo>
                  <a:cubicBezTo>
                    <a:pt x="1037" y="70"/>
                    <a:pt x="990" y="45"/>
                    <a:pt x="939" y="25"/>
                  </a:cubicBezTo>
                  <a:cubicBezTo>
                    <a:pt x="840" y="0"/>
                    <a:pt x="741" y="0"/>
                    <a:pt x="61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4"/>
            <p:cNvSpPr/>
            <p:nvPr/>
          </p:nvSpPr>
          <p:spPr>
            <a:xfrm>
              <a:off x="4265775" y="4182500"/>
              <a:ext cx="33700" cy="25875"/>
            </a:xfrm>
            <a:custGeom>
              <a:avLst/>
              <a:gdLst/>
              <a:ahLst/>
              <a:cxnLst/>
              <a:rect l="l" t="t" r="r" b="b"/>
              <a:pathLst>
                <a:path w="1348" h="1035" extrusionOk="0">
                  <a:moveTo>
                    <a:pt x="557" y="0"/>
                  </a:moveTo>
                  <a:cubicBezTo>
                    <a:pt x="483" y="0"/>
                    <a:pt x="434" y="25"/>
                    <a:pt x="384" y="25"/>
                  </a:cubicBezTo>
                  <a:cubicBezTo>
                    <a:pt x="331" y="42"/>
                    <a:pt x="291" y="73"/>
                    <a:pt x="245" y="107"/>
                  </a:cubicBezTo>
                  <a:lnTo>
                    <a:pt x="245" y="107"/>
                  </a:lnTo>
                  <a:cubicBezTo>
                    <a:pt x="225" y="119"/>
                    <a:pt x="206" y="132"/>
                    <a:pt x="188" y="147"/>
                  </a:cubicBezTo>
                  <a:lnTo>
                    <a:pt x="188" y="147"/>
                  </a:lnTo>
                  <a:cubicBezTo>
                    <a:pt x="188" y="148"/>
                    <a:pt x="187" y="148"/>
                    <a:pt x="187" y="148"/>
                  </a:cubicBezTo>
                  <a:cubicBezTo>
                    <a:pt x="181" y="153"/>
                    <a:pt x="176" y="157"/>
                    <a:pt x="171" y="162"/>
                  </a:cubicBezTo>
                  <a:lnTo>
                    <a:pt x="171" y="162"/>
                  </a:lnTo>
                  <a:cubicBezTo>
                    <a:pt x="129" y="200"/>
                    <a:pt x="92" y="245"/>
                    <a:pt x="63" y="296"/>
                  </a:cubicBezTo>
                  <a:cubicBezTo>
                    <a:pt x="52" y="318"/>
                    <a:pt x="41" y="345"/>
                    <a:pt x="35" y="375"/>
                  </a:cubicBezTo>
                  <a:lnTo>
                    <a:pt x="35" y="375"/>
                  </a:lnTo>
                  <a:cubicBezTo>
                    <a:pt x="7" y="460"/>
                    <a:pt x="1" y="554"/>
                    <a:pt x="24" y="644"/>
                  </a:cubicBezTo>
                  <a:lnTo>
                    <a:pt x="24" y="644"/>
                  </a:lnTo>
                  <a:cubicBezTo>
                    <a:pt x="28" y="660"/>
                    <a:pt x="32" y="676"/>
                    <a:pt x="39" y="691"/>
                  </a:cubicBezTo>
                  <a:cubicBezTo>
                    <a:pt x="63" y="815"/>
                    <a:pt x="137" y="914"/>
                    <a:pt x="261" y="963"/>
                  </a:cubicBezTo>
                  <a:cubicBezTo>
                    <a:pt x="333" y="999"/>
                    <a:pt x="419" y="1022"/>
                    <a:pt x="517" y="1022"/>
                  </a:cubicBezTo>
                  <a:cubicBezTo>
                    <a:pt x="553" y="1022"/>
                    <a:pt x="591" y="1019"/>
                    <a:pt x="631" y="1012"/>
                  </a:cubicBezTo>
                  <a:cubicBezTo>
                    <a:pt x="632" y="1012"/>
                    <a:pt x="632" y="1012"/>
                    <a:pt x="632" y="1012"/>
                  </a:cubicBezTo>
                  <a:lnTo>
                    <a:pt x="632" y="1012"/>
                  </a:lnTo>
                  <a:cubicBezTo>
                    <a:pt x="682" y="1027"/>
                    <a:pt x="733" y="1034"/>
                    <a:pt x="783" y="1034"/>
                  </a:cubicBezTo>
                  <a:cubicBezTo>
                    <a:pt x="877" y="1034"/>
                    <a:pt x="969" y="1010"/>
                    <a:pt x="1051" y="963"/>
                  </a:cubicBezTo>
                  <a:cubicBezTo>
                    <a:pt x="1248" y="864"/>
                    <a:pt x="1347" y="642"/>
                    <a:pt x="1298" y="420"/>
                  </a:cubicBezTo>
                  <a:cubicBezTo>
                    <a:pt x="1267" y="327"/>
                    <a:pt x="1218" y="251"/>
                    <a:pt x="1156" y="191"/>
                  </a:cubicBezTo>
                  <a:lnTo>
                    <a:pt x="1156" y="191"/>
                  </a:lnTo>
                  <a:cubicBezTo>
                    <a:pt x="1057" y="76"/>
                    <a:pt x="906" y="0"/>
                    <a:pt x="730" y="0"/>
                  </a:cubicBezTo>
                  <a:cubicBezTo>
                    <a:pt x="706" y="0"/>
                    <a:pt x="679" y="0"/>
                    <a:pt x="652" y="1"/>
                  </a:cubicBezTo>
                  <a:lnTo>
                    <a:pt x="652" y="1"/>
                  </a:lnTo>
                  <a:cubicBezTo>
                    <a:pt x="621" y="0"/>
                    <a:pt x="589" y="0"/>
                    <a:pt x="55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4"/>
            <p:cNvSpPr/>
            <p:nvPr/>
          </p:nvSpPr>
          <p:spPr>
            <a:xfrm>
              <a:off x="4252525" y="4086350"/>
              <a:ext cx="30975" cy="27650"/>
            </a:xfrm>
            <a:custGeom>
              <a:avLst/>
              <a:gdLst/>
              <a:ahLst/>
              <a:cxnLst/>
              <a:rect l="l" t="t" r="r" b="b"/>
              <a:pathLst>
                <a:path w="1239" h="1106" extrusionOk="0">
                  <a:moveTo>
                    <a:pt x="767" y="539"/>
                  </a:moveTo>
                  <a:lnTo>
                    <a:pt x="778" y="550"/>
                  </a:lnTo>
                  <a:lnTo>
                    <a:pt x="778" y="550"/>
                  </a:lnTo>
                  <a:lnTo>
                    <a:pt x="779" y="553"/>
                  </a:lnTo>
                  <a:lnTo>
                    <a:pt x="779" y="553"/>
                  </a:lnTo>
                  <a:cubicBezTo>
                    <a:pt x="776" y="550"/>
                    <a:pt x="773" y="548"/>
                    <a:pt x="770" y="546"/>
                  </a:cubicBezTo>
                  <a:lnTo>
                    <a:pt x="770" y="546"/>
                  </a:lnTo>
                  <a:lnTo>
                    <a:pt x="768" y="541"/>
                  </a:lnTo>
                  <a:lnTo>
                    <a:pt x="768" y="541"/>
                  </a:lnTo>
                  <a:cubicBezTo>
                    <a:pt x="767" y="540"/>
                    <a:pt x="767" y="540"/>
                    <a:pt x="767" y="539"/>
                  </a:cubicBezTo>
                  <a:close/>
                  <a:moveTo>
                    <a:pt x="772" y="550"/>
                  </a:moveTo>
                  <a:lnTo>
                    <a:pt x="780" y="555"/>
                  </a:lnTo>
                  <a:lnTo>
                    <a:pt x="782" y="561"/>
                  </a:lnTo>
                  <a:lnTo>
                    <a:pt x="782" y="561"/>
                  </a:lnTo>
                  <a:cubicBezTo>
                    <a:pt x="780" y="561"/>
                    <a:pt x="778" y="559"/>
                    <a:pt x="776" y="558"/>
                  </a:cubicBezTo>
                  <a:lnTo>
                    <a:pt x="776" y="558"/>
                  </a:lnTo>
                  <a:lnTo>
                    <a:pt x="772" y="550"/>
                  </a:lnTo>
                  <a:close/>
                  <a:moveTo>
                    <a:pt x="785" y="569"/>
                  </a:moveTo>
                  <a:lnTo>
                    <a:pt x="787" y="575"/>
                  </a:lnTo>
                  <a:lnTo>
                    <a:pt x="787" y="575"/>
                  </a:lnTo>
                  <a:lnTo>
                    <a:pt x="786" y="577"/>
                  </a:lnTo>
                  <a:lnTo>
                    <a:pt x="783" y="572"/>
                  </a:lnTo>
                  <a:lnTo>
                    <a:pt x="783" y="572"/>
                  </a:lnTo>
                  <a:cubicBezTo>
                    <a:pt x="784" y="571"/>
                    <a:pt x="784" y="570"/>
                    <a:pt x="785" y="569"/>
                  </a:cubicBezTo>
                  <a:close/>
                  <a:moveTo>
                    <a:pt x="782" y="589"/>
                  </a:moveTo>
                  <a:lnTo>
                    <a:pt x="780" y="594"/>
                  </a:lnTo>
                  <a:lnTo>
                    <a:pt x="780" y="594"/>
                  </a:lnTo>
                  <a:lnTo>
                    <a:pt x="770" y="601"/>
                  </a:lnTo>
                  <a:lnTo>
                    <a:pt x="770" y="601"/>
                  </a:lnTo>
                  <a:cubicBezTo>
                    <a:pt x="772" y="595"/>
                    <a:pt x="776" y="591"/>
                    <a:pt x="782" y="589"/>
                  </a:cubicBezTo>
                  <a:close/>
                  <a:moveTo>
                    <a:pt x="745" y="618"/>
                  </a:moveTo>
                  <a:lnTo>
                    <a:pt x="741" y="620"/>
                  </a:lnTo>
                  <a:lnTo>
                    <a:pt x="741" y="620"/>
                  </a:lnTo>
                  <a:lnTo>
                    <a:pt x="740" y="620"/>
                  </a:lnTo>
                  <a:lnTo>
                    <a:pt x="740" y="620"/>
                  </a:lnTo>
                  <a:cubicBezTo>
                    <a:pt x="742" y="619"/>
                    <a:pt x="743" y="618"/>
                    <a:pt x="745" y="618"/>
                  </a:cubicBezTo>
                  <a:close/>
                  <a:moveTo>
                    <a:pt x="773" y="615"/>
                  </a:moveTo>
                  <a:lnTo>
                    <a:pt x="772" y="618"/>
                  </a:lnTo>
                  <a:lnTo>
                    <a:pt x="772" y="618"/>
                  </a:lnTo>
                  <a:lnTo>
                    <a:pt x="767" y="620"/>
                  </a:lnTo>
                  <a:lnTo>
                    <a:pt x="767" y="620"/>
                  </a:lnTo>
                  <a:cubicBezTo>
                    <a:pt x="767" y="620"/>
                    <a:pt x="767" y="620"/>
                    <a:pt x="766" y="619"/>
                  </a:cubicBezTo>
                  <a:lnTo>
                    <a:pt x="766" y="619"/>
                  </a:lnTo>
                  <a:cubicBezTo>
                    <a:pt x="766" y="620"/>
                    <a:pt x="766" y="620"/>
                    <a:pt x="766" y="620"/>
                  </a:cubicBezTo>
                  <a:lnTo>
                    <a:pt x="766" y="620"/>
                  </a:lnTo>
                  <a:lnTo>
                    <a:pt x="767" y="620"/>
                  </a:lnTo>
                  <a:lnTo>
                    <a:pt x="767" y="620"/>
                  </a:lnTo>
                  <a:cubicBezTo>
                    <a:pt x="768" y="620"/>
                    <a:pt x="770" y="621"/>
                    <a:pt x="771" y="622"/>
                  </a:cubicBezTo>
                  <a:lnTo>
                    <a:pt x="771" y="622"/>
                  </a:lnTo>
                  <a:lnTo>
                    <a:pt x="768" y="629"/>
                  </a:lnTo>
                  <a:lnTo>
                    <a:pt x="766" y="628"/>
                  </a:lnTo>
                  <a:lnTo>
                    <a:pt x="766" y="628"/>
                  </a:lnTo>
                  <a:cubicBezTo>
                    <a:pt x="766" y="626"/>
                    <a:pt x="766" y="623"/>
                    <a:pt x="766" y="620"/>
                  </a:cubicBezTo>
                  <a:lnTo>
                    <a:pt x="766" y="620"/>
                  </a:lnTo>
                  <a:lnTo>
                    <a:pt x="754" y="624"/>
                  </a:lnTo>
                  <a:cubicBezTo>
                    <a:pt x="757" y="622"/>
                    <a:pt x="761" y="621"/>
                    <a:pt x="765" y="619"/>
                  </a:cubicBezTo>
                  <a:lnTo>
                    <a:pt x="765" y="619"/>
                  </a:lnTo>
                  <a:cubicBezTo>
                    <a:pt x="765" y="619"/>
                    <a:pt x="766" y="619"/>
                    <a:pt x="766" y="619"/>
                  </a:cubicBezTo>
                  <a:lnTo>
                    <a:pt x="766" y="619"/>
                  </a:lnTo>
                  <a:cubicBezTo>
                    <a:pt x="766" y="619"/>
                    <a:pt x="766" y="619"/>
                    <a:pt x="766" y="618"/>
                  </a:cubicBezTo>
                  <a:lnTo>
                    <a:pt x="766" y="618"/>
                  </a:lnTo>
                  <a:cubicBezTo>
                    <a:pt x="769" y="617"/>
                    <a:pt x="771" y="616"/>
                    <a:pt x="773" y="615"/>
                  </a:cubicBezTo>
                  <a:close/>
                  <a:moveTo>
                    <a:pt x="754" y="1"/>
                  </a:moveTo>
                  <a:cubicBezTo>
                    <a:pt x="698" y="1"/>
                    <a:pt x="643" y="7"/>
                    <a:pt x="593" y="19"/>
                  </a:cubicBezTo>
                  <a:cubicBezTo>
                    <a:pt x="468" y="51"/>
                    <a:pt x="363" y="131"/>
                    <a:pt x="290" y="236"/>
                  </a:cubicBezTo>
                  <a:lnTo>
                    <a:pt x="290" y="236"/>
                  </a:lnTo>
                  <a:cubicBezTo>
                    <a:pt x="284" y="238"/>
                    <a:pt x="278" y="240"/>
                    <a:pt x="272" y="242"/>
                  </a:cubicBezTo>
                  <a:cubicBezTo>
                    <a:pt x="99" y="291"/>
                    <a:pt x="1" y="464"/>
                    <a:pt x="50" y="612"/>
                  </a:cubicBezTo>
                  <a:lnTo>
                    <a:pt x="75" y="612"/>
                  </a:lnTo>
                  <a:cubicBezTo>
                    <a:pt x="124" y="711"/>
                    <a:pt x="173" y="809"/>
                    <a:pt x="248" y="859"/>
                  </a:cubicBezTo>
                  <a:cubicBezTo>
                    <a:pt x="255" y="867"/>
                    <a:pt x="263" y="874"/>
                    <a:pt x="271" y="882"/>
                  </a:cubicBezTo>
                  <a:lnTo>
                    <a:pt x="271" y="882"/>
                  </a:lnTo>
                  <a:cubicBezTo>
                    <a:pt x="272" y="882"/>
                    <a:pt x="272" y="883"/>
                    <a:pt x="272" y="884"/>
                  </a:cubicBezTo>
                  <a:cubicBezTo>
                    <a:pt x="297" y="933"/>
                    <a:pt x="371" y="982"/>
                    <a:pt x="420" y="1032"/>
                  </a:cubicBezTo>
                  <a:cubicBezTo>
                    <a:pt x="494" y="1081"/>
                    <a:pt x="593" y="1106"/>
                    <a:pt x="692" y="1106"/>
                  </a:cubicBezTo>
                  <a:cubicBezTo>
                    <a:pt x="791" y="1106"/>
                    <a:pt x="889" y="1081"/>
                    <a:pt x="988" y="1032"/>
                  </a:cubicBezTo>
                  <a:cubicBezTo>
                    <a:pt x="1087" y="958"/>
                    <a:pt x="1161" y="859"/>
                    <a:pt x="1186" y="735"/>
                  </a:cubicBezTo>
                  <a:cubicBezTo>
                    <a:pt x="1192" y="705"/>
                    <a:pt x="1196" y="674"/>
                    <a:pt x="1199" y="644"/>
                  </a:cubicBezTo>
                  <a:lnTo>
                    <a:pt x="1199" y="644"/>
                  </a:lnTo>
                  <a:cubicBezTo>
                    <a:pt x="1235" y="540"/>
                    <a:pt x="1239" y="428"/>
                    <a:pt x="1210" y="316"/>
                  </a:cubicBezTo>
                  <a:cubicBezTo>
                    <a:pt x="1186" y="266"/>
                    <a:pt x="1186" y="217"/>
                    <a:pt x="1161" y="168"/>
                  </a:cubicBezTo>
                  <a:cubicBezTo>
                    <a:pt x="1112" y="93"/>
                    <a:pt x="1038" y="44"/>
                    <a:pt x="964" y="19"/>
                  </a:cubicBezTo>
                  <a:lnTo>
                    <a:pt x="914" y="19"/>
                  </a:lnTo>
                  <a:cubicBezTo>
                    <a:pt x="865" y="7"/>
                    <a:pt x="809" y="1"/>
                    <a:pt x="75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4"/>
            <p:cNvSpPr/>
            <p:nvPr/>
          </p:nvSpPr>
          <p:spPr>
            <a:xfrm>
              <a:off x="4363625" y="4014525"/>
              <a:ext cx="46000" cy="31825"/>
            </a:xfrm>
            <a:custGeom>
              <a:avLst/>
              <a:gdLst/>
              <a:ahLst/>
              <a:cxnLst/>
              <a:rect l="l" t="t" r="r" b="b"/>
              <a:pathLst>
                <a:path w="1840" h="1273" extrusionOk="0">
                  <a:moveTo>
                    <a:pt x="964" y="670"/>
                  </a:moveTo>
                  <a:cubicBezTo>
                    <a:pt x="964" y="670"/>
                    <a:pt x="964" y="670"/>
                    <a:pt x="964" y="670"/>
                  </a:cubicBezTo>
                  <a:lnTo>
                    <a:pt x="964" y="670"/>
                  </a:lnTo>
                  <a:cubicBezTo>
                    <a:pt x="964" y="670"/>
                    <a:pt x="964" y="670"/>
                    <a:pt x="964" y="670"/>
                  </a:cubicBezTo>
                  <a:close/>
                  <a:moveTo>
                    <a:pt x="1019" y="1"/>
                  </a:moveTo>
                  <a:cubicBezTo>
                    <a:pt x="936" y="1"/>
                    <a:pt x="852" y="10"/>
                    <a:pt x="770" y="28"/>
                  </a:cubicBezTo>
                  <a:lnTo>
                    <a:pt x="544" y="28"/>
                  </a:lnTo>
                  <a:cubicBezTo>
                    <a:pt x="420" y="53"/>
                    <a:pt x="297" y="78"/>
                    <a:pt x="198" y="152"/>
                  </a:cubicBezTo>
                  <a:cubicBezTo>
                    <a:pt x="75" y="226"/>
                    <a:pt x="1" y="374"/>
                    <a:pt x="1" y="522"/>
                  </a:cubicBezTo>
                  <a:cubicBezTo>
                    <a:pt x="1" y="695"/>
                    <a:pt x="75" y="819"/>
                    <a:pt x="198" y="893"/>
                  </a:cubicBezTo>
                  <a:cubicBezTo>
                    <a:pt x="242" y="922"/>
                    <a:pt x="293" y="933"/>
                    <a:pt x="344" y="933"/>
                  </a:cubicBezTo>
                  <a:cubicBezTo>
                    <a:pt x="354" y="933"/>
                    <a:pt x="364" y="933"/>
                    <a:pt x="374" y="932"/>
                  </a:cubicBezTo>
                  <a:lnTo>
                    <a:pt x="374" y="932"/>
                  </a:lnTo>
                  <a:cubicBezTo>
                    <a:pt x="437" y="1006"/>
                    <a:pt x="512" y="1068"/>
                    <a:pt x="593" y="1115"/>
                  </a:cubicBezTo>
                  <a:cubicBezTo>
                    <a:pt x="713" y="1217"/>
                    <a:pt x="855" y="1272"/>
                    <a:pt x="1006" y="1272"/>
                  </a:cubicBezTo>
                  <a:cubicBezTo>
                    <a:pt x="1073" y="1272"/>
                    <a:pt x="1142" y="1261"/>
                    <a:pt x="1210" y="1238"/>
                  </a:cubicBezTo>
                  <a:cubicBezTo>
                    <a:pt x="1343" y="1189"/>
                    <a:pt x="1453" y="1084"/>
                    <a:pt x="1511" y="953"/>
                  </a:cubicBezTo>
                  <a:lnTo>
                    <a:pt x="1511" y="953"/>
                  </a:lnTo>
                  <a:cubicBezTo>
                    <a:pt x="1574" y="893"/>
                    <a:pt x="1605" y="799"/>
                    <a:pt x="1605" y="720"/>
                  </a:cubicBezTo>
                  <a:cubicBezTo>
                    <a:pt x="1605" y="714"/>
                    <a:pt x="1605" y="707"/>
                    <a:pt x="1605" y="701"/>
                  </a:cubicBezTo>
                  <a:lnTo>
                    <a:pt x="1605" y="701"/>
                  </a:lnTo>
                  <a:cubicBezTo>
                    <a:pt x="1781" y="580"/>
                    <a:pt x="1839" y="281"/>
                    <a:pt x="1581" y="152"/>
                  </a:cubicBezTo>
                  <a:cubicBezTo>
                    <a:pt x="1402" y="50"/>
                    <a:pt x="1210" y="1"/>
                    <a:pt x="10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4"/>
            <p:cNvSpPr/>
            <p:nvPr/>
          </p:nvSpPr>
          <p:spPr>
            <a:xfrm>
              <a:off x="4421950" y="4124475"/>
              <a:ext cx="36150" cy="27650"/>
            </a:xfrm>
            <a:custGeom>
              <a:avLst/>
              <a:gdLst/>
              <a:ahLst/>
              <a:cxnLst/>
              <a:rect l="l" t="t" r="r" b="b"/>
              <a:pathLst>
                <a:path w="1446" h="1106" extrusionOk="0">
                  <a:moveTo>
                    <a:pt x="680" y="0"/>
                  </a:moveTo>
                  <a:cubicBezTo>
                    <a:pt x="581" y="0"/>
                    <a:pt x="458" y="0"/>
                    <a:pt x="359" y="50"/>
                  </a:cubicBezTo>
                  <a:cubicBezTo>
                    <a:pt x="274" y="92"/>
                    <a:pt x="214" y="158"/>
                    <a:pt x="178" y="239"/>
                  </a:cubicBezTo>
                  <a:lnTo>
                    <a:pt x="178" y="239"/>
                  </a:lnTo>
                  <a:cubicBezTo>
                    <a:pt x="47" y="355"/>
                    <a:pt x="0" y="564"/>
                    <a:pt x="87" y="716"/>
                  </a:cubicBezTo>
                  <a:cubicBezTo>
                    <a:pt x="161" y="815"/>
                    <a:pt x="235" y="914"/>
                    <a:pt x="359" y="963"/>
                  </a:cubicBezTo>
                  <a:cubicBezTo>
                    <a:pt x="433" y="1013"/>
                    <a:pt x="532" y="1062"/>
                    <a:pt x="630" y="1087"/>
                  </a:cubicBezTo>
                  <a:cubicBezTo>
                    <a:pt x="692" y="1099"/>
                    <a:pt x="754" y="1105"/>
                    <a:pt x="816" y="1105"/>
                  </a:cubicBezTo>
                  <a:cubicBezTo>
                    <a:pt x="877" y="1105"/>
                    <a:pt x="939" y="1099"/>
                    <a:pt x="1001" y="1087"/>
                  </a:cubicBezTo>
                  <a:cubicBezTo>
                    <a:pt x="1050" y="1062"/>
                    <a:pt x="1099" y="1037"/>
                    <a:pt x="1124" y="1013"/>
                  </a:cubicBezTo>
                  <a:cubicBezTo>
                    <a:pt x="1198" y="988"/>
                    <a:pt x="1248" y="914"/>
                    <a:pt x="1297" y="865"/>
                  </a:cubicBezTo>
                  <a:cubicBezTo>
                    <a:pt x="1445" y="642"/>
                    <a:pt x="1396" y="371"/>
                    <a:pt x="1223" y="223"/>
                  </a:cubicBezTo>
                  <a:cubicBezTo>
                    <a:pt x="1075" y="99"/>
                    <a:pt x="877" y="25"/>
                    <a:pt x="68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4"/>
            <p:cNvSpPr/>
            <p:nvPr/>
          </p:nvSpPr>
          <p:spPr>
            <a:xfrm>
              <a:off x="4355600" y="4186750"/>
              <a:ext cx="36450" cy="32325"/>
            </a:xfrm>
            <a:custGeom>
              <a:avLst/>
              <a:gdLst/>
              <a:ahLst/>
              <a:cxnLst/>
              <a:rect l="l" t="t" r="r" b="b"/>
              <a:pathLst>
                <a:path w="1458" h="1293" extrusionOk="0">
                  <a:moveTo>
                    <a:pt x="587" y="1"/>
                  </a:moveTo>
                  <a:cubicBezTo>
                    <a:pt x="316" y="1"/>
                    <a:pt x="95" y="168"/>
                    <a:pt x="25" y="423"/>
                  </a:cubicBezTo>
                  <a:cubicBezTo>
                    <a:pt x="1" y="571"/>
                    <a:pt x="25" y="719"/>
                    <a:pt x="99" y="842"/>
                  </a:cubicBezTo>
                  <a:cubicBezTo>
                    <a:pt x="128" y="889"/>
                    <a:pt x="166" y="932"/>
                    <a:pt x="213" y="968"/>
                  </a:cubicBezTo>
                  <a:lnTo>
                    <a:pt x="213" y="968"/>
                  </a:lnTo>
                  <a:cubicBezTo>
                    <a:pt x="251" y="1073"/>
                    <a:pt x="339" y="1174"/>
                    <a:pt x="445" y="1237"/>
                  </a:cubicBezTo>
                  <a:cubicBezTo>
                    <a:pt x="519" y="1274"/>
                    <a:pt x="599" y="1293"/>
                    <a:pt x="680" y="1293"/>
                  </a:cubicBezTo>
                  <a:cubicBezTo>
                    <a:pt x="760" y="1293"/>
                    <a:pt x="840" y="1274"/>
                    <a:pt x="914" y="1237"/>
                  </a:cubicBezTo>
                  <a:cubicBezTo>
                    <a:pt x="930" y="1226"/>
                    <a:pt x="945" y="1213"/>
                    <a:pt x="961" y="1199"/>
                  </a:cubicBezTo>
                  <a:lnTo>
                    <a:pt x="961" y="1199"/>
                  </a:lnTo>
                  <a:cubicBezTo>
                    <a:pt x="1063" y="1176"/>
                    <a:pt x="1159" y="1130"/>
                    <a:pt x="1235" y="1065"/>
                  </a:cubicBezTo>
                  <a:cubicBezTo>
                    <a:pt x="1433" y="867"/>
                    <a:pt x="1457" y="571"/>
                    <a:pt x="1285" y="349"/>
                  </a:cubicBezTo>
                  <a:cubicBezTo>
                    <a:pt x="1210" y="250"/>
                    <a:pt x="1112" y="151"/>
                    <a:pt x="1013" y="102"/>
                  </a:cubicBezTo>
                  <a:cubicBezTo>
                    <a:pt x="890" y="52"/>
                    <a:pt x="766" y="3"/>
                    <a:pt x="643" y="3"/>
                  </a:cubicBezTo>
                  <a:cubicBezTo>
                    <a:pt x="624" y="1"/>
                    <a:pt x="605" y="1"/>
                    <a:pt x="58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4"/>
            <p:cNvSpPr/>
            <p:nvPr/>
          </p:nvSpPr>
          <p:spPr>
            <a:xfrm>
              <a:off x="4465475" y="4171750"/>
              <a:ext cx="29650" cy="24800"/>
            </a:xfrm>
            <a:custGeom>
              <a:avLst/>
              <a:gdLst/>
              <a:ahLst/>
              <a:cxnLst/>
              <a:rect l="l" t="t" r="r" b="b"/>
              <a:pathLst>
                <a:path w="1186" h="992" extrusionOk="0">
                  <a:moveTo>
                    <a:pt x="541" y="1"/>
                  </a:moveTo>
                  <a:cubicBezTo>
                    <a:pt x="459" y="1"/>
                    <a:pt x="376" y="20"/>
                    <a:pt x="297" y="60"/>
                  </a:cubicBezTo>
                  <a:cubicBezTo>
                    <a:pt x="147" y="135"/>
                    <a:pt x="40" y="295"/>
                    <a:pt x="29" y="465"/>
                  </a:cubicBezTo>
                  <a:lnTo>
                    <a:pt x="29" y="465"/>
                  </a:lnTo>
                  <a:cubicBezTo>
                    <a:pt x="28" y="470"/>
                    <a:pt x="26" y="475"/>
                    <a:pt x="25" y="480"/>
                  </a:cubicBezTo>
                  <a:cubicBezTo>
                    <a:pt x="0" y="554"/>
                    <a:pt x="0" y="603"/>
                    <a:pt x="25" y="652"/>
                  </a:cubicBezTo>
                  <a:cubicBezTo>
                    <a:pt x="25" y="702"/>
                    <a:pt x="50" y="751"/>
                    <a:pt x="99" y="801"/>
                  </a:cubicBezTo>
                  <a:cubicBezTo>
                    <a:pt x="124" y="825"/>
                    <a:pt x="173" y="850"/>
                    <a:pt x="198" y="875"/>
                  </a:cubicBezTo>
                  <a:cubicBezTo>
                    <a:pt x="223" y="899"/>
                    <a:pt x="247" y="924"/>
                    <a:pt x="272" y="924"/>
                  </a:cubicBezTo>
                  <a:cubicBezTo>
                    <a:pt x="321" y="949"/>
                    <a:pt x="371" y="973"/>
                    <a:pt x="420" y="973"/>
                  </a:cubicBezTo>
                  <a:cubicBezTo>
                    <a:pt x="457" y="986"/>
                    <a:pt x="494" y="992"/>
                    <a:pt x="531" y="992"/>
                  </a:cubicBezTo>
                  <a:cubicBezTo>
                    <a:pt x="568" y="992"/>
                    <a:pt x="605" y="986"/>
                    <a:pt x="642" y="973"/>
                  </a:cubicBezTo>
                  <a:cubicBezTo>
                    <a:pt x="692" y="973"/>
                    <a:pt x="741" y="949"/>
                    <a:pt x="766" y="924"/>
                  </a:cubicBezTo>
                  <a:cubicBezTo>
                    <a:pt x="815" y="899"/>
                    <a:pt x="840" y="875"/>
                    <a:pt x="889" y="850"/>
                  </a:cubicBezTo>
                  <a:cubicBezTo>
                    <a:pt x="911" y="817"/>
                    <a:pt x="933" y="785"/>
                    <a:pt x="952" y="752"/>
                  </a:cubicBezTo>
                  <a:lnTo>
                    <a:pt x="952" y="752"/>
                  </a:lnTo>
                  <a:cubicBezTo>
                    <a:pt x="1027" y="698"/>
                    <a:pt x="1094" y="637"/>
                    <a:pt x="1161" y="554"/>
                  </a:cubicBezTo>
                  <a:cubicBezTo>
                    <a:pt x="1161" y="504"/>
                    <a:pt x="1185" y="480"/>
                    <a:pt x="1185" y="430"/>
                  </a:cubicBezTo>
                  <a:cubicBezTo>
                    <a:pt x="1185" y="405"/>
                    <a:pt x="1185" y="356"/>
                    <a:pt x="1185" y="307"/>
                  </a:cubicBezTo>
                  <a:lnTo>
                    <a:pt x="1161" y="233"/>
                  </a:lnTo>
                  <a:cubicBezTo>
                    <a:pt x="1136" y="183"/>
                    <a:pt x="1087" y="159"/>
                    <a:pt x="1037" y="134"/>
                  </a:cubicBezTo>
                  <a:cubicBezTo>
                    <a:pt x="929" y="57"/>
                    <a:pt x="812" y="18"/>
                    <a:pt x="690" y="18"/>
                  </a:cubicBezTo>
                  <a:cubicBezTo>
                    <a:pt x="685" y="18"/>
                    <a:pt x="680" y="18"/>
                    <a:pt x="674" y="18"/>
                  </a:cubicBezTo>
                  <a:lnTo>
                    <a:pt x="674" y="18"/>
                  </a:lnTo>
                  <a:cubicBezTo>
                    <a:pt x="631" y="7"/>
                    <a:pt x="586" y="1"/>
                    <a:pt x="54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4"/>
            <p:cNvSpPr/>
            <p:nvPr/>
          </p:nvSpPr>
          <p:spPr>
            <a:xfrm>
              <a:off x="4130925" y="4499750"/>
              <a:ext cx="24100" cy="24100"/>
            </a:xfrm>
            <a:custGeom>
              <a:avLst/>
              <a:gdLst/>
              <a:ahLst/>
              <a:cxnLst/>
              <a:rect l="l" t="t" r="r" b="b"/>
              <a:pathLst>
                <a:path w="964" h="964" extrusionOk="0">
                  <a:moveTo>
                    <a:pt x="389" y="414"/>
                  </a:moveTo>
                  <a:cubicBezTo>
                    <a:pt x="386" y="416"/>
                    <a:pt x="384" y="418"/>
                    <a:pt x="380" y="419"/>
                  </a:cubicBezTo>
                  <a:lnTo>
                    <a:pt x="380" y="419"/>
                  </a:lnTo>
                  <a:lnTo>
                    <a:pt x="382" y="416"/>
                  </a:lnTo>
                  <a:lnTo>
                    <a:pt x="382" y="416"/>
                  </a:lnTo>
                  <a:lnTo>
                    <a:pt x="389" y="414"/>
                  </a:lnTo>
                  <a:close/>
                  <a:moveTo>
                    <a:pt x="371" y="432"/>
                  </a:moveTo>
                  <a:cubicBezTo>
                    <a:pt x="365" y="445"/>
                    <a:pt x="359" y="457"/>
                    <a:pt x="347" y="469"/>
                  </a:cubicBezTo>
                  <a:lnTo>
                    <a:pt x="371" y="432"/>
                  </a:lnTo>
                  <a:close/>
                  <a:moveTo>
                    <a:pt x="347" y="494"/>
                  </a:moveTo>
                  <a:cubicBezTo>
                    <a:pt x="363" y="494"/>
                    <a:pt x="368" y="505"/>
                    <a:pt x="363" y="519"/>
                  </a:cubicBezTo>
                  <a:lnTo>
                    <a:pt x="363" y="519"/>
                  </a:lnTo>
                  <a:lnTo>
                    <a:pt x="347" y="494"/>
                  </a:lnTo>
                  <a:close/>
                  <a:moveTo>
                    <a:pt x="322" y="0"/>
                  </a:moveTo>
                  <a:cubicBezTo>
                    <a:pt x="248" y="0"/>
                    <a:pt x="198" y="50"/>
                    <a:pt x="149" y="99"/>
                  </a:cubicBezTo>
                  <a:cubicBezTo>
                    <a:pt x="100" y="124"/>
                    <a:pt x="75" y="173"/>
                    <a:pt x="50" y="198"/>
                  </a:cubicBezTo>
                  <a:cubicBezTo>
                    <a:pt x="26" y="272"/>
                    <a:pt x="1" y="346"/>
                    <a:pt x="1" y="420"/>
                  </a:cubicBezTo>
                  <a:cubicBezTo>
                    <a:pt x="1" y="445"/>
                    <a:pt x="1" y="445"/>
                    <a:pt x="1" y="469"/>
                  </a:cubicBezTo>
                  <a:cubicBezTo>
                    <a:pt x="1" y="494"/>
                    <a:pt x="1" y="519"/>
                    <a:pt x="1" y="543"/>
                  </a:cubicBezTo>
                  <a:cubicBezTo>
                    <a:pt x="1" y="547"/>
                    <a:pt x="1" y="550"/>
                    <a:pt x="1" y="553"/>
                  </a:cubicBezTo>
                  <a:lnTo>
                    <a:pt x="1" y="553"/>
                  </a:lnTo>
                  <a:cubicBezTo>
                    <a:pt x="2" y="590"/>
                    <a:pt x="7" y="623"/>
                    <a:pt x="26" y="642"/>
                  </a:cubicBezTo>
                  <a:cubicBezTo>
                    <a:pt x="26" y="692"/>
                    <a:pt x="50" y="741"/>
                    <a:pt x="75" y="766"/>
                  </a:cubicBezTo>
                  <a:cubicBezTo>
                    <a:pt x="100" y="790"/>
                    <a:pt x="124" y="815"/>
                    <a:pt x="149" y="840"/>
                  </a:cubicBezTo>
                  <a:lnTo>
                    <a:pt x="198" y="889"/>
                  </a:lnTo>
                  <a:cubicBezTo>
                    <a:pt x="198" y="889"/>
                    <a:pt x="223" y="914"/>
                    <a:pt x="248" y="914"/>
                  </a:cubicBezTo>
                  <a:cubicBezTo>
                    <a:pt x="273" y="938"/>
                    <a:pt x="297" y="963"/>
                    <a:pt x="322" y="963"/>
                  </a:cubicBezTo>
                  <a:lnTo>
                    <a:pt x="470" y="963"/>
                  </a:lnTo>
                  <a:cubicBezTo>
                    <a:pt x="519" y="963"/>
                    <a:pt x="569" y="963"/>
                    <a:pt x="618" y="938"/>
                  </a:cubicBezTo>
                  <a:cubicBezTo>
                    <a:pt x="643" y="938"/>
                    <a:pt x="692" y="914"/>
                    <a:pt x="742" y="889"/>
                  </a:cubicBezTo>
                  <a:cubicBezTo>
                    <a:pt x="766" y="864"/>
                    <a:pt x="791" y="815"/>
                    <a:pt x="840" y="790"/>
                  </a:cubicBezTo>
                  <a:cubicBezTo>
                    <a:pt x="865" y="766"/>
                    <a:pt x="890" y="716"/>
                    <a:pt x="914" y="667"/>
                  </a:cubicBezTo>
                  <a:cubicBezTo>
                    <a:pt x="939" y="642"/>
                    <a:pt x="939" y="618"/>
                    <a:pt x="964" y="593"/>
                  </a:cubicBezTo>
                  <a:lnTo>
                    <a:pt x="964" y="543"/>
                  </a:lnTo>
                  <a:cubicBezTo>
                    <a:pt x="964" y="519"/>
                    <a:pt x="964" y="469"/>
                    <a:pt x="964" y="445"/>
                  </a:cubicBezTo>
                  <a:cubicBezTo>
                    <a:pt x="964" y="445"/>
                    <a:pt x="964" y="420"/>
                    <a:pt x="964" y="420"/>
                  </a:cubicBezTo>
                  <a:cubicBezTo>
                    <a:pt x="964" y="346"/>
                    <a:pt x="939" y="272"/>
                    <a:pt x="914" y="198"/>
                  </a:cubicBezTo>
                  <a:cubicBezTo>
                    <a:pt x="914" y="198"/>
                    <a:pt x="914" y="198"/>
                    <a:pt x="914" y="173"/>
                  </a:cubicBezTo>
                  <a:cubicBezTo>
                    <a:pt x="890" y="148"/>
                    <a:pt x="865" y="124"/>
                    <a:pt x="840" y="99"/>
                  </a:cubicBezTo>
                  <a:cubicBezTo>
                    <a:pt x="816" y="74"/>
                    <a:pt x="791" y="50"/>
                    <a:pt x="766" y="25"/>
                  </a:cubicBezTo>
                  <a:lnTo>
                    <a:pt x="717" y="50"/>
                  </a:lnTo>
                  <a:cubicBezTo>
                    <a:pt x="668" y="25"/>
                    <a:pt x="643" y="0"/>
                    <a:pt x="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4"/>
            <p:cNvSpPr/>
            <p:nvPr/>
          </p:nvSpPr>
          <p:spPr>
            <a:xfrm>
              <a:off x="4140800" y="4426225"/>
              <a:ext cx="29675" cy="34200"/>
            </a:xfrm>
            <a:custGeom>
              <a:avLst/>
              <a:gdLst/>
              <a:ahLst/>
              <a:cxnLst/>
              <a:rect l="l" t="t" r="r" b="b"/>
              <a:pathLst>
                <a:path w="1187" h="1368" extrusionOk="0">
                  <a:moveTo>
                    <a:pt x="759" y="632"/>
                  </a:moveTo>
                  <a:lnTo>
                    <a:pt x="756" y="635"/>
                  </a:lnTo>
                  <a:lnTo>
                    <a:pt x="756" y="635"/>
                  </a:lnTo>
                  <a:cubicBezTo>
                    <a:pt x="756" y="635"/>
                    <a:pt x="756" y="635"/>
                    <a:pt x="756" y="635"/>
                  </a:cubicBezTo>
                  <a:lnTo>
                    <a:pt x="756" y="635"/>
                  </a:lnTo>
                  <a:cubicBezTo>
                    <a:pt x="755" y="636"/>
                    <a:pt x="755" y="636"/>
                    <a:pt x="754" y="637"/>
                  </a:cubicBezTo>
                  <a:lnTo>
                    <a:pt x="754" y="637"/>
                  </a:lnTo>
                  <a:lnTo>
                    <a:pt x="752" y="636"/>
                  </a:lnTo>
                  <a:lnTo>
                    <a:pt x="752" y="636"/>
                  </a:lnTo>
                  <a:cubicBezTo>
                    <a:pt x="753" y="635"/>
                    <a:pt x="754" y="635"/>
                    <a:pt x="755" y="634"/>
                  </a:cubicBezTo>
                  <a:lnTo>
                    <a:pt x="755" y="634"/>
                  </a:lnTo>
                  <a:cubicBezTo>
                    <a:pt x="755" y="634"/>
                    <a:pt x="755" y="635"/>
                    <a:pt x="756" y="635"/>
                  </a:cubicBezTo>
                  <a:lnTo>
                    <a:pt x="756" y="635"/>
                  </a:lnTo>
                  <a:cubicBezTo>
                    <a:pt x="756" y="634"/>
                    <a:pt x="756" y="634"/>
                    <a:pt x="757" y="633"/>
                  </a:cubicBezTo>
                  <a:lnTo>
                    <a:pt x="757" y="633"/>
                  </a:lnTo>
                  <a:cubicBezTo>
                    <a:pt x="757" y="633"/>
                    <a:pt x="758" y="632"/>
                    <a:pt x="759" y="632"/>
                  </a:cubicBezTo>
                  <a:close/>
                  <a:moveTo>
                    <a:pt x="756" y="635"/>
                  </a:moveTo>
                  <a:cubicBezTo>
                    <a:pt x="758" y="637"/>
                    <a:pt x="759" y="638"/>
                    <a:pt x="760" y="639"/>
                  </a:cubicBezTo>
                  <a:lnTo>
                    <a:pt x="760" y="639"/>
                  </a:lnTo>
                  <a:lnTo>
                    <a:pt x="758" y="640"/>
                  </a:lnTo>
                  <a:lnTo>
                    <a:pt x="758" y="640"/>
                  </a:lnTo>
                  <a:lnTo>
                    <a:pt x="755" y="638"/>
                  </a:lnTo>
                  <a:lnTo>
                    <a:pt x="755" y="638"/>
                  </a:lnTo>
                  <a:lnTo>
                    <a:pt x="752" y="642"/>
                  </a:lnTo>
                  <a:lnTo>
                    <a:pt x="752" y="642"/>
                  </a:lnTo>
                  <a:cubicBezTo>
                    <a:pt x="753" y="640"/>
                    <a:pt x="754" y="639"/>
                    <a:pt x="754" y="637"/>
                  </a:cubicBezTo>
                  <a:lnTo>
                    <a:pt x="754" y="637"/>
                  </a:lnTo>
                  <a:lnTo>
                    <a:pt x="755" y="638"/>
                  </a:lnTo>
                  <a:lnTo>
                    <a:pt x="755" y="638"/>
                  </a:lnTo>
                  <a:lnTo>
                    <a:pt x="756" y="635"/>
                  </a:lnTo>
                  <a:close/>
                  <a:moveTo>
                    <a:pt x="742" y="670"/>
                  </a:moveTo>
                  <a:lnTo>
                    <a:pt x="742" y="670"/>
                  </a:lnTo>
                  <a:lnTo>
                    <a:pt x="742" y="670"/>
                  </a:lnTo>
                  <a:cubicBezTo>
                    <a:pt x="742" y="670"/>
                    <a:pt x="742" y="670"/>
                    <a:pt x="742" y="670"/>
                  </a:cubicBezTo>
                  <a:close/>
                  <a:moveTo>
                    <a:pt x="742" y="670"/>
                  </a:moveTo>
                  <a:lnTo>
                    <a:pt x="742" y="682"/>
                  </a:lnTo>
                  <a:lnTo>
                    <a:pt x="731" y="698"/>
                  </a:lnTo>
                  <a:lnTo>
                    <a:pt x="731" y="698"/>
                  </a:lnTo>
                  <a:cubicBezTo>
                    <a:pt x="735" y="689"/>
                    <a:pt x="738" y="680"/>
                    <a:pt x="742" y="670"/>
                  </a:cubicBezTo>
                  <a:close/>
                  <a:moveTo>
                    <a:pt x="725" y="695"/>
                  </a:moveTo>
                  <a:lnTo>
                    <a:pt x="729" y="701"/>
                  </a:lnTo>
                  <a:lnTo>
                    <a:pt x="728" y="702"/>
                  </a:lnTo>
                  <a:lnTo>
                    <a:pt x="728" y="702"/>
                  </a:lnTo>
                  <a:cubicBezTo>
                    <a:pt x="727" y="700"/>
                    <a:pt x="726" y="697"/>
                    <a:pt x="725" y="695"/>
                  </a:cubicBezTo>
                  <a:lnTo>
                    <a:pt x="725" y="695"/>
                  </a:lnTo>
                  <a:cubicBezTo>
                    <a:pt x="725" y="695"/>
                    <a:pt x="725" y="695"/>
                    <a:pt x="725" y="695"/>
                  </a:cubicBezTo>
                  <a:close/>
                  <a:moveTo>
                    <a:pt x="730" y="701"/>
                  </a:moveTo>
                  <a:lnTo>
                    <a:pt x="742" y="719"/>
                  </a:lnTo>
                  <a:cubicBezTo>
                    <a:pt x="736" y="714"/>
                    <a:pt x="732" y="708"/>
                    <a:pt x="729" y="703"/>
                  </a:cubicBezTo>
                  <a:lnTo>
                    <a:pt x="729" y="703"/>
                  </a:lnTo>
                  <a:cubicBezTo>
                    <a:pt x="729" y="702"/>
                    <a:pt x="729" y="702"/>
                    <a:pt x="730" y="701"/>
                  </a:cubicBezTo>
                  <a:close/>
                  <a:moveTo>
                    <a:pt x="784" y="1"/>
                  </a:moveTo>
                  <a:cubicBezTo>
                    <a:pt x="770" y="1"/>
                    <a:pt x="756" y="2"/>
                    <a:pt x="742" y="3"/>
                  </a:cubicBezTo>
                  <a:cubicBezTo>
                    <a:pt x="698" y="3"/>
                    <a:pt x="655" y="10"/>
                    <a:pt x="612" y="21"/>
                  </a:cubicBezTo>
                  <a:lnTo>
                    <a:pt x="612" y="21"/>
                  </a:lnTo>
                  <a:cubicBezTo>
                    <a:pt x="595" y="17"/>
                    <a:pt x="578" y="16"/>
                    <a:pt x="560" y="16"/>
                  </a:cubicBezTo>
                  <a:cubicBezTo>
                    <a:pt x="446" y="16"/>
                    <a:pt x="332" y="81"/>
                    <a:pt x="273" y="201"/>
                  </a:cubicBezTo>
                  <a:cubicBezTo>
                    <a:pt x="260" y="233"/>
                    <a:pt x="245" y="265"/>
                    <a:pt x="230" y="298"/>
                  </a:cubicBezTo>
                  <a:lnTo>
                    <a:pt x="230" y="298"/>
                  </a:lnTo>
                  <a:cubicBezTo>
                    <a:pt x="193" y="355"/>
                    <a:pt x="162" y="418"/>
                    <a:pt x="137" y="487"/>
                  </a:cubicBezTo>
                  <a:lnTo>
                    <a:pt x="137" y="487"/>
                  </a:lnTo>
                  <a:cubicBezTo>
                    <a:pt x="123" y="515"/>
                    <a:pt x="111" y="543"/>
                    <a:pt x="100" y="571"/>
                  </a:cubicBezTo>
                  <a:cubicBezTo>
                    <a:pt x="50" y="695"/>
                    <a:pt x="26" y="818"/>
                    <a:pt x="1" y="941"/>
                  </a:cubicBezTo>
                  <a:cubicBezTo>
                    <a:pt x="1" y="1040"/>
                    <a:pt x="1" y="1114"/>
                    <a:pt x="50" y="1188"/>
                  </a:cubicBezTo>
                  <a:cubicBezTo>
                    <a:pt x="133" y="1312"/>
                    <a:pt x="250" y="1367"/>
                    <a:pt x="388" y="1367"/>
                  </a:cubicBezTo>
                  <a:cubicBezTo>
                    <a:pt x="415" y="1367"/>
                    <a:pt x="442" y="1365"/>
                    <a:pt x="470" y="1361"/>
                  </a:cubicBezTo>
                  <a:cubicBezTo>
                    <a:pt x="544" y="1312"/>
                    <a:pt x="618" y="1262"/>
                    <a:pt x="692" y="1213"/>
                  </a:cubicBezTo>
                  <a:cubicBezTo>
                    <a:pt x="742" y="1164"/>
                    <a:pt x="766" y="1139"/>
                    <a:pt x="816" y="1090"/>
                  </a:cubicBezTo>
                  <a:cubicBezTo>
                    <a:pt x="890" y="991"/>
                    <a:pt x="964" y="892"/>
                    <a:pt x="1038" y="793"/>
                  </a:cubicBezTo>
                  <a:cubicBezTo>
                    <a:pt x="1063" y="744"/>
                    <a:pt x="1087" y="719"/>
                    <a:pt x="1112" y="670"/>
                  </a:cubicBezTo>
                  <a:cubicBezTo>
                    <a:pt x="1161" y="596"/>
                    <a:pt x="1186" y="497"/>
                    <a:pt x="1186" y="398"/>
                  </a:cubicBezTo>
                  <a:cubicBezTo>
                    <a:pt x="1186" y="167"/>
                    <a:pt x="991" y="1"/>
                    <a:pt x="78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4"/>
            <p:cNvSpPr/>
            <p:nvPr/>
          </p:nvSpPr>
          <p:spPr>
            <a:xfrm>
              <a:off x="4229075" y="4367875"/>
              <a:ext cx="27800" cy="35925"/>
            </a:xfrm>
            <a:custGeom>
              <a:avLst/>
              <a:gdLst/>
              <a:ahLst/>
              <a:cxnLst/>
              <a:rect l="l" t="t" r="r" b="b"/>
              <a:pathLst>
                <a:path w="1112" h="1437" extrusionOk="0">
                  <a:moveTo>
                    <a:pt x="229" y="155"/>
                  </a:moveTo>
                  <a:cubicBezTo>
                    <a:pt x="229" y="157"/>
                    <a:pt x="228" y="158"/>
                    <a:pt x="227" y="159"/>
                  </a:cubicBezTo>
                  <a:lnTo>
                    <a:pt x="227" y="159"/>
                  </a:lnTo>
                  <a:cubicBezTo>
                    <a:pt x="227" y="160"/>
                    <a:pt x="226" y="161"/>
                    <a:pt x="225" y="161"/>
                  </a:cubicBezTo>
                  <a:lnTo>
                    <a:pt x="225" y="161"/>
                  </a:lnTo>
                  <a:cubicBezTo>
                    <a:pt x="226" y="159"/>
                    <a:pt x="228" y="157"/>
                    <a:pt x="229" y="155"/>
                  </a:cubicBezTo>
                  <a:close/>
                  <a:moveTo>
                    <a:pt x="512" y="0"/>
                  </a:moveTo>
                  <a:cubicBezTo>
                    <a:pt x="482" y="0"/>
                    <a:pt x="451" y="6"/>
                    <a:pt x="420" y="17"/>
                  </a:cubicBezTo>
                  <a:cubicBezTo>
                    <a:pt x="349" y="40"/>
                    <a:pt x="278" y="86"/>
                    <a:pt x="229" y="155"/>
                  </a:cubicBezTo>
                  <a:lnTo>
                    <a:pt x="229" y="155"/>
                  </a:lnTo>
                  <a:cubicBezTo>
                    <a:pt x="235" y="142"/>
                    <a:pt x="241" y="129"/>
                    <a:pt x="247" y="115"/>
                  </a:cubicBezTo>
                  <a:lnTo>
                    <a:pt x="247" y="115"/>
                  </a:lnTo>
                  <a:lnTo>
                    <a:pt x="224" y="162"/>
                  </a:lnTo>
                  <a:lnTo>
                    <a:pt x="224" y="162"/>
                  </a:lnTo>
                  <a:cubicBezTo>
                    <a:pt x="224" y="162"/>
                    <a:pt x="225" y="162"/>
                    <a:pt x="225" y="161"/>
                  </a:cubicBezTo>
                  <a:lnTo>
                    <a:pt x="225" y="161"/>
                  </a:lnTo>
                  <a:cubicBezTo>
                    <a:pt x="224" y="163"/>
                    <a:pt x="223" y="164"/>
                    <a:pt x="223" y="165"/>
                  </a:cubicBezTo>
                  <a:lnTo>
                    <a:pt x="224" y="162"/>
                  </a:lnTo>
                  <a:lnTo>
                    <a:pt x="224" y="162"/>
                  </a:lnTo>
                  <a:cubicBezTo>
                    <a:pt x="206" y="178"/>
                    <a:pt x="189" y="195"/>
                    <a:pt x="173" y="214"/>
                  </a:cubicBezTo>
                  <a:cubicBezTo>
                    <a:pt x="75" y="313"/>
                    <a:pt x="25" y="436"/>
                    <a:pt x="25" y="584"/>
                  </a:cubicBezTo>
                  <a:cubicBezTo>
                    <a:pt x="32" y="620"/>
                    <a:pt x="40" y="654"/>
                    <a:pt x="47" y="687"/>
                  </a:cubicBezTo>
                  <a:lnTo>
                    <a:pt x="47" y="687"/>
                  </a:lnTo>
                  <a:cubicBezTo>
                    <a:pt x="17" y="822"/>
                    <a:pt x="0" y="961"/>
                    <a:pt x="0" y="1103"/>
                  </a:cubicBezTo>
                  <a:cubicBezTo>
                    <a:pt x="0" y="1202"/>
                    <a:pt x="25" y="1300"/>
                    <a:pt x="124" y="1350"/>
                  </a:cubicBezTo>
                  <a:cubicBezTo>
                    <a:pt x="174" y="1383"/>
                    <a:pt x="235" y="1405"/>
                    <a:pt x="292" y="1408"/>
                  </a:cubicBezTo>
                  <a:lnTo>
                    <a:pt x="292" y="1408"/>
                  </a:lnTo>
                  <a:cubicBezTo>
                    <a:pt x="336" y="1427"/>
                    <a:pt x="384" y="1436"/>
                    <a:pt x="429" y="1436"/>
                  </a:cubicBezTo>
                  <a:cubicBezTo>
                    <a:pt x="482" y="1436"/>
                    <a:pt x="531" y="1424"/>
                    <a:pt x="568" y="1399"/>
                  </a:cubicBezTo>
                  <a:cubicBezTo>
                    <a:pt x="716" y="1300"/>
                    <a:pt x="840" y="1177"/>
                    <a:pt x="963" y="1029"/>
                  </a:cubicBezTo>
                  <a:cubicBezTo>
                    <a:pt x="1062" y="881"/>
                    <a:pt x="1111" y="683"/>
                    <a:pt x="1062" y="486"/>
                  </a:cubicBezTo>
                  <a:cubicBezTo>
                    <a:pt x="1037" y="288"/>
                    <a:pt x="889" y="115"/>
                    <a:pt x="692" y="66"/>
                  </a:cubicBezTo>
                  <a:cubicBezTo>
                    <a:pt x="685" y="64"/>
                    <a:pt x="678" y="63"/>
                    <a:pt x="671" y="61"/>
                  </a:cubicBezTo>
                  <a:lnTo>
                    <a:pt x="671" y="61"/>
                  </a:lnTo>
                  <a:cubicBezTo>
                    <a:pt x="662" y="54"/>
                    <a:pt x="652" y="48"/>
                    <a:pt x="642" y="41"/>
                  </a:cubicBezTo>
                  <a:cubicBezTo>
                    <a:pt x="599" y="12"/>
                    <a:pt x="556" y="0"/>
                    <a:pt x="51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4"/>
            <p:cNvSpPr/>
            <p:nvPr/>
          </p:nvSpPr>
          <p:spPr>
            <a:xfrm>
              <a:off x="4187100" y="4314575"/>
              <a:ext cx="38100" cy="30900"/>
            </a:xfrm>
            <a:custGeom>
              <a:avLst/>
              <a:gdLst/>
              <a:ahLst/>
              <a:cxnLst/>
              <a:rect l="l" t="t" r="r" b="b"/>
              <a:pathLst>
                <a:path w="1524" h="1236" extrusionOk="0">
                  <a:moveTo>
                    <a:pt x="885" y="852"/>
                  </a:moveTo>
                  <a:lnTo>
                    <a:pt x="885" y="852"/>
                  </a:lnTo>
                  <a:cubicBezTo>
                    <a:pt x="886" y="854"/>
                    <a:pt x="887" y="855"/>
                    <a:pt x="888" y="856"/>
                  </a:cubicBezTo>
                  <a:lnTo>
                    <a:pt x="888" y="856"/>
                  </a:lnTo>
                  <a:cubicBezTo>
                    <a:pt x="889" y="861"/>
                    <a:pt x="889" y="865"/>
                    <a:pt x="889" y="865"/>
                  </a:cubicBezTo>
                  <a:lnTo>
                    <a:pt x="885" y="852"/>
                  </a:lnTo>
                  <a:close/>
                  <a:moveTo>
                    <a:pt x="445" y="1"/>
                  </a:moveTo>
                  <a:cubicBezTo>
                    <a:pt x="297" y="25"/>
                    <a:pt x="173" y="75"/>
                    <a:pt x="99" y="198"/>
                  </a:cubicBezTo>
                  <a:cubicBezTo>
                    <a:pt x="1" y="346"/>
                    <a:pt x="1" y="544"/>
                    <a:pt x="99" y="692"/>
                  </a:cubicBezTo>
                  <a:cubicBezTo>
                    <a:pt x="120" y="727"/>
                    <a:pt x="145" y="760"/>
                    <a:pt x="173" y="791"/>
                  </a:cubicBezTo>
                  <a:lnTo>
                    <a:pt x="173" y="791"/>
                  </a:lnTo>
                  <a:cubicBezTo>
                    <a:pt x="257" y="1040"/>
                    <a:pt x="484" y="1236"/>
                    <a:pt x="785" y="1236"/>
                  </a:cubicBezTo>
                  <a:cubicBezTo>
                    <a:pt x="795" y="1236"/>
                    <a:pt x="805" y="1236"/>
                    <a:pt x="815" y="1235"/>
                  </a:cubicBezTo>
                  <a:cubicBezTo>
                    <a:pt x="907" y="1235"/>
                    <a:pt x="994" y="1218"/>
                    <a:pt x="1072" y="1187"/>
                  </a:cubicBezTo>
                  <a:lnTo>
                    <a:pt x="1072" y="1187"/>
                  </a:lnTo>
                  <a:cubicBezTo>
                    <a:pt x="1174" y="1171"/>
                    <a:pt x="1272" y="1130"/>
                    <a:pt x="1359" y="1062"/>
                  </a:cubicBezTo>
                  <a:cubicBezTo>
                    <a:pt x="1452" y="969"/>
                    <a:pt x="1497" y="845"/>
                    <a:pt x="1491" y="723"/>
                  </a:cubicBezTo>
                  <a:lnTo>
                    <a:pt x="1491" y="723"/>
                  </a:lnTo>
                  <a:cubicBezTo>
                    <a:pt x="1524" y="599"/>
                    <a:pt x="1504" y="479"/>
                    <a:pt x="1433" y="371"/>
                  </a:cubicBezTo>
                  <a:cubicBezTo>
                    <a:pt x="1359" y="223"/>
                    <a:pt x="1210" y="149"/>
                    <a:pt x="1062" y="124"/>
                  </a:cubicBezTo>
                  <a:lnTo>
                    <a:pt x="868" y="85"/>
                  </a:lnTo>
                  <a:lnTo>
                    <a:pt x="868" y="85"/>
                  </a:lnTo>
                  <a:cubicBezTo>
                    <a:pt x="843" y="73"/>
                    <a:pt x="818" y="61"/>
                    <a:pt x="791" y="50"/>
                  </a:cubicBezTo>
                  <a:cubicBezTo>
                    <a:pt x="717" y="25"/>
                    <a:pt x="643" y="25"/>
                    <a:pt x="593" y="1"/>
                  </a:cubicBezTo>
                  <a:cubicBezTo>
                    <a:pt x="569" y="1"/>
                    <a:pt x="546" y="3"/>
                    <a:pt x="524" y="9"/>
                  </a:cubicBezTo>
                  <a:lnTo>
                    <a:pt x="524" y="9"/>
                  </a:lnTo>
                  <a:cubicBezTo>
                    <a:pt x="497" y="4"/>
                    <a:pt x="471" y="1"/>
                    <a:pt x="44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4"/>
            <p:cNvSpPr/>
            <p:nvPr/>
          </p:nvSpPr>
          <p:spPr>
            <a:xfrm>
              <a:off x="4215500" y="4222450"/>
              <a:ext cx="29650" cy="33975"/>
            </a:xfrm>
            <a:custGeom>
              <a:avLst/>
              <a:gdLst/>
              <a:ahLst/>
              <a:cxnLst/>
              <a:rect l="l" t="t" r="r" b="b"/>
              <a:pathLst>
                <a:path w="1186" h="1359" extrusionOk="0">
                  <a:moveTo>
                    <a:pt x="391" y="0"/>
                  </a:moveTo>
                  <a:cubicBezTo>
                    <a:pt x="311" y="0"/>
                    <a:pt x="234" y="41"/>
                    <a:pt x="173" y="81"/>
                  </a:cubicBezTo>
                  <a:cubicBezTo>
                    <a:pt x="124" y="155"/>
                    <a:pt x="74" y="254"/>
                    <a:pt x="50" y="328"/>
                  </a:cubicBezTo>
                  <a:cubicBezTo>
                    <a:pt x="45" y="344"/>
                    <a:pt x="40" y="359"/>
                    <a:pt x="37" y="375"/>
                  </a:cubicBezTo>
                  <a:lnTo>
                    <a:pt x="37" y="375"/>
                  </a:lnTo>
                  <a:cubicBezTo>
                    <a:pt x="20" y="407"/>
                    <a:pt x="7" y="442"/>
                    <a:pt x="0" y="476"/>
                  </a:cubicBezTo>
                  <a:cubicBezTo>
                    <a:pt x="0" y="510"/>
                    <a:pt x="3" y="544"/>
                    <a:pt x="10" y="578"/>
                  </a:cubicBezTo>
                  <a:lnTo>
                    <a:pt x="10" y="578"/>
                  </a:lnTo>
                  <a:cubicBezTo>
                    <a:pt x="4" y="626"/>
                    <a:pt x="0" y="675"/>
                    <a:pt x="0" y="723"/>
                  </a:cubicBezTo>
                  <a:cubicBezTo>
                    <a:pt x="0" y="797"/>
                    <a:pt x="25" y="871"/>
                    <a:pt x="50" y="945"/>
                  </a:cubicBezTo>
                  <a:cubicBezTo>
                    <a:pt x="74" y="1019"/>
                    <a:pt x="99" y="1118"/>
                    <a:pt x="173" y="1167"/>
                  </a:cubicBezTo>
                  <a:cubicBezTo>
                    <a:pt x="223" y="1241"/>
                    <a:pt x="321" y="1291"/>
                    <a:pt x="395" y="1340"/>
                  </a:cubicBezTo>
                  <a:cubicBezTo>
                    <a:pt x="432" y="1353"/>
                    <a:pt x="476" y="1359"/>
                    <a:pt x="519" y="1359"/>
                  </a:cubicBezTo>
                  <a:cubicBezTo>
                    <a:pt x="562" y="1359"/>
                    <a:pt x="605" y="1353"/>
                    <a:pt x="642" y="1340"/>
                  </a:cubicBezTo>
                  <a:cubicBezTo>
                    <a:pt x="790" y="1340"/>
                    <a:pt x="914" y="1266"/>
                    <a:pt x="1013" y="1143"/>
                  </a:cubicBezTo>
                  <a:cubicBezTo>
                    <a:pt x="1087" y="1069"/>
                    <a:pt x="1136" y="995"/>
                    <a:pt x="1161" y="896"/>
                  </a:cubicBezTo>
                  <a:cubicBezTo>
                    <a:pt x="1185" y="822"/>
                    <a:pt x="1185" y="723"/>
                    <a:pt x="1161" y="649"/>
                  </a:cubicBezTo>
                  <a:cubicBezTo>
                    <a:pt x="1161" y="501"/>
                    <a:pt x="1087" y="353"/>
                    <a:pt x="963" y="229"/>
                  </a:cubicBezTo>
                  <a:cubicBezTo>
                    <a:pt x="864" y="130"/>
                    <a:pt x="741" y="56"/>
                    <a:pt x="593" y="32"/>
                  </a:cubicBezTo>
                  <a:lnTo>
                    <a:pt x="445" y="7"/>
                  </a:lnTo>
                  <a:cubicBezTo>
                    <a:pt x="427" y="2"/>
                    <a:pt x="408" y="0"/>
                    <a:pt x="39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4"/>
            <p:cNvSpPr/>
            <p:nvPr/>
          </p:nvSpPr>
          <p:spPr>
            <a:xfrm>
              <a:off x="4269200" y="4318275"/>
              <a:ext cx="32125" cy="33775"/>
            </a:xfrm>
            <a:custGeom>
              <a:avLst/>
              <a:gdLst/>
              <a:ahLst/>
              <a:cxnLst/>
              <a:rect l="l" t="t" r="r" b="b"/>
              <a:pathLst>
                <a:path w="1285" h="1351" extrusionOk="0">
                  <a:moveTo>
                    <a:pt x="601" y="717"/>
                  </a:moveTo>
                  <a:lnTo>
                    <a:pt x="600" y="720"/>
                  </a:lnTo>
                  <a:lnTo>
                    <a:pt x="600" y="720"/>
                  </a:lnTo>
                  <a:cubicBezTo>
                    <a:pt x="600" y="719"/>
                    <a:pt x="599" y="718"/>
                    <a:pt x="599" y="718"/>
                  </a:cubicBezTo>
                  <a:lnTo>
                    <a:pt x="599" y="718"/>
                  </a:lnTo>
                  <a:cubicBezTo>
                    <a:pt x="600" y="718"/>
                    <a:pt x="600" y="717"/>
                    <a:pt x="601" y="717"/>
                  </a:cubicBezTo>
                  <a:close/>
                  <a:moveTo>
                    <a:pt x="617" y="717"/>
                  </a:moveTo>
                  <a:lnTo>
                    <a:pt x="601" y="722"/>
                  </a:lnTo>
                  <a:lnTo>
                    <a:pt x="601" y="722"/>
                  </a:lnTo>
                  <a:cubicBezTo>
                    <a:pt x="601" y="722"/>
                    <a:pt x="601" y="722"/>
                    <a:pt x="601" y="721"/>
                  </a:cubicBezTo>
                  <a:lnTo>
                    <a:pt x="601" y="721"/>
                  </a:lnTo>
                  <a:cubicBezTo>
                    <a:pt x="602" y="720"/>
                    <a:pt x="603" y="718"/>
                    <a:pt x="605" y="717"/>
                  </a:cubicBezTo>
                  <a:lnTo>
                    <a:pt x="605" y="717"/>
                  </a:lnTo>
                  <a:cubicBezTo>
                    <a:pt x="608" y="717"/>
                    <a:pt x="612" y="717"/>
                    <a:pt x="617" y="717"/>
                  </a:cubicBezTo>
                  <a:close/>
                  <a:moveTo>
                    <a:pt x="569" y="724"/>
                  </a:moveTo>
                  <a:cubicBezTo>
                    <a:pt x="573" y="725"/>
                    <a:pt x="577" y="727"/>
                    <a:pt x="580" y="729"/>
                  </a:cubicBezTo>
                  <a:lnTo>
                    <a:pt x="580" y="729"/>
                  </a:lnTo>
                  <a:lnTo>
                    <a:pt x="568" y="725"/>
                  </a:lnTo>
                  <a:lnTo>
                    <a:pt x="568" y="725"/>
                  </a:lnTo>
                  <a:lnTo>
                    <a:pt x="568" y="725"/>
                  </a:lnTo>
                  <a:lnTo>
                    <a:pt x="567" y="725"/>
                  </a:lnTo>
                  <a:lnTo>
                    <a:pt x="567" y="725"/>
                  </a:lnTo>
                  <a:cubicBezTo>
                    <a:pt x="568" y="724"/>
                    <a:pt x="568" y="724"/>
                    <a:pt x="569" y="724"/>
                  </a:cubicBezTo>
                  <a:close/>
                  <a:moveTo>
                    <a:pt x="596" y="727"/>
                  </a:moveTo>
                  <a:lnTo>
                    <a:pt x="597" y="729"/>
                  </a:lnTo>
                  <a:lnTo>
                    <a:pt x="596" y="731"/>
                  </a:lnTo>
                  <a:lnTo>
                    <a:pt x="596" y="731"/>
                  </a:lnTo>
                  <a:cubicBezTo>
                    <a:pt x="596" y="730"/>
                    <a:pt x="596" y="730"/>
                    <a:pt x="595" y="729"/>
                  </a:cubicBezTo>
                  <a:lnTo>
                    <a:pt x="595" y="729"/>
                  </a:lnTo>
                  <a:cubicBezTo>
                    <a:pt x="596" y="728"/>
                    <a:pt x="596" y="728"/>
                    <a:pt x="596" y="727"/>
                  </a:cubicBezTo>
                  <a:close/>
                  <a:moveTo>
                    <a:pt x="605" y="729"/>
                  </a:moveTo>
                  <a:lnTo>
                    <a:pt x="613" y="732"/>
                  </a:lnTo>
                  <a:lnTo>
                    <a:pt x="613" y="732"/>
                  </a:lnTo>
                  <a:lnTo>
                    <a:pt x="612" y="733"/>
                  </a:lnTo>
                  <a:lnTo>
                    <a:pt x="612" y="733"/>
                  </a:lnTo>
                  <a:cubicBezTo>
                    <a:pt x="610" y="731"/>
                    <a:pt x="608" y="730"/>
                    <a:pt x="605" y="729"/>
                  </a:cubicBezTo>
                  <a:close/>
                  <a:moveTo>
                    <a:pt x="568" y="1"/>
                  </a:moveTo>
                  <a:cubicBezTo>
                    <a:pt x="494" y="1"/>
                    <a:pt x="420" y="1"/>
                    <a:pt x="346" y="25"/>
                  </a:cubicBezTo>
                  <a:cubicBezTo>
                    <a:pt x="321" y="50"/>
                    <a:pt x="272" y="75"/>
                    <a:pt x="222" y="99"/>
                  </a:cubicBezTo>
                  <a:cubicBezTo>
                    <a:pt x="198" y="124"/>
                    <a:pt x="148" y="149"/>
                    <a:pt x="124" y="174"/>
                  </a:cubicBezTo>
                  <a:cubicBezTo>
                    <a:pt x="35" y="262"/>
                    <a:pt x="10" y="389"/>
                    <a:pt x="49" y="499"/>
                  </a:cubicBezTo>
                  <a:lnTo>
                    <a:pt x="49" y="499"/>
                  </a:lnTo>
                  <a:cubicBezTo>
                    <a:pt x="18" y="568"/>
                    <a:pt x="0" y="642"/>
                    <a:pt x="0" y="717"/>
                  </a:cubicBezTo>
                  <a:cubicBezTo>
                    <a:pt x="0" y="988"/>
                    <a:pt x="198" y="1260"/>
                    <a:pt x="469" y="1334"/>
                  </a:cubicBezTo>
                  <a:cubicBezTo>
                    <a:pt x="520" y="1344"/>
                    <a:pt x="572" y="1350"/>
                    <a:pt x="623" y="1350"/>
                  </a:cubicBezTo>
                  <a:cubicBezTo>
                    <a:pt x="695" y="1350"/>
                    <a:pt x="767" y="1338"/>
                    <a:pt x="840" y="1309"/>
                  </a:cubicBezTo>
                  <a:cubicBezTo>
                    <a:pt x="914" y="1285"/>
                    <a:pt x="988" y="1235"/>
                    <a:pt x="1062" y="1186"/>
                  </a:cubicBezTo>
                  <a:cubicBezTo>
                    <a:pt x="1111" y="1136"/>
                    <a:pt x="1161" y="1087"/>
                    <a:pt x="1185" y="1038"/>
                  </a:cubicBezTo>
                  <a:cubicBezTo>
                    <a:pt x="1210" y="1013"/>
                    <a:pt x="1210" y="1013"/>
                    <a:pt x="1210" y="988"/>
                  </a:cubicBezTo>
                  <a:cubicBezTo>
                    <a:pt x="1235" y="939"/>
                    <a:pt x="1259" y="914"/>
                    <a:pt x="1259" y="865"/>
                  </a:cubicBezTo>
                  <a:cubicBezTo>
                    <a:pt x="1284" y="791"/>
                    <a:pt x="1284" y="741"/>
                    <a:pt x="1284" y="667"/>
                  </a:cubicBezTo>
                  <a:cubicBezTo>
                    <a:pt x="1284" y="519"/>
                    <a:pt x="1235" y="396"/>
                    <a:pt x="1161" y="297"/>
                  </a:cubicBezTo>
                  <a:cubicBezTo>
                    <a:pt x="1111" y="223"/>
                    <a:pt x="1037" y="149"/>
                    <a:pt x="963" y="99"/>
                  </a:cubicBezTo>
                  <a:cubicBezTo>
                    <a:pt x="914" y="75"/>
                    <a:pt x="840" y="50"/>
                    <a:pt x="790" y="25"/>
                  </a:cubicBezTo>
                  <a:cubicBezTo>
                    <a:pt x="716" y="1"/>
                    <a:pt x="642" y="1"/>
                    <a:pt x="56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4"/>
            <p:cNvSpPr/>
            <p:nvPr/>
          </p:nvSpPr>
          <p:spPr>
            <a:xfrm>
              <a:off x="4169825" y="4376925"/>
              <a:ext cx="25325" cy="26550"/>
            </a:xfrm>
            <a:custGeom>
              <a:avLst/>
              <a:gdLst/>
              <a:ahLst/>
              <a:cxnLst/>
              <a:rect l="l" t="t" r="r" b="b"/>
              <a:pathLst>
                <a:path w="1013" h="1062" extrusionOk="0">
                  <a:moveTo>
                    <a:pt x="651" y="340"/>
                  </a:moveTo>
                  <a:lnTo>
                    <a:pt x="667" y="346"/>
                  </a:lnTo>
                  <a:cubicBezTo>
                    <a:pt x="659" y="346"/>
                    <a:pt x="654" y="344"/>
                    <a:pt x="651" y="340"/>
                  </a:cubicBezTo>
                  <a:close/>
                  <a:moveTo>
                    <a:pt x="441" y="462"/>
                  </a:moveTo>
                  <a:lnTo>
                    <a:pt x="441" y="462"/>
                  </a:lnTo>
                  <a:cubicBezTo>
                    <a:pt x="441" y="464"/>
                    <a:pt x="440" y="465"/>
                    <a:pt x="439" y="467"/>
                  </a:cubicBezTo>
                  <a:lnTo>
                    <a:pt x="439" y="467"/>
                  </a:lnTo>
                  <a:cubicBezTo>
                    <a:pt x="439" y="467"/>
                    <a:pt x="438" y="468"/>
                    <a:pt x="437" y="468"/>
                  </a:cubicBezTo>
                  <a:lnTo>
                    <a:pt x="437" y="468"/>
                  </a:lnTo>
                  <a:lnTo>
                    <a:pt x="439" y="463"/>
                  </a:lnTo>
                  <a:lnTo>
                    <a:pt x="439" y="463"/>
                  </a:lnTo>
                  <a:lnTo>
                    <a:pt x="441" y="462"/>
                  </a:lnTo>
                  <a:close/>
                  <a:moveTo>
                    <a:pt x="494" y="0"/>
                  </a:moveTo>
                  <a:cubicBezTo>
                    <a:pt x="371" y="0"/>
                    <a:pt x="272" y="25"/>
                    <a:pt x="198" y="124"/>
                  </a:cubicBezTo>
                  <a:cubicBezTo>
                    <a:pt x="173" y="148"/>
                    <a:pt x="148" y="173"/>
                    <a:pt x="124" y="222"/>
                  </a:cubicBezTo>
                  <a:cubicBezTo>
                    <a:pt x="99" y="247"/>
                    <a:pt x="99" y="296"/>
                    <a:pt x="74" y="346"/>
                  </a:cubicBezTo>
                  <a:cubicBezTo>
                    <a:pt x="66" y="371"/>
                    <a:pt x="60" y="400"/>
                    <a:pt x="58" y="430"/>
                  </a:cubicBezTo>
                  <a:lnTo>
                    <a:pt x="58" y="430"/>
                  </a:lnTo>
                  <a:cubicBezTo>
                    <a:pt x="55" y="434"/>
                    <a:pt x="52" y="439"/>
                    <a:pt x="50" y="445"/>
                  </a:cubicBezTo>
                  <a:cubicBezTo>
                    <a:pt x="25" y="494"/>
                    <a:pt x="0" y="568"/>
                    <a:pt x="0" y="617"/>
                  </a:cubicBezTo>
                  <a:cubicBezTo>
                    <a:pt x="0" y="667"/>
                    <a:pt x="0" y="716"/>
                    <a:pt x="25" y="741"/>
                  </a:cubicBezTo>
                  <a:cubicBezTo>
                    <a:pt x="50" y="790"/>
                    <a:pt x="50" y="815"/>
                    <a:pt x="99" y="840"/>
                  </a:cubicBezTo>
                  <a:cubicBezTo>
                    <a:pt x="118" y="863"/>
                    <a:pt x="140" y="882"/>
                    <a:pt x="164" y="896"/>
                  </a:cubicBezTo>
                  <a:lnTo>
                    <a:pt x="164" y="896"/>
                  </a:lnTo>
                  <a:cubicBezTo>
                    <a:pt x="183" y="928"/>
                    <a:pt x="203" y="958"/>
                    <a:pt x="223" y="988"/>
                  </a:cubicBezTo>
                  <a:cubicBezTo>
                    <a:pt x="247" y="1012"/>
                    <a:pt x="272" y="1037"/>
                    <a:pt x="297" y="1037"/>
                  </a:cubicBezTo>
                  <a:lnTo>
                    <a:pt x="371" y="1062"/>
                  </a:lnTo>
                  <a:lnTo>
                    <a:pt x="618" y="1062"/>
                  </a:lnTo>
                  <a:cubicBezTo>
                    <a:pt x="692" y="1037"/>
                    <a:pt x="766" y="988"/>
                    <a:pt x="840" y="914"/>
                  </a:cubicBezTo>
                  <a:cubicBezTo>
                    <a:pt x="889" y="864"/>
                    <a:pt x="939" y="815"/>
                    <a:pt x="963" y="741"/>
                  </a:cubicBezTo>
                  <a:cubicBezTo>
                    <a:pt x="988" y="716"/>
                    <a:pt x="988" y="667"/>
                    <a:pt x="988" y="642"/>
                  </a:cubicBezTo>
                  <a:cubicBezTo>
                    <a:pt x="988" y="623"/>
                    <a:pt x="988" y="607"/>
                    <a:pt x="988" y="593"/>
                  </a:cubicBezTo>
                  <a:cubicBezTo>
                    <a:pt x="1013" y="469"/>
                    <a:pt x="1013" y="346"/>
                    <a:pt x="939" y="247"/>
                  </a:cubicBezTo>
                  <a:cubicBezTo>
                    <a:pt x="939" y="247"/>
                    <a:pt x="914" y="222"/>
                    <a:pt x="914" y="198"/>
                  </a:cubicBezTo>
                  <a:cubicBezTo>
                    <a:pt x="889" y="198"/>
                    <a:pt x="889" y="173"/>
                    <a:pt x="864" y="148"/>
                  </a:cubicBezTo>
                  <a:cubicBezTo>
                    <a:pt x="840" y="124"/>
                    <a:pt x="790" y="99"/>
                    <a:pt x="766" y="74"/>
                  </a:cubicBezTo>
                  <a:cubicBezTo>
                    <a:pt x="735" y="59"/>
                    <a:pt x="702" y="46"/>
                    <a:pt x="669" y="36"/>
                  </a:cubicBezTo>
                  <a:lnTo>
                    <a:pt x="669" y="36"/>
                  </a:lnTo>
                  <a:cubicBezTo>
                    <a:pt x="610" y="12"/>
                    <a:pt x="546" y="0"/>
                    <a:pt x="49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4"/>
            <p:cNvSpPr/>
            <p:nvPr/>
          </p:nvSpPr>
          <p:spPr>
            <a:xfrm>
              <a:off x="4182775" y="4441875"/>
              <a:ext cx="29650" cy="35050"/>
            </a:xfrm>
            <a:custGeom>
              <a:avLst/>
              <a:gdLst/>
              <a:ahLst/>
              <a:cxnLst/>
              <a:rect l="l" t="t" r="r" b="b"/>
              <a:pathLst>
                <a:path w="1186" h="1402" extrusionOk="0">
                  <a:moveTo>
                    <a:pt x="562" y="615"/>
                  </a:moveTo>
                  <a:lnTo>
                    <a:pt x="562" y="615"/>
                  </a:lnTo>
                  <a:cubicBezTo>
                    <a:pt x="562" y="616"/>
                    <a:pt x="563" y="616"/>
                    <a:pt x="564" y="616"/>
                  </a:cubicBezTo>
                  <a:lnTo>
                    <a:pt x="564" y="616"/>
                  </a:lnTo>
                  <a:cubicBezTo>
                    <a:pt x="564" y="616"/>
                    <a:pt x="564" y="616"/>
                    <a:pt x="564" y="616"/>
                  </a:cubicBezTo>
                  <a:lnTo>
                    <a:pt x="564" y="616"/>
                  </a:lnTo>
                  <a:lnTo>
                    <a:pt x="562" y="618"/>
                  </a:lnTo>
                  <a:lnTo>
                    <a:pt x="562" y="615"/>
                  </a:lnTo>
                  <a:close/>
                  <a:moveTo>
                    <a:pt x="474" y="815"/>
                  </a:moveTo>
                  <a:lnTo>
                    <a:pt x="474" y="815"/>
                  </a:lnTo>
                  <a:cubicBezTo>
                    <a:pt x="474" y="815"/>
                    <a:pt x="474" y="815"/>
                    <a:pt x="474" y="815"/>
                  </a:cubicBezTo>
                  <a:lnTo>
                    <a:pt x="474" y="815"/>
                  </a:lnTo>
                  <a:cubicBezTo>
                    <a:pt x="465" y="822"/>
                    <a:pt x="456" y="829"/>
                    <a:pt x="445" y="834"/>
                  </a:cubicBezTo>
                  <a:lnTo>
                    <a:pt x="474" y="815"/>
                  </a:lnTo>
                  <a:close/>
                  <a:moveTo>
                    <a:pt x="519" y="1"/>
                  </a:moveTo>
                  <a:cubicBezTo>
                    <a:pt x="488" y="1"/>
                    <a:pt x="458" y="7"/>
                    <a:pt x="421" y="19"/>
                  </a:cubicBezTo>
                  <a:cubicBezTo>
                    <a:pt x="371" y="19"/>
                    <a:pt x="322" y="44"/>
                    <a:pt x="272" y="69"/>
                  </a:cubicBezTo>
                  <a:cubicBezTo>
                    <a:pt x="198" y="118"/>
                    <a:pt x="124" y="167"/>
                    <a:pt x="100" y="241"/>
                  </a:cubicBezTo>
                  <a:cubicBezTo>
                    <a:pt x="75" y="266"/>
                    <a:pt x="75" y="266"/>
                    <a:pt x="75" y="291"/>
                  </a:cubicBezTo>
                  <a:cubicBezTo>
                    <a:pt x="50" y="315"/>
                    <a:pt x="26" y="365"/>
                    <a:pt x="26" y="414"/>
                  </a:cubicBezTo>
                  <a:cubicBezTo>
                    <a:pt x="1" y="439"/>
                    <a:pt x="1" y="488"/>
                    <a:pt x="26" y="538"/>
                  </a:cubicBezTo>
                  <a:cubicBezTo>
                    <a:pt x="26" y="562"/>
                    <a:pt x="26" y="612"/>
                    <a:pt x="50" y="636"/>
                  </a:cubicBezTo>
                  <a:cubicBezTo>
                    <a:pt x="92" y="699"/>
                    <a:pt x="134" y="762"/>
                    <a:pt x="206" y="795"/>
                  </a:cubicBezTo>
                  <a:lnTo>
                    <a:pt x="206" y="795"/>
                  </a:lnTo>
                  <a:cubicBezTo>
                    <a:pt x="185" y="933"/>
                    <a:pt x="207" y="1074"/>
                    <a:pt x="272" y="1204"/>
                  </a:cubicBezTo>
                  <a:cubicBezTo>
                    <a:pt x="346" y="1328"/>
                    <a:pt x="470" y="1402"/>
                    <a:pt x="618" y="1402"/>
                  </a:cubicBezTo>
                  <a:cubicBezTo>
                    <a:pt x="717" y="1377"/>
                    <a:pt x="840" y="1328"/>
                    <a:pt x="914" y="1254"/>
                  </a:cubicBezTo>
                  <a:cubicBezTo>
                    <a:pt x="1013" y="1155"/>
                    <a:pt x="1087" y="1031"/>
                    <a:pt x="1137" y="908"/>
                  </a:cubicBezTo>
                  <a:cubicBezTo>
                    <a:pt x="1186" y="785"/>
                    <a:pt x="1186" y="636"/>
                    <a:pt x="1161" y="513"/>
                  </a:cubicBezTo>
                  <a:cubicBezTo>
                    <a:pt x="1161" y="469"/>
                    <a:pt x="1153" y="425"/>
                    <a:pt x="1135" y="387"/>
                  </a:cubicBezTo>
                  <a:lnTo>
                    <a:pt x="1135" y="387"/>
                  </a:lnTo>
                  <a:cubicBezTo>
                    <a:pt x="1132" y="354"/>
                    <a:pt x="1124" y="321"/>
                    <a:pt x="1112" y="291"/>
                  </a:cubicBezTo>
                  <a:cubicBezTo>
                    <a:pt x="1080" y="163"/>
                    <a:pt x="975" y="87"/>
                    <a:pt x="858" y="76"/>
                  </a:cubicBezTo>
                  <a:lnTo>
                    <a:pt x="858" y="76"/>
                  </a:lnTo>
                  <a:cubicBezTo>
                    <a:pt x="837" y="63"/>
                    <a:pt x="815" y="52"/>
                    <a:pt x="791" y="44"/>
                  </a:cubicBezTo>
                  <a:cubicBezTo>
                    <a:pt x="717" y="44"/>
                    <a:pt x="667" y="19"/>
                    <a:pt x="618" y="19"/>
                  </a:cubicBezTo>
                  <a:cubicBezTo>
                    <a:pt x="581" y="7"/>
                    <a:pt x="550" y="1"/>
                    <a:pt x="5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4"/>
            <p:cNvSpPr/>
            <p:nvPr/>
          </p:nvSpPr>
          <p:spPr>
            <a:xfrm>
              <a:off x="4200075" y="4141150"/>
              <a:ext cx="37675" cy="33575"/>
            </a:xfrm>
            <a:custGeom>
              <a:avLst/>
              <a:gdLst/>
              <a:ahLst/>
              <a:cxnLst/>
              <a:rect l="l" t="t" r="r" b="b"/>
              <a:pathLst>
                <a:path w="1507" h="1343" extrusionOk="0">
                  <a:moveTo>
                    <a:pt x="836" y="710"/>
                  </a:moveTo>
                  <a:lnTo>
                    <a:pt x="836" y="710"/>
                  </a:lnTo>
                  <a:cubicBezTo>
                    <a:pt x="836" y="710"/>
                    <a:pt x="836" y="711"/>
                    <a:pt x="836" y="711"/>
                  </a:cubicBezTo>
                  <a:lnTo>
                    <a:pt x="836" y="711"/>
                  </a:lnTo>
                  <a:cubicBezTo>
                    <a:pt x="835" y="711"/>
                    <a:pt x="835" y="711"/>
                    <a:pt x="834" y="712"/>
                  </a:cubicBezTo>
                  <a:lnTo>
                    <a:pt x="834" y="712"/>
                  </a:lnTo>
                  <a:lnTo>
                    <a:pt x="835" y="711"/>
                  </a:lnTo>
                  <a:lnTo>
                    <a:pt x="835" y="711"/>
                  </a:lnTo>
                  <a:lnTo>
                    <a:pt x="836" y="710"/>
                  </a:lnTo>
                  <a:close/>
                  <a:moveTo>
                    <a:pt x="568" y="0"/>
                  </a:moveTo>
                  <a:cubicBezTo>
                    <a:pt x="469" y="25"/>
                    <a:pt x="395" y="49"/>
                    <a:pt x="321" y="74"/>
                  </a:cubicBezTo>
                  <a:cubicBezTo>
                    <a:pt x="247" y="123"/>
                    <a:pt x="173" y="198"/>
                    <a:pt x="124" y="272"/>
                  </a:cubicBezTo>
                  <a:cubicBezTo>
                    <a:pt x="25" y="420"/>
                    <a:pt x="0" y="568"/>
                    <a:pt x="49" y="716"/>
                  </a:cubicBezTo>
                  <a:cubicBezTo>
                    <a:pt x="64" y="835"/>
                    <a:pt x="124" y="937"/>
                    <a:pt x="213" y="1009"/>
                  </a:cubicBezTo>
                  <a:lnTo>
                    <a:pt x="213" y="1009"/>
                  </a:lnTo>
                  <a:cubicBezTo>
                    <a:pt x="224" y="1027"/>
                    <a:pt x="235" y="1045"/>
                    <a:pt x="247" y="1062"/>
                  </a:cubicBezTo>
                  <a:cubicBezTo>
                    <a:pt x="321" y="1160"/>
                    <a:pt x="420" y="1234"/>
                    <a:pt x="543" y="1284"/>
                  </a:cubicBezTo>
                  <a:cubicBezTo>
                    <a:pt x="616" y="1320"/>
                    <a:pt x="714" y="1343"/>
                    <a:pt x="810" y="1343"/>
                  </a:cubicBezTo>
                  <a:cubicBezTo>
                    <a:pt x="846" y="1343"/>
                    <a:pt x="881" y="1340"/>
                    <a:pt x="914" y="1333"/>
                  </a:cubicBezTo>
                  <a:cubicBezTo>
                    <a:pt x="1012" y="1309"/>
                    <a:pt x="1086" y="1284"/>
                    <a:pt x="1185" y="1210"/>
                  </a:cubicBezTo>
                  <a:cubicBezTo>
                    <a:pt x="1284" y="1136"/>
                    <a:pt x="1383" y="1037"/>
                    <a:pt x="1432" y="889"/>
                  </a:cubicBezTo>
                  <a:cubicBezTo>
                    <a:pt x="1445" y="842"/>
                    <a:pt x="1448" y="795"/>
                    <a:pt x="1442" y="750"/>
                  </a:cubicBezTo>
                  <a:lnTo>
                    <a:pt x="1442" y="750"/>
                  </a:lnTo>
                  <a:cubicBezTo>
                    <a:pt x="1458" y="717"/>
                    <a:pt x="1472" y="681"/>
                    <a:pt x="1481" y="642"/>
                  </a:cubicBezTo>
                  <a:cubicBezTo>
                    <a:pt x="1506" y="543"/>
                    <a:pt x="1481" y="420"/>
                    <a:pt x="1407" y="346"/>
                  </a:cubicBezTo>
                  <a:cubicBezTo>
                    <a:pt x="1284" y="247"/>
                    <a:pt x="1185" y="148"/>
                    <a:pt x="1037" y="99"/>
                  </a:cubicBezTo>
                  <a:cubicBezTo>
                    <a:pt x="963" y="49"/>
                    <a:pt x="889" y="25"/>
                    <a:pt x="81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4"/>
            <p:cNvSpPr/>
            <p:nvPr/>
          </p:nvSpPr>
          <p:spPr>
            <a:xfrm>
              <a:off x="4069225" y="4521350"/>
              <a:ext cx="28650" cy="40300"/>
            </a:xfrm>
            <a:custGeom>
              <a:avLst/>
              <a:gdLst/>
              <a:ahLst/>
              <a:cxnLst/>
              <a:rect l="l" t="t" r="r" b="b"/>
              <a:pathLst>
                <a:path w="1146" h="1612" extrusionOk="0">
                  <a:moveTo>
                    <a:pt x="623" y="1021"/>
                  </a:moveTo>
                  <a:lnTo>
                    <a:pt x="617" y="1037"/>
                  </a:lnTo>
                  <a:lnTo>
                    <a:pt x="617" y="1037"/>
                  </a:lnTo>
                  <a:cubicBezTo>
                    <a:pt x="617" y="1037"/>
                    <a:pt x="617" y="1028"/>
                    <a:pt x="623" y="1021"/>
                  </a:cubicBezTo>
                  <a:close/>
                  <a:moveTo>
                    <a:pt x="574" y="1066"/>
                  </a:moveTo>
                  <a:lnTo>
                    <a:pt x="568" y="1070"/>
                  </a:lnTo>
                  <a:lnTo>
                    <a:pt x="568" y="1070"/>
                  </a:lnTo>
                  <a:lnTo>
                    <a:pt x="561" y="1072"/>
                  </a:lnTo>
                  <a:lnTo>
                    <a:pt x="561" y="1072"/>
                  </a:lnTo>
                  <a:cubicBezTo>
                    <a:pt x="566" y="1070"/>
                    <a:pt x="570" y="1068"/>
                    <a:pt x="574" y="1066"/>
                  </a:cubicBezTo>
                  <a:close/>
                  <a:moveTo>
                    <a:pt x="568" y="0"/>
                  </a:moveTo>
                  <a:cubicBezTo>
                    <a:pt x="494" y="0"/>
                    <a:pt x="420" y="50"/>
                    <a:pt x="370" y="99"/>
                  </a:cubicBezTo>
                  <a:cubicBezTo>
                    <a:pt x="222" y="247"/>
                    <a:pt x="123" y="445"/>
                    <a:pt x="74" y="642"/>
                  </a:cubicBezTo>
                  <a:cubicBezTo>
                    <a:pt x="49" y="741"/>
                    <a:pt x="25" y="840"/>
                    <a:pt x="25" y="939"/>
                  </a:cubicBezTo>
                  <a:cubicBezTo>
                    <a:pt x="0" y="1037"/>
                    <a:pt x="0" y="1161"/>
                    <a:pt x="25" y="1260"/>
                  </a:cubicBezTo>
                  <a:cubicBezTo>
                    <a:pt x="83" y="1474"/>
                    <a:pt x="280" y="1611"/>
                    <a:pt x="494" y="1611"/>
                  </a:cubicBezTo>
                  <a:cubicBezTo>
                    <a:pt x="551" y="1611"/>
                    <a:pt x="609" y="1601"/>
                    <a:pt x="667" y="1580"/>
                  </a:cubicBezTo>
                  <a:cubicBezTo>
                    <a:pt x="872" y="1512"/>
                    <a:pt x="1014" y="1359"/>
                    <a:pt x="1074" y="1161"/>
                  </a:cubicBezTo>
                  <a:lnTo>
                    <a:pt x="1074" y="1161"/>
                  </a:lnTo>
                  <a:cubicBezTo>
                    <a:pt x="1122" y="1069"/>
                    <a:pt x="1146" y="967"/>
                    <a:pt x="1136" y="865"/>
                  </a:cubicBezTo>
                  <a:cubicBezTo>
                    <a:pt x="1136" y="670"/>
                    <a:pt x="1044" y="491"/>
                    <a:pt x="884" y="363"/>
                  </a:cubicBezTo>
                  <a:lnTo>
                    <a:pt x="884" y="363"/>
                  </a:lnTo>
                  <a:cubicBezTo>
                    <a:pt x="887" y="349"/>
                    <a:pt x="889" y="335"/>
                    <a:pt x="889" y="321"/>
                  </a:cubicBezTo>
                  <a:cubicBezTo>
                    <a:pt x="889" y="223"/>
                    <a:pt x="839" y="149"/>
                    <a:pt x="790" y="99"/>
                  </a:cubicBezTo>
                  <a:cubicBezTo>
                    <a:pt x="741" y="50"/>
                    <a:pt x="667" y="0"/>
                    <a:pt x="56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4"/>
            <p:cNvSpPr/>
            <p:nvPr/>
          </p:nvSpPr>
          <p:spPr>
            <a:xfrm>
              <a:off x="4011800" y="4594000"/>
              <a:ext cx="31525" cy="39850"/>
            </a:xfrm>
            <a:custGeom>
              <a:avLst/>
              <a:gdLst/>
              <a:ahLst/>
              <a:cxnLst/>
              <a:rect l="l" t="t" r="r" b="b"/>
              <a:pathLst>
                <a:path w="1261" h="1594" extrusionOk="0">
                  <a:moveTo>
                    <a:pt x="580" y="1"/>
                  </a:moveTo>
                  <a:cubicBezTo>
                    <a:pt x="421" y="1"/>
                    <a:pt x="264" y="66"/>
                    <a:pt x="149" y="181"/>
                  </a:cubicBezTo>
                  <a:cubicBezTo>
                    <a:pt x="50" y="279"/>
                    <a:pt x="1" y="427"/>
                    <a:pt x="1" y="576"/>
                  </a:cubicBezTo>
                  <a:cubicBezTo>
                    <a:pt x="1" y="666"/>
                    <a:pt x="38" y="756"/>
                    <a:pt x="95" y="836"/>
                  </a:cubicBezTo>
                  <a:lnTo>
                    <a:pt x="95" y="836"/>
                  </a:lnTo>
                  <a:cubicBezTo>
                    <a:pt x="54" y="1049"/>
                    <a:pt x="121" y="1283"/>
                    <a:pt x="297" y="1440"/>
                  </a:cubicBezTo>
                  <a:cubicBezTo>
                    <a:pt x="400" y="1543"/>
                    <a:pt x="537" y="1594"/>
                    <a:pt x="680" y="1594"/>
                  </a:cubicBezTo>
                  <a:cubicBezTo>
                    <a:pt x="709" y="1594"/>
                    <a:pt x="738" y="1592"/>
                    <a:pt x="766" y="1588"/>
                  </a:cubicBezTo>
                  <a:cubicBezTo>
                    <a:pt x="890" y="1563"/>
                    <a:pt x="989" y="1489"/>
                    <a:pt x="1063" y="1415"/>
                  </a:cubicBezTo>
                  <a:cubicBezTo>
                    <a:pt x="1186" y="1242"/>
                    <a:pt x="1260" y="1020"/>
                    <a:pt x="1235" y="798"/>
                  </a:cubicBezTo>
                  <a:cubicBezTo>
                    <a:pt x="1235" y="650"/>
                    <a:pt x="1211" y="526"/>
                    <a:pt x="1161" y="403"/>
                  </a:cubicBezTo>
                  <a:cubicBezTo>
                    <a:pt x="1087" y="279"/>
                    <a:pt x="1013" y="181"/>
                    <a:pt x="914" y="106"/>
                  </a:cubicBezTo>
                  <a:cubicBezTo>
                    <a:pt x="811" y="34"/>
                    <a:pt x="695" y="1"/>
                    <a:pt x="58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4"/>
            <p:cNvSpPr/>
            <p:nvPr/>
          </p:nvSpPr>
          <p:spPr>
            <a:xfrm>
              <a:off x="3985275" y="4667900"/>
              <a:ext cx="32125" cy="43200"/>
            </a:xfrm>
            <a:custGeom>
              <a:avLst/>
              <a:gdLst/>
              <a:ahLst/>
              <a:cxnLst/>
              <a:rect l="l" t="t" r="r" b="b"/>
              <a:pathLst>
                <a:path w="1285" h="1728" extrusionOk="0">
                  <a:moveTo>
                    <a:pt x="795" y="0"/>
                  </a:moveTo>
                  <a:cubicBezTo>
                    <a:pt x="659" y="0"/>
                    <a:pt x="525" y="79"/>
                    <a:pt x="494" y="261"/>
                  </a:cubicBezTo>
                  <a:lnTo>
                    <a:pt x="445" y="212"/>
                  </a:lnTo>
                  <a:cubicBezTo>
                    <a:pt x="431" y="253"/>
                    <a:pt x="418" y="295"/>
                    <a:pt x="407" y="337"/>
                  </a:cubicBezTo>
                  <a:lnTo>
                    <a:pt x="407" y="337"/>
                  </a:lnTo>
                  <a:cubicBezTo>
                    <a:pt x="255" y="415"/>
                    <a:pt x="169" y="571"/>
                    <a:pt x="169" y="728"/>
                  </a:cubicBezTo>
                  <a:lnTo>
                    <a:pt x="169" y="728"/>
                  </a:lnTo>
                  <a:cubicBezTo>
                    <a:pt x="161" y="745"/>
                    <a:pt x="154" y="762"/>
                    <a:pt x="148" y="780"/>
                  </a:cubicBezTo>
                  <a:cubicBezTo>
                    <a:pt x="50" y="977"/>
                    <a:pt x="0" y="1199"/>
                    <a:pt x="25" y="1422"/>
                  </a:cubicBezTo>
                  <a:cubicBezTo>
                    <a:pt x="25" y="1520"/>
                    <a:pt x="74" y="1619"/>
                    <a:pt x="148" y="1669"/>
                  </a:cubicBezTo>
                  <a:cubicBezTo>
                    <a:pt x="203" y="1705"/>
                    <a:pt x="270" y="1728"/>
                    <a:pt x="331" y="1728"/>
                  </a:cubicBezTo>
                  <a:cubicBezTo>
                    <a:pt x="354" y="1728"/>
                    <a:pt x="376" y="1725"/>
                    <a:pt x="395" y="1718"/>
                  </a:cubicBezTo>
                  <a:cubicBezTo>
                    <a:pt x="452" y="1704"/>
                    <a:pt x="507" y="1681"/>
                    <a:pt x="558" y="1653"/>
                  </a:cubicBezTo>
                  <a:lnTo>
                    <a:pt x="558" y="1653"/>
                  </a:lnTo>
                  <a:cubicBezTo>
                    <a:pt x="584" y="1660"/>
                    <a:pt x="611" y="1664"/>
                    <a:pt x="638" y="1664"/>
                  </a:cubicBezTo>
                  <a:cubicBezTo>
                    <a:pt x="689" y="1664"/>
                    <a:pt x="741" y="1650"/>
                    <a:pt x="790" y="1619"/>
                  </a:cubicBezTo>
                  <a:cubicBezTo>
                    <a:pt x="1136" y="1446"/>
                    <a:pt x="1284" y="1051"/>
                    <a:pt x="1161" y="706"/>
                  </a:cubicBezTo>
                  <a:cubicBezTo>
                    <a:pt x="1136" y="637"/>
                    <a:pt x="1103" y="572"/>
                    <a:pt x="1064" y="515"/>
                  </a:cubicBezTo>
                  <a:lnTo>
                    <a:pt x="1064" y="515"/>
                  </a:lnTo>
                  <a:cubicBezTo>
                    <a:pt x="1071" y="478"/>
                    <a:pt x="1079" y="441"/>
                    <a:pt x="1087" y="409"/>
                  </a:cubicBezTo>
                  <a:cubicBezTo>
                    <a:pt x="1189" y="162"/>
                    <a:pt x="990" y="0"/>
                    <a:pt x="7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4"/>
            <p:cNvSpPr/>
            <p:nvPr/>
          </p:nvSpPr>
          <p:spPr>
            <a:xfrm>
              <a:off x="3929100" y="4739550"/>
              <a:ext cx="29275" cy="40300"/>
            </a:xfrm>
            <a:custGeom>
              <a:avLst/>
              <a:gdLst/>
              <a:ahLst/>
              <a:cxnLst/>
              <a:rect l="l" t="t" r="r" b="b"/>
              <a:pathLst>
                <a:path w="1171" h="1612" extrusionOk="0">
                  <a:moveTo>
                    <a:pt x="506" y="1"/>
                  </a:moveTo>
                  <a:cubicBezTo>
                    <a:pt x="392" y="1"/>
                    <a:pt x="274" y="39"/>
                    <a:pt x="173" y="111"/>
                  </a:cubicBezTo>
                  <a:cubicBezTo>
                    <a:pt x="75" y="234"/>
                    <a:pt x="1" y="383"/>
                    <a:pt x="1" y="531"/>
                  </a:cubicBezTo>
                  <a:cubicBezTo>
                    <a:pt x="1" y="654"/>
                    <a:pt x="1" y="778"/>
                    <a:pt x="1" y="876"/>
                  </a:cubicBezTo>
                  <a:cubicBezTo>
                    <a:pt x="1" y="1049"/>
                    <a:pt x="50" y="1197"/>
                    <a:pt x="99" y="1345"/>
                  </a:cubicBezTo>
                  <a:cubicBezTo>
                    <a:pt x="153" y="1452"/>
                    <a:pt x="257" y="1533"/>
                    <a:pt x="376" y="1570"/>
                  </a:cubicBezTo>
                  <a:lnTo>
                    <a:pt x="376" y="1570"/>
                  </a:lnTo>
                  <a:cubicBezTo>
                    <a:pt x="434" y="1598"/>
                    <a:pt x="495" y="1611"/>
                    <a:pt x="556" y="1611"/>
                  </a:cubicBezTo>
                  <a:cubicBezTo>
                    <a:pt x="703" y="1611"/>
                    <a:pt x="845" y="1533"/>
                    <a:pt x="914" y="1395"/>
                  </a:cubicBezTo>
                  <a:cubicBezTo>
                    <a:pt x="973" y="1317"/>
                    <a:pt x="1000" y="1239"/>
                    <a:pt x="1022" y="1160"/>
                  </a:cubicBezTo>
                  <a:lnTo>
                    <a:pt x="1022" y="1160"/>
                  </a:lnTo>
                  <a:cubicBezTo>
                    <a:pt x="1148" y="956"/>
                    <a:pt x="1170" y="710"/>
                    <a:pt x="1087" y="481"/>
                  </a:cubicBezTo>
                  <a:cubicBezTo>
                    <a:pt x="1062" y="431"/>
                    <a:pt x="1031" y="384"/>
                    <a:pt x="996" y="340"/>
                  </a:cubicBezTo>
                  <a:lnTo>
                    <a:pt x="996" y="340"/>
                  </a:lnTo>
                  <a:cubicBezTo>
                    <a:pt x="934" y="229"/>
                    <a:pt x="846" y="131"/>
                    <a:pt x="741" y="62"/>
                  </a:cubicBezTo>
                  <a:cubicBezTo>
                    <a:pt x="669" y="20"/>
                    <a:pt x="588" y="1"/>
                    <a:pt x="50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4"/>
            <p:cNvSpPr/>
            <p:nvPr/>
          </p:nvSpPr>
          <p:spPr>
            <a:xfrm>
              <a:off x="3919225" y="4807900"/>
              <a:ext cx="17300" cy="33800"/>
            </a:xfrm>
            <a:custGeom>
              <a:avLst/>
              <a:gdLst/>
              <a:ahLst/>
              <a:cxnLst/>
              <a:rect l="l" t="t" r="r" b="b"/>
              <a:pathLst>
                <a:path w="692" h="1352" extrusionOk="0">
                  <a:moveTo>
                    <a:pt x="386" y="0"/>
                  </a:moveTo>
                  <a:cubicBezTo>
                    <a:pt x="262" y="0"/>
                    <a:pt x="141" y="77"/>
                    <a:pt x="99" y="216"/>
                  </a:cubicBezTo>
                  <a:cubicBezTo>
                    <a:pt x="25" y="488"/>
                    <a:pt x="1" y="759"/>
                    <a:pt x="25" y="1056"/>
                  </a:cubicBezTo>
                  <a:cubicBezTo>
                    <a:pt x="25" y="1229"/>
                    <a:pt x="149" y="1352"/>
                    <a:pt x="322" y="1352"/>
                  </a:cubicBezTo>
                  <a:cubicBezTo>
                    <a:pt x="420" y="1352"/>
                    <a:pt x="494" y="1327"/>
                    <a:pt x="544" y="1278"/>
                  </a:cubicBezTo>
                  <a:cubicBezTo>
                    <a:pt x="618" y="1204"/>
                    <a:pt x="643" y="1130"/>
                    <a:pt x="643" y="1056"/>
                  </a:cubicBezTo>
                  <a:cubicBezTo>
                    <a:pt x="618" y="883"/>
                    <a:pt x="618" y="685"/>
                    <a:pt x="643" y="513"/>
                  </a:cubicBezTo>
                  <a:lnTo>
                    <a:pt x="643" y="611"/>
                  </a:lnTo>
                  <a:cubicBezTo>
                    <a:pt x="643" y="537"/>
                    <a:pt x="667" y="463"/>
                    <a:pt x="667" y="389"/>
                  </a:cubicBezTo>
                  <a:cubicBezTo>
                    <a:pt x="692" y="290"/>
                    <a:pt x="692" y="216"/>
                    <a:pt x="643" y="142"/>
                  </a:cubicBezTo>
                  <a:cubicBezTo>
                    <a:pt x="578" y="46"/>
                    <a:pt x="481" y="0"/>
                    <a:pt x="38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4"/>
            <p:cNvSpPr/>
            <p:nvPr/>
          </p:nvSpPr>
          <p:spPr>
            <a:xfrm>
              <a:off x="3943300" y="4805475"/>
              <a:ext cx="18550" cy="32775"/>
            </a:xfrm>
            <a:custGeom>
              <a:avLst/>
              <a:gdLst/>
              <a:ahLst/>
              <a:cxnLst/>
              <a:rect l="l" t="t" r="r" b="b"/>
              <a:pathLst>
                <a:path w="742" h="1311" extrusionOk="0">
                  <a:moveTo>
                    <a:pt x="418" y="1"/>
                  </a:moveTo>
                  <a:cubicBezTo>
                    <a:pt x="367" y="1"/>
                    <a:pt x="315" y="13"/>
                    <a:pt x="272" y="42"/>
                  </a:cubicBezTo>
                  <a:cubicBezTo>
                    <a:pt x="198" y="91"/>
                    <a:pt x="149" y="140"/>
                    <a:pt x="149" y="214"/>
                  </a:cubicBezTo>
                  <a:cubicBezTo>
                    <a:pt x="99" y="461"/>
                    <a:pt x="50" y="684"/>
                    <a:pt x="25" y="906"/>
                  </a:cubicBezTo>
                  <a:cubicBezTo>
                    <a:pt x="1" y="1005"/>
                    <a:pt x="25" y="1079"/>
                    <a:pt x="50" y="1153"/>
                  </a:cubicBezTo>
                  <a:cubicBezTo>
                    <a:pt x="99" y="1227"/>
                    <a:pt x="149" y="1276"/>
                    <a:pt x="223" y="1301"/>
                  </a:cubicBezTo>
                  <a:cubicBezTo>
                    <a:pt x="249" y="1307"/>
                    <a:pt x="274" y="1310"/>
                    <a:pt x="297" y="1310"/>
                  </a:cubicBezTo>
                  <a:cubicBezTo>
                    <a:pt x="361" y="1310"/>
                    <a:pt x="415" y="1288"/>
                    <a:pt x="470" y="1251"/>
                  </a:cubicBezTo>
                  <a:cubicBezTo>
                    <a:pt x="544" y="1227"/>
                    <a:pt x="593" y="1153"/>
                    <a:pt x="618" y="1079"/>
                  </a:cubicBezTo>
                  <a:lnTo>
                    <a:pt x="716" y="387"/>
                  </a:lnTo>
                  <a:cubicBezTo>
                    <a:pt x="741" y="313"/>
                    <a:pt x="741" y="214"/>
                    <a:pt x="692" y="140"/>
                  </a:cubicBezTo>
                  <a:cubicBezTo>
                    <a:pt x="642" y="66"/>
                    <a:pt x="593" y="17"/>
                    <a:pt x="519" y="17"/>
                  </a:cubicBezTo>
                  <a:cubicBezTo>
                    <a:pt x="488" y="7"/>
                    <a:pt x="453" y="1"/>
                    <a:pt x="41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4"/>
            <p:cNvSpPr/>
            <p:nvPr/>
          </p:nvSpPr>
          <p:spPr>
            <a:xfrm>
              <a:off x="4583975" y="4814750"/>
              <a:ext cx="29050" cy="23050"/>
            </a:xfrm>
            <a:custGeom>
              <a:avLst/>
              <a:gdLst/>
              <a:ahLst/>
              <a:cxnLst/>
              <a:rect l="l" t="t" r="r" b="b"/>
              <a:pathLst>
                <a:path w="1162" h="922" extrusionOk="0">
                  <a:moveTo>
                    <a:pt x="797" y="0"/>
                  </a:moveTo>
                  <a:cubicBezTo>
                    <a:pt x="754" y="0"/>
                    <a:pt x="711" y="12"/>
                    <a:pt x="667" y="41"/>
                  </a:cubicBezTo>
                  <a:lnTo>
                    <a:pt x="173" y="337"/>
                  </a:lnTo>
                  <a:cubicBezTo>
                    <a:pt x="124" y="387"/>
                    <a:pt x="75" y="461"/>
                    <a:pt x="50" y="535"/>
                  </a:cubicBezTo>
                  <a:cubicBezTo>
                    <a:pt x="1" y="683"/>
                    <a:pt x="99" y="856"/>
                    <a:pt x="248" y="905"/>
                  </a:cubicBezTo>
                  <a:cubicBezTo>
                    <a:pt x="278" y="915"/>
                    <a:pt x="313" y="921"/>
                    <a:pt x="349" y="921"/>
                  </a:cubicBezTo>
                  <a:cubicBezTo>
                    <a:pt x="399" y="921"/>
                    <a:pt x="451" y="909"/>
                    <a:pt x="494" y="880"/>
                  </a:cubicBezTo>
                  <a:lnTo>
                    <a:pt x="964" y="584"/>
                  </a:lnTo>
                  <a:cubicBezTo>
                    <a:pt x="1112" y="485"/>
                    <a:pt x="1161" y="288"/>
                    <a:pt x="1087" y="140"/>
                  </a:cubicBezTo>
                  <a:cubicBezTo>
                    <a:pt x="1038" y="90"/>
                    <a:pt x="964" y="41"/>
                    <a:pt x="889" y="16"/>
                  </a:cubicBezTo>
                  <a:cubicBezTo>
                    <a:pt x="859" y="6"/>
                    <a:pt x="828" y="0"/>
                    <a:pt x="79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4"/>
            <p:cNvSpPr/>
            <p:nvPr/>
          </p:nvSpPr>
          <p:spPr>
            <a:xfrm>
              <a:off x="4917900" y="4805025"/>
              <a:ext cx="32725" cy="20900"/>
            </a:xfrm>
            <a:custGeom>
              <a:avLst/>
              <a:gdLst/>
              <a:ahLst/>
              <a:cxnLst/>
              <a:rect l="l" t="t" r="r" b="b"/>
              <a:pathLst>
                <a:path w="1309" h="836" extrusionOk="0">
                  <a:moveTo>
                    <a:pt x="364" y="0"/>
                  </a:moveTo>
                  <a:cubicBezTo>
                    <a:pt x="303" y="0"/>
                    <a:pt x="250" y="18"/>
                    <a:pt x="198" y="35"/>
                  </a:cubicBezTo>
                  <a:cubicBezTo>
                    <a:pt x="50" y="134"/>
                    <a:pt x="0" y="307"/>
                    <a:pt x="74" y="455"/>
                  </a:cubicBezTo>
                  <a:cubicBezTo>
                    <a:pt x="124" y="529"/>
                    <a:pt x="198" y="578"/>
                    <a:pt x="272" y="603"/>
                  </a:cubicBezTo>
                  <a:lnTo>
                    <a:pt x="914" y="825"/>
                  </a:lnTo>
                  <a:cubicBezTo>
                    <a:pt x="936" y="832"/>
                    <a:pt x="957" y="835"/>
                    <a:pt x="979" y="835"/>
                  </a:cubicBezTo>
                  <a:cubicBezTo>
                    <a:pt x="1031" y="835"/>
                    <a:pt x="1084" y="818"/>
                    <a:pt x="1136" y="800"/>
                  </a:cubicBezTo>
                  <a:cubicBezTo>
                    <a:pt x="1210" y="751"/>
                    <a:pt x="1260" y="677"/>
                    <a:pt x="1284" y="603"/>
                  </a:cubicBezTo>
                  <a:cubicBezTo>
                    <a:pt x="1309" y="529"/>
                    <a:pt x="1284" y="455"/>
                    <a:pt x="1260" y="381"/>
                  </a:cubicBezTo>
                  <a:cubicBezTo>
                    <a:pt x="1210" y="307"/>
                    <a:pt x="1136" y="257"/>
                    <a:pt x="1062" y="232"/>
                  </a:cubicBezTo>
                  <a:lnTo>
                    <a:pt x="445" y="10"/>
                  </a:lnTo>
                  <a:cubicBezTo>
                    <a:pt x="416" y="3"/>
                    <a:pt x="389" y="0"/>
                    <a:pt x="36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4"/>
            <p:cNvSpPr/>
            <p:nvPr/>
          </p:nvSpPr>
          <p:spPr>
            <a:xfrm>
              <a:off x="5204900" y="4254375"/>
              <a:ext cx="339500" cy="596825"/>
            </a:xfrm>
            <a:custGeom>
              <a:avLst/>
              <a:gdLst/>
              <a:ahLst/>
              <a:cxnLst/>
              <a:rect l="l" t="t" r="r" b="b"/>
              <a:pathLst>
                <a:path w="13580" h="23873" extrusionOk="0">
                  <a:moveTo>
                    <a:pt x="6997" y="0"/>
                  </a:moveTo>
                  <a:cubicBezTo>
                    <a:pt x="5361" y="0"/>
                    <a:pt x="322" y="3223"/>
                    <a:pt x="322" y="3223"/>
                  </a:cubicBezTo>
                  <a:cubicBezTo>
                    <a:pt x="322" y="3223"/>
                    <a:pt x="1" y="8680"/>
                    <a:pt x="1655" y="11173"/>
                  </a:cubicBezTo>
                  <a:cubicBezTo>
                    <a:pt x="3284" y="13691"/>
                    <a:pt x="5926" y="15741"/>
                    <a:pt x="6519" y="17222"/>
                  </a:cubicBezTo>
                  <a:cubicBezTo>
                    <a:pt x="7086" y="18703"/>
                    <a:pt x="9901" y="23863"/>
                    <a:pt x="10938" y="23863"/>
                  </a:cubicBezTo>
                  <a:cubicBezTo>
                    <a:pt x="11191" y="23863"/>
                    <a:pt x="11492" y="23873"/>
                    <a:pt x="11792" y="23873"/>
                  </a:cubicBezTo>
                  <a:cubicBezTo>
                    <a:pt x="12691" y="23873"/>
                    <a:pt x="13580" y="23789"/>
                    <a:pt x="13135" y="23123"/>
                  </a:cubicBezTo>
                  <a:cubicBezTo>
                    <a:pt x="12740" y="22555"/>
                    <a:pt x="12246" y="22036"/>
                    <a:pt x="11679" y="21641"/>
                  </a:cubicBezTo>
                  <a:cubicBezTo>
                    <a:pt x="11679" y="21641"/>
                    <a:pt x="8741" y="16654"/>
                    <a:pt x="7827" y="13395"/>
                  </a:cubicBezTo>
                  <a:cubicBezTo>
                    <a:pt x="6938" y="10136"/>
                    <a:pt x="8173" y="1199"/>
                    <a:pt x="7432" y="162"/>
                  </a:cubicBezTo>
                  <a:cubicBezTo>
                    <a:pt x="7350" y="50"/>
                    <a:pt x="7200" y="0"/>
                    <a:pt x="6997" y="0"/>
                  </a:cubicBezTo>
                  <a:close/>
                </a:path>
              </a:pathLst>
            </a:custGeom>
            <a:solidFill>
              <a:srgbClr val="F9C4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4"/>
            <p:cNvSpPr/>
            <p:nvPr/>
          </p:nvSpPr>
          <p:spPr>
            <a:xfrm>
              <a:off x="5283900" y="4261275"/>
              <a:ext cx="40150" cy="27400"/>
            </a:xfrm>
            <a:custGeom>
              <a:avLst/>
              <a:gdLst/>
              <a:ahLst/>
              <a:cxnLst/>
              <a:rect l="l" t="t" r="r" b="b"/>
              <a:pathLst>
                <a:path w="1606" h="1096" extrusionOk="0">
                  <a:moveTo>
                    <a:pt x="769" y="0"/>
                  </a:moveTo>
                  <a:cubicBezTo>
                    <a:pt x="680" y="0"/>
                    <a:pt x="586" y="22"/>
                    <a:pt x="501" y="66"/>
                  </a:cubicBezTo>
                  <a:lnTo>
                    <a:pt x="501" y="66"/>
                  </a:lnTo>
                  <a:cubicBezTo>
                    <a:pt x="456" y="32"/>
                    <a:pt x="401" y="16"/>
                    <a:pt x="343" y="16"/>
                  </a:cubicBezTo>
                  <a:cubicBezTo>
                    <a:pt x="266" y="16"/>
                    <a:pt x="186" y="46"/>
                    <a:pt x="124" y="108"/>
                  </a:cubicBezTo>
                  <a:cubicBezTo>
                    <a:pt x="1" y="232"/>
                    <a:pt x="1" y="404"/>
                    <a:pt x="124" y="528"/>
                  </a:cubicBezTo>
                  <a:lnTo>
                    <a:pt x="124" y="553"/>
                  </a:lnTo>
                  <a:cubicBezTo>
                    <a:pt x="176" y="596"/>
                    <a:pt x="231" y="636"/>
                    <a:pt x="288" y="673"/>
                  </a:cubicBezTo>
                  <a:lnTo>
                    <a:pt x="288" y="673"/>
                  </a:lnTo>
                  <a:cubicBezTo>
                    <a:pt x="298" y="708"/>
                    <a:pt x="309" y="742"/>
                    <a:pt x="322" y="775"/>
                  </a:cubicBezTo>
                  <a:cubicBezTo>
                    <a:pt x="366" y="833"/>
                    <a:pt x="419" y="892"/>
                    <a:pt x="485" y="935"/>
                  </a:cubicBezTo>
                  <a:lnTo>
                    <a:pt x="485" y="935"/>
                  </a:lnTo>
                  <a:cubicBezTo>
                    <a:pt x="565" y="1023"/>
                    <a:pt x="681" y="1083"/>
                    <a:pt x="816" y="1096"/>
                  </a:cubicBezTo>
                  <a:cubicBezTo>
                    <a:pt x="928" y="1096"/>
                    <a:pt x="1041" y="1039"/>
                    <a:pt x="1121" y="946"/>
                  </a:cubicBezTo>
                  <a:lnTo>
                    <a:pt x="1121" y="946"/>
                  </a:lnTo>
                  <a:cubicBezTo>
                    <a:pt x="1167" y="948"/>
                    <a:pt x="1214" y="948"/>
                    <a:pt x="1260" y="948"/>
                  </a:cubicBezTo>
                  <a:cubicBezTo>
                    <a:pt x="1408" y="898"/>
                    <a:pt x="1532" y="799"/>
                    <a:pt x="1581" y="651"/>
                  </a:cubicBezTo>
                  <a:cubicBezTo>
                    <a:pt x="1606" y="503"/>
                    <a:pt x="1581" y="330"/>
                    <a:pt x="1458" y="232"/>
                  </a:cubicBezTo>
                  <a:cubicBezTo>
                    <a:pt x="1338" y="129"/>
                    <a:pt x="1182" y="74"/>
                    <a:pt x="1024" y="66"/>
                  </a:cubicBezTo>
                  <a:lnTo>
                    <a:pt x="1024" y="66"/>
                  </a:lnTo>
                  <a:cubicBezTo>
                    <a:pt x="976" y="40"/>
                    <a:pt x="923" y="20"/>
                    <a:pt x="865" y="9"/>
                  </a:cubicBezTo>
                  <a:cubicBezTo>
                    <a:pt x="834" y="3"/>
                    <a:pt x="802" y="0"/>
                    <a:pt x="76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4"/>
            <p:cNvSpPr/>
            <p:nvPr/>
          </p:nvSpPr>
          <p:spPr>
            <a:xfrm>
              <a:off x="5460975" y="4806625"/>
              <a:ext cx="35550" cy="38325"/>
            </a:xfrm>
            <a:custGeom>
              <a:avLst/>
              <a:gdLst/>
              <a:ahLst/>
              <a:cxnLst/>
              <a:rect l="l" t="t" r="r" b="b"/>
              <a:pathLst>
                <a:path w="1422" h="1533" extrusionOk="0">
                  <a:moveTo>
                    <a:pt x="371" y="1"/>
                  </a:moveTo>
                  <a:cubicBezTo>
                    <a:pt x="178" y="1"/>
                    <a:pt x="1" y="203"/>
                    <a:pt x="102" y="440"/>
                  </a:cubicBezTo>
                  <a:lnTo>
                    <a:pt x="744" y="1403"/>
                  </a:lnTo>
                  <a:cubicBezTo>
                    <a:pt x="780" y="1495"/>
                    <a:pt x="855" y="1532"/>
                    <a:pt x="940" y="1532"/>
                  </a:cubicBezTo>
                  <a:cubicBezTo>
                    <a:pt x="1152" y="1532"/>
                    <a:pt x="1421" y="1301"/>
                    <a:pt x="1263" y="1107"/>
                  </a:cubicBezTo>
                  <a:lnTo>
                    <a:pt x="621" y="144"/>
                  </a:lnTo>
                  <a:cubicBezTo>
                    <a:pt x="551" y="43"/>
                    <a:pt x="459" y="1"/>
                    <a:pt x="37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4"/>
            <p:cNvSpPr/>
            <p:nvPr/>
          </p:nvSpPr>
          <p:spPr>
            <a:xfrm>
              <a:off x="5492525" y="4807750"/>
              <a:ext cx="33975" cy="35450"/>
            </a:xfrm>
            <a:custGeom>
              <a:avLst/>
              <a:gdLst/>
              <a:ahLst/>
              <a:cxnLst/>
              <a:rect l="l" t="t" r="r" b="b"/>
              <a:pathLst>
                <a:path w="1359" h="1418" extrusionOk="0">
                  <a:moveTo>
                    <a:pt x="322" y="0"/>
                  </a:moveTo>
                  <a:cubicBezTo>
                    <a:pt x="149" y="0"/>
                    <a:pt x="1" y="123"/>
                    <a:pt x="1" y="296"/>
                  </a:cubicBezTo>
                  <a:cubicBezTo>
                    <a:pt x="1" y="395"/>
                    <a:pt x="50" y="469"/>
                    <a:pt x="100" y="519"/>
                  </a:cubicBezTo>
                  <a:cubicBezTo>
                    <a:pt x="297" y="691"/>
                    <a:pt x="470" y="864"/>
                    <a:pt x="618" y="1062"/>
                  </a:cubicBezTo>
                  <a:lnTo>
                    <a:pt x="569" y="1012"/>
                  </a:lnTo>
                  <a:lnTo>
                    <a:pt x="569" y="1012"/>
                  </a:lnTo>
                  <a:cubicBezTo>
                    <a:pt x="643" y="1086"/>
                    <a:pt x="692" y="1185"/>
                    <a:pt x="741" y="1259"/>
                  </a:cubicBezTo>
                  <a:cubicBezTo>
                    <a:pt x="791" y="1333"/>
                    <a:pt x="865" y="1383"/>
                    <a:pt x="939" y="1407"/>
                  </a:cubicBezTo>
                  <a:cubicBezTo>
                    <a:pt x="961" y="1415"/>
                    <a:pt x="982" y="1418"/>
                    <a:pt x="1004" y="1418"/>
                  </a:cubicBezTo>
                  <a:cubicBezTo>
                    <a:pt x="1056" y="1418"/>
                    <a:pt x="1109" y="1400"/>
                    <a:pt x="1161" y="1383"/>
                  </a:cubicBezTo>
                  <a:cubicBezTo>
                    <a:pt x="1309" y="1284"/>
                    <a:pt x="1359" y="1086"/>
                    <a:pt x="1285" y="963"/>
                  </a:cubicBezTo>
                  <a:cubicBezTo>
                    <a:pt x="1062" y="642"/>
                    <a:pt x="816" y="346"/>
                    <a:pt x="544" y="99"/>
                  </a:cubicBezTo>
                  <a:cubicBezTo>
                    <a:pt x="470" y="25"/>
                    <a:pt x="396" y="0"/>
                    <a:pt x="32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4"/>
            <p:cNvSpPr/>
            <p:nvPr/>
          </p:nvSpPr>
          <p:spPr>
            <a:xfrm>
              <a:off x="5234525" y="4372600"/>
              <a:ext cx="20400" cy="26550"/>
            </a:xfrm>
            <a:custGeom>
              <a:avLst/>
              <a:gdLst/>
              <a:ahLst/>
              <a:cxnLst/>
              <a:rect l="l" t="t" r="r" b="b"/>
              <a:pathLst>
                <a:path w="816" h="1062" extrusionOk="0">
                  <a:moveTo>
                    <a:pt x="248" y="124"/>
                  </a:moveTo>
                  <a:cubicBezTo>
                    <a:pt x="246" y="125"/>
                    <a:pt x="245" y="127"/>
                    <a:pt x="244" y="129"/>
                  </a:cubicBezTo>
                  <a:lnTo>
                    <a:pt x="244" y="129"/>
                  </a:lnTo>
                  <a:cubicBezTo>
                    <a:pt x="237" y="135"/>
                    <a:pt x="230" y="142"/>
                    <a:pt x="223" y="149"/>
                  </a:cubicBezTo>
                  <a:lnTo>
                    <a:pt x="248" y="124"/>
                  </a:lnTo>
                  <a:close/>
                  <a:moveTo>
                    <a:pt x="75" y="445"/>
                  </a:moveTo>
                  <a:cubicBezTo>
                    <a:pt x="82" y="460"/>
                    <a:pt x="88" y="477"/>
                    <a:pt x="92" y="496"/>
                  </a:cubicBezTo>
                  <a:lnTo>
                    <a:pt x="92" y="496"/>
                  </a:lnTo>
                  <a:lnTo>
                    <a:pt x="75" y="445"/>
                  </a:lnTo>
                  <a:close/>
                  <a:moveTo>
                    <a:pt x="717" y="716"/>
                  </a:moveTo>
                  <a:lnTo>
                    <a:pt x="717" y="741"/>
                  </a:lnTo>
                  <a:cubicBezTo>
                    <a:pt x="714" y="733"/>
                    <a:pt x="711" y="724"/>
                    <a:pt x="709" y="716"/>
                  </a:cubicBezTo>
                  <a:close/>
                  <a:moveTo>
                    <a:pt x="371" y="0"/>
                  </a:moveTo>
                  <a:cubicBezTo>
                    <a:pt x="322" y="0"/>
                    <a:pt x="272" y="25"/>
                    <a:pt x="223" y="50"/>
                  </a:cubicBezTo>
                  <a:cubicBezTo>
                    <a:pt x="124" y="99"/>
                    <a:pt x="50" y="173"/>
                    <a:pt x="25" y="272"/>
                  </a:cubicBezTo>
                  <a:cubicBezTo>
                    <a:pt x="25" y="321"/>
                    <a:pt x="25" y="371"/>
                    <a:pt x="1" y="395"/>
                  </a:cubicBezTo>
                  <a:cubicBezTo>
                    <a:pt x="1" y="445"/>
                    <a:pt x="25" y="469"/>
                    <a:pt x="25" y="519"/>
                  </a:cubicBezTo>
                  <a:cubicBezTo>
                    <a:pt x="44" y="575"/>
                    <a:pt x="63" y="632"/>
                    <a:pt x="104" y="678"/>
                  </a:cubicBezTo>
                  <a:lnTo>
                    <a:pt x="104" y="678"/>
                  </a:lnTo>
                  <a:cubicBezTo>
                    <a:pt x="111" y="730"/>
                    <a:pt x="124" y="779"/>
                    <a:pt x="124" y="815"/>
                  </a:cubicBezTo>
                  <a:lnTo>
                    <a:pt x="174" y="889"/>
                  </a:lnTo>
                  <a:cubicBezTo>
                    <a:pt x="174" y="939"/>
                    <a:pt x="198" y="963"/>
                    <a:pt x="248" y="988"/>
                  </a:cubicBezTo>
                  <a:cubicBezTo>
                    <a:pt x="272" y="1013"/>
                    <a:pt x="272" y="1013"/>
                    <a:pt x="297" y="1013"/>
                  </a:cubicBezTo>
                  <a:cubicBezTo>
                    <a:pt x="346" y="1037"/>
                    <a:pt x="396" y="1037"/>
                    <a:pt x="421" y="1062"/>
                  </a:cubicBezTo>
                  <a:cubicBezTo>
                    <a:pt x="470" y="1037"/>
                    <a:pt x="544" y="1037"/>
                    <a:pt x="569" y="1013"/>
                  </a:cubicBezTo>
                  <a:cubicBezTo>
                    <a:pt x="618" y="988"/>
                    <a:pt x="643" y="963"/>
                    <a:pt x="667" y="939"/>
                  </a:cubicBezTo>
                  <a:cubicBezTo>
                    <a:pt x="692" y="889"/>
                    <a:pt x="717" y="864"/>
                    <a:pt x="717" y="815"/>
                  </a:cubicBezTo>
                  <a:cubicBezTo>
                    <a:pt x="741" y="717"/>
                    <a:pt x="741" y="620"/>
                    <a:pt x="741" y="522"/>
                  </a:cubicBezTo>
                  <a:lnTo>
                    <a:pt x="741" y="522"/>
                  </a:lnTo>
                  <a:cubicBezTo>
                    <a:pt x="742" y="521"/>
                    <a:pt x="742" y="521"/>
                    <a:pt x="742" y="520"/>
                  </a:cubicBezTo>
                  <a:lnTo>
                    <a:pt x="742" y="520"/>
                  </a:lnTo>
                  <a:cubicBezTo>
                    <a:pt x="741" y="528"/>
                    <a:pt x="741" y="536"/>
                    <a:pt x="741" y="544"/>
                  </a:cubicBezTo>
                  <a:lnTo>
                    <a:pt x="766" y="469"/>
                  </a:lnTo>
                  <a:lnTo>
                    <a:pt x="766" y="469"/>
                  </a:lnTo>
                  <a:cubicBezTo>
                    <a:pt x="758" y="486"/>
                    <a:pt x="750" y="503"/>
                    <a:pt x="742" y="520"/>
                  </a:cubicBezTo>
                  <a:lnTo>
                    <a:pt x="742" y="520"/>
                  </a:lnTo>
                  <a:cubicBezTo>
                    <a:pt x="744" y="503"/>
                    <a:pt x="749" y="486"/>
                    <a:pt x="766" y="469"/>
                  </a:cubicBezTo>
                  <a:lnTo>
                    <a:pt x="766" y="469"/>
                  </a:lnTo>
                  <a:cubicBezTo>
                    <a:pt x="766" y="469"/>
                    <a:pt x="766" y="469"/>
                    <a:pt x="766" y="469"/>
                  </a:cubicBezTo>
                  <a:cubicBezTo>
                    <a:pt x="791" y="395"/>
                    <a:pt x="816" y="321"/>
                    <a:pt x="791" y="223"/>
                  </a:cubicBezTo>
                  <a:cubicBezTo>
                    <a:pt x="750" y="101"/>
                    <a:pt x="626" y="12"/>
                    <a:pt x="501" y="12"/>
                  </a:cubicBezTo>
                  <a:cubicBezTo>
                    <a:pt x="500" y="12"/>
                    <a:pt x="500" y="12"/>
                    <a:pt x="499" y="12"/>
                  </a:cubicBezTo>
                  <a:lnTo>
                    <a:pt x="499" y="12"/>
                  </a:lnTo>
                  <a:cubicBezTo>
                    <a:pt x="483" y="5"/>
                    <a:pt x="467" y="0"/>
                    <a:pt x="44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4"/>
            <p:cNvSpPr/>
            <p:nvPr/>
          </p:nvSpPr>
          <p:spPr>
            <a:xfrm>
              <a:off x="5254900" y="4314525"/>
              <a:ext cx="28425" cy="26850"/>
            </a:xfrm>
            <a:custGeom>
              <a:avLst/>
              <a:gdLst/>
              <a:ahLst/>
              <a:cxnLst/>
              <a:rect l="l" t="t" r="r" b="b"/>
              <a:pathLst>
                <a:path w="1137" h="1074" extrusionOk="0">
                  <a:moveTo>
                    <a:pt x="889" y="472"/>
                  </a:moveTo>
                  <a:lnTo>
                    <a:pt x="895" y="488"/>
                  </a:lnTo>
                  <a:lnTo>
                    <a:pt x="895" y="488"/>
                  </a:lnTo>
                  <a:cubicBezTo>
                    <a:pt x="889" y="481"/>
                    <a:pt x="889" y="472"/>
                    <a:pt x="889" y="472"/>
                  </a:cubicBezTo>
                  <a:close/>
                  <a:moveTo>
                    <a:pt x="317" y="1"/>
                  </a:moveTo>
                  <a:cubicBezTo>
                    <a:pt x="260" y="1"/>
                    <a:pt x="201" y="17"/>
                    <a:pt x="149" y="52"/>
                  </a:cubicBezTo>
                  <a:cubicBezTo>
                    <a:pt x="99" y="77"/>
                    <a:pt x="25" y="151"/>
                    <a:pt x="25" y="225"/>
                  </a:cubicBezTo>
                  <a:cubicBezTo>
                    <a:pt x="1" y="299"/>
                    <a:pt x="1" y="398"/>
                    <a:pt x="50" y="472"/>
                  </a:cubicBezTo>
                  <a:lnTo>
                    <a:pt x="50" y="447"/>
                  </a:lnTo>
                  <a:lnTo>
                    <a:pt x="371" y="916"/>
                  </a:lnTo>
                  <a:cubicBezTo>
                    <a:pt x="439" y="1018"/>
                    <a:pt x="543" y="1074"/>
                    <a:pt x="649" y="1074"/>
                  </a:cubicBezTo>
                  <a:cubicBezTo>
                    <a:pt x="674" y="1074"/>
                    <a:pt x="700" y="1070"/>
                    <a:pt x="726" y="1064"/>
                  </a:cubicBezTo>
                  <a:lnTo>
                    <a:pt x="726" y="1064"/>
                  </a:lnTo>
                  <a:cubicBezTo>
                    <a:pt x="731" y="1064"/>
                    <a:pt x="736" y="1064"/>
                    <a:pt x="741" y="1064"/>
                  </a:cubicBezTo>
                  <a:cubicBezTo>
                    <a:pt x="885" y="1064"/>
                    <a:pt x="994" y="962"/>
                    <a:pt x="1027" y="829"/>
                  </a:cubicBezTo>
                  <a:lnTo>
                    <a:pt x="1027" y="829"/>
                  </a:lnTo>
                  <a:cubicBezTo>
                    <a:pt x="1031" y="825"/>
                    <a:pt x="1034" y="821"/>
                    <a:pt x="1037" y="817"/>
                  </a:cubicBezTo>
                  <a:cubicBezTo>
                    <a:pt x="1062" y="768"/>
                    <a:pt x="1087" y="719"/>
                    <a:pt x="1087" y="694"/>
                  </a:cubicBezTo>
                  <a:cubicBezTo>
                    <a:pt x="1087" y="669"/>
                    <a:pt x="1112" y="645"/>
                    <a:pt x="1112" y="620"/>
                  </a:cubicBezTo>
                  <a:cubicBezTo>
                    <a:pt x="1112" y="570"/>
                    <a:pt x="1136" y="521"/>
                    <a:pt x="1136" y="472"/>
                  </a:cubicBezTo>
                  <a:cubicBezTo>
                    <a:pt x="1112" y="422"/>
                    <a:pt x="1112" y="373"/>
                    <a:pt x="1112" y="324"/>
                  </a:cubicBezTo>
                  <a:cubicBezTo>
                    <a:pt x="1062" y="225"/>
                    <a:pt x="1013" y="151"/>
                    <a:pt x="963" y="77"/>
                  </a:cubicBezTo>
                  <a:cubicBezTo>
                    <a:pt x="889" y="27"/>
                    <a:pt x="815" y="3"/>
                    <a:pt x="741" y="3"/>
                  </a:cubicBezTo>
                  <a:lnTo>
                    <a:pt x="667" y="3"/>
                  </a:lnTo>
                  <a:cubicBezTo>
                    <a:pt x="593" y="3"/>
                    <a:pt x="568" y="27"/>
                    <a:pt x="519" y="77"/>
                  </a:cubicBezTo>
                  <a:cubicBezTo>
                    <a:pt x="518" y="78"/>
                    <a:pt x="517" y="79"/>
                    <a:pt x="516" y="79"/>
                  </a:cubicBezTo>
                  <a:lnTo>
                    <a:pt x="516" y="79"/>
                  </a:lnTo>
                  <a:cubicBezTo>
                    <a:pt x="464" y="29"/>
                    <a:pt x="392" y="1"/>
                    <a:pt x="31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4"/>
            <p:cNvSpPr/>
            <p:nvPr/>
          </p:nvSpPr>
          <p:spPr>
            <a:xfrm>
              <a:off x="5343550" y="4277850"/>
              <a:ext cx="28025" cy="36400"/>
            </a:xfrm>
            <a:custGeom>
              <a:avLst/>
              <a:gdLst/>
              <a:ahLst/>
              <a:cxnLst/>
              <a:rect l="l" t="t" r="r" b="b"/>
              <a:pathLst>
                <a:path w="1121" h="1456" extrusionOk="0">
                  <a:moveTo>
                    <a:pt x="342" y="0"/>
                  </a:moveTo>
                  <a:cubicBezTo>
                    <a:pt x="208" y="0"/>
                    <a:pt x="100" y="92"/>
                    <a:pt x="59" y="235"/>
                  </a:cubicBezTo>
                  <a:cubicBezTo>
                    <a:pt x="0" y="457"/>
                    <a:pt x="21" y="678"/>
                    <a:pt x="99" y="879"/>
                  </a:cubicBezTo>
                  <a:lnTo>
                    <a:pt x="99" y="879"/>
                  </a:lnTo>
                  <a:cubicBezTo>
                    <a:pt x="85" y="992"/>
                    <a:pt x="96" y="1110"/>
                    <a:pt x="133" y="1223"/>
                  </a:cubicBezTo>
                  <a:cubicBezTo>
                    <a:pt x="158" y="1297"/>
                    <a:pt x="207" y="1371"/>
                    <a:pt x="257" y="1420"/>
                  </a:cubicBezTo>
                  <a:cubicBezTo>
                    <a:pt x="305" y="1444"/>
                    <a:pt x="355" y="1455"/>
                    <a:pt x="402" y="1455"/>
                  </a:cubicBezTo>
                  <a:cubicBezTo>
                    <a:pt x="517" y="1455"/>
                    <a:pt x="621" y="1393"/>
                    <a:pt x="681" y="1301"/>
                  </a:cubicBezTo>
                  <a:lnTo>
                    <a:pt x="681" y="1301"/>
                  </a:lnTo>
                  <a:cubicBezTo>
                    <a:pt x="873" y="1222"/>
                    <a:pt x="1003" y="1083"/>
                    <a:pt x="1071" y="902"/>
                  </a:cubicBezTo>
                  <a:cubicBezTo>
                    <a:pt x="1121" y="704"/>
                    <a:pt x="1096" y="507"/>
                    <a:pt x="997" y="334"/>
                  </a:cubicBezTo>
                  <a:cubicBezTo>
                    <a:pt x="948" y="235"/>
                    <a:pt x="849" y="186"/>
                    <a:pt x="726" y="186"/>
                  </a:cubicBezTo>
                  <a:cubicBezTo>
                    <a:pt x="691" y="186"/>
                    <a:pt x="656" y="186"/>
                    <a:pt x="621" y="194"/>
                  </a:cubicBezTo>
                  <a:lnTo>
                    <a:pt x="621" y="194"/>
                  </a:lnTo>
                  <a:cubicBezTo>
                    <a:pt x="616" y="183"/>
                    <a:pt x="610" y="172"/>
                    <a:pt x="602" y="161"/>
                  </a:cubicBezTo>
                  <a:cubicBezTo>
                    <a:pt x="578" y="87"/>
                    <a:pt x="504" y="38"/>
                    <a:pt x="429" y="13"/>
                  </a:cubicBezTo>
                  <a:cubicBezTo>
                    <a:pt x="399" y="4"/>
                    <a:pt x="370" y="0"/>
                    <a:pt x="34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4"/>
            <p:cNvSpPr/>
            <p:nvPr/>
          </p:nvSpPr>
          <p:spPr>
            <a:xfrm>
              <a:off x="5338650" y="4382475"/>
              <a:ext cx="26125" cy="35050"/>
            </a:xfrm>
            <a:custGeom>
              <a:avLst/>
              <a:gdLst/>
              <a:ahLst/>
              <a:cxnLst/>
              <a:rect l="l" t="t" r="r" b="b"/>
              <a:pathLst>
                <a:path w="1045" h="1402" extrusionOk="0">
                  <a:moveTo>
                    <a:pt x="502" y="0"/>
                  </a:moveTo>
                  <a:cubicBezTo>
                    <a:pt x="428" y="25"/>
                    <a:pt x="354" y="50"/>
                    <a:pt x="305" y="99"/>
                  </a:cubicBezTo>
                  <a:cubicBezTo>
                    <a:pt x="82" y="277"/>
                    <a:pt x="0" y="555"/>
                    <a:pt x="58" y="824"/>
                  </a:cubicBezTo>
                  <a:lnTo>
                    <a:pt x="58" y="824"/>
                  </a:lnTo>
                  <a:cubicBezTo>
                    <a:pt x="58" y="829"/>
                    <a:pt x="58" y="835"/>
                    <a:pt x="58" y="840"/>
                  </a:cubicBezTo>
                  <a:cubicBezTo>
                    <a:pt x="58" y="1037"/>
                    <a:pt x="181" y="1260"/>
                    <a:pt x="379" y="1358"/>
                  </a:cubicBezTo>
                  <a:cubicBezTo>
                    <a:pt x="427" y="1387"/>
                    <a:pt x="480" y="1401"/>
                    <a:pt x="532" y="1401"/>
                  </a:cubicBezTo>
                  <a:cubicBezTo>
                    <a:pt x="611" y="1401"/>
                    <a:pt x="689" y="1369"/>
                    <a:pt x="749" y="1309"/>
                  </a:cubicBezTo>
                  <a:cubicBezTo>
                    <a:pt x="808" y="1236"/>
                    <a:pt x="855" y="1154"/>
                    <a:pt x="891" y="1067"/>
                  </a:cubicBezTo>
                  <a:lnTo>
                    <a:pt x="891" y="1067"/>
                  </a:lnTo>
                  <a:cubicBezTo>
                    <a:pt x="955" y="1014"/>
                    <a:pt x="1002" y="939"/>
                    <a:pt x="1020" y="865"/>
                  </a:cubicBezTo>
                  <a:cubicBezTo>
                    <a:pt x="1044" y="722"/>
                    <a:pt x="1022" y="557"/>
                    <a:pt x="933" y="457"/>
                  </a:cubicBezTo>
                  <a:lnTo>
                    <a:pt x="933" y="457"/>
                  </a:lnTo>
                  <a:cubicBezTo>
                    <a:pt x="930" y="444"/>
                    <a:pt x="926" y="432"/>
                    <a:pt x="922" y="420"/>
                  </a:cubicBezTo>
                  <a:cubicBezTo>
                    <a:pt x="872" y="297"/>
                    <a:pt x="798" y="198"/>
                    <a:pt x="724" y="99"/>
                  </a:cubicBezTo>
                  <a:cubicBezTo>
                    <a:pt x="675" y="50"/>
                    <a:pt x="601" y="0"/>
                    <a:pt x="50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4"/>
            <p:cNvSpPr/>
            <p:nvPr/>
          </p:nvSpPr>
          <p:spPr>
            <a:xfrm>
              <a:off x="5292925" y="4350925"/>
              <a:ext cx="29675" cy="43100"/>
            </a:xfrm>
            <a:custGeom>
              <a:avLst/>
              <a:gdLst/>
              <a:ahLst/>
              <a:cxnLst/>
              <a:rect l="l" t="t" r="r" b="b"/>
              <a:pathLst>
                <a:path w="1187" h="1724" extrusionOk="0">
                  <a:moveTo>
                    <a:pt x="810" y="0"/>
                  </a:moveTo>
                  <a:cubicBezTo>
                    <a:pt x="738" y="0"/>
                    <a:pt x="664" y="25"/>
                    <a:pt x="603" y="77"/>
                  </a:cubicBezTo>
                  <a:cubicBezTo>
                    <a:pt x="567" y="113"/>
                    <a:pt x="534" y="150"/>
                    <a:pt x="504" y="189"/>
                  </a:cubicBezTo>
                  <a:lnTo>
                    <a:pt x="504" y="189"/>
                  </a:lnTo>
                  <a:cubicBezTo>
                    <a:pt x="496" y="184"/>
                    <a:pt x="488" y="180"/>
                    <a:pt x="479" y="176"/>
                  </a:cubicBezTo>
                  <a:cubicBezTo>
                    <a:pt x="427" y="159"/>
                    <a:pt x="375" y="141"/>
                    <a:pt x="322" y="141"/>
                  </a:cubicBezTo>
                  <a:cubicBezTo>
                    <a:pt x="301" y="141"/>
                    <a:pt x="279" y="144"/>
                    <a:pt x="257" y="151"/>
                  </a:cubicBezTo>
                  <a:cubicBezTo>
                    <a:pt x="183" y="176"/>
                    <a:pt x="109" y="225"/>
                    <a:pt x="60" y="300"/>
                  </a:cubicBezTo>
                  <a:cubicBezTo>
                    <a:pt x="0" y="419"/>
                    <a:pt x="20" y="554"/>
                    <a:pt x="108" y="654"/>
                  </a:cubicBezTo>
                  <a:lnTo>
                    <a:pt x="108" y="654"/>
                  </a:lnTo>
                  <a:cubicBezTo>
                    <a:pt x="99" y="682"/>
                    <a:pt x="91" y="712"/>
                    <a:pt x="84" y="744"/>
                  </a:cubicBezTo>
                  <a:cubicBezTo>
                    <a:pt x="35" y="1016"/>
                    <a:pt x="35" y="1287"/>
                    <a:pt x="84" y="1534"/>
                  </a:cubicBezTo>
                  <a:cubicBezTo>
                    <a:pt x="103" y="1668"/>
                    <a:pt x="219" y="1724"/>
                    <a:pt x="344" y="1724"/>
                  </a:cubicBezTo>
                  <a:cubicBezTo>
                    <a:pt x="506" y="1724"/>
                    <a:pt x="685" y="1630"/>
                    <a:pt x="697" y="1490"/>
                  </a:cubicBezTo>
                  <a:lnTo>
                    <a:pt x="697" y="1490"/>
                  </a:lnTo>
                  <a:cubicBezTo>
                    <a:pt x="743" y="1475"/>
                    <a:pt x="787" y="1449"/>
                    <a:pt x="825" y="1411"/>
                  </a:cubicBezTo>
                  <a:cubicBezTo>
                    <a:pt x="1023" y="1262"/>
                    <a:pt x="1146" y="1016"/>
                    <a:pt x="1146" y="744"/>
                  </a:cubicBezTo>
                  <a:cubicBezTo>
                    <a:pt x="1146" y="741"/>
                    <a:pt x="1146" y="738"/>
                    <a:pt x="1146" y="735"/>
                  </a:cubicBezTo>
                  <a:lnTo>
                    <a:pt x="1146" y="735"/>
                  </a:lnTo>
                  <a:cubicBezTo>
                    <a:pt x="1186" y="565"/>
                    <a:pt x="1180" y="386"/>
                    <a:pt x="1121" y="225"/>
                  </a:cubicBezTo>
                  <a:cubicBezTo>
                    <a:pt x="1073" y="82"/>
                    <a:pt x="943" y="0"/>
                    <a:pt x="81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4"/>
            <p:cNvSpPr/>
            <p:nvPr/>
          </p:nvSpPr>
          <p:spPr>
            <a:xfrm>
              <a:off x="5257975" y="4447275"/>
              <a:ext cx="43250" cy="46700"/>
            </a:xfrm>
            <a:custGeom>
              <a:avLst/>
              <a:gdLst/>
              <a:ahLst/>
              <a:cxnLst/>
              <a:rect l="l" t="t" r="r" b="b"/>
              <a:pathLst>
                <a:path w="1730" h="1868" extrusionOk="0">
                  <a:moveTo>
                    <a:pt x="421" y="1"/>
                  </a:moveTo>
                  <a:cubicBezTo>
                    <a:pt x="322" y="25"/>
                    <a:pt x="248" y="75"/>
                    <a:pt x="198" y="149"/>
                  </a:cubicBezTo>
                  <a:cubicBezTo>
                    <a:pt x="50" y="420"/>
                    <a:pt x="1" y="766"/>
                    <a:pt x="75" y="1062"/>
                  </a:cubicBezTo>
                  <a:cubicBezTo>
                    <a:pt x="132" y="1291"/>
                    <a:pt x="293" y="1491"/>
                    <a:pt x="500" y="1604"/>
                  </a:cubicBezTo>
                  <a:lnTo>
                    <a:pt x="500" y="1604"/>
                  </a:lnTo>
                  <a:cubicBezTo>
                    <a:pt x="506" y="1613"/>
                    <a:pt x="513" y="1621"/>
                    <a:pt x="519" y="1630"/>
                  </a:cubicBezTo>
                  <a:cubicBezTo>
                    <a:pt x="594" y="1729"/>
                    <a:pt x="717" y="1803"/>
                    <a:pt x="840" y="1852"/>
                  </a:cubicBezTo>
                  <a:cubicBezTo>
                    <a:pt x="881" y="1862"/>
                    <a:pt x="921" y="1867"/>
                    <a:pt x="961" y="1867"/>
                  </a:cubicBezTo>
                  <a:cubicBezTo>
                    <a:pt x="1114" y="1867"/>
                    <a:pt x="1256" y="1792"/>
                    <a:pt x="1334" y="1655"/>
                  </a:cubicBezTo>
                  <a:cubicBezTo>
                    <a:pt x="1344" y="1624"/>
                    <a:pt x="1353" y="1594"/>
                    <a:pt x="1361" y="1564"/>
                  </a:cubicBezTo>
                  <a:lnTo>
                    <a:pt x="1361" y="1564"/>
                  </a:lnTo>
                  <a:cubicBezTo>
                    <a:pt x="1395" y="1539"/>
                    <a:pt x="1428" y="1512"/>
                    <a:pt x="1458" y="1482"/>
                  </a:cubicBezTo>
                  <a:cubicBezTo>
                    <a:pt x="1680" y="1260"/>
                    <a:pt x="1729" y="890"/>
                    <a:pt x="1556" y="618"/>
                  </a:cubicBezTo>
                  <a:cubicBezTo>
                    <a:pt x="1384" y="322"/>
                    <a:pt x="1087" y="99"/>
                    <a:pt x="766" y="25"/>
                  </a:cubicBezTo>
                  <a:cubicBezTo>
                    <a:pt x="736" y="17"/>
                    <a:pt x="706" y="13"/>
                    <a:pt x="677" y="13"/>
                  </a:cubicBezTo>
                  <a:cubicBezTo>
                    <a:pt x="644" y="13"/>
                    <a:pt x="611" y="18"/>
                    <a:pt x="581" y="28"/>
                  </a:cubicBezTo>
                  <a:lnTo>
                    <a:pt x="581" y="28"/>
                  </a:lnTo>
                  <a:cubicBezTo>
                    <a:pt x="531" y="8"/>
                    <a:pt x="476" y="1"/>
                    <a:pt x="42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4"/>
            <p:cNvSpPr/>
            <p:nvPr/>
          </p:nvSpPr>
          <p:spPr>
            <a:xfrm>
              <a:off x="5315225" y="4494025"/>
              <a:ext cx="32900" cy="49200"/>
            </a:xfrm>
            <a:custGeom>
              <a:avLst/>
              <a:gdLst/>
              <a:ahLst/>
              <a:cxnLst/>
              <a:rect l="l" t="t" r="r" b="b"/>
              <a:pathLst>
                <a:path w="1316" h="1968" extrusionOk="0">
                  <a:moveTo>
                    <a:pt x="824" y="1"/>
                  </a:moveTo>
                  <a:cubicBezTo>
                    <a:pt x="717" y="1"/>
                    <a:pt x="626" y="45"/>
                    <a:pt x="565" y="133"/>
                  </a:cubicBezTo>
                  <a:lnTo>
                    <a:pt x="565" y="133"/>
                  </a:lnTo>
                  <a:cubicBezTo>
                    <a:pt x="495" y="155"/>
                    <a:pt x="430" y="190"/>
                    <a:pt x="373" y="234"/>
                  </a:cubicBezTo>
                  <a:lnTo>
                    <a:pt x="373" y="234"/>
                  </a:lnTo>
                  <a:cubicBezTo>
                    <a:pt x="186" y="279"/>
                    <a:pt x="1" y="470"/>
                    <a:pt x="121" y="637"/>
                  </a:cubicBezTo>
                  <a:lnTo>
                    <a:pt x="121" y="637"/>
                  </a:lnTo>
                  <a:cubicBezTo>
                    <a:pt x="61" y="896"/>
                    <a:pt x="111" y="1153"/>
                    <a:pt x="229" y="1365"/>
                  </a:cubicBezTo>
                  <a:cubicBezTo>
                    <a:pt x="353" y="1612"/>
                    <a:pt x="575" y="1809"/>
                    <a:pt x="822" y="1933"/>
                  </a:cubicBezTo>
                  <a:cubicBezTo>
                    <a:pt x="869" y="1957"/>
                    <a:pt x="922" y="1968"/>
                    <a:pt x="974" y="1968"/>
                  </a:cubicBezTo>
                  <a:cubicBezTo>
                    <a:pt x="1084" y="1968"/>
                    <a:pt x="1191" y="1918"/>
                    <a:pt x="1242" y="1834"/>
                  </a:cubicBezTo>
                  <a:cubicBezTo>
                    <a:pt x="1316" y="1686"/>
                    <a:pt x="1266" y="1488"/>
                    <a:pt x="1118" y="1414"/>
                  </a:cubicBezTo>
                  <a:lnTo>
                    <a:pt x="1118" y="1125"/>
                  </a:lnTo>
                  <a:lnTo>
                    <a:pt x="1118" y="1125"/>
                  </a:lnTo>
                  <a:cubicBezTo>
                    <a:pt x="1200" y="980"/>
                    <a:pt x="1242" y="815"/>
                    <a:pt x="1242" y="649"/>
                  </a:cubicBezTo>
                  <a:cubicBezTo>
                    <a:pt x="1242" y="520"/>
                    <a:pt x="1195" y="400"/>
                    <a:pt x="1117" y="306"/>
                  </a:cubicBezTo>
                  <a:lnTo>
                    <a:pt x="1117" y="306"/>
                  </a:lnTo>
                  <a:cubicBezTo>
                    <a:pt x="1108" y="168"/>
                    <a:pt x="1013" y="54"/>
                    <a:pt x="896" y="7"/>
                  </a:cubicBezTo>
                  <a:cubicBezTo>
                    <a:pt x="871" y="3"/>
                    <a:pt x="847" y="1"/>
                    <a:pt x="8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4"/>
            <p:cNvSpPr/>
            <p:nvPr/>
          </p:nvSpPr>
          <p:spPr>
            <a:xfrm>
              <a:off x="5337725" y="4585550"/>
              <a:ext cx="38175" cy="46150"/>
            </a:xfrm>
            <a:custGeom>
              <a:avLst/>
              <a:gdLst/>
              <a:ahLst/>
              <a:cxnLst/>
              <a:rect l="l" t="t" r="r" b="b"/>
              <a:pathLst>
                <a:path w="1527" h="1846" extrusionOk="0">
                  <a:moveTo>
                    <a:pt x="311" y="0"/>
                  </a:moveTo>
                  <a:cubicBezTo>
                    <a:pt x="240" y="0"/>
                    <a:pt x="169" y="33"/>
                    <a:pt x="119" y="99"/>
                  </a:cubicBezTo>
                  <a:cubicBezTo>
                    <a:pt x="29" y="167"/>
                    <a:pt x="0" y="277"/>
                    <a:pt x="16" y="371"/>
                  </a:cubicBezTo>
                  <a:lnTo>
                    <a:pt x="16" y="371"/>
                  </a:lnTo>
                  <a:cubicBezTo>
                    <a:pt x="6" y="417"/>
                    <a:pt x="6" y="467"/>
                    <a:pt x="21" y="519"/>
                  </a:cubicBezTo>
                  <a:cubicBezTo>
                    <a:pt x="35" y="586"/>
                    <a:pt x="55" y="651"/>
                    <a:pt x="80" y="714"/>
                  </a:cubicBezTo>
                  <a:lnTo>
                    <a:pt x="80" y="714"/>
                  </a:lnTo>
                  <a:cubicBezTo>
                    <a:pt x="73" y="739"/>
                    <a:pt x="70" y="764"/>
                    <a:pt x="70" y="790"/>
                  </a:cubicBezTo>
                  <a:cubicBezTo>
                    <a:pt x="95" y="864"/>
                    <a:pt x="119" y="938"/>
                    <a:pt x="169" y="988"/>
                  </a:cubicBezTo>
                  <a:lnTo>
                    <a:pt x="226" y="988"/>
                  </a:lnTo>
                  <a:cubicBezTo>
                    <a:pt x="260" y="1037"/>
                    <a:pt x="298" y="1086"/>
                    <a:pt x="342" y="1136"/>
                  </a:cubicBezTo>
                  <a:cubicBezTo>
                    <a:pt x="383" y="1194"/>
                    <a:pt x="433" y="1246"/>
                    <a:pt x="489" y="1293"/>
                  </a:cubicBezTo>
                  <a:lnTo>
                    <a:pt x="489" y="1293"/>
                  </a:lnTo>
                  <a:lnTo>
                    <a:pt x="678" y="1528"/>
                  </a:lnTo>
                  <a:lnTo>
                    <a:pt x="678" y="1528"/>
                  </a:lnTo>
                  <a:cubicBezTo>
                    <a:pt x="691" y="1570"/>
                    <a:pt x="701" y="1612"/>
                    <a:pt x="712" y="1654"/>
                  </a:cubicBezTo>
                  <a:lnTo>
                    <a:pt x="759" y="1627"/>
                  </a:lnTo>
                  <a:lnTo>
                    <a:pt x="759" y="1627"/>
                  </a:lnTo>
                  <a:lnTo>
                    <a:pt x="860" y="1753"/>
                  </a:lnTo>
                  <a:cubicBezTo>
                    <a:pt x="920" y="1813"/>
                    <a:pt x="998" y="1845"/>
                    <a:pt x="1077" y="1845"/>
                  </a:cubicBezTo>
                  <a:cubicBezTo>
                    <a:pt x="1129" y="1845"/>
                    <a:pt x="1182" y="1832"/>
                    <a:pt x="1230" y="1802"/>
                  </a:cubicBezTo>
                  <a:cubicBezTo>
                    <a:pt x="1329" y="1728"/>
                    <a:pt x="1403" y="1605"/>
                    <a:pt x="1354" y="1457"/>
                  </a:cubicBezTo>
                  <a:cubicBezTo>
                    <a:pt x="1352" y="1450"/>
                    <a:pt x="1351" y="1442"/>
                    <a:pt x="1350" y="1435"/>
                  </a:cubicBezTo>
                  <a:lnTo>
                    <a:pt x="1350" y="1435"/>
                  </a:lnTo>
                  <a:cubicBezTo>
                    <a:pt x="1351" y="1434"/>
                    <a:pt x="1352" y="1433"/>
                    <a:pt x="1354" y="1432"/>
                  </a:cubicBezTo>
                  <a:cubicBezTo>
                    <a:pt x="1477" y="1309"/>
                    <a:pt x="1527" y="1111"/>
                    <a:pt x="1477" y="963"/>
                  </a:cubicBezTo>
                  <a:cubicBezTo>
                    <a:pt x="1453" y="839"/>
                    <a:pt x="1403" y="741"/>
                    <a:pt x="1329" y="642"/>
                  </a:cubicBezTo>
                  <a:cubicBezTo>
                    <a:pt x="1255" y="543"/>
                    <a:pt x="1181" y="469"/>
                    <a:pt x="1107" y="395"/>
                  </a:cubicBezTo>
                  <a:cubicBezTo>
                    <a:pt x="909" y="198"/>
                    <a:pt x="662" y="74"/>
                    <a:pt x="416" y="25"/>
                  </a:cubicBezTo>
                  <a:cubicBezTo>
                    <a:pt x="383" y="8"/>
                    <a:pt x="347" y="0"/>
                    <a:pt x="31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4"/>
            <p:cNvSpPr/>
            <p:nvPr/>
          </p:nvSpPr>
          <p:spPr>
            <a:xfrm>
              <a:off x="5393150" y="4677650"/>
              <a:ext cx="35000" cy="46100"/>
            </a:xfrm>
            <a:custGeom>
              <a:avLst/>
              <a:gdLst/>
              <a:ahLst/>
              <a:cxnLst/>
              <a:rect l="l" t="t" r="r" b="b"/>
              <a:pathLst>
                <a:path w="1400" h="1844" extrusionOk="0">
                  <a:moveTo>
                    <a:pt x="1151" y="1225"/>
                  </a:moveTo>
                  <a:lnTo>
                    <a:pt x="1151" y="1225"/>
                  </a:lnTo>
                  <a:cubicBezTo>
                    <a:pt x="1153" y="1225"/>
                    <a:pt x="1161" y="1240"/>
                    <a:pt x="1161" y="1254"/>
                  </a:cubicBezTo>
                  <a:cubicBezTo>
                    <a:pt x="1151" y="1233"/>
                    <a:pt x="1149" y="1225"/>
                    <a:pt x="1151" y="1225"/>
                  </a:cubicBezTo>
                  <a:close/>
                  <a:moveTo>
                    <a:pt x="612" y="1"/>
                  </a:moveTo>
                  <a:cubicBezTo>
                    <a:pt x="522" y="1"/>
                    <a:pt x="431" y="23"/>
                    <a:pt x="347" y="69"/>
                  </a:cubicBezTo>
                  <a:cubicBezTo>
                    <a:pt x="100" y="217"/>
                    <a:pt x="1" y="513"/>
                    <a:pt x="75" y="785"/>
                  </a:cubicBezTo>
                  <a:cubicBezTo>
                    <a:pt x="148" y="986"/>
                    <a:pt x="288" y="1132"/>
                    <a:pt x="467" y="1225"/>
                  </a:cubicBezTo>
                  <a:lnTo>
                    <a:pt x="467" y="1225"/>
                  </a:lnTo>
                  <a:cubicBezTo>
                    <a:pt x="548" y="1421"/>
                    <a:pt x="667" y="1599"/>
                    <a:pt x="816" y="1748"/>
                  </a:cubicBezTo>
                  <a:cubicBezTo>
                    <a:pt x="881" y="1813"/>
                    <a:pt x="961" y="1843"/>
                    <a:pt x="1037" y="1843"/>
                  </a:cubicBezTo>
                  <a:cubicBezTo>
                    <a:pt x="1162" y="1843"/>
                    <a:pt x="1279" y="1762"/>
                    <a:pt x="1309" y="1624"/>
                  </a:cubicBezTo>
                  <a:cubicBezTo>
                    <a:pt x="1399" y="1295"/>
                    <a:pt x="1353" y="966"/>
                    <a:pt x="1203" y="691"/>
                  </a:cubicBezTo>
                  <a:lnTo>
                    <a:pt x="1203" y="691"/>
                  </a:lnTo>
                  <a:cubicBezTo>
                    <a:pt x="1198" y="564"/>
                    <a:pt x="1167" y="437"/>
                    <a:pt x="1112" y="316"/>
                  </a:cubicBezTo>
                  <a:cubicBezTo>
                    <a:pt x="1010" y="111"/>
                    <a:pt x="813" y="1"/>
                    <a:pt x="61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4"/>
            <p:cNvSpPr/>
            <p:nvPr/>
          </p:nvSpPr>
          <p:spPr>
            <a:xfrm>
              <a:off x="5433900" y="4752800"/>
              <a:ext cx="32125" cy="32750"/>
            </a:xfrm>
            <a:custGeom>
              <a:avLst/>
              <a:gdLst/>
              <a:ahLst/>
              <a:cxnLst/>
              <a:rect l="l" t="t" r="r" b="b"/>
              <a:pathLst>
                <a:path w="1285" h="1310" extrusionOk="0">
                  <a:moveTo>
                    <a:pt x="420" y="1"/>
                  </a:moveTo>
                  <a:cubicBezTo>
                    <a:pt x="346" y="1"/>
                    <a:pt x="272" y="25"/>
                    <a:pt x="223" y="99"/>
                  </a:cubicBezTo>
                  <a:cubicBezTo>
                    <a:pt x="148" y="149"/>
                    <a:pt x="124" y="223"/>
                    <a:pt x="124" y="297"/>
                  </a:cubicBezTo>
                  <a:cubicBezTo>
                    <a:pt x="124" y="330"/>
                    <a:pt x="126" y="360"/>
                    <a:pt x="133" y="387"/>
                  </a:cubicBezTo>
                  <a:lnTo>
                    <a:pt x="133" y="387"/>
                  </a:lnTo>
                  <a:cubicBezTo>
                    <a:pt x="113" y="407"/>
                    <a:pt x="94" y="431"/>
                    <a:pt x="74" y="470"/>
                  </a:cubicBezTo>
                  <a:cubicBezTo>
                    <a:pt x="25" y="544"/>
                    <a:pt x="0" y="618"/>
                    <a:pt x="0" y="692"/>
                  </a:cubicBezTo>
                  <a:cubicBezTo>
                    <a:pt x="0" y="840"/>
                    <a:pt x="74" y="988"/>
                    <a:pt x="173" y="1087"/>
                  </a:cubicBezTo>
                  <a:cubicBezTo>
                    <a:pt x="259" y="1173"/>
                    <a:pt x="363" y="1240"/>
                    <a:pt x="486" y="1240"/>
                  </a:cubicBezTo>
                  <a:cubicBezTo>
                    <a:pt x="505" y="1240"/>
                    <a:pt x="524" y="1238"/>
                    <a:pt x="543" y="1235"/>
                  </a:cubicBezTo>
                  <a:cubicBezTo>
                    <a:pt x="610" y="1235"/>
                    <a:pt x="673" y="1224"/>
                    <a:pt x="731" y="1202"/>
                  </a:cubicBezTo>
                  <a:lnTo>
                    <a:pt x="731" y="1202"/>
                  </a:lnTo>
                  <a:lnTo>
                    <a:pt x="741" y="1210"/>
                  </a:lnTo>
                  <a:cubicBezTo>
                    <a:pt x="766" y="1260"/>
                    <a:pt x="840" y="1285"/>
                    <a:pt x="914" y="1309"/>
                  </a:cubicBezTo>
                  <a:cubicBezTo>
                    <a:pt x="963" y="1309"/>
                    <a:pt x="1037" y="1285"/>
                    <a:pt x="1087" y="1260"/>
                  </a:cubicBezTo>
                  <a:cubicBezTo>
                    <a:pt x="1210" y="1186"/>
                    <a:pt x="1284" y="1062"/>
                    <a:pt x="1235" y="914"/>
                  </a:cubicBezTo>
                  <a:cubicBezTo>
                    <a:pt x="1217" y="824"/>
                    <a:pt x="1172" y="733"/>
                    <a:pt x="1110" y="652"/>
                  </a:cubicBezTo>
                  <a:lnTo>
                    <a:pt x="1110" y="652"/>
                  </a:lnTo>
                  <a:cubicBezTo>
                    <a:pt x="1111" y="641"/>
                    <a:pt x="1111" y="629"/>
                    <a:pt x="1111" y="618"/>
                  </a:cubicBezTo>
                  <a:cubicBezTo>
                    <a:pt x="1087" y="470"/>
                    <a:pt x="1013" y="297"/>
                    <a:pt x="889" y="174"/>
                  </a:cubicBezTo>
                  <a:cubicBezTo>
                    <a:pt x="840" y="124"/>
                    <a:pt x="766" y="99"/>
                    <a:pt x="667" y="50"/>
                  </a:cubicBezTo>
                  <a:cubicBezTo>
                    <a:pt x="593" y="25"/>
                    <a:pt x="519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4"/>
            <p:cNvSpPr/>
            <p:nvPr/>
          </p:nvSpPr>
          <p:spPr>
            <a:xfrm>
              <a:off x="5323425" y="4442700"/>
              <a:ext cx="56800" cy="41925"/>
            </a:xfrm>
            <a:custGeom>
              <a:avLst/>
              <a:gdLst/>
              <a:ahLst/>
              <a:cxnLst/>
              <a:rect l="l" t="t" r="r" b="b"/>
              <a:pathLst>
                <a:path w="2272" h="1677" extrusionOk="0">
                  <a:moveTo>
                    <a:pt x="364" y="1"/>
                  </a:moveTo>
                  <a:cubicBezTo>
                    <a:pt x="267" y="1"/>
                    <a:pt x="166" y="50"/>
                    <a:pt x="99" y="134"/>
                  </a:cubicBezTo>
                  <a:cubicBezTo>
                    <a:pt x="0" y="233"/>
                    <a:pt x="25" y="406"/>
                    <a:pt x="123" y="529"/>
                  </a:cubicBezTo>
                  <a:cubicBezTo>
                    <a:pt x="150" y="552"/>
                    <a:pt x="176" y="574"/>
                    <a:pt x="203" y="596"/>
                  </a:cubicBezTo>
                  <a:lnTo>
                    <a:pt x="203" y="596"/>
                  </a:lnTo>
                  <a:lnTo>
                    <a:pt x="198" y="603"/>
                  </a:lnTo>
                  <a:lnTo>
                    <a:pt x="232" y="619"/>
                  </a:lnTo>
                  <a:lnTo>
                    <a:pt x="232" y="619"/>
                  </a:lnTo>
                  <a:cubicBezTo>
                    <a:pt x="282" y="658"/>
                    <a:pt x="333" y="696"/>
                    <a:pt x="385" y="733"/>
                  </a:cubicBezTo>
                  <a:lnTo>
                    <a:pt x="385" y="733"/>
                  </a:lnTo>
                  <a:cubicBezTo>
                    <a:pt x="484" y="897"/>
                    <a:pt x="623" y="1040"/>
                    <a:pt x="790" y="1147"/>
                  </a:cubicBezTo>
                  <a:cubicBezTo>
                    <a:pt x="812" y="1160"/>
                    <a:pt x="834" y="1174"/>
                    <a:pt x="856" y="1186"/>
                  </a:cubicBezTo>
                  <a:lnTo>
                    <a:pt x="856" y="1186"/>
                  </a:lnTo>
                  <a:cubicBezTo>
                    <a:pt x="979" y="1286"/>
                    <a:pt x="1125" y="1335"/>
                    <a:pt x="1286" y="1343"/>
                  </a:cubicBezTo>
                  <a:lnTo>
                    <a:pt x="1286" y="1343"/>
                  </a:lnTo>
                  <a:cubicBezTo>
                    <a:pt x="1293" y="1352"/>
                    <a:pt x="1301" y="1360"/>
                    <a:pt x="1309" y="1369"/>
                  </a:cubicBezTo>
                  <a:cubicBezTo>
                    <a:pt x="1383" y="1468"/>
                    <a:pt x="1481" y="1542"/>
                    <a:pt x="1580" y="1616"/>
                  </a:cubicBezTo>
                  <a:cubicBezTo>
                    <a:pt x="1652" y="1657"/>
                    <a:pt x="1733" y="1677"/>
                    <a:pt x="1812" y="1677"/>
                  </a:cubicBezTo>
                  <a:cubicBezTo>
                    <a:pt x="1921" y="1677"/>
                    <a:pt x="2027" y="1638"/>
                    <a:pt x="2099" y="1566"/>
                  </a:cubicBezTo>
                  <a:cubicBezTo>
                    <a:pt x="2197" y="1443"/>
                    <a:pt x="2271" y="1319"/>
                    <a:pt x="2247" y="1171"/>
                  </a:cubicBezTo>
                  <a:cubicBezTo>
                    <a:pt x="2247" y="1023"/>
                    <a:pt x="2173" y="875"/>
                    <a:pt x="2025" y="776"/>
                  </a:cubicBezTo>
                  <a:cubicBezTo>
                    <a:pt x="1940" y="713"/>
                    <a:pt x="1855" y="667"/>
                    <a:pt x="1754" y="624"/>
                  </a:cubicBezTo>
                  <a:lnTo>
                    <a:pt x="1754" y="624"/>
                  </a:lnTo>
                  <a:cubicBezTo>
                    <a:pt x="1670" y="447"/>
                    <a:pt x="1527" y="296"/>
                    <a:pt x="1333" y="208"/>
                  </a:cubicBezTo>
                  <a:cubicBezTo>
                    <a:pt x="1139" y="79"/>
                    <a:pt x="908" y="6"/>
                    <a:pt x="671" y="6"/>
                  </a:cubicBezTo>
                  <a:cubicBezTo>
                    <a:pt x="637" y="6"/>
                    <a:pt x="602" y="8"/>
                    <a:pt x="568" y="11"/>
                  </a:cubicBezTo>
                  <a:cubicBezTo>
                    <a:pt x="555" y="9"/>
                    <a:pt x="543" y="9"/>
                    <a:pt x="531" y="9"/>
                  </a:cubicBezTo>
                  <a:cubicBezTo>
                    <a:pt x="505" y="9"/>
                    <a:pt x="480" y="12"/>
                    <a:pt x="457" y="18"/>
                  </a:cubicBezTo>
                  <a:lnTo>
                    <a:pt x="457" y="18"/>
                  </a:lnTo>
                  <a:cubicBezTo>
                    <a:pt x="427" y="6"/>
                    <a:pt x="396" y="1"/>
                    <a:pt x="36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4"/>
            <p:cNvSpPr/>
            <p:nvPr/>
          </p:nvSpPr>
          <p:spPr>
            <a:xfrm>
              <a:off x="5274725" y="4536725"/>
              <a:ext cx="33275" cy="40050"/>
            </a:xfrm>
            <a:custGeom>
              <a:avLst/>
              <a:gdLst/>
              <a:ahLst/>
              <a:cxnLst/>
              <a:rect l="l" t="t" r="r" b="b"/>
              <a:pathLst>
                <a:path w="1331" h="1602" extrusionOk="0">
                  <a:moveTo>
                    <a:pt x="999" y="1019"/>
                  </a:moveTo>
                  <a:lnTo>
                    <a:pt x="1059" y="1040"/>
                  </a:lnTo>
                  <a:cubicBezTo>
                    <a:pt x="1035" y="1040"/>
                    <a:pt x="1011" y="1034"/>
                    <a:pt x="987" y="1025"/>
                  </a:cubicBezTo>
                  <a:lnTo>
                    <a:pt x="987" y="1025"/>
                  </a:lnTo>
                  <a:lnTo>
                    <a:pt x="999" y="1019"/>
                  </a:lnTo>
                  <a:close/>
                  <a:moveTo>
                    <a:pt x="310" y="1"/>
                  </a:moveTo>
                  <a:cubicBezTo>
                    <a:pt x="129" y="1"/>
                    <a:pt x="0" y="187"/>
                    <a:pt x="47" y="373"/>
                  </a:cubicBezTo>
                  <a:cubicBezTo>
                    <a:pt x="63" y="467"/>
                    <a:pt x="88" y="552"/>
                    <a:pt x="118" y="632"/>
                  </a:cubicBezTo>
                  <a:lnTo>
                    <a:pt x="118" y="632"/>
                  </a:lnTo>
                  <a:cubicBezTo>
                    <a:pt x="105" y="681"/>
                    <a:pt x="105" y="736"/>
                    <a:pt x="121" y="793"/>
                  </a:cubicBezTo>
                  <a:lnTo>
                    <a:pt x="146" y="768"/>
                  </a:lnTo>
                  <a:cubicBezTo>
                    <a:pt x="220" y="1163"/>
                    <a:pt x="491" y="1459"/>
                    <a:pt x="862" y="1583"/>
                  </a:cubicBezTo>
                  <a:cubicBezTo>
                    <a:pt x="900" y="1595"/>
                    <a:pt x="937" y="1602"/>
                    <a:pt x="971" y="1602"/>
                  </a:cubicBezTo>
                  <a:cubicBezTo>
                    <a:pt x="1070" y="1602"/>
                    <a:pt x="1152" y="1551"/>
                    <a:pt x="1207" y="1459"/>
                  </a:cubicBezTo>
                  <a:cubicBezTo>
                    <a:pt x="1281" y="1311"/>
                    <a:pt x="1331" y="1138"/>
                    <a:pt x="1306" y="965"/>
                  </a:cubicBezTo>
                  <a:cubicBezTo>
                    <a:pt x="1306" y="793"/>
                    <a:pt x="1257" y="645"/>
                    <a:pt x="1158" y="496"/>
                  </a:cubicBezTo>
                  <a:cubicBezTo>
                    <a:pt x="985" y="200"/>
                    <a:pt x="689" y="3"/>
                    <a:pt x="343" y="3"/>
                  </a:cubicBezTo>
                  <a:cubicBezTo>
                    <a:pt x="332" y="1"/>
                    <a:pt x="321" y="1"/>
                    <a:pt x="31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4"/>
            <p:cNvSpPr/>
            <p:nvPr/>
          </p:nvSpPr>
          <p:spPr>
            <a:xfrm>
              <a:off x="4138950" y="4185125"/>
              <a:ext cx="29650" cy="46150"/>
            </a:xfrm>
            <a:custGeom>
              <a:avLst/>
              <a:gdLst/>
              <a:ahLst/>
              <a:cxnLst/>
              <a:rect l="l" t="t" r="r" b="b"/>
              <a:pathLst>
                <a:path w="1186" h="1846" extrusionOk="0">
                  <a:moveTo>
                    <a:pt x="766" y="0"/>
                  </a:moveTo>
                  <a:cubicBezTo>
                    <a:pt x="713" y="0"/>
                    <a:pt x="661" y="13"/>
                    <a:pt x="613" y="40"/>
                  </a:cubicBezTo>
                  <a:lnTo>
                    <a:pt x="613" y="40"/>
                  </a:lnTo>
                  <a:cubicBezTo>
                    <a:pt x="535" y="41"/>
                    <a:pt x="457" y="66"/>
                    <a:pt x="396" y="117"/>
                  </a:cubicBezTo>
                  <a:cubicBezTo>
                    <a:pt x="130" y="363"/>
                    <a:pt x="0" y="726"/>
                    <a:pt x="47" y="1082"/>
                  </a:cubicBezTo>
                  <a:lnTo>
                    <a:pt x="47" y="1082"/>
                  </a:lnTo>
                  <a:cubicBezTo>
                    <a:pt x="18" y="1234"/>
                    <a:pt x="11" y="1392"/>
                    <a:pt x="26" y="1549"/>
                  </a:cubicBezTo>
                  <a:cubicBezTo>
                    <a:pt x="26" y="1648"/>
                    <a:pt x="100" y="1772"/>
                    <a:pt x="198" y="1821"/>
                  </a:cubicBezTo>
                  <a:cubicBezTo>
                    <a:pt x="240" y="1837"/>
                    <a:pt x="281" y="1846"/>
                    <a:pt x="321" y="1846"/>
                  </a:cubicBezTo>
                  <a:cubicBezTo>
                    <a:pt x="401" y="1846"/>
                    <a:pt x="478" y="1813"/>
                    <a:pt x="544" y="1747"/>
                  </a:cubicBezTo>
                  <a:cubicBezTo>
                    <a:pt x="914" y="1426"/>
                    <a:pt x="1137" y="981"/>
                    <a:pt x="1186" y="488"/>
                  </a:cubicBezTo>
                  <a:cubicBezTo>
                    <a:pt x="1186" y="386"/>
                    <a:pt x="1139" y="296"/>
                    <a:pt x="1070" y="233"/>
                  </a:cubicBezTo>
                  <a:lnTo>
                    <a:pt x="1070" y="233"/>
                  </a:lnTo>
                  <a:cubicBezTo>
                    <a:pt x="1056" y="182"/>
                    <a:pt x="1029" y="133"/>
                    <a:pt x="988" y="93"/>
                  </a:cubicBezTo>
                  <a:cubicBezTo>
                    <a:pt x="927" y="31"/>
                    <a:pt x="846" y="0"/>
                    <a:pt x="76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4"/>
            <p:cNvSpPr/>
            <p:nvPr/>
          </p:nvSpPr>
          <p:spPr>
            <a:xfrm>
              <a:off x="4069450" y="4266200"/>
              <a:ext cx="36300" cy="41975"/>
            </a:xfrm>
            <a:custGeom>
              <a:avLst/>
              <a:gdLst/>
              <a:ahLst/>
              <a:cxnLst/>
              <a:rect l="l" t="t" r="r" b="b"/>
              <a:pathLst>
                <a:path w="1452" h="1679" extrusionOk="0">
                  <a:moveTo>
                    <a:pt x="1008" y="0"/>
                  </a:moveTo>
                  <a:cubicBezTo>
                    <a:pt x="982" y="0"/>
                    <a:pt x="956" y="3"/>
                    <a:pt x="929" y="10"/>
                  </a:cubicBezTo>
                  <a:cubicBezTo>
                    <a:pt x="369" y="132"/>
                    <a:pt x="1" y="710"/>
                    <a:pt x="134" y="1271"/>
                  </a:cubicBezTo>
                  <a:lnTo>
                    <a:pt x="134" y="1271"/>
                  </a:lnTo>
                  <a:cubicBezTo>
                    <a:pt x="139" y="1329"/>
                    <a:pt x="149" y="1386"/>
                    <a:pt x="164" y="1442"/>
                  </a:cubicBezTo>
                  <a:cubicBezTo>
                    <a:pt x="200" y="1586"/>
                    <a:pt x="329" y="1678"/>
                    <a:pt x="463" y="1678"/>
                  </a:cubicBezTo>
                  <a:cubicBezTo>
                    <a:pt x="512" y="1678"/>
                    <a:pt x="562" y="1666"/>
                    <a:pt x="608" y="1639"/>
                  </a:cubicBezTo>
                  <a:cubicBezTo>
                    <a:pt x="828" y="1493"/>
                    <a:pt x="1005" y="1298"/>
                    <a:pt x="1129" y="1073"/>
                  </a:cubicBezTo>
                  <a:lnTo>
                    <a:pt x="1129" y="1073"/>
                  </a:lnTo>
                  <a:cubicBezTo>
                    <a:pt x="1136" y="1065"/>
                    <a:pt x="1144" y="1056"/>
                    <a:pt x="1151" y="1047"/>
                  </a:cubicBezTo>
                  <a:cubicBezTo>
                    <a:pt x="1275" y="899"/>
                    <a:pt x="1374" y="701"/>
                    <a:pt x="1423" y="528"/>
                  </a:cubicBezTo>
                  <a:cubicBezTo>
                    <a:pt x="1452" y="399"/>
                    <a:pt x="1397" y="278"/>
                    <a:pt x="1307" y="209"/>
                  </a:cubicBezTo>
                  <a:lnTo>
                    <a:pt x="1307" y="209"/>
                  </a:lnTo>
                  <a:cubicBezTo>
                    <a:pt x="1286" y="155"/>
                    <a:pt x="1249" y="107"/>
                    <a:pt x="1201" y="59"/>
                  </a:cubicBezTo>
                  <a:cubicBezTo>
                    <a:pt x="1147" y="23"/>
                    <a:pt x="1079" y="0"/>
                    <a:pt x="100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4"/>
            <p:cNvSpPr/>
            <p:nvPr/>
          </p:nvSpPr>
          <p:spPr>
            <a:xfrm>
              <a:off x="4004150" y="4345825"/>
              <a:ext cx="42250" cy="40100"/>
            </a:xfrm>
            <a:custGeom>
              <a:avLst/>
              <a:gdLst/>
              <a:ahLst/>
              <a:cxnLst/>
              <a:rect l="l" t="t" r="r" b="b"/>
              <a:pathLst>
                <a:path w="1690" h="1604" extrusionOk="0">
                  <a:moveTo>
                    <a:pt x="911" y="0"/>
                  </a:moveTo>
                  <a:cubicBezTo>
                    <a:pt x="823" y="0"/>
                    <a:pt x="734" y="18"/>
                    <a:pt x="653" y="59"/>
                  </a:cubicBezTo>
                  <a:cubicBezTo>
                    <a:pt x="529" y="108"/>
                    <a:pt x="381" y="183"/>
                    <a:pt x="282" y="306"/>
                  </a:cubicBezTo>
                  <a:cubicBezTo>
                    <a:pt x="80" y="508"/>
                    <a:pt x="1" y="792"/>
                    <a:pt x="25" y="1064"/>
                  </a:cubicBezTo>
                  <a:lnTo>
                    <a:pt x="25" y="1064"/>
                  </a:lnTo>
                  <a:cubicBezTo>
                    <a:pt x="14" y="1167"/>
                    <a:pt x="20" y="1272"/>
                    <a:pt x="35" y="1368"/>
                  </a:cubicBezTo>
                  <a:cubicBezTo>
                    <a:pt x="72" y="1512"/>
                    <a:pt x="200" y="1604"/>
                    <a:pt x="335" y="1604"/>
                  </a:cubicBezTo>
                  <a:cubicBezTo>
                    <a:pt x="384" y="1604"/>
                    <a:pt x="433" y="1592"/>
                    <a:pt x="480" y="1565"/>
                  </a:cubicBezTo>
                  <a:cubicBezTo>
                    <a:pt x="612" y="1471"/>
                    <a:pt x="733" y="1368"/>
                    <a:pt x="840" y="1255"/>
                  </a:cubicBezTo>
                  <a:lnTo>
                    <a:pt x="840" y="1255"/>
                  </a:lnTo>
                  <a:cubicBezTo>
                    <a:pt x="907" y="1220"/>
                    <a:pt x="969" y="1175"/>
                    <a:pt x="1023" y="1121"/>
                  </a:cubicBezTo>
                  <a:cubicBezTo>
                    <a:pt x="1049" y="1099"/>
                    <a:pt x="1073" y="1075"/>
                    <a:pt x="1095" y="1050"/>
                  </a:cubicBezTo>
                  <a:lnTo>
                    <a:pt x="1095" y="1050"/>
                  </a:lnTo>
                  <a:cubicBezTo>
                    <a:pt x="1111" y="1051"/>
                    <a:pt x="1127" y="1052"/>
                    <a:pt x="1142" y="1052"/>
                  </a:cubicBezTo>
                  <a:cubicBezTo>
                    <a:pt x="1310" y="1052"/>
                    <a:pt x="1478" y="971"/>
                    <a:pt x="1591" y="775"/>
                  </a:cubicBezTo>
                  <a:cubicBezTo>
                    <a:pt x="1690" y="602"/>
                    <a:pt x="1640" y="405"/>
                    <a:pt x="1492" y="331"/>
                  </a:cubicBezTo>
                  <a:cubicBezTo>
                    <a:pt x="1443" y="301"/>
                    <a:pt x="1392" y="277"/>
                    <a:pt x="1340" y="257"/>
                  </a:cubicBezTo>
                  <a:lnTo>
                    <a:pt x="1340" y="257"/>
                  </a:lnTo>
                  <a:cubicBezTo>
                    <a:pt x="1317" y="144"/>
                    <a:pt x="1244" y="52"/>
                    <a:pt x="1122" y="34"/>
                  </a:cubicBezTo>
                  <a:cubicBezTo>
                    <a:pt x="1055" y="12"/>
                    <a:pt x="984" y="0"/>
                    <a:pt x="91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4"/>
            <p:cNvSpPr/>
            <p:nvPr/>
          </p:nvSpPr>
          <p:spPr>
            <a:xfrm>
              <a:off x="3928475" y="4428900"/>
              <a:ext cx="38925" cy="40625"/>
            </a:xfrm>
            <a:custGeom>
              <a:avLst/>
              <a:gdLst/>
              <a:ahLst/>
              <a:cxnLst/>
              <a:rect l="l" t="t" r="r" b="b"/>
              <a:pathLst>
                <a:path w="1557" h="1625" extrusionOk="0">
                  <a:moveTo>
                    <a:pt x="919" y="593"/>
                  </a:moveTo>
                  <a:lnTo>
                    <a:pt x="919" y="594"/>
                  </a:lnTo>
                  <a:lnTo>
                    <a:pt x="919" y="594"/>
                  </a:lnTo>
                  <a:lnTo>
                    <a:pt x="918" y="593"/>
                  </a:lnTo>
                  <a:lnTo>
                    <a:pt x="918" y="593"/>
                  </a:lnTo>
                  <a:cubicBezTo>
                    <a:pt x="919" y="593"/>
                    <a:pt x="919" y="593"/>
                    <a:pt x="919" y="593"/>
                  </a:cubicBezTo>
                  <a:close/>
                  <a:moveTo>
                    <a:pt x="922" y="599"/>
                  </a:moveTo>
                  <a:lnTo>
                    <a:pt x="922" y="599"/>
                  </a:lnTo>
                  <a:cubicBezTo>
                    <a:pt x="923" y="599"/>
                    <a:pt x="924" y="600"/>
                    <a:pt x="925" y="601"/>
                  </a:cubicBezTo>
                  <a:lnTo>
                    <a:pt x="925" y="601"/>
                  </a:lnTo>
                  <a:lnTo>
                    <a:pt x="923" y="601"/>
                  </a:lnTo>
                  <a:lnTo>
                    <a:pt x="923" y="601"/>
                  </a:lnTo>
                  <a:lnTo>
                    <a:pt x="922" y="599"/>
                  </a:lnTo>
                  <a:close/>
                  <a:moveTo>
                    <a:pt x="908" y="598"/>
                  </a:moveTo>
                  <a:cubicBezTo>
                    <a:pt x="908" y="599"/>
                    <a:pt x="907" y="600"/>
                    <a:pt x="906" y="601"/>
                  </a:cubicBezTo>
                  <a:lnTo>
                    <a:pt x="906" y="601"/>
                  </a:lnTo>
                  <a:lnTo>
                    <a:pt x="904" y="601"/>
                  </a:lnTo>
                  <a:lnTo>
                    <a:pt x="904" y="601"/>
                  </a:lnTo>
                  <a:cubicBezTo>
                    <a:pt x="906" y="600"/>
                    <a:pt x="907" y="599"/>
                    <a:pt x="908" y="598"/>
                  </a:cubicBezTo>
                  <a:close/>
                  <a:moveTo>
                    <a:pt x="911" y="594"/>
                  </a:moveTo>
                  <a:lnTo>
                    <a:pt x="911" y="594"/>
                  </a:lnTo>
                  <a:cubicBezTo>
                    <a:pt x="912" y="594"/>
                    <a:pt x="912" y="594"/>
                    <a:pt x="912" y="594"/>
                  </a:cubicBezTo>
                  <a:lnTo>
                    <a:pt x="912" y="594"/>
                  </a:lnTo>
                  <a:lnTo>
                    <a:pt x="912" y="596"/>
                  </a:lnTo>
                  <a:lnTo>
                    <a:pt x="912" y="596"/>
                  </a:lnTo>
                  <a:cubicBezTo>
                    <a:pt x="912" y="596"/>
                    <a:pt x="913" y="596"/>
                    <a:pt x="914" y="595"/>
                  </a:cubicBezTo>
                  <a:lnTo>
                    <a:pt x="914" y="595"/>
                  </a:lnTo>
                  <a:cubicBezTo>
                    <a:pt x="914" y="596"/>
                    <a:pt x="915" y="596"/>
                    <a:pt x="916" y="597"/>
                  </a:cubicBezTo>
                  <a:lnTo>
                    <a:pt x="916" y="597"/>
                  </a:lnTo>
                  <a:cubicBezTo>
                    <a:pt x="916" y="597"/>
                    <a:pt x="916" y="596"/>
                    <a:pt x="917" y="596"/>
                  </a:cubicBezTo>
                  <a:lnTo>
                    <a:pt x="917" y="596"/>
                  </a:lnTo>
                  <a:cubicBezTo>
                    <a:pt x="917" y="596"/>
                    <a:pt x="917" y="596"/>
                    <a:pt x="917" y="596"/>
                  </a:cubicBezTo>
                  <a:lnTo>
                    <a:pt x="917" y="596"/>
                  </a:lnTo>
                  <a:lnTo>
                    <a:pt x="916" y="597"/>
                  </a:lnTo>
                  <a:lnTo>
                    <a:pt x="916" y="597"/>
                  </a:lnTo>
                  <a:cubicBezTo>
                    <a:pt x="916" y="597"/>
                    <a:pt x="916" y="597"/>
                    <a:pt x="916" y="597"/>
                  </a:cubicBezTo>
                  <a:lnTo>
                    <a:pt x="916" y="597"/>
                  </a:lnTo>
                  <a:cubicBezTo>
                    <a:pt x="915" y="598"/>
                    <a:pt x="915" y="599"/>
                    <a:pt x="914" y="600"/>
                  </a:cubicBezTo>
                  <a:lnTo>
                    <a:pt x="916" y="597"/>
                  </a:lnTo>
                  <a:lnTo>
                    <a:pt x="916" y="597"/>
                  </a:lnTo>
                  <a:cubicBezTo>
                    <a:pt x="918" y="598"/>
                    <a:pt x="920" y="600"/>
                    <a:pt x="922" y="602"/>
                  </a:cubicBezTo>
                  <a:lnTo>
                    <a:pt x="922" y="602"/>
                  </a:lnTo>
                  <a:lnTo>
                    <a:pt x="914" y="604"/>
                  </a:lnTo>
                  <a:lnTo>
                    <a:pt x="914" y="604"/>
                  </a:lnTo>
                  <a:lnTo>
                    <a:pt x="913" y="603"/>
                  </a:lnTo>
                  <a:lnTo>
                    <a:pt x="913" y="603"/>
                  </a:lnTo>
                  <a:cubicBezTo>
                    <a:pt x="913" y="602"/>
                    <a:pt x="914" y="601"/>
                    <a:pt x="914" y="600"/>
                  </a:cubicBezTo>
                  <a:lnTo>
                    <a:pt x="914" y="600"/>
                  </a:lnTo>
                  <a:lnTo>
                    <a:pt x="912" y="603"/>
                  </a:lnTo>
                  <a:lnTo>
                    <a:pt x="912" y="603"/>
                  </a:lnTo>
                  <a:lnTo>
                    <a:pt x="910" y="602"/>
                  </a:lnTo>
                  <a:lnTo>
                    <a:pt x="910" y="602"/>
                  </a:lnTo>
                  <a:lnTo>
                    <a:pt x="908" y="606"/>
                  </a:lnTo>
                  <a:lnTo>
                    <a:pt x="908" y="606"/>
                  </a:lnTo>
                  <a:lnTo>
                    <a:pt x="905" y="603"/>
                  </a:lnTo>
                  <a:lnTo>
                    <a:pt x="905" y="603"/>
                  </a:lnTo>
                  <a:cubicBezTo>
                    <a:pt x="906" y="602"/>
                    <a:pt x="906" y="602"/>
                    <a:pt x="906" y="601"/>
                  </a:cubicBezTo>
                  <a:lnTo>
                    <a:pt x="906" y="601"/>
                  </a:lnTo>
                  <a:lnTo>
                    <a:pt x="910" y="602"/>
                  </a:lnTo>
                  <a:lnTo>
                    <a:pt x="910" y="602"/>
                  </a:lnTo>
                  <a:lnTo>
                    <a:pt x="912" y="596"/>
                  </a:lnTo>
                  <a:lnTo>
                    <a:pt x="912" y="596"/>
                  </a:lnTo>
                  <a:cubicBezTo>
                    <a:pt x="911" y="597"/>
                    <a:pt x="909" y="597"/>
                    <a:pt x="908" y="598"/>
                  </a:cubicBezTo>
                  <a:lnTo>
                    <a:pt x="908" y="598"/>
                  </a:lnTo>
                  <a:cubicBezTo>
                    <a:pt x="909" y="597"/>
                    <a:pt x="910" y="595"/>
                    <a:pt x="911" y="594"/>
                  </a:cubicBezTo>
                  <a:close/>
                  <a:moveTo>
                    <a:pt x="904" y="605"/>
                  </a:moveTo>
                  <a:lnTo>
                    <a:pt x="904" y="605"/>
                  </a:lnTo>
                  <a:cubicBezTo>
                    <a:pt x="905" y="605"/>
                    <a:pt x="906" y="606"/>
                    <a:pt x="907" y="607"/>
                  </a:cubicBezTo>
                  <a:lnTo>
                    <a:pt x="907" y="607"/>
                  </a:lnTo>
                  <a:lnTo>
                    <a:pt x="902" y="608"/>
                  </a:lnTo>
                  <a:lnTo>
                    <a:pt x="902" y="608"/>
                  </a:lnTo>
                  <a:cubicBezTo>
                    <a:pt x="903" y="607"/>
                    <a:pt x="904" y="606"/>
                    <a:pt x="904" y="605"/>
                  </a:cubicBezTo>
                  <a:close/>
                  <a:moveTo>
                    <a:pt x="927" y="606"/>
                  </a:moveTo>
                  <a:cubicBezTo>
                    <a:pt x="928" y="607"/>
                    <a:pt x="929" y="608"/>
                    <a:pt x="930" y="609"/>
                  </a:cubicBezTo>
                  <a:lnTo>
                    <a:pt x="930" y="609"/>
                  </a:lnTo>
                  <a:lnTo>
                    <a:pt x="929" y="609"/>
                  </a:lnTo>
                  <a:lnTo>
                    <a:pt x="927" y="606"/>
                  </a:lnTo>
                  <a:close/>
                  <a:moveTo>
                    <a:pt x="896" y="633"/>
                  </a:moveTo>
                  <a:lnTo>
                    <a:pt x="898" y="637"/>
                  </a:lnTo>
                  <a:lnTo>
                    <a:pt x="898" y="637"/>
                  </a:lnTo>
                  <a:lnTo>
                    <a:pt x="898" y="638"/>
                  </a:lnTo>
                  <a:lnTo>
                    <a:pt x="898" y="638"/>
                  </a:lnTo>
                  <a:cubicBezTo>
                    <a:pt x="897" y="637"/>
                    <a:pt x="896" y="635"/>
                    <a:pt x="896" y="633"/>
                  </a:cubicBezTo>
                  <a:close/>
                  <a:moveTo>
                    <a:pt x="949" y="635"/>
                  </a:moveTo>
                  <a:lnTo>
                    <a:pt x="949" y="635"/>
                  </a:lnTo>
                  <a:cubicBezTo>
                    <a:pt x="950" y="636"/>
                    <a:pt x="951" y="638"/>
                    <a:pt x="952" y="639"/>
                  </a:cubicBezTo>
                  <a:lnTo>
                    <a:pt x="952" y="639"/>
                  </a:lnTo>
                  <a:cubicBezTo>
                    <a:pt x="951" y="640"/>
                    <a:pt x="951" y="641"/>
                    <a:pt x="951" y="642"/>
                  </a:cubicBezTo>
                  <a:lnTo>
                    <a:pt x="951" y="642"/>
                  </a:lnTo>
                  <a:lnTo>
                    <a:pt x="947" y="637"/>
                  </a:lnTo>
                  <a:lnTo>
                    <a:pt x="947" y="637"/>
                  </a:lnTo>
                  <a:lnTo>
                    <a:pt x="949" y="635"/>
                  </a:lnTo>
                  <a:close/>
                  <a:moveTo>
                    <a:pt x="944" y="641"/>
                  </a:moveTo>
                  <a:cubicBezTo>
                    <a:pt x="945" y="644"/>
                    <a:pt x="946" y="647"/>
                    <a:pt x="947" y="649"/>
                  </a:cubicBezTo>
                  <a:lnTo>
                    <a:pt x="947" y="649"/>
                  </a:lnTo>
                  <a:cubicBezTo>
                    <a:pt x="947" y="652"/>
                    <a:pt x="946" y="654"/>
                    <a:pt x="945" y="656"/>
                  </a:cubicBezTo>
                  <a:lnTo>
                    <a:pt x="945" y="656"/>
                  </a:lnTo>
                  <a:cubicBezTo>
                    <a:pt x="945" y="656"/>
                    <a:pt x="944" y="656"/>
                    <a:pt x="944" y="657"/>
                  </a:cubicBezTo>
                  <a:lnTo>
                    <a:pt x="939" y="649"/>
                  </a:lnTo>
                  <a:lnTo>
                    <a:pt x="944" y="641"/>
                  </a:lnTo>
                  <a:close/>
                  <a:moveTo>
                    <a:pt x="919" y="1"/>
                  </a:moveTo>
                  <a:cubicBezTo>
                    <a:pt x="868" y="1"/>
                    <a:pt x="817" y="7"/>
                    <a:pt x="766" y="20"/>
                  </a:cubicBezTo>
                  <a:cubicBezTo>
                    <a:pt x="526" y="80"/>
                    <a:pt x="358" y="268"/>
                    <a:pt x="309" y="490"/>
                  </a:cubicBezTo>
                  <a:lnTo>
                    <a:pt x="309" y="490"/>
                  </a:lnTo>
                  <a:cubicBezTo>
                    <a:pt x="255" y="570"/>
                    <a:pt x="223" y="667"/>
                    <a:pt x="223" y="760"/>
                  </a:cubicBezTo>
                  <a:cubicBezTo>
                    <a:pt x="227" y="787"/>
                    <a:pt x="232" y="812"/>
                    <a:pt x="238" y="837"/>
                  </a:cubicBezTo>
                  <a:lnTo>
                    <a:pt x="238" y="837"/>
                  </a:lnTo>
                  <a:cubicBezTo>
                    <a:pt x="144" y="862"/>
                    <a:pt x="74" y="912"/>
                    <a:pt x="50" y="1007"/>
                  </a:cubicBezTo>
                  <a:cubicBezTo>
                    <a:pt x="1" y="1081"/>
                    <a:pt x="1" y="1180"/>
                    <a:pt x="50" y="1279"/>
                  </a:cubicBezTo>
                  <a:cubicBezTo>
                    <a:pt x="90" y="1338"/>
                    <a:pt x="138" y="1391"/>
                    <a:pt x="193" y="1435"/>
                  </a:cubicBezTo>
                  <a:lnTo>
                    <a:pt x="193" y="1435"/>
                  </a:lnTo>
                  <a:cubicBezTo>
                    <a:pt x="202" y="1449"/>
                    <a:pt x="212" y="1463"/>
                    <a:pt x="223" y="1476"/>
                  </a:cubicBezTo>
                  <a:cubicBezTo>
                    <a:pt x="342" y="1578"/>
                    <a:pt x="484" y="1625"/>
                    <a:pt x="624" y="1625"/>
                  </a:cubicBezTo>
                  <a:cubicBezTo>
                    <a:pt x="687" y="1625"/>
                    <a:pt x="750" y="1615"/>
                    <a:pt x="810" y="1597"/>
                  </a:cubicBezTo>
                  <a:lnTo>
                    <a:pt x="810" y="1597"/>
                  </a:lnTo>
                  <a:cubicBezTo>
                    <a:pt x="1054" y="1574"/>
                    <a:pt x="1270" y="1431"/>
                    <a:pt x="1384" y="1205"/>
                  </a:cubicBezTo>
                  <a:cubicBezTo>
                    <a:pt x="1414" y="1165"/>
                    <a:pt x="1427" y="1112"/>
                    <a:pt x="1427" y="1057"/>
                  </a:cubicBezTo>
                  <a:lnTo>
                    <a:pt x="1427" y="1057"/>
                  </a:lnTo>
                  <a:cubicBezTo>
                    <a:pt x="1519" y="939"/>
                    <a:pt x="1556" y="785"/>
                    <a:pt x="1556" y="612"/>
                  </a:cubicBezTo>
                  <a:cubicBezTo>
                    <a:pt x="1532" y="439"/>
                    <a:pt x="1458" y="267"/>
                    <a:pt x="1309" y="143"/>
                  </a:cubicBezTo>
                  <a:cubicBezTo>
                    <a:pt x="1200" y="52"/>
                    <a:pt x="1063" y="1"/>
                    <a:pt x="9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4"/>
            <p:cNvSpPr/>
            <p:nvPr/>
          </p:nvSpPr>
          <p:spPr>
            <a:xfrm>
              <a:off x="3807500" y="4617175"/>
              <a:ext cx="37425" cy="49700"/>
            </a:xfrm>
            <a:custGeom>
              <a:avLst/>
              <a:gdLst/>
              <a:ahLst/>
              <a:cxnLst/>
              <a:rect l="l" t="t" r="r" b="b"/>
              <a:pathLst>
                <a:path w="1497" h="1988" extrusionOk="0">
                  <a:moveTo>
                    <a:pt x="791" y="611"/>
                  </a:moveTo>
                  <a:lnTo>
                    <a:pt x="791" y="611"/>
                  </a:lnTo>
                  <a:cubicBezTo>
                    <a:pt x="803" y="624"/>
                    <a:pt x="803" y="630"/>
                    <a:pt x="800" y="630"/>
                  </a:cubicBezTo>
                  <a:cubicBezTo>
                    <a:pt x="797" y="630"/>
                    <a:pt x="791" y="624"/>
                    <a:pt x="791" y="611"/>
                  </a:cubicBezTo>
                  <a:close/>
                  <a:moveTo>
                    <a:pt x="809" y="622"/>
                  </a:moveTo>
                  <a:cubicBezTo>
                    <a:pt x="809" y="622"/>
                    <a:pt x="811" y="626"/>
                    <a:pt x="816" y="636"/>
                  </a:cubicBezTo>
                  <a:cubicBezTo>
                    <a:pt x="816" y="636"/>
                    <a:pt x="816" y="636"/>
                    <a:pt x="816" y="639"/>
                  </a:cubicBezTo>
                  <a:lnTo>
                    <a:pt x="816" y="639"/>
                  </a:lnTo>
                  <a:cubicBezTo>
                    <a:pt x="812" y="630"/>
                    <a:pt x="808" y="622"/>
                    <a:pt x="809" y="622"/>
                  </a:cubicBezTo>
                  <a:close/>
                  <a:moveTo>
                    <a:pt x="754" y="0"/>
                  </a:moveTo>
                  <a:cubicBezTo>
                    <a:pt x="649" y="0"/>
                    <a:pt x="544" y="31"/>
                    <a:pt x="445" y="93"/>
                  </a:cubicBezTo>
                  <a:cubicBezTo>
                    <a:pt x="273" y="241"/>
                    <a:pt x="149" y="439"/>
                    <a:pt x="100" y="636"/>
                  </a:cubicBezTo>
                  <a:cubicBezTo>
                    <a:pt x="1" y="1006"/>
                    <a:pt x="1" y="1401"/>
                    <a:pt x="149" y="1772"/>
                  </a:cubicBezTo>
                  <a:cubicBezTo>
                    <a:pt x="191" y="1911"/>
                    <a:pt x="320" y="1988"/>
                    <a:pt x="450" y="1988"/>
                  </a:cubicBezTo>
                  <a:cubicBezTo>
                    <a:pt x="489" y="1988"/>
                    <a:pt x="529" y="1981"/>
                    <a:pt x="566" y="1967"/>
                  </a:cubicBezTo>
                  <a:lnTo>
                    <a:pt x="566" y="1967"/>
                  </a:lnTo>
                  <a:cubicBezTo>
                    <a:pt x="583" y="1968"/>
                    <a:pt x="601" y="1969"/>
                    <a:pt x="618" y="1969"/>
                  </a:cubicBezTo>
                  <a:cubicBezTo>
                    <a:pt x="711" y="1969"/>
                    <a:pt x="803" y="1945"/>
                    <a:pt x="890" y="1895"/>
                  </a:cubicBezTo>
                  <a:cubicBezTo>
                    <a:pt x="1122" y="1704"/>
                    <a:pt x="1279" y="1460"/>
                    <a:pt x="1355" y="1192"/>
                  </a:cubicBezTo>
                  <a:lnTo>
                    <a:pt x="1355" y="1192"/>
                  </a:lnTo>
                  <a:cubicBezTo>
                    <a:pt x="1459" y="967"/>
                    <a:pt x="1497" y="693"/>
                    <a:pt x="1373" y="479"/>
                  </a:cubicBezTo>
                  <a:lnTo>
                    <a:pt x="1373" y="479"/>
                  </a:lnTo>
                  <a:cubicBezTo>
                    <a:pt x="1318" y="321"/>
                    <a:pt x="1201" y="185"/>
                    <a:pt x="1063" y="93"/>
                  </a:cubicBezTo>
                  <a:cubicBezTo>
                    <a:pt x="964" y="31"/>
                    <a:pt x="859" y="0"/>
                    <a:pt x="75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4"/>
            <p:cNvSpPr/>
            <p:nvPr/>
          </p:nvSpPr>
          <p:spPr>
            <a:xfrm>
              <a:off x="3866150" y="4529375"/>
              <a:ext cx="37050" cy="37125"/>
            </a:xfrm>
            <a:custGeom>
              <a:avLst/>
              <a:gdLst/>
              <a:ahLst/>
              <a:cxnLst/>
              <a:rect l="l" t="t" r="r" b="b"/>
              <a:pathLst>
                <a:path w="1482" h="1485" extrusionOk="0">
                  <a:moveTo>
                    <a:pt x="669" y="624"/>
                  </a:moveTo>
                  <a:lnTo>
                    <a:pt x="647" y="639"/>
                  </a:lnTo>
                  <a:lnTo>
                    <a:pt x="647" y="639"/>
                  </a:lnTo>
                  <a:cubicBezTo>
                    <a:pt x="653" y="634"/>
                    <a:pt x="658" y="630"/>
                    <a:pt x="664" y="626"/>
                  </a:cubicBezTo>
                  <a:lnTo>
                    <a:pt x="664" y="626"/>
                  </a:lnTo>
                  <a:cubicBezTo>
                    <a:pt x="666" y="626"/>
                    <a:pt x="667" y="625"/>
                    <a:pt x="669" y="624"/>
                  </a:cubicBezTo>
                  <a:close/>
                  <a:moveTo>
                    <a:pt x="641" y="646"/>
                  </a:moveTo>
                  <a:lnTo>
                    <a:pt x="639" y="653"/>
                  </a:lnTo>
                  <a:lnTo>
                    <a:pt x="639" y="653"/>
                  </a:lnTo>
                  <a:lnTo>
                    <a:pt x="634" y="656"/>
                  </a:lnTo>
                  <a:lnTo>
                    <a:pt x="634" y="656"/>
                  </a:lnTo>
                  <a:cubicBezTo>
                    <a:pt x="636" y="652"/>
                    <a:pt x="639" y="649"/>
                    <a:pt x="641" y="646"/>
                  </a:cubicBezTo>
                  <a:close/>
                  <a:moveTo>
                    <a:pt x="674" y="776"/>
                  </a:moveTo>
                  <a:lnTo>
                    <a:pt x="679" y="778"/>
                  </a:lnTo>
                  <a:lnTo>
                    <a:pt x="679" y="778"/>
                  </a:lnTo>
                  <a:lnTo>
                    <a:pt x="682" y="781"/>
                  </a:lnTo>
                  <a:lnTo>
                    <a:pt x="682" y="781"/>
                  </a:lnTo>
                  <a:lnTo>
                    <a:pt x="676" y="789"/>
                  </a:lnTo>
                  <a:lnTo>
                    <a:pt x="676" y="789"/>
                  </a:lnTo>
                  <a:cubicBezTo>
                    <a:pt x="675" y="785"/>
                    <a:pt x="674" y="780"/>
                    <a:pt x="674" y="776"/>
                  </a:cubicBezTo>
                  <a:close/>
                  <a:moveTo>
                    <a:pt x="784" y="797"/>
                  </a:moveTo>
                  <a:lnTo>
                    <a:pt x="779" y="801"/>
                  </a:lnTo>
                  <a:lnTo>
                    <a:pt x="779" y="801"/>
                  </a:lnTo>
                  <a:cubicBezTo>
                    <a:pt x="778" y="800"/>
                    <a:pt x="778" y="799"/>
                    <a:pt x="777" y="797"/>
                  </a:cubicBezTo>
                  <a:lnTo>
                    <a:pt x="777" y="797"/>
                  </a:lnTo>
                  <a:cubicBezTo>
                    <a:pt x="779" y="797"/>
                    <a:pt x="782" y="797"/>
                    <a:pt x="784" y="797"/>
                  </a:cubicBezTo>
                  <a:close/>
                  <a:moveTo>
                    <a:pt x="771" y="799"/>
                  </a:moveTo>
                  <a:lnTo>
                    <a:pt x="766" y="815"/>
                  </a:lnTo>
                  <a:lnTo>
                    <a:pt x="766" y="815"/>
                  </a:lnTo>
                  <a:cubicBezTo>
                    <a:pt x="766" y="809"/>
                    <a:pt x="767" y="805"/>
                    <a:pt x="769" y="801"/>
                  </a:cubicBezTo>
                  <a:lnTo>
                    <a:pt x="769" y="801"/>
                  </a:lnTo>
                  <a:cubicBezTo>
                    <a:pt x="770" y="800"/>
                    <a:pt x="771" y="799"/>
                    <a:pt x="771" y="799"/>
                  </a:cubicBezTo>
                  <a:close/>
                  <a:moveTo>
                    <a:pt x="634" y="826"/>
                  </a:moveTo>
                  <a:lnTo>
                    <a:pt x="639" y="829"/>
                  </a:lnTo>
                  <a:lnTo>
                    <a:pt x="639" y="829"/>
                  </a:lnTo>
                  <a:lnTo>
                    <a:pt x="640" y="832"/>
                  </a:lnTo>
                  <a:lnTo>
                    <a:pt x="640" y="832"/>
                  </a:lnTo>
                  <a:lnTo>
                    <a:pt x="639" y="833"/>
                  </a:lnTo>
                  <a:lnTo>
                    <a:pt x="639" y="833"/>
                  </a:lnTo>
                  <a:cubicBezTo>
                    <a:pt x="639" y="833"/>
                    <a:pt x="638" y="832"/>
                    <a:pt x="638" y="832"/>
                  </a:cubicBezTo>
                  <a:lnTo>
                    <a:pt x="638" y="832"/>
                  </a:lnTo>
                  <a:cubicBezTo>
                    <a:pt x="637" y="830"/>
                    <a:pt x="635" y="828"/>
                    <a:pt x="634" y="826"/>
                  </a:cubicBezTo>
                  <a:close/>
                  <a:moveTo>
                    <a:pt x="716" y="0"/>
                  </a:moveTo>
                  <a:cubicBezTo>
                    <a:pt x="494" y="0"/>
                    <a:pt x="297" y="74"/>
                    <a:pt x="173" y="247"/>
                  </a:cubicBezTo>
                  <a:cubicBezTo>
                    <a:pt x="99" y="321"/>
                    <a:pt x="50" y="445"/>
                    <a:pt x="25" y="544"/>
                  </a:cubicBezTo>
                  <a:cubicBezTo>
                    <a:pt x="0" y="667"/>
                    <a:pt x="0" y="790"/>
                    <a:pt x="25" y="889"/>
                  </a:cubicBezTo>
                  <a:cubicBezTo>
                    <a:pt x="25" y="988"/>
                    <a:pt x="74" y="1087"/>
                    <a:pt x="124" y="1161"/>
                  </a:cubicBezTo>
                  <a:cubicBezTo>
                    <a:pt x="149" y="1210"/>
                    <a:pt x="198" y="1259"/>
                    <a:pt x="247" y="1309"/>
                  </a:cubicBezTo>
                  <a:cubicBezTo>
                    <a:pt x="321" y="1358"/>
                    <a:pt x="395" y="1408"/>
                    <a:pt x="469" y="1432"/>
                  </a:cubicBezTo>
                  <a:cubicBezTo>
                    <a:pt x="560" y="1469"/>
                    <a:pt x="651" y="1485"/>
                    <a:pt x="739" y="1485"/>
                  </a:cubicBezTo>
                  <a:cubicBezTo>
                    <a:pt x="891" y="1485"/>
                    <a:pt x="1036" y="1436"/>
                    <a:pt x="1161" y="1358"/>
                  </a:cubicBezTo>
                  <a:cubicBezTo>
                    <a:pt x="1298" y="1267"/>
                    <a:pt x="1351" y="1111"/>
                    <a:pt x="1298" y="971"/>
                  </a:cubicBezTo>
                  <a:lnTo>
                    <a:pt x="1298" y="971"/>
                  </a:lnTo>
                  <a:cubicBezTo>
                    <a:pt x="1363" y="880"/>
                    <a:pt x="1414" y="782"/>
                    <a:pt x="1457" y="667"/>
                  </a:cubicBezTo>
                  <a:cubicBezTo>
                    <a:pt x="1482" y="593"/>
                    <a:pt x="1457" y="494"/>
                    <a:pt x="1432" y="445"/>
                  </a:cubicBezTo>
                  <a:cubicBezTo>
                    <a:pt x="1427" y="437"/>
                    <a:pt x="1422" y="429"/>
                    <a:pt x="1416" y="422"/>
                  </a:cubicBezTo>
                  <a:lnTo>
                    <a:pt x="1416" y="422"/>
                  </a:lnTo>
                  <a:cubicBezTo>
                    <a:pt x="1409" y="395"/>
                    <a:pt x="1399" y="369"/>
                    <a:pt x="1383" y="346"/>
                  </a:cubicBezTo>
                  <a:cubicBezTo>
                    <a:pt x="1334" y="297"/>
                    <a:pt x="1309" y="247"/>
                    <a:pt x="1260" y="223"/>
                  </a:cubicBezTo>
                  <a:cubicBezTo>
                    <a:pt x="1111" y="74"/>
                    <a:pt x="914" y="0"/>
                    <a:pt x="71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4"/>
            <p:cNvSpPr/>
            <p:nvPr/>
          </p:nvSpPr>
          <p:spPr>
            <a:xfrm>
              <a:off x="3734050" y="4712075"/>
              <a:ext cx="30175" cy="43850"/>
            </a:xfrm>
            <a:custGeom>
              <a:avLst/>
              <a:gdLst/>
              <a:ahLst/>
              <a:cxnLst/>
              <a:rect l="l" t="t" r="r" b="b"/>
              <a:pathLst>
                <a:path w="1207" h="1754" extrusionOk="0">
                  <a:moveTo>
                    <a:pt x="593" y="0"/>
                  </a:moveTo>
                  <a:cubicBezTo>
                    <a:pt x="421" y="0"/>
                    <a:pt x="273" y="99"/>
                    <a:pt x="198" y="247"/>
                  </a:cubicBezTo>
                  <a:cubicBezTo>
                    <a:pt x="147" y="350"/>
                    <a:pt x="120" y="440"/>
                    <a:pt x="107" y="535"/>
                  </a:cubicBezTo>
                  <a:lnTo>
                    <a:pt x="107" y="535"/>
                  </a:lnTo>
                  <a:cubicBezTo>
                    <a:pt x="95" y="562"/>
                    <a:pt x="84" y="590"/>
                    <a:pt x="75" y="617"/>
                  </a:cubicBezTo>
                  <a:cubicBezTo>
                    <a:pt x="26" y="766"/>
                    <a:pt x="1" y="914"/>
                    <a:pt x="26" y="1062"/>
                  </a:cubicBezTo>
                  <a:cubicBezTo>
                    <a:pt x="29" y="1085"/>
                    <a:pt x="35" y="1107"/>
                    <a:pt x="42" y="1128"/>
                  </a:cubicBezTo>
                  <a:lnTo>
                    <a:pt x="42" y="1128"/>
                  </a:lnTo>
                  <a:lnTo>
                    <a:pt x="1" y="1457"/>
                  </a:lnTo>
                  <a:cubicBezTo>
                    <a:pt x="1" y="1531"/>
                    <a:pt x="26" y="1605"/>
                    <a:pt x="75" y="1679"/>
                  </a:cubicBezTo>
                  <a:cubicBezTo>
                    <a:pt x="149" y="1728"/>
                    <a:pt x="223" y="1753"/>
                    <a:pt x="297" y="1753"/>
                  </a:cubicBezTo>
                  <a:cubicBezTo>
                    <a:pt x="365" y="1753"/>
                    <a:pt x="454" y="1732"/>
                    <a:pt x="507" y="1691"/>
                  </a:cubicBezTo>
                  <a:lnTo>
                    <a:pt x="507" y="1691"/>
                  </a:lnTo>
                  <a:cubicBezTo>
                    <a:pt x="520" y="1692"/>
                    <a:pt x="533" y="1693"/>
                    <a:pt x="546" y="1693"/>
                  </a:cubicBezTo>
                  <a:cubicBezTo>
                    <a:pt x="596" y="1693"/>
                    <a:pt x="646" y="1681"/>
                    <a:pt x="692" y="1654"/>
                  </a:cubicBezTo>
                  <a:cubicBezTo>
                    <a:pt x="1015" y="1461"/>
                    <a:pt x="1207" y="1098"/>
                    <a:pt x="1185" y="730"/>
                  </a:cubicBezTo>
                  <a:lnTo>
                    <a:pt x="1185" y="730"/>
                  </a:lnTo>
                  <a:cubicBezTo>
                    <a:pt x="1197" y="637"/>
                    <a:pt x="1190" y="541"/>
                    <a:pt x="1161" y="445"/>
                  </a:cubicBezTo>
                  <a:cubicBezTo>
                    <a:pt x="1112" y="173"/>
                    <a:pt x="865" y="0"/>
                    <a:pt x="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4"/>
            <p:cNvSpPr/>
            <p:nvPr/>
          </p:nvSpPr>
          <p:spPr>
            <a:xfrm>
              <a:off x="3633450" y="4778475"/>
              <a:ext cx="42625" cy="35875"/>
            </a:xfrm>
            <a:custGeom>
              <a:avLst/>
              <a:gdLst/>
              <a:ahLst/>
              <a:cxnLst/>
              <a:rect l="l" t="t" r="r" b="b"/>
              <a:pathLst>
                <a:path w="1705" h="1435" extrusionOk="0">
                  <a:moveTo>
                    <a:pt x="939" y="603"/>
                  </a:moveTo>
                  <a:cubicBezTo>
                    <a:pt x="939" y="603"/>
                    <a:pt x="939" y="603"/>
                    <a:pt x="939" y="603"/>
                  </a:cubicBezTo>
                  <a:lnTo>
                    <a:pt x="939" y="603"/>
                  </a:lnTo>
                  <a:lnTo>
                    <a:pt x="939" y="603"/>
                  </a:lnTo>
                  <a:close/>
                  <a:moveTo>
                    <a:pt x="934" y="608"/>
                  </a:moveTo>
                  <a:lnTo>
                    <a:pt x="934" y="608"/>
                  </a:lnTo>
                  <a:cubicBezTo>
                    <a:pt x="939" y="611"/>
                    <a:pt x="941" y="614"/>
                    <a:pt x="935" y="614"/>
                  </a:cubicBezTo>
                  <a:lnTo>
                    <a:pt x="935" y="614"/>
                  </a:lnTo>
                  <a:cubicBezTo>
                    <a:pt x="935" y="612"/>
                    <a:pt x="935" y="610"/>
                    <a:pt x="934" y="608"/>
                  </a:cubicBezTo>
                  <a:close/>
                  <a:moveTo>
                    <a:pt x="898" y="0"/>
                  </a:moveTo>
                  <a:cubicBezTo>
                    <a:pt x="701" y="0"/>
                    <a:pt x="508" y="71"/>
                    <a:pt x="371" y="208"/>
                  </a:cubicBezTo>
                  <a:cubicBezTo>
                    <a:pt x="361" y="221"/>
                    <a:pt x="352" y="233"/>
                    <a:pt x="343" y="246"/>
                  </a:cubicBezTo>
                  <a:lnTo>
                    <a:pt x="343" y="246"/>
                  </a:lnTo>
                  <a:cubicBezTo>
                    <a:pt x="278" y="264"/>
                    <a:pt x="214" y="285"/>
                    <a:pt x="149" y="307"/>
                  </a:cubicBezTo>
                  <a:cubicBezTo>
                    <a:pt x="140" y="316"/>
                    <a:pt x="131" y="325"/>
                    <a:pt x="122" y="334"/>
                  </a:cubicBezTo>
                  <a:lnTo>
                    <a:pt x="122" y="334"/>
                  </a:lnTo>
                  <a:cubicBezTo>
                    <a:pt x="47" y="386"/>
                    <a:pt x="1" y="473"/>
                    <a:pt x="1" y="579"/>
                  </a:cubicBezTo>
                  <a:lnTo>
                    <a:pt x="1" y="628"/>
                  </a:lnTo>
                  <a:cubicBezTo>
                    <a:pt x="1" y="849"/>
                    <a:pt x="102" y="1050"/>
                    <a:pt x="272" y="1179"/>
                  </a:cubicBezTo>
                  <a:lnTo>
                    <a:pt x="272" y="1179"/>
                  </a:lnTo>
                  <a:cubicBezTo>
                    <a:pt x="293" y="1219"/>
                    <a:pt x="318" y="1258"/>
                    <a:pt x="346" y="1294"/>
                  </a:cubicBezTo>
                  <a:cubicBezTo>
                    <a:pt x="396" y="1344"/>
                    <a:pt x="445" y="1393"/>
                    <a:pt x="519" y="1418"/>
                  </a:cubicBezTo>
                  <a:cubicBezTo>
                    <a:pt x="560" y="1428"/>
                    <a:pt x="597" y="1434"/>
                    <a:pt x="631" y="1434"/>
                  </a:cubicBezTo>
                  <a:cubicBezTo>
                    <a:pt x="679" y="1434"/>
                    <a:pt x="723" y="1422"/>
                    <a:pt x="766" y="1393"/>
                  </a:cubicBezTo>
                  <a:cubicBezTo>
                    <a:pt x="792" y="1380"/>
                    <a:pt x="814" y="1364"/>
                    <a:pt x="834" y="1345"/>
                  </a:cubicBezTo>
                  <a:lnTo>
                    <a:pt x="834" y="1345"/>
                  </a:lnTo>
                  <a:cubicBezTo>
                    <a:pt x="839" y="1345"/>
                    <a:pt x="844" y="1345"/>
                    <a:pt x="850" y="1345"/>
                  </a:cubicBezTo>
                  <a:cubicBezTo>
                    <a:pt x="959" y="1345"/>
                    <a:pt x="1065" y="1318"/>
                    <a:pt x="1161" y="1270"/>
                  </a:cubicBezTo>
                  <a:cubicBezTo>
                    <a:pt x="1211" y="1240"/>
                    <a:pt x="1260" y="1202"/>
                    <a:pt x="1305" y="1160"/>
                  </a:cubicBezTo>
                  <a:lnTo>
                    <a:pt x="1305" y="1160"/>
                  </a:lnTo>
                  <a:cubicBezTo>
                    <a:pt x="1387" y="1114"/>
                    <a:pt x="1463" y="1060"/>
                    <a:pt x="1531" y="998"/>
                  </a:cubicBezTo>
                  <a:cubicBezTo>
                    <a:pt x="1605" y="949"/>
                    <a:pt x="1655" y="875"/>
                    <a:pt x="1679" y="776"/>
                  </a:cubicBezTo>
                  <a:cubicBezTo>
                    <a:pt x="1704" y="702"/>
                    <a:pt x="1655" y="603"/>
                    <a:pt x="1605" y="529"/>
                  </a:cubicBezTo>
                  <a:cubicBezTo>
                    <a:pt x="1583" y="509"/>
                    <a:pt x="1559" y="490"/>
                    <a:pt x="1536" y="472"/>
                  </a:cubicBezTo>
                  <a:lnTo>
                    <a:pt x="1536" y="472"/>
                  </a:lnTo>
                  <a:cubicBezTo>
                    <a:pt x="1535" y="466"/>
                    <a:pt x="1533" y="461"/>
                    <a:pt x="1531" y="455"/>
                  </a:cubicBezTo>
                  <a:cubicBezTo>
                    <a:pt x="1507" y="307"/>
                    <a:pt x="1383" y="159"/>
                    <a:pt x="1260" y="85"/>
                  </a:cubicBezTo>
                  <a:cubicBezTo>
                    <a:pt x="1146" y="28"/>
                    <a:pt x="1021" y="0"/>
                    <a:pt x="89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4"/>
            <p:cNvSpPr/>
            <p:nvPr/>
          </p:nvSpPr>
          <p:spPr>
            <a:xfrm>
              <a:off x="3445825" y="4711175"/>
              <a:ext cx="103700" cy="106100"/>
            </a:xfrm>
            <a:custGeom>
              <a:avLst/>
              <a:gdLst/>
              <a:ahLst/>
              <a:cxnLst/>
              <a:rect l="l" t="t" r="r" b="b"/>
              <a:pathLst>
                <a:path w="4148" h="4244" extrusionOk="0">
                  <a:moveTo>
                    <a:pt x="1330" y="1"/>
                  </a:moveTo>
                  <a:cubicBezTo>
                    <a:pt x="1190" y="1"/>
                    <a:pt x="1068" y="108"/>
                    <a:pt x="963" y="234"/>
                  </a:cubicBezTo>
                  <a:cubicBezTo>
                    <a:pt x="0" y="1444"/>
                    <a:pt x="445" y="3246"/>
                    <a:pt x="1827" y="3888"/>
                  </a:cubicBezTo>
                  <a:cubicBezTo>
                    <a:pt x="2370" y="4110"/>
                    <a:pt x="2938" y="4209"/>
                    <a:pt x="3506" y="4233"/>
                  </a:cubicBezTo>
                  <a:cubicBezTo>
                    <a:pt x="3528" y="4241"/>
                    <a:pt x="3549" y="4244"/>
                    <a:pt x="3571" y="4244"/>
                  </a:cubicBezTo>
                  <a:cubicBezTo>
                    <a:pt x="3623" y="4244"/>
                    <a:pt x="3676" y="4226"/>
                    <a:pt x="3728" y="4209"/>
                  </a:cubicBezTo>
                  <a:cubicBezTo>
                    <a:pt x="3778" y="4159"/>
                    <a:pt x="3827" y="4110"/>
                    <a:pt x="3876" y="4036"/>
                  </a:cubicBezTo>
                  <a:cubicBezTo>
                    <a:pt x="4074" y="3567"/>
                    <a:pt x="4148" y="3048"/>
                    <a:pt x="4049" y="2530"/>
                  </a:cubicBezTo>
                  <a:lnTo>
                    <a:pt x="3831" y="2457"/>
                  </a:lnTo>
                  <a:lnTo>
                    <a:pt x="3831" y="2457"/>
                  </a:lnTo>
                  <a:lnTo>
                    <a:pt x="1580" y="135"/>
                  </a:lnTo>
                  <a:cubicBezTo>
                    <a:pt x="1531" y="86"/>
                    <a:pt x="1482" y="36"/>
                    <a:pt x="1407" y="12"/>
                  </a:cubicBezTo>
                  <a:cubicBezTo>
                    <a:pt x="1381" y="4"/>
                    <a:pt x="1355" y="1"/>
                    <a:pt x="133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4"/>
            <p:cNvSpPr/>
            <p:nvPr/>
          </p:nvSpPr>
          <p:spPr>
            <a:xfrm>
              <a:off x="3571725" y="4801400"/>
              <a:ext cx="39450" cy="35375"/>
            </a:xfrm>
            <a:custGeom>
              <a:avLst/>
              <a:gdLst/>
              <a:ahLst/>
              <a:cxnLst/>
              <a:rect l="l" t="t" r="r" b="b"/>
              <a:pathLst>
                <a:path w="1578" h="1415" extrusionOk="0">
                  <a:moveTo>
                    <a:pt x="585" y="1"/>
                  </a:moveTo>
                  <a:cubicBezTo>
                    <a:pt x="559" y="1"/>
                    <a:pt x="534" y="4"/>
                    <a:pt x="510" y="10"/>
                  </a:cubicBezTo>
                  <a:lnTo>
                    <a:pt x="510" y="10"/>
                  </a:lnTo>
                  <a:cubicBezTo>
                    <a:pt x="431" y="17"/>
                    <a:pt x="352" y="37"/>
                    <a:pt x="272" y="57"/>
                  </a:cubicBezTo>
                  <a:cubicBezTo>
                    <a:pt x="198" y="81"/>
                    <a:pt x="124" y="131"/>
                    <a:pt x="75" y="205"/>
                  </a:cubicBezTo>
                  <a:cubicBezTo>
                    <a:pt x="50" y="254"/>
                    <a:pt x="50" y="279"/>
                    <a:pt x="25" y="328"/>
                  </a:cubicBezTo>
                  <a:cubicBezTo>
                    <a:pt x="25" y="377"/>
                    <a:pt x="25" y="452"/>
                    <a:pt x="1" y="526"/>
                  </a:cubicBezTo>
                  <a:cubicBezTo>
                    <a:pt x="25" y="748"/>
                    <a:pt x="124" y="970"/>
                    <a:pt x="272" y="1143"/>
                  </a:cubicBezTo>
                  <a:cubicBezTo>
                    <a:pt x="445" y="1316"/>
                    <a:pt x="692" y="1414"/>
                    <a:pt x="939" y="1414"/>
                  </a:cubicBezTo>
                  <a:cubicBezTo>
                    <a:pt x="1013" y="1414"/>
                    <a:pt x="1062" y="1390"/>
                    <a:pt x="1136" y="1365"/>
                  </a:cubicBezTo>
                  <a:cubicBezTo>
                    <a:pt x="1186" y="1316"/>
                    <a:pt x="1211" y="1266"/>
                    <a:pt x="1235" y="1192"/>
                  </a:cubicBezTo>
                  <a:cubicBezTo>
                    <a:pt x="1235" y="1168"/>
                    <a:pt x="1241" y="1138"/>
                    <a:pt x="1247" y="1106"/>
                  </a:cubicBezTo>
                  <a:lnTo>
                    <a:pt x="1247" y="1106"/>
                  </a:lnTo>
                  <a:cubicBezTo>
                    <a:pt x="1252" y="1101"/>
                    <a:pt x="1256" y="1096"/>
                    <a:pt x="1261" y="1090"/>
                  </a:cubicBezTo>
                  <a:lnTo>
                    <a:pt x="1261" y="1090"/>
                  </a:lnTo>
                  <a:cubicBezTo>
                    <a:pt x="1455" y="1066"/>
                    <a:pt x="1577" y="903"/>
                    <a:pt x="1531" y="698"/>
                  </a:cubicBezTo>
                  <a:cubicBezTo>
                    <a:pt x="1417" y="309"/>
                    <a:pt x="1068" y="47"/>
                    <a:pt x="663" y="11"/>
                  </a:cubicBezTo>
                  <a:lnTo>
                    <a:pt x="663" y="11"/>
                  </a:lnTo>
                  <a:cubicBezTo>
                    <a:pt x="637" y="4"/>
                    <a:pt x="611" y="1"/>
                    <a:pt x="58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4"/>
            <p:cNvSpPr/>
            <p:nvPr/>
          </p:nvSpPr>
          <p:spPr>
            <a:xfrm>
              <a:off x="5628950" y="3934375"/>
              <a:ext cx="42600" cy="41375"/>
            </a:xfrm>
            <a:custGeom>
              <a:avLst/>
              <a:gdLst/>
              <a:ahLst/>
              <a:cxnLst/>
              <a:rect l="l" t="t" r="r" b="b"/>
              <a:pathLst>
                <a:path w="1704" h="1655" extrusionOk="0">
                  <a:moveTo>
                    <a:pt x="1580" y="0"/>
                  </a:moveTo>
                  <a:cubicBezTo>
                    <a:pt x="1531" y="0"/>
                    <a:pt x="1506" y="50"/>
                    <a:pt x="1506" y="99"/>
                  </a:cubicBezTo>
                  <a:cubicBezTo>
                    <a:pt x="1506" y="371"/>
                    <a:pt x="1457" y="642"/>
                    <a:pt x="1407" y="914"/>
                  </a:cubicBezTo>
                  <a:cubicBezTo>
                    <a:pt x="1333" y="1161"/>
                    <a:pt x="1185" y="1358"/>
                    <a:pt x="963" y="1383"/>
                  </a:cubicBezTo>
                  <a:cubicBezTo>
                    <a:pt x="950" y="1384"/>
                    <a:pt x="938" y="1385"/>
                    <a:pt x="925" y="1385"/>
                  </a:cubicBezTo>
                  <a:cubicBezTo>
                    <a:pt x="718" y="1385"/>
                    <a:pt x="536" y="1197"/>
                    <a:pt x="420" y="988"/>
                  </a:cubicBezTo>
                  <a:cubicBezTo>
                    <a:pt x="296" y="741"/>
                    <a:pt x="222" y="469"/>
                    <a:pt x="173" y="198"/>
                  </a:cubicBezTo>
                  <a:lnTo>
                    <a:pt x="173" y="173"/>
                  </a:lnTo>
                  <a:cubicBezTo>
                    <a:pt x="173" y="148"/>
                    <a:pt x="123" y="124"/>
                    <a:pt x="99" y="124"/>
                  </a:cubicBezTo>
                  <a:cubicBezTo>
                    <a:pt x="49" y="124"/>
                    <a:pt x="0" y="173"/>
                    <a:pt x="25" y="222"/>
                  </a:cubicBezTo>
                  <a:cubicBezTo>
                    <a:pt x="25" y="519"/>
                    <a:pt x="99" y="815"/>
                    <a:pt x="222" y="1087"/>
                  </a:cubicBezTo>
                  <a:cubicBezTo>
                    <a:pt x="272" y="1235"/>
                    <a:pt x="370" y="1358"/>
                    <a:pt x="494" y="1482"/>
                  </a:cubicBezTo>
                  <a:cubicBezTo>
                    <a:pt x="617" y="1605"/>
                    <a:pt x="790" y="1654"/>
                    <a:pt x="963" y="1654"/>
                  </a:cubicBezTo>
                  <a:cubicBezTo>
                    <a:pt x="1160" y="1630"/>
                    <a:pt x="1333" y="1556"/>
                    <a:pt x="1432" y="1408"/>
                  </a:cubicBezTo>
                  <a:cubicBezTo>
                    <a:pt x="1531" y="1284"/>
                    <a:pt x="1605" y="1136"/>
                    <a:pt x="1654" y="963"/>
                  </a:cubicBezTo>
                  <a:cubicBezTo>
                    <a:pt x="1704" y="692"/>
                    <a:pt x="1704" y="371"/>
                    <a:pt x="1654" y="74"/>
                  </a:cubicBezTo>
                  <a:cubicBezTo>
                    <a:pt x="1654" y="50"/>
                    <a:pt x="1630" y="0"/>
                    <a:pt x="1580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7" name="Google Shape;537;p34"/>
          <p:cNvSpPr txBox="1"/>
          <p:nvPr/>
        </p:nvSpPr>
        <p:spPr>
          <a:xfrm>
            <a:off x="8985750" y="3845175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538" name="Google Shape;538;p34"/>
          <p:cNvSpPr/>
          <p:nvPr/>
        </p:nvSpPr>
        <p:spPr>
          <a:xfrm>
            <a:off x="-68650" y="2756627"/>
            <a:ext cx="1728531" cy="154291"/>
          </a:xfrm>
          <a:custGeom>
            <a:avLst/>
            <a:gdLst/>
            <a:ahLst/>
            <a:cxnLst/>
            <a:rect l="l" t="t" r="r" b="b"/>
            <a:pathLst>
              <a:path w="39381" h="3515" extrusionOk="0">
                <a:moveTo>
                  <a:pt x="13941" y="0"/>
                </a:moveTo>
                <a:cubicBezTo>
                  <a:pt x="12579" y="0"/>
                  <a:pt x="11216" y="19"/>
                  <a:pt x="9845" y="51"/>
                </a:cubicBezTo>
                <a:cubicBezTo>
                  <a:pt x="6577" y="90"/>
                  <a:pt x="3269" y="246"/>
                  <a:pt x="0" y="518"/>
                </a:cubicBezTo>
                <a:lnTo>
                  <a:pt x="117" y="3515"/>
                </a:lnTo>
                <a:cubicBezTo>
                  <a:pt x="3386" y="3476"/>
                  <a:pt x="6655" y="3398"/>
                  <a:pt x="9923" y="3320"/>
                </a:cubicBezTo>
                <a:cubicBezTo>
                  <a:pt x="13192" y="3242"/>
                  <a:pt x="16461" y="3126"/>
                  <a:pt x="19691" y="3087"/>
                </a:cubicBezTo>
                <a:cubicBezTo>
                  <a:pt x="20169" y="3075"/>
                  <a:pt x="20648" y="3071"/>
                  <a:pt x="21125" y="3071"/>
                </a:cubicBezTo>
                <a:cubicBezTo>
                  <a:pt x="22276" y="3071"/>
                  <a:pt x="23415" y="3098"/>
                  <a:pt x="24516" y="3126"/>
                </a:cubicBezTo>
                <a:lnTo>
                  <a:pt x="27006" y="3281"/>
                </a:lnTo>
                <a:lnTo>
                  <a:pt x="28290" y="3281"/>
                </a:lnTo>
                <a:cubicBezTo>
                  <a:pt x="28719" y="3242"/>
                  <a:pt x="29108" y="3242"/>
                  <a:pt x="29536" y="3242"/>
                </a:cubicBezTo>
                <a:cubicBezTo>
                  <a:pt x="32882" y="3048"/>
                  <a:pt x="36190" y="2425"/>
                  <a:pt x="39381" y="1374"/>
                </a:cubicBezTo>
                <a:lnTo>
                  <a:pt x="39186" y="557"/>
                </a:lnTo>
                <a:cubicBezTo>
                  <a:pt x="37591" y="752"/>
                  <a:pt x="35956" y="908"/>
                  <a:pt x="34361" y="985"/>
                </a:cubicBezTo>
                <a:cubicBezTo>
                  <a:pt x="33351" y="1033"/>
                  <a:pt x="32356" y="1067"/>
                  <a:pt x="31366" y="1067"/>
                </a:cubicBezTo>
                <a:cubicBezTo>
                  <a:pt x="30755" y="1067"/>
                  <a:pt x="30145" y="1054"/>
                  <a:pt x="29536" y="1024"/>
                </a:cubicBezTo>
                <a:cubicBezTo>
                  <a:pt x="28757" y="985"/>
                  <a:pt x="27940" y="908"/>
                  <a:pt x="27162" y="830"/>
                </a:cubicBezTo>
                <a:lnTo>
                  <a:pt x="24749" y="479"/>
                </a:lnTo>
                <a:cubicBezTo>
                  <a:pt x="23076" y="285"/>
                  <a:pt x="21403" y="168"/>
                  <a:pt x="19729" y="129"/>
                </a:cubicBezTo>
                <a:cubicBezTo>
                  <a:pt x="17792" y="38"/>
                  <a:pt x="15868" y="0"/>
                  <a:pt x="13941" y="0"/>
                </a:cubicBezTo>
                <a:close/>
              </a:path>
            </a:pathLst>
          </a:custGeom>
          <a:solidFill>
            <a:srgbClr val="783F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9" name="Google Shape;539;p34"/>
          <p:cNvGrpSpPr/>
          <p:nvPr/>
        </p:nvGrpSpPr>
        <p:grpSpPr>
          <a:xfrm>
            <a:off x="504486" y="2377721"/>
            <a:ext cx="897294" cy="781858"/>
            <a:chOff x="6617750" y="1239250"/>
            <a:chExt cx="511075" cy="445300"/>
          </a:xfrm>
        </p:grpSpPr>
        <p:sp>
          <p:nvSpPr>
            <p:cNvPr id="540" name="Google Shape;540;p34"/>
            <p:cNvSpPr/>
            <p:nvPr/>
          </p:nvSpPr>
          <p:spPr>
            <a:xfrm>
              <a:off x="6617750" y="1239250"/>
              <a:ext cx="511075" cy="444825"/>
            </a:xfrm>
            <a:custGeom>
              <a:avLst/>
              <a:gdLst/>
              <a:ahLst/>
              <a:cxnLst/>
              <a:rect l="l" t="t" r="r" b="b"/>
              <a:pathLst>
                <a:path w="20443" h="17793" extrusionOk="0">
                  <a:moveTo>
                    <a:pt x="14122" y="1"/>
                  </a:moveTo>
                  <a:cubicBezTo>
                    <a:pt x="14104" y="1"/>
                    <a:pt x="14088" y="3"/>
                    <a:pt x="14073" y="8"/>
                  </a:cubicBezTo>
                  <a:cubicBezTo>
                    <a:pt x="13702" y="156"/>
                    <a:pt x="13431" y="2971"/>
                    <a:pt x="13431" y="2971"/>
                  </a:cubicBezTo>
                  <a:cubicBezTo>
                    <a:pt x="13164" y="2810"/>
                    <a:pt x="12246" y="2718"/>
                    <a:pt x="11055" y="2718"/>
                  </a:cubicBezTo>
                  <a:cubicBezTo>
                    <a:pt x="8944" y="2718"/>
                    <a:pt x="5976" y="3010"/>
                    <a:pt x="4271" y="3736"/>
                  </a:cubicBezTo>
                  <a:cubicBezTo>
                    <a:pt x="1605" y="4872"/>
                    <a:pt x="444" y="8624"/>
                    <a:pt x="222" y="10501"/>
                  </a:cubicBezTo>
                  <a:cubicBezTo>
                    <a:pt x="0" y="12377"/>
                    <a:pt x="593" y="17043"/>
                    <a:pt x="4247" y="17710"/>
                  </a:cubicBezTo>
                  <a:cubicBezTo>
                    <a:pt x="4553" y="17766"/>
                    <a:pt x="4839" y="17792"/>
                    <a:pt x="5105" y="17792"/>
                  </a:cubicBezTo>
                  <a:cubicBezTo>
                    <a:pt x="7987" y="17792"/>
                    <a:pt x="8561" y="14721"/>
                    <a:pt x="8493" y="13636"/>
                  </a:cubicBezTo>
                  <a:cubicBezTo>
                    <a:pt x="8417" y="12741"/>
                    <a:pt x="7414" y="11992"/>
                    <a:pt x="6336" y="11992"/>
                  </a:cubicBezTo>
                  <a:cubicBezTo>
                    <a:pt x="6018" y="11992"/>
                    <a:pt x="5692" y="12058"/>
                    <a:pt x="5382" y="12204"/>
                  </a:cubicBezTo>
                  <a:cubicBezTo>
                    <a:pt x="4024" y="12846"/>
                    <a:pt x="4469" y="13933"/>
                    <a:pt x="5234" y="14525"/>
                  </a:cubicBezTo>
                  <a:cubicBezTo>
                    <a:pt x="5469" y="14713"/>
                    <a:pt x="5689" y="14796"/>
                    <a:pt x="5871" y="14796"/>
                  </a:cubicBezTo>
                  <a:cubicBezTo>
                    <a:pt x="6264" y="14796"/>
                    <a:pt x="6481" y="14407"/>
                    <a:pt x="6296" y="13834"/>
                  </a:cubicBezTo>
                  <a:cubicBezTo>
                    <a:pt x="6244" y="13659"/>
                    <a:pt x="6181" y="13595"/>
                    <a:pt x="6111" y="13595"/>
                  </a:cubicBezTo>
                  <a:cubicBezTo>
                    <a:pt x="5909" y="13595"/>
                    <a:pt x="5646" y="14123"/>
                    <a:pt x="5420" y="14123"/>
                  </a:cubicBezTo>
                  <a:cubicBezTo>
                    <a:pt x="5344" y="14123"/>
                    <a:pt x="5273" y="14064"/>
                    <a:pt x="5209" y="13908"/>
                  </a:cubicBezTo>
                  <a:cubicBezTo>
                    <a:pt x="4963" y="13291"/>
                    <a:pt x="5851" y="13019"/>
                    <a:pt x="6740" y="12994"/>
                  </a:cubicBezTo>
                  <a:cubicBezTo>
                    <a:pt x="6759" y="12993"/>
                    <a:pt x="6777" y="12993"/>
                    <a:pt x="6795" y="12993"/>
                  </a:cubicBezTo>
                  <a:cubicBezTo>
                    <a:pt x="7628" y="12993"/>
                    <a:pt x="7600" y="14115"/>
                    <a:pt x="6246" y="15735"/>
                  </a:cubicBezTo>
                  <a:cubicBezTo>
                    <a:pt x="5992" y="16029"/>
                    <a:pt x="5737" y="16160"/>
                    <a:pt x="5489" y="16160"/>
                  </a:cubicBezTo>
                  <a:cubicBezTo>
                    <a:pt x="4363" y="16160"/>
                    <a:pt x="3396" y="13461"/>
                    <a:pt x="3457" y="11093"/>
                  </a:cubicBezTo>
                  <a:cubicBezTo>
                    <a:pt x="3531" y="8229"/>
                    <a:pt x="5432" y="6551"/>
                    <a:pt x="6962" y="6452"/>
                  </a:cubicBezTo>
                  <a:cubicBezTo>
                    <a:pt x="7586" y="6427"/>
                    <a:pt x="8209" y="6415"/>
                    <a:pt x="8832" y="6415"/>
                  </a:cubicBezTo>
                  <a:cubicBezTo>
                    <a:pt x="10701" y="6415"/>
                    <a:pt x="12567" y="6526"/>
                    <a:pt x="14418" y="6748"/>
                  </a:cubicBezTo>
                  <a:cubicBezTo>
                    <a:pt x="14831" y="6806"/>
                    <a:pt x="15182" y="6830"/>
                    <a:pt x="15483" y="6830"/>
                  </a:cubicBezTo>
                  <a:cubicBezTo>
                    <a:pt x="16732" y="6830"/>
                    <a:pt x="17140" y="6418"/>
                    <a:pt x="17677" y="6279"/>
                  </a:cubicBezTo>
                  <a:cubicBezTo>
                    <a:pt x="18344" y="6081"/>
                    <a:pt x="19011" y="6304"/>
                    <a:pt x="19727" y="5810"/>
                  </a:cubicBezTo>
                  <a:cubicBezTo>
                    <a:pt x="20443" y="5291"/>
                    <a:pt x="18319" y="3119"/>
                    <a:pt x="16986" y="2255"/>
                  </a:cubicBezTo>
                  <a:cubicBezTo>
                    <a:pt x="15704" y="1447"/>
                    <a:pt x="14559" y="1"/>
                    <a:pt x="141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4"/>
            <p:cNvSpPr/>
            <p:nvPr/>
          </p:nvSpPr>
          <p:spPr>
            <a:xfrm>
              <a:off x="6927575" y="1375850"/>
              <a:ext cx="77800" cy="100700"/>
            </a:xfrm>
            <a:custGeom>
              <a:avLst/>
              <a:gdLst/>
              <a:ahLst/>
              <a:cxnLst/>
              <a:rect l="l" t="t" r="r" b="b"/>
              <a:pathLst>
                <a:path w="3112" h="4028" extrusionOk="0">
                  <a:moveTo>
                    <a:pt x="1630" y="0"/>
                  </a:moveTo>
                  <a:cubicBezTo>
                    <a:pt x="1630" y="0"/>
                    <a:pt x="1" y="148"/>
                    <a:pt x="593" y="1161"/>
                  </a:cubicBezTo>
                  <a:cubicBezTo>
                    <a:pt x="1087" y="1975"/>
                    <a:pt x="1458" y="2864"/>
                    <a:pt x="1680" y="3802"/>
                  </a:cubicBezTo>
                  <a:cubicBezTo>
                    <a:pt x="1700" y="3971"/>
                    <a:pt x="1815" y="4028"/>
                    <a:pt x="1970" y="4028"/>
                  </a:cubicBezTo>
                  <a:cubicBezTo>
                    <a:pt x="2201" y="4028"/>
                    <a:pt x="2520" y="3901"/>
                    <a:pt x="2741" y="3827"/>
                  </a:cubicBezTo>
                  <a:cubicBezTo>
                    <a:pt x="3112" y="3679"/>
                    <a:pt x="2667" y="3259"/>
                    <a:pt x="2198" y="2617"/>
                  </a:cubicBezTo>
                  <a:cubicBezTo>
                    <a:pt x="1729" y="2000"/>
                    <a:pt x="1630" y="0"/>
                    <a:pt x="16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4"/>
            <p:cNvSpPr/>
            <p:nvPr/>
          </p:nvSpPr>
          <p:spPr>
            <a:xfrm>
              <a:off x="6895775" y="1376750"/>
              <a:ext cx="56525" cy="101125"/>
            </a:xfrm>
            <a:custGeom>
              <a:avLst/>
              <a:gdLst/>
              <a:ahLst/>
              <a:cxnLst/>
              <a:rect l="l" t="t" r="r" b="b"/>
              <a:pathLst>
                <a:path w="2261" h="4045" extrusionOk="0">
                  <a:moveTo>
                    <a:pt x="1291" y="0"/>
                  </a:moveTo>
                  <a:cubicBezTo>
                    <a:pt x="833" y="0"/>
                    <a:pt x="0" y="108"/>
                    <a:pt x="310" y="927"/>
                  </a:cubicBezTo>
                  <a:cubicBezTo>
                    <a:pt x="631" y="1841"/>
                    <a:pt x="804" y="2779"/>
                    <a:pt x="829" y="3742"/>
                  </a:cubicBezTo>
                  <a:cubicBezTo>
                    <a:pt x="814" y="3982"/>
                    <a:pt x="1035" y="4044"/>
                    <a:pt x="1301" y="4044"/>
                  </a:cubicBezTo>
                  <a:cubicBezTo>
                    <a:pt x="1499" y="4044"/>
                    <a:pt x="1721" y="4010"/>
                    <a:pt x="1890" y="3989"/>
                  </a:cubicBezTo>
                  <a:cubicBezTo>
                    <a:pt x="2261" y="3914"/>
                    <a:pt x="1890" y="3396"/>
                    <a:pt x="1569" y="2705"/>
                  </a:cubicBezTo>
                  <a:cubicBezTo>
                    <a:pt x="1273" y="1989"/>
                    <a:pt x="1569" y="14"/>
                    <a:pt x="1569" y="14"/>
                  </a:cubicBezTo>
                  <a:cubicBezTo>
                    <a:pt x="1569" y="14"/>
                    <a:pt x="1454" y="0"/>
                    <a:pt x="12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4"/>
            <p:cNvSpPr/>
            <p:nvPr/>
          </p:nvSpPr>
          <p:spPr>
            <a:xfrm>
              <a:off x="6810450" y="1370475"/>
              <a:ext cx="56050" cy="101100"/>
            </a:xfrm>
            <a:custGeom>
              <a:avLst/>
              <a:gdLst/>
              <a:ahLst/>
              <a:cxnLst/>
              <a:rect l="l" t="t" r="r" b="b"/>
              <a:pathLst>
                <a:path w="2242" h="4044" extrusionOk="0">
                  <a:moveTo>
                    <a:pt x="1240" y="0"/>
                  </a:moveTo>
                  <a:cubicBezTo>
                    <a:pt x="780" y="0"/>
                    <a:pt x="0" y="115"/>
                    <a:pt x="267" y="931"/>
                  </a:cubicBezTo>
                  <a:cubicBezTo>
                    <a:pt x="588" y="1845"/>
                    <a:pt x="760" y="2783"/>
                    <a:pt x="810" y="3746"/>
                  </a:cubicBezTo>
                  <a:cubicBezTo>
                    <a:pt x="796" y="3978"/>
                    <a:pt x="994" y="4044"/>
                    <a:pt x="1241" y="4044"/>
                  </a:cubicBezTo>
                  <a:cubicBezTo>
                    <a:pt x="1440" y="4044"/>
                    <a:pt x="1670" y="4001"/>
                    <a:pt x="1847" y="3968"/>
                  </a:cubicBezTo>
                  <a:cubicBezTo>
                    <a:pt x="2242" y="3919"/>
                    <a:pt x="1847" y="3400"/>
                    <a:pt x="1550" y="2684"/>
                  </a:cubicBezTo>
                  <a:cubicBezTo>
                    <a:pt x="1229" y="1993"/>
                    <a:pt x="1550" y="18"/>
                    <a:pt x="1550" y="18"/>
                  </a:cubicBezTo>
                  <a:cubicBezTo>
                    <a:pt x="1550" y="18"/>
                    <a:pt x="1420" y="0"/>
                    <a:pt x="12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4"/>
            <p:cNvSpPr/>
            <p:nvPr/>
          </p:nvSpPr>
          <p:spPr>
            <a:xfrm>
              <a:off x="6763725" y="1368625"/>
              <a:ext cx="55875" cy="101100"/>
            </a:xfrm>
            <a:custGeom>
              <a:avLst/>
              <a:gdLst/>
              <a:ahLst/>
              <a:cxnLst/>
              <a:rect l="l" t="t" r="r" b="b"/>
              <a:pathLst>
                <a:path w="2235" h="4044" extrusionOk="0">
                  <a:moveTo>
                    <a:pt x="1233" y="0"/>
                  </a:moveTo>
                  <a:cubicBezTo>
                    <a:pt x="775" y="0"/>
                    <a:pt x="0" y="115"/>
                    <a:pt x="284" y="931"/>
                  </a:cubicBezTo>
                  <a:cubicBezTo>
                    <a:pt x="605" y="1820"/>
                    <a:pt x="778" y="2783"/>
                    <a:pt x="802" y="3746"/>
                  </a:cubicBezTo>
                  <a:cubicBezTo>
                    <a:pt x="789" y="3978"/>
                    <a:pt x="987" y="4044"/>
                    <a:pt x="1233" y="4044"/>
                  </a:cubicBezTo>
                  <a:cubicBezTo>
                    <a:pt x="1432" y="4044"/>
                    <a:pt x="1663" y="4001"/>
                    <a:pt x="1839" y="3968"/>
                  </a:cubicBezTo>
                  <a:cubicBezTo>
                    <a:pt x="2234" y="3919"/>
                    <a:pt x="1839" y="3400"/>
                    <a:pt x="1543" y="2684"/>
                  </a:cubicBezTo>
                  <a:cubicBezTo>
                    <a:pt x="1222" y="1993"/>
                    <a:pt x="1543" y="18"/>
                    <a:pt x="1543" y="18"/>
                  </a:cubicBezTo>
                  <a:cubicBezTo>
                    <a:pt x="1543" y="18"/>
                    <a:pt x="1412" y="0"/>
                    <a:pt x="1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4"/>
            <p:cNvSpPr/>
            <p:nvPr/>
          </p:nvSpPr>
          <p:spPr>
            <a:xfrm>
              <a:off x="6617750" y="1307175"/>
              <a:ext cx="361100" cy="377375"/>
            </a:xfrm>
            <a:custGeom>
              <a:avLst/>
              <a:gdLst/>
              <a:ahLst/>
              <a:cxnLst/>
              <a:rect l="l" t="t" r="r" b="b"/>
              <a:pathLst>
                <a:path w="14444" h="15095" extrusionOk="0">
                  <a:moveTo>
                    <a:pt x="10999" y="1"/>
                  </a:moveTo>
                  <a:cubicBezTo>
                    <a:pt x="8892" y="1"/>
                    <a:pt x="5961" y="293"/>
                    <a:pt x="4271" y="1019"/>
                  </a:cubicBezTo>
                  <a:cubicBezTo>
                    <a:pt x="1605" y="2155"/>
                    <a:pt x="444" y="5907"/>
                    <a:pt x="222" y="7784"/>
                  </a:cubicBezTo>
                  <a:cubicBezTo>
                    <a:pt x="0" y="9660"/>
                    <a:pt x="617" y="14351"/>
                    <a:pt x="4247" y="15018"/>
                  </a:cubicBezTo>
                  <a:cubicBezTo>
                    <a:pt x="4545" y="15070"/>
                    <a:pt x="4824" y="15095"/>
                    <a:pt x="5084" y="15095"/>
                  </a:cubicBezTo>
                  <a:cubicBezTo>
                    <a:pt x="7988" y="15095"/>
                    <a:pt x="8584" y="12032"/>
                    <a:pt x="8493" y="10944"/>
                  </a:cubicBezTo>
                  <a:cubicBezTo>
                    <a:pt x="8436" y="10033"/>
                    <a:pt x="7431" y="9297"/>
                    <a:pt x="6352" y="9297"/>
                  </a:cubicBezTo>
                  <a:cubicBezTo>
                    <a:pt x="6027" y="9297"/>
                    <a:pt x="5696" y="9364"/>
                    <a:pt x="5382" y="9512"/>
                  </a:cubicBezTo>
                  <a:cubicBezTo>
                    <a:pt x="4024" y="10154"/>
                    <a:pt x="4493" y="11240"/>
                    <a:pt x="5234" y="11833"/>
                  </a:cubicBezTo>
                  <a:cubicBezTo>
                    <a:pt x="5468" y="12012"/>
                    <a:pt x="5690" y="12093"/>
                    <a:pt x="5876" y="12093"/>
                  </a:cubicBezTo>
                  <a:cubicBezTo>
                    <a:pt x="6276" y="12093"/>
                    <a:pt x="6506" y="11715"/>
                    <a:pt x="6320" y="11141"/>
                  </a:cubicBezTo>
                  <a:cubicBezTo>
                    <a:pt x="6264" y="10967"/>
                    <a:pt x="6197" y="10902"/>
                    <a:pt x="6123" y="10902"/>
                  </a:cubicBezTo>
                  <a:cubicBezTo>
                    <a:pt x="5913" y="10902"/>
                    <a:pt x="5650" y="11431"/>
                    <a:pt x="5433" y="11431"/>
                  </a:cubicBezTo>
                  <a:cubicBezTo>
                    <a:pt x="5360" y="11431"/>
                    <a:pt x="5293" y="11372"/>
                    <a:pt x="5234" y="11216"/>
                  </a:cubicBezTo>
                  <a:cubicBezTo>
                    <a:pt x="4987" y="10598"/>
                    <a:pt x="5851" y="10327"/>
                    <a:pt x="6740" y="10302"/>
                  </a:cubicBezTo>
                  <a:cubicBezTo>
                    <a:pt x="6759" y="10301"/>
                    <a:pt x="6777" y="10301"/>
                    <a:pt x="6795" y="10301"/>
                  </a:cubicBezTo>
                  <a:cubicBezTo>
                    <a:pt x="7654" y="10301"/>
                    <a:pt x="7649" y="11447"/>
                    <a:pt x="6246" y="13043"/>
                  </a:cubicBezTo>
                  <a:cubicBezTo>
                    <a:pt x="6083" y="13288"/>
                    <a:pt x="5801" y="13432"/>
                    <a:pt x="5498" y="13432"/>
                  </a:cubicBezTo>
                  <a:cubicBezTo>
                    <a:pt x="5435" y="13432"/>
                    <a:pt x="5372" y="13426"/>
                    <a:pt x="5308" y="13413"/>
                  </a:cubicBezTo>
                  <a:cubicBezTo>
                    <a:pt x="5269" y="13425"/>
                    <a:pt x="5227" y="13431"/>
                    <a:pt x="5182" y="13431"/>
                  </a:cubicBezTo>
                  <a:cubicBezTo>
                    <a:pt x="4530" y="13431"/>
                    <a:pt x="3374" y="12145"/>
                    <a:pt x="2889" y="11660"/>
                  </a:cubicBezTo>
                  <a:cubicBezTo>
                    <a:pt x="2271" y="10993"/>
                    <a:pt x="593" y="7167"/>
                    <a:pt x="4098" y="4080"/>
                  </a:cubicBezTo>
                  <a:cubicBezTo>
                    <a:pt x="6017" y="2380"/>
                    <a:pt x="7103" y="2021"/>
                    <a:pt x="8311" y="2021"/>
                  </a:cubicBezTo>
                  <a:cubicBezTo>
                    <a:pt x="9193" y="2021"/>
                    <a:pt x="10140" y="2212"/>
                    <a:pt x="11523" y="2212"/>
                  </a:cubicBezTo>
                  <a:cubicBezTo>
                    <a:pt x="11684" y="2212"/>
                    <a:pt x="11850" y="2210"/>
                    <a:pt x="12024" y="2204"/>
                  </a:cubicBezTo>
                  <a:cubicBezTo>
                    <a:pt x="14418" y="2130"/>
                    <a:pt x="14443" y="1241"/>
                    <a:pt x="13406" y="254"/>
                  </a:cubicBezTo>
                  <a:cubicBezTo>
                    <a:pt x="13112" y="93"/>
                    <a:pt x="12187" y="1"/>
                    <a:pt x="109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4"/>
            <p:cNvSpPr/>
            <p:nvPr/>
          </p:nvSpPr>
          <p:spPr>
            <a:xfrm>
              <a:off x="6982525" y="1461650"/>
              <a:ext cx="4950" cy="9900"/>
            </a:xfrm>
            <a:custGeom>
              <a:avLst/>
              <a:gdLst/>
              <a:ahLst/>
              <a:cxnLst/>
              <a:rect l="l" t="t" r="r" b="b"/>
              <a:pathLst>
                <a:path w="198" h="396" fill="none" extrusionOk="0">
                  <a:moveTo>
                    <a:pt x="198" y="395"/>
                  </a:moveTo>
                  <a:cubicBezTo>
                    <a:pt x="74" y="296"/>
                    <a:pt x="0" y="148"/>
                    <a:pt x="0" y="0"/>
                  </a:cubicBezTo>
                </a:path>
              </a:pathLst>
            </a:custGeom>
            <a:noFill/>
            <a:ln w="3075" cap="rnd" cmpd="sng">
              <a:solidFill>
                <a:srgbClr val="070707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4"/>
            <p:cNvSpPr/>
            <p:nvPr/>
          </p:nvSpPr>
          <p:spPr>
            <a:xfrm>
              <a:off x="6929450" y="1454225"/>
              <a:ext cx="5575" cy="20400"/>
            </a:xfrm>
            <a:custGeom>
              <a:avLst/>
              <a:gdLst/>
              <a:ahLst/>
              <a:cxnLst/>
              <a:rect l="l" t="t" r="r" b="b"/>
              <a:pathLst>
                <a:path w="223" h="816" fill="none" extrusionOk="0">
                  <a:moveTo>
                    <a:pt x="222" y="815"/>
                  </a:moveTo>
                  <a:cubicBezTo>
                    <a:pt x="148" y="544"/>
                    <a:pt x="74" y="272"/>
                    <a:pt x="0" y="1"/>
                  </a:cubicBezTo>
                </a:path>
              </a:pathLst>
            </a:custGeom>
            <a:noFill/>
            <a:ln w="3075" cap="rnd" cmpd="sng">
              <a:solidFill>
                <a:srgbClr val="070707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4"/>
            <p:cNvSpPr/>
            <p:nvPr/>
          </p:nvSpPr>
          <p:spPr>
            <a:xfrm>
              <a:off x="6840550" y="1449900"/>
              <a:ext cx="6825" cy="18550"/>
            </a:xfrm>
            <a:custGeom>
              <a:avLst/>
              <a:gdLst/>
              <a:ahLst/>
              <a:cxnLst/>
              <a:rect l="l" t="t" r="r" b="b"/>
              <a:pathLst>
                <a:path w="273" h="742" fill="none" extrusionOk="0">
                  <a:moveTo>
                    <a:pt x="272" y="742"/>
                  </a:moveTo>
                  <a:cubicBezTo>
                    <a:pt x="174" y="495"/>
                    <a:pt x="100" y="248"/>
                    <a:pt x="1" y="1"/>
                  </a:cubicBezTo>
                </a:path>
              </a:pathLst>
            </a:custGeom>
            <a:noFill/>
            <a:ln w="3075" cap="rnd" cmpd="sng">
              <a:solidFill>
                <a:srgbClr val="070707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4"/>
            <p:cNvSpPr/>
            <p:nvPr/>
          </p:nvSpPr>
          <p:spPr>
            <a:xfrm>
              <a:off x="6796725" y="1448050"/>
              <a:ext cx="3125" cy="15475"/>
            </a:xfrm>
            <a:custGeom>
              <a:avLst/>
              <a:gdLst/>
              <a:ahLst/>
              <a:cxnLst/>
              <a:rect l="l" t="t" r="r" b="b"/>
              <a:pathLst>
                <a:path w="125" h="619" fill="none" extrusionOk="0">
                  <a:moveTo>
                    <a:pt x="124" y="618"/>
                  </a:moveTo>
                  <a:cubicBezTo>
                    <a:pt x="75" y="396"/>
                    <a:pt x="26" y="198"/>
                    <a:pt x="1" y="1"/>
                  </a:cubicBezTo>
                </a:path>
              </a:pathLst>
            </a:custGeom>
            <a:noFill/>
            <a:ln w="3075" cap="rnd" cmpd="sng">
              <a:solidFill>
                <a:srgbClr val="070707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4"/>
            <p:cNvSpPr/>
            <p:nvPr/>
          </p:nvSpPr>
          <p:spPr>
            <a:xfrm>
              <a:off x="6992400" y="1308925"/>
              <a:ext cx="62975" cy="50275"/>
            </a:xfrm>
            <a:custGeom>
              <a:avLst/>
              <a:gdLst/>
              <a:ahLst/>
              <a:cxnLst/>
              <a:rect l="l" t="t" r="r" b="b"/>
              <a:pathLst>
                <a:path w="2519" h="2011" extrusionOk="0">
                  <a:moveTo>
                    <a:pt x="1004" y="0"/>
                  </a:moveTo>
                  <a:cubicBezTo>
                    <a:pt x="747" y="0"/>
                    <a:pt x="486" y="118"/>
                    <a:pt x="297" y="307"/>
                  </a:cubicBezTo>
                  <a:cubicBezTo>
                    <a:pt x="74" y="554"/>
                    <a:pt x="0" y="900"/>
                    <a:pt x="124" y="1196"/>
                  </a:cubicBezTo>
                  <a:cubicBezTo>
                    <a:pt x="198" y="1369"/>
                    <a:pt x="321" y="1492"/>
                    <a:pt x="469" y="1616"/>
                  </a:cubicBezTo>
                  <a:cubicBezTo>
                    <a:pt x="741" y="1863"/>
                    <a:pt x="1111" y="2011"/>
                    <a:pt x="1482" y="2011"/>
                  </a:cubicBezTo>
                  <a:cubicBezTo>
                    <a:pt x="1877" y="2011"/>
                    <a:pt x="2222" y="1764"/>
                    <a:pt x="2370" y="1418"/>
                  </a:cubicBezTo>
                  <a:cubicBezTo>
                    <a:pt x="2519" y="1048"/>
                    <a:pt x="2321" y="628"/>
                    <a:pt x="1951" y="480"/>
                  </a:cubicBezTo>
                  <a:cubicBezTo>
                    <a:pt x="1778" y="208"/>
                    <a:pt x="1482" y="11"/>
                    <a:pt x="1136" y="11"/>
                  </a:cubicBezTo>
                  <a:cubicBezTo>
                    <a:pt x="1092" y="4"/>
                    <a:pt x="1048" y="0"/>
                    <a:pt x="10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4"/>
            <p:cNvSpPr/>
            <p:nvPr/>
          </p:nvSpPr>
          <p:spPr>
            <a:xfrm>
              <a:off x="6975725" y="1369675"/>
              <a:ext cx="133975" cy="25950"/>
            </a:xfrm>
            <a:custGeom>
              <a:avLst/>
              <a:gdLst/>
              <a:ahLst/>
              <a:cxnLst/>
              <a:rect l="l" t="t" r="r" b="b"/>
              <a:pathLst>
                <a:path w="5359" h="1038" fill="none" extrusionOk="0">
                  <a:moveTo>
                    <a:pt x="5358" y="568"/>
                  </a:moveTo>
                  <a:cubicBezTo>
                    <a:pt x="4766" y="1037"/>
                    <a:pt x="3926" y="1013"/>
                    <a:pt x="3186" y="840"/>
                  </a:cubicBezTo>
                  <a:cubicBezTo>
                    <a:pt x="2470" y="667"/>
                    <a:pt x="1778" y="346"/>
                    <a:pt x="1013" y="321"/>
                  </a:cubicBezTo>
                  <a:cubicBezTo>
                    <a:pt x="643" y="297"/>
                    <a:pt x="198" y="321"/>
                    <a:pt x="1" y="0"/>
                  </a:cubicBezTo>
                </a:path>
              </a:pathLst>
            </a:custGeom>
            <a:noFill/>
            <a:ln w="3075" cap="rnd" cmpd="sng">
              <a:solidFill>
                <a:srgbClr val="070707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4"/>
            <p:cNvSpPr/>
            <p:nvPr/>
          </p:nvSpPr>
          <p:spPr>
            <a:xfrm>
              <a:off x="7081900" y="1356100"/>
              <a:ext cx="3725" cy="9900"/>
            </a:xfrm>
            <a:custGeom>
              <a:avLst/>
              <a:gdLst/>
              <a:ahLst/>
              <a:cxnLst/>
              <a:rect l="l" t="t" r="r" b="b"/>
              <a:pathLst>
                <a:path w="149" h="396" fill="none" extrusionOk="0">
                  <a:moveTo>
                    <a:pt x="99" y="74"/>
                  </a:moveTo>
                  <a:cubicBezTo>
                    <a:pt x="148" y="173"/>
                    <a:pt x="148" y="296"/>
                    <a:pt x="74" y="395"/>
                  </a:cubicBezTo>
                  <a:cubicBezTo>
                    <a:pt x="0" y="272"/>
                    <a:pt x="0" y="124"/>
                    <a:pt x="50" y="0"/>
                  </a:cubicBezTo>
                  <a:lnTo>
                    <a:pt x="0" y="124"/>
                  </a:lnTo>
                </a:path>
              </a:pathLst>
            </a:custGeom>
            <a:noFill/>
            <a:ln w="3075" cap="rnd" cmpd="sng">
              <a:solidFill>
                <a:srgbClr val="070707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4"/>
            <p:cNvSpPr/>
            <p:nvPr/>
          </p:nvSpPr>
          <p:spPr>
            <a:xfrm>
              <a:off x="7009050" y="1311650"/>
              <a:ext cx="33975" cy="33675"/>
            </a:xfrm>
            <a:custGeom>
              <a:avLst/>
              <a:gdLst/>
              <a:ahLst/>
              <a:cxnLst/>
              <a:rect l="l" t="t" r="r" b="b"/>
              <a:pathLst>
                <a:path w="1359" h="1347" extrusionOk="0">
                  <a:moveTo>
                    <a:pt x="272" y="1"/>
                  </a:moveTo>
                  <a:cubicBezTo>
                    <a:pt x="248" y="1"/>
                    <a:pt x="198" y="1"/>
                    <a:pt x="198" y="25"/>
                  </a:cubicBezTo>
                  <a:cubicBezTo>
                    <a:pt x="100" y="247"/>
                    <a:pt x="26" y="445"/>
                    <a:pt x="1" y="667"/>
                  </a:cubicBezTo>
                  <a:cubicBezTo>
                    <a:pt x="1" y="791"/>
                    <a:pt x="1" y="914"/>
                    <a:pt x="50" y="1038"/>
                  </a:cubicBezTo>
                  <a:cubicBezTo>
                    <a:pt x="100" y="1161"/>
                    <a:pt x="198" y="1260"/>
                    <a:pt x="322" y="1309"/>
                  </a:cubicBezTo>
                  <a:cubicBezTo>
                    <a:pt x="384" y="1334"/>
                    <a:pt x="445" y="1346"/>
                    <a:pt x="507" y="1346"/>
                  </a:cubicBezTo>
                  <a:cubicBezTo>
                    <a:pt x="569" y="1346"/>
                    <a:pt x="630" y="1334"/>
                    <a:pt x="692" y="1309"/>
                  </a:cubicBezTo>
                  <a:cubicBezTo>
                    <a:pt x="816" y="1260"/>
                    <a:pt x="914" y="1186"/>
                    <a:pt x="988" y="1087"/>
                  </a:cubicBezTo>
                  <a:cubicBezTo>
                    <a:pt x="1137" y="914"/>
                    <a:pt x="1235" y="741"/>
                    <a:pt x="1334" y="519"/>
                  </a:cubicBezTo>
                  <a:cubicBezTo>
                    <a:pt x="1359" y="494"/>
                    <a:pt x="1334" y="445"/>
                    <a:pt x="1309" y="445"/>
                  </a:cubicBezTo>
                  <a:cubicBezTo>
                    <a:pt x="1285" y="445"/>
                    <a:pt x="1235" y="445"/>
                    <a:pt x="1235" y="470"/>
                  </a:cubicBezTo>
                  <a:cubicBezTo>
                    <a:pt x="1137" y="643"/>
                    <a:pt x="1013" y="815"/>
                    <a:pt x="865" y="963"/>
                  </a:cubicBezTo>
                  <a:cubicBezTo>
                    <a:pt x="768" y="1061"/>
                    <a:pt x="640" y="1127"/>
                    <a:pt x="506" y="1127"/>
                  </a:cubicBezTo>
                  <a:cubicBezTo>
                    <a:pt x="470" y="1127"/>
                    <a:pt x="433" y="1122"/>
                    <a:pt x="396" y="1112"/>
                  </a:cubicBezTo>
                  <a:cubicBezTo>
                    <a:pt x="223" y="1062"/>
                    <a:pt x="198" y="889"/>
                    <a:pt x="198" y="692"/>
                  </a:cubicBezTo>
                  <a:cubicBezTo>
                    <a:pt x="198" y="470"/>
                    <a:pt x="248" y="272"/>
                    <a:pt x="322" y="75"/>
                  </a:cubicBezTo>
                  <a:cubicBezTo>
                    <a:pt x="322" y="50"/>
                    <a:pt x="297" y="25"/>
                    <a:pt x="272" y="1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4"/>
            <p:cNvSpPr/>
            <p:nvPr/>
          </p:nvSpPr>
          <p:spPr>
            <a:xfrm>
              <a:off x="6707850" y="1662850"/>
              <a:ext cx="4975" cy="4350"/>
            </a:xfrm>
            <a:custGeom>
              <a:avLst/>
              <a:gdLst/>
              <a:ahLst/>
              <a:cxnLst/>
              <a:rect l="l" t="t" r="r" b="b"/>
              <a:pathLst>
                <a:path w="199" h="174" extrusionOk="0">
                  <a:moveTo>
                    <a:pt x="99" y="1"/>
                  </a:moveTo>
                  <a:cubicBezTo>
                    <a:pt x="1" y="1"/>
                    <a:pt x="1" y="173"/>
                    <a:pt x="99" y="173"/>
                  </a:cubicBezTo>
                  <a:cubicBezTo>
                    <a:pt x="198" y="173"/>
                    <a:pt x="198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4"/>
            <p:cNvSpPr/>
            <p:nvPr/>
          </p:nvSpPr>
          <p:spPr>
            <a:xfrm>
              <a:off x="6686875" y="1653600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74" y="0"/>
                  </a:moveTo>
                  <a:cubicBezTo>
                    <a:pt x="0" y="25"/>
                    <a:pt x="0" y="148"/>
                    <a:pt x="74" y="173"/>
                  </a:cubicBezTo>
                  <a:cubicBezTo>
                    <a:pt x="173" y="148"/>
                    <a:pt x="173" y="25"/>
                    <a:pt x="7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4"/>
            <p:cNvSpPr/>
            <p:nvPr/>
          </p:nvSpPr>
          <p:spPr>
            <a:xfrm>
              <a:off x="6670200" y="1630150"/>
              <a:ext cx="4350" cy="3725"/>
            </a:xfrm>
            <a:custGeom>
              <a:avLst/>
              <a:gdLst/>
              <a:ahLst/>
              <a:cxnLst/>
              <a:rect l="l" t="t" r="r" b="b"/>
              <a:pathLst>
                <a:path w="174" h="149" extrusionOk="0">
                  <a:moveTo>
                    <a:pt x="75" y="0"/>
                  </a:moveTo>
                  <a:cubicBezTo>
                    <a:pt x="1" y="0"/>
                    <a:pt x="1" y="124"/>
                    <a:pt x="75" y="148"/>
                  </a:cubicBezTo>
                  <a:cubicBezTo>
                    <a:pt x="173" y="124"/>
                    <a:pt x="173" y="0"/>
                    <a:pt x="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4"/>
            <p:cNvSpPr/>
            <p:nvPr/>
          </p:nvSpPr>
          <p:spPr>
            <a:xfrm>
              <a:off x="6675750" y="1617800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0"/>
                  </a:moveTo>
                  <a:cubicBezTo>
                    <a:pt x="1" y="0"/>
                    <a:pt x="1" y="148"/>
                    <a:pt x="100" y="148"/>
                  </a:cubicBezTo>
                  <a:cubicBezTo>
                    <a:pt x="198" y="148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4"/>
            <p:cNvSpPr/>
            <p:nvPr/>
          </p:nvSpPr>
          <p:spPr>
            <a:xfrm>
              <a:off x="6659700" y="1598050"/>
              <a:ext cx="4975" cy="4350"/>
            </a:xfrm>
            <a:custGeom>
              <a:avLst/>
              <a:gdLst/>
              <a:ahLst/>
              <a:cxnLst/>
              <a:rect l="l" t="t" r="r" b="b"/>
              <a:pathLst>
                <a:path w="199" h="174" extrusionOk="0">
                  <a:moveTo>
                    <a:pt x="100" y="0"/>
                  </a:moveTo>
                  <a:cubicBezTo>
                    <a:pt x="1" y="0"/>
                    <a:pt x="1" y="173"/>
                    <a:pt x="100" y="173"/>
                  </a:cubicBezTo>
                  <a:cubicBezTo>
                    <a:pt x="198" y="173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4"/>
            <p:cNvSpPr/>
            <p:nvPr/>
          </p:nvSpPr>
          <p:spPr>
            <a:xfrm>
              <a:off x="6644900" y="1586925"/>
              <a:ext cx="4950" cy="3725"/>
            </a:xfrm>
            <a:custGeom>
              <a:avLst/>
              <a:gdLst/>
              <a:ahLst/>
              <a:cxnLst/>
              <a:rect l="l" t="t" r="r" b="b"/>
              <a:pathLst>
                <a:path w="198" h="149" extrusionOk="0">
                  <a:moveTo>
                    <a:pt x="99" y="1"/>
                  </a:moveTo>
                  <a:cubicBezTo>
                    <a:pt x="0" y="1"/>
                    <a:pt x="0" y="149"/>
                    <a:pt x="99" y="149"/>
                  </a:cubicBezTo>
                  <a:cubicBezTo>
                    <a:pt x="198" y="149"/>
                    <a:pt x="198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4"/>
            <p:cNvSpPr/>
            <p:nvPr/>
          </p:nvSpPr>
          <p:spPr>
            <a:xfrm>
              <a:off x="6657250" y="1562250"/>
              <a:ext cx="4325" cy="3725"/>
            </a:xfrm>
            <a:custGeom>
              <a:avLst/>
              <a:gdLst/>
              <a:ahLst/>
              <a:cxnLst/>
              <a:rect l="l" t="t" r="r" b="b"/>
              <a:pathLst>
                <a:path w="173" h="149" extrusionOk="0">
                  <a:moveTo>
                    <a:pt x="99" y="0"/>
                  </a:moveTo>
                  <a:cubicBezTo>
                    <a:pt x="0" y="25"/>
                    <a:pt x="0" y="148"/>
                    <a:pt x="99" y="148"/>
                  </a:cubicBezTo>
                  <a:cubicBezTo>
                    <a:pt x="173" y="148"/>
                    <a:pt x="173" y="25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4"/>
            <p:cNvSpPr/>
            <p:nvPr/>
          </p:nvSpPr>
          <p:spPr>
            <a:xfrm>
              <a:off x="6652300" y="1546200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99" y="0"/>
                  </a:moveTo>
                  <a:cubicBezTo>
                    <a:pt x="1" y="0"/>
                    <a:pt x="1" y="149"/>
                    <a:pt x="99" y="149"/>
                  </a:cubicBezTo>
                  <a:cubicBezTo>
                    <a:pt x="198" y="149"/>
                    <a:pt x="198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4"/>
            <p:cNvSpPr/>
            <p:nvPr/>
          </p:nvSpPr>
          <p:spPr>
            <a:xfrm>
              <a:off x="6639350" y="1535700"/>
              <a:ext cx="4950" cy="3725"/>
            </a:xfrm>
            <a:custGeom>
              <a:avLst/>
              <a:gdLst/>
              <a:ahLst/>
              <a:cxnLst/>
              <a:rect l="l" t="t" r="r" b="b"/>
              <a:pathLst>
                <a:path w="198" h="149" extrusionOk="0">
                  <a:moveTo>
                    <a:pt x="99" y="1"/>
                  </a:moveTo>
                  <a:cubicBezTo>
                    <a:pt x="0" y="1"/>
                    <a:pt x="0" y="149"/>
                    <a:pt x="99" y="149"/>
                  </a:cubicBezTo>
                  <a:cubicBezTo>
                    <a:pt x="198" y="149"/>
                    <a:pt x="198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4"/>
            <p:cNvSpPr/>
            <p:nvPr/>
          </p:nvSpPr>
          <p:spPr>
            <a:xfrm>
              <a:off x="6647375" y="1517800"/>
              <a:ext cx="4325" cy="4350"/>
            </a:xfrm>
            <a:custGeom>
              <a:avLst/>
              <a:gdLst/>
              <a:ahLst/>
              <a:cxnLst/>
              <a:rect l="l" t="t" r="r" b="b"/>
              <a:pathLst>
                <a:path w="173" h="174" extrusionOk="0">
                  <a:moveTo>
                    <a:pt x="99" y="1"/>
                  </a:moveTo>
                  <a:cubicBezTo>
                    <a:pt x="0" y="25"/>
                    <a:pt x="0" y="149"/>
                    <a:pt x="99" y="174"/>
                  </a:cubicBezTo>
                  <a:cubicBezTo>
                    <a:pt x="173" y="149"/>
                    <a:pt x="173" y="25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4"/>
            <p:cNvSpPr/>
            <p:nvPr/>
          </p:nvSpPr>
          <p:spPr>
            <a:xfrm>
              <a:off x="6659700" y="1515950"/>
              <a:ext cx="5600" cy="3725"/>
            </a:xfrm>
            <a:custGeom>
              <a:avLst/>
              <a:gdLst/>
              <a:ahLst/>
              <a:cxnLst/>
              <a:rect l="l" t="t" r="r" b="b"/>
              <a:pathLst>
                <a:path w="224" h="149" extrusionOk="0">
                  <a:moveTo>
                    <a:pt x="124" y="1"/>
                  </a:moveTo>
                  <a:cubicBezTo>
                    <a:pt x="1" y="1"/>
                    <a:pt x="1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4"/>
            <p:cNvSpPr/>
            <p:nvPr/>
          </p:nvSpPr>
          <p:spPr>
            <a:xfrm>
              <a:off x="6648600" y="1493725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4" y="1"/>
                  </a:moveTo>
                  <a:cubicBezTo>
                    <a:pt x="1" y="1"/>
                    <a:pt x="1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4"/>
            <p:cNvSpPr/>
            <p:nvPr/>
          </p:nvSpPr>
          <p:spPr>
            <a:xfrm>
              <a:off x="6642425" y="1483250"/>
              <a:ext cx="4350" cy="4325"/>
            </a:xfrm>
            <a:custGeom>
              <a:avLst/>
              <a:gdLst/>
              <a:ahLst/>
              <a:cxnLst/>
              <a:rect l="l" t="t" r="r" b="b"/>
              <a:pathLst>
                <a:path w="174" h="173" extrusionOk="0">
                  <a:moveTo>
                    <a:pt x="99" y="0"/>
                  </a:moveTo>
                  <a:cubicBezTo>
                    <a:pt x="1" y="25"/>
                    <a:pt x="1" y="148"/>
                    <a:pt x="99" y="173"/>
                  </a:cubicBezTo>
                  <a:cubicBezTo>
                    <a:pt x="173" y="148"/>
                    <a:pt x="173" y="25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4"/>
            <p:cNvSpPr/>
            <p:nvPr/>
          </p:nvSpPr>
          <p:spPr>
            <a:xfrm>
              <a:off x="6649225" y="1461025"/>
              <a:ext cx="5575" cy="4350"/>
            </a:xfrm>
            <a:custGeom>
              <a:avLst/>
              <a:gdLst/>
              <a:ahLst/>
              <a:cxnLst/>
              <a:rect l="l" t="t" r="r" b="b"/>
              <a:pathLst>
                <a:path w="223" h="174" extrusionOk="0">
                  <a:moveTo>
                    <a:pt x="99" y="0"/>
                  </a:moveTo>
                  <a:cubicBezTo>
                    <a:pt x="0" y="0"/>
                    <a:pt x="0" y="173"/>
                    <a:pt x="99" y="173"/>
                  </a:cubicBezTo>
                  <a:cubicBezTo>
                    <a:pt x="222" y="173"/>
                    <a:pt x="222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4"/>
            <p:cNvSpPr/>
            <p:nvPr/>
          </p:nvSpPr>
          <p:spPr>
            <a:xfrm>
              <a:off x="6668975" y="1459175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74" y="0"/>
                  </a:moveTo>
                  <a:cubicBezTo>
                    <a:pt x="0" y="25"/>
                    <a:pt x="0" y="148"/>
                    <a:pt x="74" y="173"/>
                  </a:cubicBezTo>
                  <a:cubicBezTo>
                    <a:pt x="173" y="148"/>
                    <a:pt x="173" y="25"/>
                    <a:pt x="7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4"/>
            <p:cNvSpPr/>
            <p:nvPr/>
          </p:nvSpPr>
          <p:spPr>
            <a:xfrm>
              <a:off x="6665875" y="1441875"/>
              <a:ext cx="4975" cy="4350"/>
            </a:xfrm>
            <a:custGeom>
              <a:avLst/>
              <a:gdLst/>
              <a:ahLst/>
              <a:cxnLst/>
              <a:rect l="l" t="t" r="r" b="b"/>
              <a:pathLst>
                <a:path w="199" h="174" extrusionOk="0">
                  <a:moveTo>
                    <a:pt x="100" y="1"/>
                  </a:moveTo>
                  <a:cubicBezTo>
                    <a:pt x="1" y="1"/>
                    <a:pt x="1" y="174"/>
                    <a:pt x="100" y="174"/>
                  </a:cubicBezTo>
                  <a:cubicBezTo>
                    <a:pt x="198" y="174"/>
                    <a:pt x="198" y="1"/>
                    <a:pt x="10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4"/>
            <p:cNvSpPr/>
            <p:nvPr/>
          </p:nvSpPr>
          <p:spPr>
            <a:xfrm>
              <a:off x="6657850" y="1423375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0"/>
                  </a:moveTo>
                  <a:cubicBezTo>
                    <a:pt x="1" y="0"/>
                    <a:pt x="1" y="148"/>
                    <a:pt x="100" y="148"/>
                  </a:cubicBezTo>
                  <a:cubicBezTo>
                    <a:pt x="198" y="148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4"/>
            <p:cNvSpPr/>
            <p:nvPr/>
          </p:nvSpPr>
          <p:spPr>
            <a:xfrm>
              <a:off x="6662175" y="1406100"/>
              <a:ext cx="4350" cy="3725"/>
            </a:xfrm>
            <a:custGeom>
              <a:avLst/>
              <a:gdLst/>
              <a:ahLst/>
              <a:cxnLst/>
              <a:rect l="l" t="t" r="r" b="b"/>
              <a:pathLst>
                <a:path w="174" h="149" extrusionOk="0">
                  <a:moveTo>
                    <a:pt x="75" y="0"/>
                  </a:moveTo>
                  <a:cubicBezTo>
                    <a:pt x="1" y="0"/>
                    <a:pt x="1" y="123"/>
                    <a:pt x="75" y="148"/>
                  </a:cubicBezTo>
                  <a:cubicBezTo>
                    <a:pt x="174" y="123"/>
                    <a:pt x="174" y="0"/>
                    <a:pt x="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4"/>
            <p:cNvSpPr/>
            <p:nvPr/>
          </p:nvSpPr>
          <p:spPr>
            <a:xfrm>
              <a:off x="6675750" y="1390050"/>
              <a:ext cx="3725" cy="3725"/>
            </a:xfrm>
            <a:custGeom>
              <a:avLst/>
              <a:gdLst/>
              <a:ahLst/>
              <a:cxnLst/>
              <a:rect l="l" t="t" r="r" b="b"/>
              <a:pathLst>
                <a:path w="149" h="149" extrusionOk="0">
                  <a:moveTo>
                    <a:pt x="75" y="0"/>
                  </a:moveTo>
                  <a:cubicBezTo>
                    <a:pt x="1" y="0"/>
                    <a:pt x="1" y="124"/>
                    <a:pt x="75" y="148"/>
                  </a:cubicBezTo>
                  <a:cubicBezTo>
                    <a:pt x="149" y="124"/>
                    <a:pt x="149" y="0"/>
                    <a:pt x="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4"/>
            <p:cNvSpPr/>
            <p:nvPr/>
          </p:nvSpPr>
          <p:spPr>
            <a:xfrm>
              <a:off x="6687475" y="1402375"/>
              <a:ext cx="4975" cy="3750"/>
            </a:xfrm>
            <a:custGeom>
              <a:avLst/>
              <a:gdLst/>
              <a:ahLst/>
              <a:cxnLst/>
              <a:rect l="l" t="t" r="r" b="b"/>
              <a:pathLst>
                <a:path w="199" h="150" extrusionOk="0">
                  <a:moveTo>
                    <a:pt x="100" y="1"/>
                  </a:moveTo>
                  <a:cubicBezTo>
                    <a:pt x="1" y="1"/>
                    <a:pt x="1" y="149"/>
                    <a:pt x="100" y="149"/>
                  </a:cubicBezTo>
                  <a:cubicBezTo>
                    <a:pt x="198" y="149"/>
                    <a:pt x="198" y="1"/>
                    <a:pt x="10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4"/>
            <p:cNvSpPr/>
            <p:nvPr/>
          </p:nvSpPr>
          <p:spPr>
            <a:xfrm>
              <a:off x="6689350" y="1410400"/>
              <a:ext cx="3725" cy="4350"/>
            </a:xfrm>
            <a:custGeom>
              <a:avLst/>
              <a:gdLst/>
              <a:ahLst/>
              <a:cxnLst/>
              <a:rect l="l" t="t" r="r" b="b"/>
              <a:pathLst>
                <a:path w="149" h="174" extrusionOk="0">
                  <a:moveTo>
                    <a:pt x="74" y="1"/>
                  </a:moveTo>
                  <a:cubicBezTo>
                    <a:pt x="0" y="26"/>
                    <a:pt x="0" y="149"/>
                    <a:pt x="74" y="174"/>
                  </a:cubicBezTo>
                  <a:cubicBezTo>
                    <a:pt x="148" y="149"/>
                    <a:pt x="148" y="26"/>
                    <a:pt x="7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4"/>
            <p:cNvSpPr/>
            <p:nvPr/>
          </p:nvSpPr>
          <p:spPr>
            <a:xfrm>
              <a:off x="6696125" y="1376450"/>
              <a:ext cx="4350" cy="3750"/>
            </a:xfrm>
            <a:custGeom>
              <a:avLst/>
              <a:gdLst/>
              <a:ahLst/>
              <a:cxnLst/>
              <a:rect l="l" t="t" r="r" b="b"/>
              <a:pathLst>
                <a:path w="174" h="150" extrusionOk="0">
                  <a:moveTo>
                    <a:pt x="99" y="1"/>
                  </a:moveTo>
                  <a:cubicBezTo>
                    <a:pt x="1" y="1"/>
                    <a:pt x="1" y="124"/>
                    <a:pt x="99" y="149"/>
                  </a:cubicBezTo>
                  <a:cubicBezTo>
                    <a:pt x="173" y="124"/>
                    <a:pt x="173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4"/>
            <p:cNvSpPr/>
            <p:nvPr/>
          </p:nvSpPr>
          <p:spPr>
            <a:xfrm>
              <a:off x="6704150" y="1350550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4" y="0"/>
                  </a:moveTo>
                  <a:cubicBezTo>
                    <a:pt x="1" y="0"/>
                    <a:pt x="1" y="148"/>
                    <a:pt x="124" y="148"/>
                  </a:cubicBezTo>
                  <a:cubicBezTo>
                    <a:pt x="223" y="148"/>
                    <a:pt x="223" y="0"/>
                    <a:pt x="12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4"/>
            <p:cNvSpPr/>
            <p:nvPr/>
          </p:nvSpPr>
          <p:spPr>
            <a:xfrm>
              <a:off x="6718975" y="1351150"/>
              <a:ext cx="4325" cy="4350"/>
            </a:xfrm>
            <a:custGeom>
              <a:avLst/>
              <a:gdLst/>
              <a:ahLst/>
              <a:cxnLst/>
              <a:rect l="l" t="t" r="r" b="b"/>
              <a:pathLst>
                <a:path w="173" h="174" extrusionOk="0">
                  <a:moveTo>
                    <a:pt x="99" y="1"/>
                  </a:moveTo>
                  <a:cubicBezTo>
                    <a:pt x="0" y="25"/>
                    <a:pt x="0" y="149"/>
                    <a:pt x="99" y="174"/>
                  </a:cubicBezTo>
                  <a:cubicBezTo>
                    <a:pt x="173" y="149"/>
                    <a:pt x="173" y="25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4"/>
            <p:cNvSpPr/>
            <p:nvPr/>
          </p:nvSpPr>
          <p:spPr>
            <a:xfrm>
              <a:off x="6717725" y="1359175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4" y="1"/>
                  </a:moveTo>
                  <a:cubicBezTo>
                    <a:pt x="1" y="1"/>
                    <a:pt x="1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4"/>
            <p:cNvSpPr/>
            <p:nvPr/>
          </p:nvSpPr>
          <p:spPr>
            <a:xfrm>
              <a:off x="6727000" y="1363500"/>
              <a:ext cx="4325" cy="4350"/>
            </a:xfrm>
            <a:custGeom>
              <a:avLst/>
              <a:gdLst/>
              <a:ahLst/>
              <a:cxnLst/>
              <a:rect l="l" t="t" r="r" b="b"/>
              <a:pathLst>
                <a:path w="173" h="174" extrusionOk="0">
                  <a:moveTo>
                    <a:pt x="99" y="0"/>
                  </a:moveTo>
                  <a:cubicBezTo>
                    <a:pt x="0" y="25"/>
                    <a:pt x="0" y="149"/>
                    <a:pt x="99" y="173"/>
                  </a:cubicBezTo>
                  <a:cubicBezTo>
                    <a:pt x="173" y="149"/>
                    <a:pt x="173" y="25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4"/>
            <p:cNvSpPr/>
            <p:nvPr/>
          </p:nvSpPr>
          <p:spPr>
            <a:xfrm>
              <a:off x="6744275" y="1341275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4" y="1"/>
                  </a:moveTo>
                  <a:cubicBezTo>
                    <a:pt x="0" y="1"/>
                    <a:pt x="0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4"/>
            <p:cNvSpPr/>
            <p:nvPr/>
          </p:nvSpPr>
          <p:spPr>
            <a:xfrm>
              <a:off x="6747350" y="1332025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0"/>
                  </a:moveTo>
                  <a:cubicBezTo>
                    <a:pt x="1" y="0"/>
                    <a:pt x="1" y="148"/>
                    <a:pt x="100" y="148"/>
                  </a:cubicBezTo>
                  <a:cubicBezTo>
                    <a:pt x="198" y="148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4"/>
            <p:cNvSpPr/>
            <p:nvPr/>
          </p:nvSpPr>
          <p:spPr>
            <a:xfrm>
              <a:off x="6754775" y="1359175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3" y="1"/>
                  </a:moveTo>
                  <a:cubicBezTo>
                    <a:pt x="0" y="1"/>
                    <a:pt x="0" y="149"/>
                    <a:pt x="123" y="149"/>
                  </a:cubicBezTo>
                  <a:cubicBezTo>
                    <a:pt x="222" y="149"/>
                    <a:pt x="222" y="1"/>
                    <a:pt x="12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4"/>
            <p:cNvSpPr/>
            <p:nvPr/>
          </p:nvSpPr>
          <p:spPr>
            <a:xfrm>
              <a:off x="6764650" y="1365975"/>
              <a:ext cx="5575" cy="4350"/>
            </a:xfrm>
            <a:custGeom>
              <a:avLst/>
              <a:gdLst/>
              <a:ahLst/>
              <a:cxnLst/>
              <a:rect l="l" t="t" r="r" b="b"/>
              <a:pathLst>
                <a:path w="223" h="174" extrusionOk="0">
                  <a:moveTo>
                    <a:pt x="124" y="0"/>
                  </a:moveTo>
                  <a:cubicBezTo>
                    <a:pt x="0" y="0"/>
                    <a:pt x="0" y="173"/>
                    <a:pt x="124" y="173"/>
                  </a:cubicBezTo>
                  <a:cubicBezTo>
                    <a:pt x="222" y="173"/>
                    <a:pt x="222" y="0"/>
                    <a:pt x="12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4"/>
            <p:cNvSpPr/>
            <p:nvPr/>
          </p:nvSpPr>
          <p:spPr>
            <a:xfrm>
              <a:off x="6784400" y="1356100"/>
              <a:ext cx="5575" cy="4350"/>
            </a:xfrm>
            <a:custGeom>
              <a:avLst/>
              <a:gdLst/>
              <a:ahLst/>
              <a:cxnLst/>
              <a:rect l="l" t="t" r="r" b="b"/>
              <a:pathLst>
                <a:path w="223" h="174" extrusionOk="0">
                  <a:moveTo>
                    <a:pt x="99" y="0"/>
                  </a:moveTo>
                  <a:cubicBezTo>
                    <a:pt x="0" y="0"/>
                    <a:pt x="0" y="173"/>
                    <a:pt x="99" y="173"/>
                  </a:cubicBezTo>
                  <a:cubicBezTo>
                    <a:pt x="222" y="173"/>
                    <a:pt x="222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4"/>
            <p:cNvSpPr/>
            <p:nvPr/>
          </p:nvSpPr>
          <p:spPr>
            <a:xfrm>
              <a:off x="6805375" y="1350550"/>
              <a:ext cx="4350" cy="4325"/>
            </a:xfrm>
            <a:custGeom>
              <a:avLst/>
              <a:gdLst/>
              <a:ahLst/>
              <a:cxnLst/>
              <a:rect l="l" t="t" r="r" b="b"/>
              <a:pathLst>
                <a:path w="174" h="173" extrusionOk="0">
                  <a:moveTo>
                    <a:pt x="75" y="0"/>
                  </a:moveTo>
                  <a:cubicBezTo>
                    <a:pt x="1" y="25"/>
                    <a:pt x="1" y="148"/>
                    <a:pt x="75" y="173"/>
                  </a:cubicBezTo>
                  <a:cubicBezTo>
                    <a:pt x="173" y="148"/>
                    <a:pt x="173" y="25"/>
                    <a:pt x="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4"/>
            <p:cNvSpPr/>
            <p:nvPr/>
          </p:nvSpPr>
          <p:spPr>
            <a:xfrm>
              <a:off x="6809075" y="1339425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75" y="1"/>
                  </a:moveTo>
                  <a:cubicBezTo>
                    <a:pt x="1" y="25"/>
                    <a:pt x="1" y="149"/>
                    <a:pt x="75" y="173"/>
                  </a:cubicBezTo>
                  <a:cubicBezTo>
                    <a:pt x="173" y="149"/>
                    <a:pt x="173" y="25"/>
                    <a:pt x="7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4"/>
            <p:cNvSpPr/>
            <p:nvPr/>
          </p:nvSpPr>
          <p:spPr>
            <a:xfrm>
              <a:off x="6793025" y="1332025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75" y="0"/>
                  </a:moveTo>
                  <a:cubicBezTo>
                    <a:pt x="1" y="25"/>
                    <a:pt x="1" y="148"/>
                    <a:pt x="75" y="173"/>
                  </a:cubicBezTo>
                  <a:cubicBezTo>
                    <a:pt x="174" y="148"/>
                    <a:pt x="174" y="25"/>
                    <a:pt x="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4"/>
            <p:cNvSpPr/>
            <p:nvPr/>
          </p:nvSpPr>
          <p:spPr>
            <a:xfrm>
              <a:off x="6781925" y="1334500"/>
              <a:ext cx="4350" cy="4325"/>
            </a:xfrm>
            <a:custGeom>
              <a:avLst/>
              <a:gdLst/>
              <a:ahLst/>
              <a:cxnLst/>
              <a:rect l="l" t="t" r="r" b="b"/>
              <a:pathLst>
                <a:path w="174" h="173" extrusionOk="0">
                  <a:moveTo>
                    <a:pt x="74" y="0"/>
                  </a:moveTo>
                  <a:cubicBezTo>
                    <a:pt x="0" y="25"/>
                    <a:pt x="0" y="148"/>
                    <a:pt x="74" y="173"/>
                  </a:cubicBezTo>
                  <a:cubicBezTo>
                    <a:pt x="173" y="148"/>
                    <a:pt x="173" y="25"/>
                    <a:pt x="7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4"/>
            <p:cNvSpPr/>
            <p:nvPr/>
          </p:nvSpPr>
          <p:spPr>
            <a:xfrm>
              <a:off x="6765875" y="1343750"/>
              <a:ext cx="5575" cy="4350"/>
            </a:xfrm>
            <a:custGeom>
              <a:avLst/>
              <a:gdLst/>
              <a:ahLst/>
              <a:cxnLst/>
              <a:rect l="l" t="t" r="r" b="b"/>
              <a:pathLst>
                <a:path w="223" h="174" extrusionOk="0">
                  <a:moveTo>
                    <a:pt x="99" y="0"/>
                  </a:moveTo>
                  <a:cubicBezTo>
                    <a:pt x="0" y="0"/>
                    <a:pt x="0" y="173"/>
                    <a:pt x="99" y="173"/>
                  </a:cubicBezTo>
                  <a:cubicBezTo>
                    <a:pt x="223" y="173"/>
                    <a:pt x="223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4"/>
            <p:cNvSpPr/>
            <p:nvPr/>
          </p:nvSpPr>
          <p:spPr>
            <a:xfrm>
              <a:off x="6774525" y="1319675"/>
              <a:ext cx="4325" cy="4350"/>
            </a:xfrm>
            <a:custGeom>
              <a:avLst/>
              <a:gdLst/>
              <a:ahLst/>
              <a:cxnLst/>
              <a:rect l="l" t="t" r="r" b="b"/>
              <a:pathLst>
                <a:path w="173" h="174" extrusionOk="0">
                  <a:moveTo>
                    <a:pt x="74" y="1"/>
                  </a:moveTo>
                  <a:cubicBezTo>
                    <a:pt x="0" y="25"/>
                    <a:pt x="0" y="149"/>
                    <a:pt x="74" y="173"/>
                  </a:cubicBezTo>
                  <a:cubicBezTo>
                    <a:pt x="173" y="149"/>
                    <a:pt x="173" y="25"/>
                    <a:pt x="7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4"/>
            <p:cNvSpPr/>
            <p:nvPr/>
          </p:nvSpPr>
          <p:spPr>
            <a:xfrm>
              <a:off x="6817725" y="1317825"/>
              <a:ext cx="4950" cy="4350"/>
            </a:xfrm>
            <a:custGeom>
              <a:avLst/>
              <a:gdLst/>
              <a:ahLst/>
              <a:cxnLst/>
              <a:rect l="l" t="t" r="r" b="b"/>
              <a:pathLst>
                <a:path w="198" h="174" extrusionOk="0">
                  <a:moveTo>
                    <a:pt x="99" y="0"/>
                  </a:moveTo>
                  <a:cubicBezTo>
                    <a:pt x="0" y="0"/>
                    <a:pt x="0" y="173"/>
                    <a:pt x="99" y="173"/>
                  </a:cubicBezTo>
                  <a:cubicBezTo>
                    <a:pt x="198" y="173"/>
                    <a:pt x="198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4"/>
            <p:cNvSpPr/>
            <p:nvPr/>
          </p:nvSpPr>
          <p:spPr>
            <a:xfrm>
              <a:off x="6830675" y="1328325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0"/>
                  </a:moveTo>
                  <a:cubicBezTo>
                    <a:pt x="1" y="0"/>
                    <a:pt x="1" y="148"/>
                    <a:pt x="100" y="148"/>
                  </a:cubicBezTo>
                  <a:cubicBezTo>
                    <a:pt x="198" y="148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4"/>
            <p:cNvSpPr/>
            <p:nvPr/>
          </p:nvSpPr>
          <p:spPr>
            <a:xfrm>
              <a:off x="6842400" y="1342525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0"/>
                  </a:moveTo>
                  <a:cubicBezTo>
                    <a:pt x="1" y="0"/>
                    <a:pt x="1" y="148"/>
                    <a:pt x="100" y="148"/>
                  </a:cubicBezTo>
                  <a:cubicBezTo>
                    <a:pt x="198" y="148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4"/>
            <p:cNvSpPr/>
            <p:nvPr/>
          </p:nvSpPr>
          <p:spPr>
            <a:xfrm>
              <a:off x="6868325" y="1326475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0"/>
                  </a:moveTo>
                  <a:cubicBezTo>
                    <a:pt x="1" y="0"/>
                    <a:pt x="1" y="148"/>
                    <a:pt x="100" y="148"/>
                  </a:cubicBezTo>
                  <a:cubicBezTo>
                    <a:pt x="198" y="148"/>
                    <a:pt x="198" y="0"/>
                    <a:pt x="10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4"/>
            <p:cNvSpPr/>
            <p:nvPr/>
          </p:nvSpPr>
          <p:spPr>
            <a:xfrm>
              <a:off x="6887475" y="1336950"/>
              <a:ext cx="4950" cy="3725"/>
            </a:xfrm>
            <a:custGeom>
              <a:avLst/>
              <a:gdLst/>
              <a:ahLst/>
              <a:cxnLst/>
              <a:rect l="l" t="t" r="r" b="b"/>
              <a:pathLst>
                <a:path w="198" h="149" extrusionOk="0">
                  <a:moveTo>
                    <a:pt x="99" y="1"/>
                  </a:moveTo>
                  <a:cubicBezTo>
                    <a:pt x="0" y="1"/>
                    <a:pt x="0" y="149"/>
                    <a:pt x="99" y="149"/>
                  </a:cubicBezTo>
                  <a:cubicBezTo>
                    <a:pt x="198" y="149"/>
                    <a:pt x="198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4"/>
            <p:cNvSpPr/>
            <p:nvPr/>
          </p:nvSpPr>
          <p:spPr>
            <a:xfrm>
              <a:off x="6903525" y="1350550"/>
              <a:ext cx="4325" cy="3725"/>
            </a:xfrm>
            <a:custGeom>
              <a:avLst/>
              <a:gdLst/>
              <a:ahLst/>
              <a:cxnLst/>
              <a:rect l="l" t="t" r="r" b="b"/>
              <a:pathLst>
                <a:path w="173" h="149" extrusionOk="0">
                  <a:moveTo>
                    <a:pt x="99" y="0"/>
                  </a:moveTo>
                  <a:cubicBezTo>
                    <a:pt x="0" y="0"/>
                    <a:pt x="0" y="123"/>
                    <a:pt x="99" y="148"/>
                  </a:cubicBezTo>
                  <a:cubicBezTo>
                    <a:pt x="173" y="123"/>
                    <a:pt x="173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4"/>
            <p:cNvSpPr/>
            <p:nvPr/>
          </p:nvSpPr>
          <p:spPr>
            <a:xfrm>
              <a:off x="6928825" y="1348675"/>
              <a:ext cx="4950" cy="3750"/>
            </a:xfrm>
            <a:custGeom>
              <a:avLst/>
              <a:gdLst/>
              <a:ahLst/>
              <a:cxnLst/>
              <a:rect l="l" t="t" r="r" b="b"/>
              <a:pathLst>
                <a:path w="198" h="150" extrusionOk="0">
                  <a:moveTo>
                    <a:pt x="99" y="1"/>
                  </a:moveTo>
                  <a:cubicBezTo>
                    <a:pt x="0" y="1"/>
                    <a:pt x="0" y="149"/>
                    <a:pt x="99" y="149"/>
                  </a:cubicBezTo>
                  <a:cubicBezTo>
                    <a:pt x="198" y="149"/>
                    <a:pt x="198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4"/>
            <p:cNvSpPr/>
            <p:nvPr/>
          </p:nvSpPr>
          <p:spPr>
            <a:xfrm>
              <a:off x="6941775" y="1338800"/>
              <a:ext cx="5575" cy="3750"/>
            </a:xfrm>
            <a:custGeom>
              <a:avLst/>
              <a:gdLst/>
              <a:ahLst/>
              <a:cxnLst/>
              <a:rect l="l" t="t" r="r" b="b"/>
              <a:pathLst>
                <a:path w="223" h="150" extrusionOk="0">
                  <a:moveTo>
                    <a:pt x="124" y="1"/>
                  </a:moveTo>
                  <a:cubicBezTo>
                    <a:pt x="1" y="1"/>
                    <a:pt x="1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4"/>
            <p:cNvSpPr/>
            <p:nvPr/>
          </p:nvSpPr>
          <p:spPr>
            <a:xfrm>
              <a:off x="6944250" y="1325225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4" y="1"/>
                  </a:moveTo>
                  <a:cubicBezTo>
                    <a:pt x="1" y="1"/>
                    <a:pt x="1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4"/>
            <p:cNvSpPr/>
            <p:nvPr/>
          </p:nvSpPr>
          <p:spPr>
            <a:xfrm>
              <a:off x="6927575" y="1319675"/>
              <a:ext cx="5600" cy="3725"/>
            </a:xfrm>
            <a:custGeom>
              <a:avLst/>
              <a:gdLst/>
              <a:ahLst/>
              <a:cxnLst/>
              <a:rect l="l" t="t" r="r" b="b"/>
              <a:pathLst>
                <a:path w="224" h="149" extrusionOk="0">
                  <a:moveTo>
                    <a:pt x="124" y="1"/>
                  </a:moveTo>
                  <a:cubicBezTo>
                    <a:pt x="1" y="1"/>
                    <a:pt x="1" y="149"/>
                    <a:pt x="124" y="149"/>
                  </a:cubicBezTo>
                  <a:cubicBezTo>
                    <a:pt x="223" y="149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4"/>
            <p:cNvSpPr/>
            <p:nvPr/>
          </p:nvSpPr>
          <p:spPr>
            <a:xfrm>
              <a:off x="6922025" y="1332025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99" y="0"/>
                  </a:moveTo>
                  <a:cubicBezTo>
                    <a:pt x="1" y="0"/>
                    <a:pt x="1" y="148"/>
                    <a:pt x="99" y="148"/>
                  </a:cubicBezTo>
                  <a:cubicBezTo>
                    <a:pt x="198" y="148"/>
                    <a:pt x="198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4"/>
            <p:cNvSpPr/>
            <p:nvPr/>
          </p:nvSpPr>
          <p:spPr>
            <a:xfrm>
              <a:off x="6906600" y="1328925"/>
              <a:ext cx="4350" cy="3750"/>
            </a:xfrm>
            <a:custGeom>
              <a:avLst/>
              <a:gdLst/>
              <a:ahLst/>
              <a:cxnLst/>
              <a:rect l="l" t="t" r="r" b="b"/>
              <a:pathLst>
                <a:path w="174" h="150" extrusionOk="0">
                  <a:moveTo>
                    <a:pt x="99" y="1"/>
                  </a:moveTo>
                  <a:cubicBezTo>
                    <a:pt x="1" y="1"/>
                    <a:pt x="1" y="124"/>
                    <a:pt x="99" y="149"/>
                  </a:cubicBezTo>
                  <a:cubicBezTo>
                    <a:pt x="173" y="124"/>
                    <a:pt x="173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4"/>
            <p:cNvSpPr/>
            <p:nvPr/>
          </p:nvSpPr>
          <p:spPr>
            <a:xfrm>
              <a:off x="6893650" y="1318450"/>
              <a:ext cx="4950" cy="3725"/>
            </a:xfrm>
            <a:custGeom>
              <a:avLst/>
              <a:gdLst/>
              <a:ahLst/>
              <a:cxnLst/>
              <a:rect l="l" t="t" r="r" b="b"/>
              <a:pathLst>
                <a:path w="198" h="149" extrusionOk="0">
                  <a:moveTo>
                    <a:pt x="99" y="0"/>
                  </a:moveTo>
                  <a:cubicBezTo>
                    <a:pt x="0" y="0"/>
                    <a:pt x="0" y="148"/>
                    <a:pt x="99" y="148"/>
                  </a:cubicBezTo>
                  <a:cubicBezTo>
                    <a:pt x="198" y="148"/>
                    <a:pt x="198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4"/>
            <p:cNvSpPr/>
            <p:nvPr/>
          </p:nvSpPr>
          <p:spPr>
            <a:xfrm>
              <a:off x="6880050" y="1309800"/>
              <a:ext cx="4975" cy="3725"/>
            </a:xfrm>
            <a:custGeom>
              <a:avLst/>
              <a:gdLst/>
              <a:ahLst/>
              <a:cxnLst/>
              <a:rect l="l" t="t" r="r" b="b"/>
              <a:pathLst>
                <a:path w="199" h="149" extrusionOk="0">
                  <a:moveTo>
                    <a:pt x="100" y="1"/>
                  </a:moveTo>
                  <a:cubicBezTo>
                    <a:pt x="1" y="1"/>
                    <a:pt x="1" y="149"/>
                    <a:pt x="100" y="149"/>
                  </a:cubicBezTo>
                  <a:cubicBezTo>
                    <a:pt x="198" y="149"/>
                    <a:pt x="198" y="1"/>
                    <a:pt x="10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4"/>
            <p:cNvSpPr/>
            <p:nvPr/>
          </p:nvSpPr>
          <p:spPr>
            <a:xfrm>
              <a:off x="6858450" y="1312875"/>
              <a:ext cx="4350" cy="3750"/>
            </a:xfrm>
            <a:custGeom>
              <a:avLst/>
              <a:gdLst/>
              <a:ahLst/>
              <a:cxnLst/>
              <a:rect l="l" t="t" r="r" b="b"/>
              <a:pathLst>
                <a:path w="174" h="150" extrusionOk="0">
                  <a:moveTo>
                    <a:pt x="100" y="1"/>
                  </a:moveTo>
                  <a:cubicBezTo>
                    <a:pt x="1" y="1"/>
                    <a:pt x="1" y="124"/>
                    <a:pt x="100" y="149"/>
                  </a:cubicBezTo>
                  <a:cubicBezTo>
                    <a:pt x="174" y="124"/>
                    <a:pt x="174" y="1"/>
                    <a:pt x="10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4"/>
            <p:cNvSpPr/>
            <p:nvPr/>
          </p:nvSpPr>
          <p:spPr>
            <a:xfrm>
              <a:off x="6835000" y="1311025"/>
              <a:ext cx="3725" cy="4350"/>
            </a:xfrm>
            <a:custGeom>
              <a:avLst/>
              <a:gdLst/>
              <a:ahLst/>
              <a:cxnLst/>
              <a:rect l="l" t="t" r="r" b="b"/>
              <a:pathLst>
                <a:path w="149" h="174" extrusionOk="0">
                  <a:moveTo>
                    <a:pt x="75" y="1"/>
                  </a:moveTo>
                  <a:cubicBezTo>
                    <a:pt x="1" y="26"/>
                    <a:pt x="1" y="149"/>
                    <a:pt x="75" y="174"/>
                  </a:cubicBezTo>
                  <a:cubicBezTo>
                    <a:pt x="149" y="149"/>
                    <a:pt x="149" y="26"/>
                    <a:pt x="7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4"/>
            <p:cNvSpPr/>
            <p:nvPr/>
          </p:nvSpPr>
          <p:spPr>
            <a:xfrm>
              <a:off x="6847350" y="1323375"/>
              <a:ext cx="3725" cy="3725"/>
            </a:xfrm>
            <a:custGeom>
              <a:avLst/>
              <a:gdLst/>
              <a:ahLst/>
              <a:cxnLst/>
              <a:rect l="l" t="t" r="r" b="b"/>
              <a:pathLst>
                <a:path w="149" h="149" extrusionOk="0">
                  <a:moveTo>
                    <a:pt x="74" y="1"/>
                  </a:moveTo>
                  <a:cubicBezTo>
                    <a:pt x="0" y="25"/>
                    <a:pt x="0" y="149"/>
                    <a:pt x="74" y="149"/>
                  </a:cubicBezTo>
                  <a:cubicBezTo>
                    <a:pt x="149" y="149"/>
                    <a:pt x="149" y="25"/>
                    <a:pt x="7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4"/>
            <p:cNvSpPr/>
            <p:nvPr/>
          </p:nvSpPr>
          <p:spPr>
            <a:xfrm>
              <a:off x="6835625" y="1350550"/>
              <a:ext cx="4950" cy="3725"/>
            </a:xfrm>
            <a:custGeom>
              <a:avLst/>
              <a:gdLst/>
              <a:ahLst/>
              <a:cxnLst/>
              <a:rect l="l" t="t" r="r" b="b"/>
              <a:pathLst>
                <a:path w="198" h="149" extrusionOk="0">
                  <a:moveTo>
                    <a:pt x="99" y="0"/>
                  </a:moveTo>
                  <a:cubicBezTo>
                    <a:pt x="0" y="0"/>
                    <a:pt x="0" y="148"/>
                    <a:pt x="99" y="148"/>
                  </a:cubicBezTo>
                  <a:cubicBezTo>
                    <a:pt x="198" y="148"/>
                    <a:pt x="198" y="0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4"/>
            <p:cNvSpPr/>
            <p:nvPr/>
          </p:nvSpPr>
          <p:spPr>
            <a:xfrm>
              <a:off x="6790550" y="1319050"/>
              <a:ext cx="4975" cy="4350"/>
            </a:xfrm>
            <a:custGeom>
              <a:avLst/>
              <a:gdLst/>
              <a:ahLst/>
              <a:cxnLst/>
              <a:rect l="l" t="t" r="r" b="b"/>
              <a:pathLst>
                <a:path w="199" h="174" extrusionOk="0">
                  <a:moveTo>
                    <a:pt x="100" y="1"/>
                  </a:moveTo>
                  <a:cubicBezTo>
                    <a:pt x="1" y="1"/>
                    <a:pt x="1" y="174"/>
                    <a:pt x="100" y="174"/>
                  </a:cubicBezTo>
                  <a:cubicBezTo>
                    <a:pt x="199" y="174"/>
                    <a:pt x="199" y="1"/>
                    <a:pt x="10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4"/>
            <p:cNvSpPr/>
            <p:nvPr/>
          </p:nvSpPr>
          <p:spPr>
            <a:xfrm>
              <a:off x="6760925" y="1329550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75" y="1"/>
                  </a:moveTo>
                  <a:cubicBezTo>
                    <a:pt x="1" y="25"/>
                    <a:pt x="1" y="149"/>
                    <a:pt x="75" y="173"/>
                  </a:cubicBezTo>
                  <a:cubicBezTo>
                    <a:pt x="174" y="149"/>
                    <a:pt x="174" y="25"/>
                    <a:pt x="7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4"/>
            <p:cNvSpPr/>
            <p:nvPr/>
          </p:nvSpPr>
          <p:spPr>
            <a:xfrm>
              <a:off x="6735000" y="1368425"/>
              <a:ext cx="5600" cy="4350"/>
            </a:xfrm>
            <a:custGeom>
              <a:avLst/>
              <a:gdLst/>
              <a:ahLst/>
              <a:cxnLst/>
              <a:rect l="l" t="t" r="r" b="b"/>
              <a:pathLst>
                <a:path w="224" h="174" extrusionOk="0">
                  <a:moveTo>
                    <a:pt x="124" y="1"/>
                  </a:moveTo>
                  <a:cubicBezTo>
                    <a:pt x="1" y="1"/>
                    <a:pt x="1" y="174"/>
                    <a:pt x="124" y="174"/>
                  </a:cubicBezTo>
                  <a:cubicBezTo>
                    <a:pt x="223" y="174"/>
                    <a:pt x="223" y="1"/>
                    <a:pt x="1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4"/>
            <p:cNvSpPr/>
            <p:nvPr/>
          </p:nvSpPr>
          <p:spPr>
            <a:xfrm>
              <a:off x="6710325" y="1388800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99" y="1"/>
                  </a:moveTo>
                  <a:cubicBezTo>
                    <a:pt x="0" y="25"/>
                    <a:pt x="0" y="149"/>
                    <a:pt x="99" y="174"/>
                  </a:cubicBezTo>
                  <a:cubicBezTo>
                    <a:pt x="173" y="149"/>
                    <a:pt x="173" y="25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4"/>
            <p:cNvSpPr/>
            <p:nvPr/>
          </p:nvSpPr>
          <p:spPr>
            <a:xfrm>
              <a:off x="6712175" y="1370900"/>
              <a:ext cx="4950" cy="4350"/>
            </a:xfrm>
            <a:custGeom>
              <a:avLst/>
              <a:gdLst/>
              <a:ahLst/>
              <a:cxnLst/>
              <a:rect l="l" t="t" r="r" b="b"/>
              <a:pathLst>
                <a:path w="198" h="174" extrusionOk="0">
                  <a:moveTo>
                    <a:pt x="99" y="1"/>
                  </a:moveTo>
                  <a:cubicBezTo>
                    <a:pt x="0" y="1"/>
                    <a:pt x="0" y="174"/>
                    <a:pt x="99" y="174"/>
                  </a:cubicBezTo>
                  <a:cubicBezTo>
                    <a:pt x="198" y="174"/>
                    <a:pt x="198" y="1"/>
                    <a:pt x="9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4"/>
            <p:cNvSpPr/>
            <p:nvPr/>
          </p:nvSpPr>
          <p:spPr>
            <a:xfrm>
              <a:off x="6965850" y="1334500"/>
              <a:ext cx="5575" cy="3725"/>
            </a:xfrm>
            <a:custGeom>
              <a:avLst/>
              <a:gdLst/>
              <a:ahLst/>
              <a:cxnLst/>
              <a:rect l="l" t="t" r="r" b="b"/>
              <a:pathLst>
                <a:path w="223" h="149" extrusionOk="0">
                  <a:moveTo>
                    <a:pt x="124" y="0"/>
                  </a:moveTo>
                  <a:cubicBezTo>
                    <a:pt x="1" y="0"/>
                    <a:pt x="1" y="148"/>
                    <a:pt x="124" y="148"/>
                  </a:cubicBezTo>
                  <a:cubicBezTo>
                    <a:pt x="223" y="148"/>
                    <a:pt x="223" y="0"/>
                    <a:pt x="12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4"/>
            <p:cNvSpPr/>
            <p:nvPr/>
          </p:nvSpPr>
          <p:spPr>
            <a:xfrm>
              <a:off x="6980050" y="1336350"/>
              <a:ext cx="4350" cy="4325"/>
            </a:xfrm>
            <a:custGeom>
              <a:avLst/>
              <a:gdLst/>
              <a:ahLst/>
              <a:cxnLst/>
              <a:rect l="l" t="t" r="r" b="b"/>
              <a:pathLst>
                <a:path w="174" h="173" extrusionOk="0">
                  <a:moveTo>
                    <a:pt x="99" y="0"/>
                  </a:moveTo>
                  <a:cubicBezTo>
                    <a:pt x="1" y="25"/>
                    <a:pt x="1" y="148"/>
                    <a:pt x="99" y="173"/>
                  </a:cubicBezTo>
                  <a:cubicBezTo>
                    <a:pt x="173" y="148"/>
                    <a:pt x="173" y="25"/>
                    <a:pt x="9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4"/>
            <p:cNvSpPr/>
            <p:nvPr/>
          </p:nvSpPr>
          <p:spPr>
            <a:xfrm>
              <a:off x="6971400" y="1319675"/>
              <a:ext cx="4350" cy="3725"/>
            </a:xfrm>
            <a:custGeom>
              <a:avLst/>
              <a:gdLst/>
              <a:ahLst/>
              <a:cxnLst/>
              <a:rect l="l" t="t" r="r" b="b"/>
              <a:pathLst>
                <a:path w="174" h="149" extrusionOk="0">
                  <a:moveTo>
                    <a:pt x="100" y="1"/>
                  </a:moveTo>
                  <a:cubicBezTo>
                    <a:pt x="1" y="1"/>
                    <a:pt x="1" y="124"/>
                    <a:pt x="100" y="149"/>
                  </a:cubicBezTo>
                  <a:cubicBezTo>
                    <a:pt x="174" y="124"/>
                    <a:pt x="174" y="1"/>
                    <a:pt x="10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7" name="Google Shape;617;p34"/>
          <p:cNvSpPr/>
          <p:nvPr/>
        </p:nvSpPr>
        <p:spPr>
          <a:xfrm>
            <a:off x="-61537" y="1754526"/>
            <a:ext cx="253823" cy="1013448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34"/>
          <p:cNvSpPr/>
          <p:nvPr/>
        </p:nvSpPr>
        <p:spPr>
          <a:xfrm rot="1315102">
            <a:off x="122384" y="2118022"/>
            <a:ext cx="162779" cy="649933"/>
          </a:xfrm>
          <a:custGeom>
            <a:avLst/>
            <a:gdLst/>
            <a:ahLst/>
            <a:cxnLst/>
            <a:rect l="l" t="t" r="r" b="b"/>
            <a:pathLst>
              <a:path w="14314" h="57152" extrusionOk="0">
                <a:moveTo>
                  <a:pt x="4727" y="1"/>
                </a:moveTo>
                <a:cubicBezTo>
                  <a:pt x="2389" y="1"/>
                  <a:pt x="1" y="5098"/>
                  <a:pt x="193" y="11087"/>
                </a:cubicBezTo>
                <a:cubicBezTo>
                  <a:pt x="504" y="19571"/>
                  <a:pt x="3851" y="24552"/>
                  <a:pt x="2450" y="31789"/>
                </a:cubicBezTo>
                <a:cubicBezTo>
                  <a:pt x="1049" y="39027"/>
                  <a:pt x="1244" y="39339"/>
                  <a:pt x="4551" y="43191"/>
                </a:cubicBezTo>
                <a:cubicBezTo>
                  <a:pt x="7898" y="47044"/>
                  <a:pt x="6847" y="52453"/>
                  <a:pt x="7470" y="53659"/>
                </a:cubicBezTo>
                <a:cubicBezTo>
                  <a:pt x="8735" y="56119"/>
                  <a:pt x="9778" y="57151"/>
                  <a:pt x="10626" y="57151"/>
                </a:cubicBezTo>
                <a:cubicBezTo>
                  <a:pt x="14061" y="57151"/>
                  <a:pt x="14314" y="40244"/>
                  <a:pt x="13190" y="32568"/>
                </a:cubicBezTo>
                <a:cubicBezTo>
                  <a:pt x="11750" y="22995"/>
                  <a:pt x="8832" y="25991"/>
                  <a:pt x="9727" y="18325"/>
                </a:cubicBezTo>
                <a:cubicBezTo>
                  <a:pt x="10661" y="10698"/>
                  <a:pt x="9999" y="9998"/>
                  <a:pt x="7431" y="2954"/>
                </a:cubicBezTo>
                <a:cubicBezTo>
                  <a:pt x="6665" y="884"/>
                  <a:pt x="5700" y="1"/>
                  <a:pt x="47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9" name="Google Shape;619;p34"/>
          <p:cNvGrpSpPr/>
          <p:nvPr/>
        </p:nvGrpSpPr>
        <p:grpSpPr>
          <a:xfrm>
            <a:off x="7210062" y="917012"/>
            <a:ext cx="2055850" cy="2148820"/>
            <a:chOff x="2976202" y="-101378"/>
            <a:chExt cx="4841851" cy="5060811"/>
          </a:xfrm>
        </p:grpSpPr>
        <p:sp>
          <p:nvSpPr>
            <p:cNvPr id="620" name="Google Shape;620;p34"/>
            <p:cNvSpPr/>
            <p:nvPr/>
          </p:nvSpPr>
          <p:spPr>
            <a:xfrm>
              <a:off x="4736005" y="4426495"/>
              <a:ext cx="879932" cy="260696"/>
            </a:xfrm>
            <a:custGeom>
              <a:avLst/>
              <a:gdLst/>
              <a:ahLst/>
              <a:cxnLst/>
              <a:rect l="l" t="t" r="r" b="b"/>
              <a:pathLst>
                <a:path w="14632" h="4335" extrusionOk="0">
                  <a:moveTo>
                    <a:pt x="5213" y="1"/>
                  </a:moveTo>
                  <a:cubicBezTo>
                    <a:pt x="2332" y="1"/>
                    <a:pt x="219" y="628"/>
                    <a:pt x="0" y="668"/>
                  </a:cubicBezTo>
                  <a:lnTo>
                    <a:pt x="428" y="590"/>
                  </a:lnTo>
                  <a:cubicBezTo>
                    <a:pt x="3607" y="3498"/>
                    <a:pt x="6705" y="4335"/>
                    <a:pt x="9192" y="4335"/>
                  </a:cubicBezTo>
                  <a:cubicBezTo>
                    <a:pt x="12429" y="4335"/>
                    <a:pt x="14632" y="2918"/>
                    <a:pt x="14632" y="2808"/>
                  </a:cubicBezTo>
                  <a:cubicBezTo>
                    <a:pt x="11449" y="579"/>
                    <a:pt x="7978" y="1"/>
                    <a:pt x="52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4"/>
            <p:cNvSpPr/>
            <p:nvPr/>
          </p:nvSpPr>
          <p:spPr>
            <a:xfrm>
              <a:off x="4764090" y="4461976"/>
              <a:ext cx="847157" cy="223711"/>
            </a:xfrm>
            <a:custGeom>
              <a:avLst/>
              <a:gdLst/>
              <a:ahLst/>
              <a:cxnLst/>
              <a:rect l="l" t="t" r="r" b="b"/>
              <a:pathLst>
                <a:path w="14087" h="3720" extrusionOk="0">
                  <a:moveTo>
                    <a:pt x="0" y="0"/>
                  </a:moveTo>
                  <a:lnTo>
                    <a:pt x="0" y="0"/>
                  </a:lnTo>
                  <a:cubicBezTo>
                    <a:pt x="3155" y="2889"/>
                    <a:pt x="6229" y="3719"/>
                    <a:pt x="8701" y="3719"/>
                  </a:cubicBezTo>
                  <a:cubicBezTo>
                    <a:pt x="11655" y="3719"/>
                    <a:pt x="13748" y="2532"/>
                    <a:pt x="14087" y="2257"/>
                  </a:cubicBezTo>
                  <a:cubicBezTo>
                    <a:pt x="11674" y="1790"/>
                    <a:pt x="9223" y="1090"/>
                    <a:pt x="6810" y="623"/>
                  </a:cubicBezTo>
                  <a:cubicBezTo>
                    <a:pt x="4553" y="233"/>
                    <a:pt x="2257" y="39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4"/>
            <p:cNvSpPr/>
            <p:nvPr/>
          </p:nvSpPr>
          <p:spPr>
            <a:xfrm>
              <a:off x="4860009" y="4494691"/>
              <a:ext cx="28144" cy="21168"/>
            </a:xfrm>
            <a:custGeom>
              <a:avLst/>
              <a:gdLst/>
              <a:ahLst/>
              <a:cxnLst/>
              <a:rect l="l" t="t" r="r" b="b"/>
              <a:pathLst>
                <a:path w="468" h="352" extrusionOk="0">
                  <a:moveTo>
                    <a:pt x="234" y="1"/>
                  </a:moveTo>
                  <a:cubicBezTo>
                    <a:pt x="1" y="1"/>
                    <a:pt x="1" y="351"/>
                    <a:pt x="234" y="351"/>
                  </a:cubicBezTo>
                  <a:cubicBezTo>
                    <a:pt x="468" y="351"/>
                    <a:pt x="468" y="1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4"/>
            <p:cNvSpPr/>
            <p:nvPr/>
          </p:nvSpPr>
          <p:spPr>
            <a:xfrm>
              <a:off x="4946607" y="4518084"/>
              <a:ext cx="21108" cy="21168"/>
            </a:xfrm>
            <a:custGeom>
              <a:avLst/>
              <a:gdLst/>
              <a:ahLst/>
              <a:cxnLst/>
              <a:rect l="l" t="t" r="r" b="b"/>
              <a:pathLst>
                <a:path w="351" h="352" extrusionOk="0">
                  <a:moveTo>
                    <a:pt x="78" y="1"/>
                  </a:moveTo>
                  <a:cubicBezTo>
                    <a:pt x="78" y="40"/>
                    <a:pt x="78" y="40"/>
                    <a:pt x="39" y="79"/>
                  </a:cubicBezTo>
                  <a:lnTo>
                    <a:pt x="39" y="157"/>
                  </a:lnTo>
                  <a:cubicBezTo>
                    <a:pt x="1" y="157"/>
                    <a:pt x="1" y="196"/>
                    <a:pt x="39" y="234"/>
                  </a:cubicBezTo>
                  <a:cubicBezTo>
                    <a:pt x="1" y="234"/>
                    <a:pt x="1" y="273"/>
                    <a:pt x="39" y="273"/>
                  </a:cubicBezTo>
                  <a:cubicBezTo>
                    <a:pt x="39" y="312"/>
                    <a:pt x="39" y="312"/>
                    <a:pt x="78" y="312"/>
                  </a:cubicBezTo>
                  <a:cubicBezTo>
                    <a:pt x="78" y="351"/>
                    <a:pt x="117" y="351"/>
                    <a:pt x="117" y="351"/>
                  </a:cubicBezTo>
                  <a:lnTo>
                    <a:pt x="273" y="351"/>
                  </a:lnTo>
                  <a:cubicBezTo>
                    <a:pt x="312" y="312"/>
                    <a:pt x="312" y="273"/>
                    <a:pt x="312" y="273"/>
                  </a:cubicBezTo>
                  <a:lnTo>
                    <a:pt x="351" y="196"/>
                  </a:lnTo>
                  <a:cubicBezTo>
                    <a:pt x="351" y="157"/>
                    <a:pt x="351" y="157"/>
                    <a:pt x="351" y="118"/>
                  </a:cubicBezTo>
                  <a:cubicBezTo>
                    <a:pt x="351" y="118"/>
                    <a:pt x="351" y="79"/>
                    <a:pt x="351" y="79"/>
                  </a:cubicBezTo>
                  <a:cubicBezTo>
                    <a:pt x="351" y="40"/>
                    <a:pt x="312" y="40"/>
                    <a:pt x="31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4"/>
            <p:cNvSpPr/>
            <p:nvPr/>
          </p:nvSpPr>
          <p:spPr>
            <a:xfrm>
              <a:off x="4925559" y="4548514"/>
              <a:ext cx="21108" cy="21168"/>
            </a:xfrm>
            <a:custGeom>
              <a:avLst/>
              <a:gdLst/>
              <a:ahLst/>
              <a:cxnLst/>
              <a:rect l="l" t="t" r="r" b="b"/>
              <a:pathLst>
                <a:path w="351" h="352" extrusionOk="0">
                  <a:moveTo>
                    <a:pt x="156" y="1"/>
                  </a:moveTo>
                  <a:cubicBezTo>
                    <a:pt x="117" y="1"/>
                    <a:pt x="78" y="40"/>
                    <a:pt x="78" y="40"/>
                  </a:cubicBezTo>
                  <a:lnTo>
                    <a:pt x="39" y="79"/>
                  </a:lnTo>
                  <a:cubicBezTo>
                    <a:pt x="39" y="79"/>
                    <a:pt x="39" y="118"/>
                    <a:pt x="39" y="156"/>
                  </a:cubicBezTo>
                  <a:cubicBezTo>
                    <a:pt x="39" y="156"/>
                    <a:pt x="39" y="156"/>
                    <a:pt x="39" y="195"/>
                  </a:cubicBezTo>
                  <a:cubicBezTo>
                    <a:pt x="0" y="195"/>
                    <a:pt x="0" y="234"/>
                    <a:pt x="39" y="234"/>
                  </a:cubicBezTo>
                  <a:cubicBezTo>
                    <a:pt x="39" y="273"/>
                    <a:pt x="39" y="273"/>
                    <a:pt x="39" y="273"/>
                  </a:cubicBezTo>
                  <a:lnTo>
                    <a:pt x="39" y="312"/>
                  </a:lnTo>
                  <a:lnTo>
                    <a:pt x="78" y="351"/>
                  </a:lnTo>
                  <a:lnTo>
                    <a:pt x="234" y="351"/>
                  </a:lnTo>
                  <a:cubicBezTo>
                    <a:pt x="273" y="351"/>
                    <a:pt x="273" y="351"/>
                    <a:pt x="312" y="312"/>
                  </a:cubicBezTo>
                  <a:cubicBezTo>
                    <a:pt x="312" y="312"/>
                    <a:pt x="351" y="273"/>
                    <a:pt x="351" y="273"/>
                  </a:cubicBezTo>
                  <a:cubicBezTo>
                    <a:pt x="351" y="234"/>
                    <a:pt x="351" y="234"/>
                    <a:pt x="351" y="195"/>
                  </a:cubicBezTo>
                  <a:cubicBezTo>
                    <a:pt x="351" y="195"/>
                    <a:pt x="351" y="156"/>
                    <a:pt x="351" y="118"/>
                  </a:cubicBezTo>
                  <a:lnTo>
                    <a:pt x="351" y="79"/>
                  </a:lnTo>
                  <a:cubicBezTo>
                    <a:pt x="312" y="40"/>
                    <a:pt x="312" y="40"/>
                    <a:pt x="273" y="40"/>
                  </a:cubicBezTo>
                  <a:lnTo>
                    <a:pt x="273" y="1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4"/>
            <p:cNvSpPr/>
            <p:nvPr/>
          </p:nvSpPr>
          <p:spPr>
            <a:xfrm>
              <a:off x="4923213" y="4501727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1"/>
                  </a:moveTo>
                  <a:cubicBezTo>
                    <a:pt x="0" y="39"/>
                    <a:pt x="0" y="312"/>
                    <a:pt x="195" y="351"/>
                  </a:cubicBezTo>
                  <a:cubicBezTo>
                    <a:pt x="390" y="312"/>
                    <a:pt x="390" y="39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4"/>
            <p:cNvSpPr/>
            <p:nvPr/>
          </p:nvSpPr>
          <p:spPr>
            <a:xfrm>
              <a:off x="4934880" y="4485369"/>
              <a:ext cx="21168" cy="21108"/>
            </a:xfrm>
            <a:custGeom>
              <a:avLst/>
              <a:gdLst/>
              <a:ahLst/>
              <a:cxnLst/>
              <a:rect l="l" t="t" r="r" b="b"/>
              <a:pathLst>
                <a:path w="352" h="351" extrusionOk="0">
                  <a:moveTo>
                    <a:pt x="196" y="0"/>
                  </a:moveTo>
                  <a:cubicBezTo>
                    <a:pt x="1" y="39"/>
                    <a:pt x="1" y="311"/>
                    <a:pt x="196" y="350"/>
                  </a:cubicBezTo>
                  <a:cubicBezTo>
                    <a:pt x="351" y="311"/>
                    <a:pt x="351" y="39"/>
                    <a:pt x="19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4"/>
            <p:cNvSpPr/>
            <p:nvPr/>
          </p:nvSpPr>
          <p:spPr>
            <a:xfrm>
              <a:off x="5019133" y="4522775"/>
              <a:ext cx="21168" cy="18823"/>
            </a:xfrm>
            <a:custGeom>
              <a:avLst/>
              <a:gdLst/>
              <a:ahLst/>
              <a:cxnLst/>
              <a:rect l="l" t="t" r="r" b="b"/>
              <a:pathLst>
                <a:path w="352" h="313" extrusionOk="0">
                  <a:moveTo>
                    <a:pt x="156" y="1"/>
                  </a:moveTo>
                  <a:cubicBezTo>
                    <a:pt x="1" y="1"/>
                    <a:pt x="1" y="273"/>
                    <a:pt x="156" y="312"/>
                  </a:cubicBezTo>
                  <a:cubicBezTo>
                    <a:pt x="351" y="273"/>
                    <a:pt x="351" y="1"/>
                    <a:pt x="15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4"/>
            <p:cNvSpPr/>
            <p:nvPr/>
          </p:nvSpPr>
          <p:spPr>
            <a:xfrm>
              <a:off x="4981727" y="4560241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78" y="0"/>
                  </a:moveTo>
                  <a:cubicBezTo>
                    <a:pt x="78" y="39"/>
                    <a:pt x="39" y="39"/>
                    <a:pt x="39" y="78"/>
                  </a:cubicBezTo>
                  <a:cubicBezTo>
                    <a:pt x="0" y="78"/>
                    <a:pt x="0" y="78"/>
                    <a:pt x="0" y="117"/>
                  </a:cubicBezTo>
                  <a:lnTo>
                    <a:pt x="0" y="156"/>
                  </a:lnTo>
                  <a:cubicBezTo>
                    <a:pt x="0" y="195"/>
                    <a:pt x="0" y="234"/>
                    <a:pt x="0" y="234"/>
                  </a:cubicBezTo>
                  <a:lnTo>
                    <a:pt x="39" y="273"/>
                  </a:lnTo>
                  <a:cubicBezTo>
                    <a:pt x="39" y="312"/>
                    <a:pt x="78" y="312"/>
                    <a:pt x="117" y="312"/>
                  </a:cubicBezTo>
                  <a:lnTo>
                    <a:pt x="117" y="351"/>
                  </a:lnTo>
                  <a:lnTo>
                    <a:pt x="312" y="351"/>
                  </a:lnTo>
                  <a:cubicBezTo>
                    <a:pt x="312" y="351"/>
                    <a:pt x="350" y="312"/>
                    <a:pt x="350" y="312"/>
                  </a:cubicBezTo>
                  <a:cubicBezTo>
                    <a:pt x="389" y="273"/>
                    <a:pt x="389" y="273"/>
                    <a:pt x="389" y="234"/>
                  </a:cubicBezTo>
                  <a:lnTo>
                    <a:pt x="389" y="195"/>
                  </a:lnTo>
                  <a:cubicBezTo>
                    <a:pt x="389" y="156"/>
                    <a:pt x="389" y="156"/>
                    <a:pt x="389" y="117"/>
                  </a:cubicBezTo>
                  <a:lnTo>
                    <a:pt x="350" y="78"/>
                  </a:lnTo>
                  <a:cubicBezTo>
                    <a:pt x="350" y="78"/>
                    <a:pt x="312" y="39"/>
                    <a:pt x="273" y="39"/>
                  </a:cubicBezTo>
                  <a:lnTo>
                    <a:pt x="195" y="0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4"/>
            <p:cNvSpPr/>
            <p:nvPr/>
          </p:nvSpPr>
          <p:spPr>
            <a:xfrm>
              <a:off x="5033205" y="4595361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78" y="0"/>
                  </a:moveTo>
                  <a:cubicBezTo>
                    <a:pt x="39" y="0"/>
                    <a:pt x="39" y="39"/>
                    <a:pt x="39" y="39"/>
                  </a:cubicBezTo>
                  <a:cubicBezTo>
                    <a:pt x="0" y="78"/>
                    <a:pt x="0" y="78"/>
                    <a:pt x="0" y="117"/>
                  </a:cubicBezTo>
                  <a:lnTo>
                    <a:pt x="0" y="156"/>
                  </a:lnTo>
                  <a:cubicBezTo>
                    <a:pt x="0" y="156"/>
                    <a:pt x="0" y="195"/>
                    <a:pt x="0" y="234"/>
                  </a:cubicBezTo>
                  <a:lnTo>
                    <a:pt x="39" y="272"/>
                  </a:lnTo>
                  <a:cubicBezTo>
                    <a:pt x="39" y="272"/>
                    <a:pt x="78" y="311"/>
                    <a:pt x="117" y="311"/>
                  </a:cubicBezTo>
                  <a:lnTo>
                    <a:pt x="156" y="350"/>
                  </a:lnTo>
                  <a:lnTo>
                    <a:pt x="312" y="350"/>
                  </a:lnTo>
                  <a:lnTo>
                    <a:pt x="351" y="311"/>
                  </a:lnTo>
                  <a:cubicBezTo>
                    <a:pt x="351" y="272"/>
                    <a:pt x="351" y="272"/>
                    <a:pt x="389" y="234"/>
                  </a:cubicBezTo>
                  <a:lnTo>
                    <a:pt x="389" y="195"/>
                  </a:lnTo>
                  <a:cubicBezTo>
                    <a:pt x="389" y="156"/>
                    <a:pt x="389" y="117"/>
                    <a:pt x="389" y="117"/>
                  </a:cubicBezTo>
                  <a:lnTo>
                    <a:pt x="351" y="78"/>
                  </a:lnTo>
                  <a:cubicBezTo>
                    <a:pt x="312" y="39"/>
                    <a:pt x="312" y="39"/>
                    <a:pt x="273" y="39"/>
                  </a:cubicBezTo>
                  <a:lnTo>
                    <a:pt x="195" y="0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4"/>
            <p:cNvSpPr/>
            <p:nvPr/>
          </p:nvSpPr>
          <p:spPr>
            <a:xfrm>
              <a:off x="5091719" y="4618754"/>
              <a:ext cx="28144" cy="18763"/>
            </a:xfrm>
            <a:custGeom>
              <a:avLst/>
              <a:gdLst/>
              <a:ahLst/>
              <a:cxnLst/>
              <a:rect l="l" t="t" r="r" b="b"/>
              <a:pathLst>
                <a:path w="468" h="312" extrusionOk="0">
                  <a:moveTo>
                    <a:pt x="234" y="0"/>
                  </a:moveTo>
                  <a:cubicBezTo>
                    <a:pt x="0" y="0"/>
                    <a:pt x="0" y="312"/>
                    <a:pt x="234" y="312"/>
                  </a:cubicBezTo>
                  <a:cubicBezTo>
                    <a:pt x="467" y="312"/>
                    <a:pt x="467" y="0"/>
                    <a:pt x="23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4"/>
            <p:cNvSpPr/>
            <p:nvPr/>
          </p:nvSpPr>
          <p:spPr>
            <a:xfrm>
              <a:off x="5126779" y="4585980"/>
              <a:ext cx="21168" cy="21108"/>
            </a:xfrm>
            <a:custGeom>
              <a:avLst/>
              <a:gdLst/>
              <a:ahLst/>
              <a:cxnLst/>
              <a:rect l="l" t="t" r="r" b="b"/>
              <a:pathLst>
                <a:path w="352" h="351" extrusionOk="0">
                  <a:moveTo>
                    <a:pt x="157" y="0"/>
                  </a:moveTo>
                  <a:cubicBezTo>
                    <a:pt x="1" y="39"/>
                    <a:pt x="1" y="312"/>
                    <a:pt x="157" y="351"/>
                  </a:cubicBezTo>
                  <a:cubicBezTo>
                    <a:pt x="351" y="312"/>
                    <a:pt x="351" y="39"/>
                    <a:pt x="15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4"/>
            <p:cNvSpPr/>
            <p:nvPr/>
          </p:nvSpPr>
          <p:spPr>
            <a:xfrm>
              <a:off x="5096349" y="4563187"/>
              <a:ext cx="23514" cy="22852"/>
            </a:xfrm>
            <a:custGeom>
              <a:avLst/>
              <a:gdLst/>
              <a:ahLst/>
              <a:cxnLst/>
              <a:rect l="l" t="t" r="r" b="b"/>
              <a:pathLst>
                <a:path w="391" h="380" extrusionOk="0">
                  <a:moveTo>
                    <a:pt x="118" y="0"/>
                  </a:moveTo>
                  <a:cubicBezTo>
                    <a:pt x="108" y="0"/>
                    <a:pt x="98" y="10"/>
                    <a:pt x="79" y="29"/>
                  </a:cubicBezTo>
                  <a:cubicBezTo>
                    <a:pt x="79" y="29"/>
                    <a:pt x="40" y="29"/>
                    <a:pt x="40" y="68"/>
                  </a:cubicBezTo>
                  <a:cubicBezTo>
                    <a:pt x="40" y="68"/>
                    <a:pt x="1" y="68"/>
                    <a:pt x="1" y="107"/>
                  </a:cubicBezTo>
                  <a:lnTo>
                    <a:pt x="1" y="146"/>
                  </a:lnTo>
                  <a:cubicBezTo>
                    <a:pt x="1" y="185"/>
                    <a:pt x="1" y="224"/>
                    <a:pt x="1" y="224"/>
                  </a:cubicBezTo>
                  <a:lnTo>
                    <a:pt x="40" y="263"/>
                  </a:lnTo>
                  <a:cubicBezTo>
                    <a:pt x="79" y="302"/>
                    <a:pt x="79" y="302"/>
                    <a:pt x="118" y="302"/>
                  </a:cubicBezTo>
                  <a:lnTo>
                    <a:pt x="118" y="341"/>
                  </a:lnTo>
                  <a:lnTo>
                    <a:pt x="196" y="379"/>
                  </a:lnTo>
                  <a:lnTo>
                    <a:pt x="273" y="379"/>
                  </a:lnTo>
                  <a:cubicBezTo>
                    <a:pt x="312" y="379"/>
                    <a:pt x="351" y="341"/>
                    <a:pt x="351" y="302"/>
                  </a:cubicBezTo>
                  <a:cubicBezTo>
                    <a:pt x="390" y="302"/>
                    <a:pt x="390" y="263"/>
                    <a:pt x="390" y="263"/>
                  </a:cubicBezTo>
                  <a:lnTo>
                    <a:pt x="390" y="185"/>
                  </a:lnTo>
                  <a:cubicBezTo>
                    <a:pt x="390" y="185"/>
                    <a:pt x="390" y="146"/>
                    <a:pt x="390" y="107"/>
                  </a:cubicBezTo>
                  <a:lnTo>
                    <a:pt x="351" y="68"/>
                  </a:lnTo>
                  <a:cubicBezTo>
                    <a:pt x="351" y="68"/>
                    <a:pt x="312" y="29"/>
                    <a:pt x="312" y="29"/>
                  </a:cubicBezTo>
                  <a:lnTo>
                    <a:pt x="157" y="29"/>
                  </a:lnTo>
                  <a:cubicBezTo>
                    <a:pt x="137" y="10"/>
                    <a:pt x="127" y="0"/>
                    <a:pt x="11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4"/>
            <p:cNvSpPr/>
            <p:nvPr/>
          </p:nvSpPr>
          <p:spPr>
            <a:xfrm>
              <a:off x="5082337" y="4569622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1" y="39"/>
                    <a:pt x="1" y="311"/>
                    <a:pt x="195" y="350"/>
                  </a:cubicBezTo>
                  <a:cubicBezTo>
                    <a:pt x="390" y="311"/>
                    <a:pt x="390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4"/>
            <p:cNvSpPr/>
            <p:nvPr/>
          </p:nvSpPr>
          <p:spPr>
            <a:xfrm>
              <a:off x="5175971" y="4632766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1"/>
                  </a:moveTo>
                  <a:cubicBezTo>
                    <a:pt x="0" y="40"/>
                    <a:pt x="0" y="312"/>
                    <a:pt x="195" y="351"/>
                  </a:cubicBezTo>
                  <a:cubicBezTo>
                    <a:pt x="389" y="312"/>
                    <a:pt x="389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4"/>
            <p:cNvSpPr/>
            <p:nvPr/>
          </p:nvSpPr>
          <p:spPr>
            <a:xfrm>
              <a:off x="5232080" y="4630421"/>
              <a:ext cx="21168" cy="18823"/>
            </a:xfrm>
            <a:custGeom>
              <a:avLst/>
              <a:gdLst/>
              <a:ahLst/>
              <a:cxnLst/>
              <a:rect l="l" t="t" r="r" b="b"/>
              <a:pathLst>
                <a:path w="352" h="313" extrusionOk="0">
                  <a:moveTo>
                    <a:pt x="196" y="1"/>
                  </a:moveTo>
                  <a:cubicBezTo>
                    <a:pt x="1" y="1"/>
                    <a:pt x="1" y="273"/>
                    <a:pt x="196" y="312"/>
                  </a:cubicBezTo>
                  <a:cubicBezTo>
                    <a:pt x="351" y="273"/>
                    <a:pt x="351" y="1"/>
                    <a:pt x="19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4"/>
            <p:cNvSpPr/>
            <p:nvPr/>
          </p:nvSpPr>
          <p:spPr>
            <a:xfrm>
              <a:off x="5302320" y="4630421"/>
              <a:ext cx="21108" cy="21168"/>
            </a:xfrm>
            <a:custGeom>
              <a:avLst/>
              <a:gdLst/>
              <a:ahLst/>
              <a:cxnLst/>
              <a:rect l="l" t="t" r="r" b="b"/>
              <a:pathLst>
                <a:path w="351" h="352" extrusionOk="0">
                  <a:moveTo>
                    <a:pt x="78" y="1"/>
                  </a:moveTo>
                  <a:cubicBezTo>
                    <a:pt x="39" y="1"/>
                    <a:pt x="39" y="40"/>
                    <a:pt x="39" y="40"/>
                  </a:cubicBezTo>
                  <a:cubicBezTo>
                    <a:pt x="0" y="79"/>
                    <a:pt x="0" y="79"/>
                    <a:pt x="0" y="118"/>
                  </a:cubicBezTo>
                  <a:lnTo>
                    <a:pt x="0" y="156"/>
                  </a:lnTo>
                  <a:cubicBezTo>
                    <a:pt x="0" y="195"/>
                    <a:pt x="0" y="195"/>
                    <a:pt x="0" y="234"/>
                  </a:cubicBezTo>
                  <a:lnTo>
                    <a:pt x="39" y="273"/>
                  </a:lnTo>
                  <a:cubicBezTo>
                    <a:pt x="39" y="273"/>
                    <a:pt x="78" y="312"/>
                    <a:pt x="78" y="312"/>
                  </a:cubicBezTo>
                  <a:lnTo>
                    <a:pt x="156" y="351"/>
                  </a:lnTo>
                  <a:lnTo>
                    <a:pt x="234" y="351"/>
                  </a:lnTo>
                  <a:cubicBezTo>
                    <a:pt x="273" y="351"/>
                    <a:pt x="312" y="312"/>
                    <a:pt x="351" y="273"/>
                  </a:cubicBezTo>
                  <a:cubicBezTo>
                    <a:pt x="351" y="273"/>
                    <a:pt x="351" y="234"/>
                    <a:pt x="351" y="234"/>
                  </a:cubicBezTo>
                  <a:lnTo>
                    <a:pt x="351" y="195"/>
                  </a:lnTo>
                  <a:cubicBezTo>
                    <a:pt x="351" y="156"/>
                    <a:pt x="351" y="118"/>
                    <a:pt x="351" y="118"/>
                  </a:cubicBezTo>
                  <a:lnTo>
                    <a:pt x="351" y="79"/>
                  </a:lnTo>
                  <a:cubicBezTo>
                    <a:pt x="312" y="40"/>
                    <a:pt x="312" y="40"/>
                    <a:pt x="273" y="40"/>
                  </a:cubicBezTo>
                  <a:lnTo>
                    <a:pt x="195" y="1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>
              <a:off x="5276581" y="4660851"/>
              <a:ext cx="25799" cy="21108"/>
            </a:xfrm>
            <a:custGeom>
              <a:avLst/>
              <a:gdLst/>
              <a:ahLst/>
              <a:cxnLst/>
              <a:rect l="l" t="t" r="r" b="b"/>
              <a:pathLst>
                <a:path w="429" h="351" extrusionOk="0">
                  <a:moveTo>
                    <a:pt x="195" y="1"/>
                  </a:moveTo>
                  <a:cubicBezTo>
                    <a:pt x="0" y="1"/>
                    <a:pt x="0" y="351"/>
                    <a:pt x="195" y="351"/>
                  </a:cubicBezTo>
                  <a:cubicBezTo>
                    <a:pt x="428" y="351"/>
                    <a:pt x="428" y="1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>
              <a:off x="5365525" y="4651529"/>
              <a:ext cx="28084" cy="21108"/>
            </a:xfrm>
            <a:custGeom>
              <a:avLst/>
              <a:gdLst/>
              <a:ahLst/>
              <a:cxnLst/>
              <a:rect l="l" t="t" r="r" b="b"/>
              <a:pathLst>
                <a:path w="467" h="351" extrusionOk="0">
                  <a:moveTo>
                    <a:pt x="234" y="0"/>
                  </a:moveTo>
                  <a:cubicBezTo>
                    <a:pt x="0" y="0"/>
                    <a:pt x="0" y="350"/>
                    <a:pt x="234" y="350"/>
                  </a:cubicBezTo>
                  <a:cubicBezTo>
                    <a:pt x="467" y="350"/>
                    <a:pt x="467" y="0"/>
                    <a:pt x="23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>
              <a:off x="5351453" y="4614064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78" y="0"/>
                  </a:moveTo>
                  <a:cubicBezTo>
                    <a:pt x="39" y="0"/>
                    <a:pt x="39" y="39"/>
                    <a:pt x="39" y="39"/>
                  </a:cubicBezTo>
                  <a:cubicBezTo>
                    <a:pt x="1" y="39"/>
                    <a:pt x="1" y="78"/>
                    <a:pt x="1" y="117"/>
                  </a:cubicBezTo>
                  <a:lnTo>
                    <a:pt x="1" y="156"/>
                  </a:lnTo>
                  <a:cubicBezTo>
                    <a:pt x="1" y="156"/>
                    <a:pt x="1" y="195"/>
                    <a:pt x="1" y="234"/>
                  </a:cubicBezTo>
                  <a:lnTo>
                    <a:pt x="39" y="273"/>
                  </a:lnTo>
                  <a:cubicBezTo>
                    <a:pt x="39" y="273"/>
                    <a:pt x="78" y="312"/>
                    <a:pt x="78" y="312"/>
                  </a:cubicBezTo>
                  <a:lnTo>
                    <a:pt x="78" y="351"/>
                  </a:lnTo>
                  <a:lnTo>
                    <a:pt x="312" y="351"/>
                  </a:lnTo>
                  <a:cubicBezTo>
                    <a:pt x="312" y="312"/>
                    <a:pt x="312" y="312"/>
                    <a:pt x="351" y="273"/>
                  </a:cubicBezTo>
                  <a:cubicBezTo>
                    <a:pt x="351" y="273"/>
                    <a:pt x="351" y="234"/>
                    <a:pt x="390" y="234"/>
                  </a:cubicBezTo>
                  <a:lnTo>
                    <a:pt x="390" y="195"/>
                  </a:lnTo>
                  <a:cubicBezTo>
                    <a:pt x="390" y="156"/>
                    <a:pt x="390" y="117"/>
                    <a:pt x="390" y="117"/>
                  </a:cubicBezTo>
                  <a:lnTo>
                    <a:pt x="351" y="78"/>
                  </a:lnTo>
                  <a:cubicBezTo>
                    <a:pt x="312" y="39"/>
                    <a:pt x="312" y="39"/>
                    <a:pt x="273" y="39"/>
                  </a:cubicBezTo>
                  <a:lnTo>
                    <a:pt x="195" y="0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>
              <a:off x="5412312" y="4628076"/>
              <a:ext cx="28144" cy="21168"/>
            </a:xfrm>
            <a:custGeom>
              <a:avLst/>
              <a:gdLst/>
              <a:ahLst/>
              <a:cxnLst/>
              <a:rect l="l" t="t" r="r" b="b"/>
              <a:pathLst>
                <a:path w="468" h="352" extrusionOk="0">
                  <a:moveTo>
                    <a:pt x="234" y="1"/>
                  </a:moveTo>
                  <a:cubicBezTo>
                    <a:pt x="0" y="1"/>
                    <a:pt x="0" y="351"/>
                    <a:pt x="234" y="351"/>
                  </a:cubicBezTo>
                  <a:cubicBezTo>
                    <a:pt x="467" y="351"/>
                    <a:pt x="467" y="1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>
              <a:off x="5454408" y="4618754"/>
              <a:ext cx="21108" cy="21108"/>
            </a:xfrm>
            <a:custGeom>
              <a:avLst/>
              <a:gdLst/>
              <a:ahLst/>
              <a:cxnLst/>
              <a:rect l="l" t="t" r="r" b="b"/>
              <a:pathLst>
                <a:path w="351" h="351" extrusionOk="0">
                  <a:moveTo>
                    <a:pt x="195" y="0"/>
                  </a:moveTo>
                  <a:cubicBezTo>
                    <a:pt x="1" y="39"/>
                    <a:pt x="1" y="312"/>
                    <a:pt x="195" y="350"/>
                  </a:cubicBezTo>
                  <a:cubicBezTo>
                    <a:pt x="351" y="312"/>
                    <a:pt x="351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4"/>
            <p:cNvSpPr/>
            <p:nvPr/>
          </p:nvSpPr>
          <p:spPr>
            <a:xfrm>
              <a:off x="5515267" y="4607028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1"/>
                  </a:moveTo>
                  <a:cubicBezTo>
                    <a:pt x="1" y="40"/>
                    <a:pt x="1" y="312"/>
                    <a:pt x="195" y="351"/>
                  </a:cubicBezTo>
                  <a:cubicBezTo>
                    <a:pt x="390" y="312"/>
                    <a:pt x="390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4"/>
            <p:cNvSpPr/>
            <p:nvPr/>
          </p:nvSpPr>
          <p:spPr>
            <a:xfrm>
              <a:off x="3097920" y="4024355"/>
              <a:ext cx="748892" cy="493789"/>
            </a:xfrm>
            <a:custGeom>
              <a:avLst/>
              <a:gdLst/>
              <a:ahLst/>
              <a:cxnLst/>
              <a:rect l="l" t="t" r="r" b="b"/>
              <a:pathLst>
                <a:path w="12453" h="8211" extrusionOk="0">
                  <a:moveTo>
                    <a:pt x="12452" y="0"/>
                  </a:moveTo>
                  <a:lnTo>
                    <a:pt x="12180" y="350"/>
                  </a:lnTo>
                  <a:cubicBezTo>
                    <a:pt x="12106" y="350"/>
                    <a:pt x="12033" y="349"/>
                    <a:pt x="11961" y="349"/>
                  </a:cubicBezTo>
                  <a:cubicBezTo>
                    <a:pt x="2223" y="349"/>
                    <a:pt x="1" y="8056"/>
                    <a:pt x="117" y="8211"/>
                  </a:cubicBezTo>
                  <a:cubicBezTo>
                    <a:pt x="8015" y="7238"/>
                    <a:pt x="12179" y="351"/>
                    <a:pt x="124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4"/>
            <p:cNvSpPr/>
            <p:nvPr/>
          </p:nvSpPr>
          <p:spPr>
            <a:xfrm>
              <a:off x="3104896" y="4045343"/>
              <a:ext cx="723153" cy="468170"/>
            </a:xfrm>
            <a:custGeom>
              <a:avLst/>
              <a:gdLst/>
              <a:ahLst/>
              <a:cxnLst/>
              <a:rect l="l" t="t" r="r" b="b"/>
              <a:pathLst>
                <a:path w="12025" h="7785" extrusionOk="0">
                  <a:moveTo>
                    <a:pt x="11870" y="1"/>
                  </a:moveTo>
                  <a:cubicBezTo>
                    <a:pt x="2580" y="1"/>
                    <a:pt x="117" y="6971"/>
                    <a:pt x="1" y="7784"/>
                  </a:cubicBezTo>
                  <a:cubicBezTo>
                    <a:pt x="2180" y="6461"/>
                    <a:pt x="4437" y="5410"/>
                    <a:pt x="6538" y="4087"/>
                  </a:cubicBezTo>
                  <a:cubicBezTo>
                    <a:pt x="8484" y="2881"/>
                    <a:pt x="10313" y="1519"/>
                    <a:pt x="12025" y="1"/>
                  </a:cubicBezTo>
                  <a:cubicBezTo>
                    <a:pt x="11973" y="1"/>
                    <a:pt x="11922" y="1"/>
                    <a:pt x="118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4"/>
            <p:cNvSpPr/>
            <p:nvPr/>
          </p:nvSpPr>
          <p:spPr>
            <a:xfrm>
              <a:off x="3706331" y="4078178"/>
              <a:ext cx="21108" cy="21108"/>
            </a:xfrm>
            <a:custGeom>
              <a:avLst/>
              <a:gdLst/>
              <a:ahLst/>
              <a:cxnLst/>
              <a:rect l="l" t="t" r="r" b="b"/>
              <a:pathLst>
                <a:path w="351" h="351" extrusionOk="0">
                  <a:moveTo>
                    <a:pt x="156" y="0"/>
                  </a:moveTo>
                  <a:cubicBezTo>
                    <a:pt x="0" y="39"/>
                    <a:pt x="0" y="311"/>
                    <a:pt x="156" y="350"/>
                  </a:cubicBezTo>
                  <a:cubicBezTo>
                    <a:pt x="351" y="311"/>
                    <a:pt x="351" y="39"/>
                    <a:pt x="15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4"/>
            <p:cNvSpPr/>
            <p:nvPr/>
          </p:nvSpPr>
          <p:spPr>
            <a:xfrm>
              <a:off x="3629115" y="4115584"/>
              <a:ext cx="21108" cy="23454"/>
            </a:xfrm>
            <a:custGeom>
              <a:avLst/>
              <a:gdLst/>
              <a:ahLst/>
              <a:cxnLst/>
              <a:rect l="l" t="t" r="r" b="b"/>
              <a:pathLst>
                <a:path w="351" h="390" extrusionOk="0">
                  <a:moveTo>
                    <a:pt x="78" y="1"/>
                  </a:moveTo>
                  <a:cubicBezTo>
                    <a:pt x="39" y="1"/>
                    <a:pt x="0" y="40"/>
                    <a:pt x="0" y="79"/>
                  </a:cubicBezTo>
                  <a:lnTo>
                    <a:pt x="0" y="118"/>
                  </a:lnTo>
                  <a:cubicBezTo>
                    <a:pt x="0" y="118"/>
                    <a:pt x="0" y="156"/>
                    <a:pt x="0" y="195"/>
                  </a:cubicBezTo>
                  <a:lnTo>
                    <a:pt x="39" y="273"/>
                  </a:lnTo>
                  <a:cubicBezTo>
                    <a:pt x="39" y="273"/>
                    <a:pt x="39" y="312"/>
                    <a:pt x="78" y="312"/>
                  </a:cubicBezTo>
                  <a:cubicBezTo>
                    <a:pt x="78" y="351"/>
                    <a:pt x="78" y="351"/>
                    <a:pt x="117" y="351"/>
                  </a:cubicBezTo>
                  <a:cubicBezTo>
                    <a:pt x="117" y="390"/>
                    <a:pt x="156" y="390"/>
                    <a:pt x="195" y="390"/>
                  </a:cubicBezTo>
                  <a:lnTo>
                    <a:pt x="273" y="390"/>
                  </a:lnTo>
                  <a:cubicBezTo>
                    <a:pt x="311" y="390"/>
                    <a:pt x="311" y="351"/>
                    <a:pt x="350" y="312"/>
                  </a:cubicBezTo>
                  <a:lnTo>
                    <a:pt x="350" y="273"/>
                  </a:lnTo>
                  <a:cubicBezTo>
                    <a:pt x="350" y="273"/>
                    <a:pt x="350" y="234"/>
                    <a:pt x="350" y="195"/>
                  </a:cubicBezTo>
                  <a:lnTo>
                    <a:pt x="350" y="156"/>
                  </a:lnTo>
                  <a:lnTo>
                    <a:pt x="311" y="118"/>
                  </a:lnTo>
                  <a:cubicBezTo>
                    <a:pt x="311" y="79"/>
                    <a:pt x="311" y="79"/>
                    <a:pt x="273" y="40"/>
                  </a:cubicBezTo>
                  <a:cubicBezTo>
                    <a:pt x="273" y="40"/>
                    <a:pt x="234" y="1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4"/>
            <p:cNvSpPr/>
            <p:nvPr/>
          </p:nvSpPr>
          <p:spPr>
            <a:xfrm>
              <a:off x="3619733" y="4080524"/>
              <a:ext cx="21108" cy="23454"/>
            </a:xfrm>
            <a:custGeom>
              <a:avLst/>
              <a:gdLst/>
              <a:ahLst/>
              <a:cxnLst/>
              <a:rect l="l" t="t" r="r" b="b"/>
              <a:pathLst>
                <a:path w="351" h="390" extrusionOk="0">
                  <a:moveTo>
                    <a:pt x="78" y="0"/>
                  </a:moveTo>
                  <a:lnTo>
                    <a:pt x="39" y="39"/>
                  </a:lnTo>
                  <a:lnTo>
                    <a:pt x="39" y="78"/>
                  </a:lnTo>
                  <a:cubicBezTo>
                    <a:pt x="39" y="78"/>
                    <a:pt x="39" y="39"/>
                    <a:pt x="78" y="39"/>
                  </a:cubicBezTo>
                  <a:cubicBezTo>
                    <a:pt x="78" y="0"/>
                    <a:pt x="117" y="0"/>
                    <a:pt x="117" y="0"/>
                  </a:cubicBezTo>
                  <a:close/>
                  <a:moveTo>
                    <a:pt x="39" y="78"/>
                  </a:moveTo>
                  <a:cubicBezTo>
                    <a:pt x="1" y="117"/>
                    <a:pt x="1" y="117"/>
                    <a:pt x="39" y="156"/>
                  </a:cubicBezTo>
                  <a:cubicBezTo>
                    <a:pt x="1" y="156"/>
                    <a:pt x="1" y="195"/>
                    <a:pt x="39" y="195"/>
                  </a:cubicBezTo>
                  <a:cubicBezTo>
                    <a:pt x="1" y="195"/>
                    <a:pt x="1" y="234"/>
                    <a:pt x="39" y="234"/>
                  </a:cubicBezTo>
                  <a:cubicBezTo>
                    <a:pt x="39" y="272"/>
                    <a:pt x="78" y="311"/>
                    <a:pt x="78" y="311"/>
                  </a:cubicBezTo>
                  <a:lnTo>
                    <a:pt x="234" y="311"/>
                  </a:lnTo>
                  <a:lnTo>
                    <a:pt x="273" y="350"/>
                  </a:lnTo>
                  <a:lnTo>
                    <a:pt x="312" y="350"/>
                  </a:lnTo>
                  <a:lnTo>
                    <a:pt x="312" y="272"/>
                  </a:lnTo>
                  <a:lnTo>
                    <a:pt x="312" y="234"/>
                  </a:lnTo>
                  <a:lnTo>
                    <a:pt x="312" y="195"/>
                  </a:lnTo>
                  <a:cubicBezTo>
                    <a:pt x="351" y="156"/>
                    <a:pt x="351" y="156"/>
                    <a:pt x="312" y="156"/>
                  </a:cubicBezTo>
                  <a:lnTo>
                    <a:pt x="312" y="117"/>
                  </a:lnTo>
                  <a:lnTo>
                    <a:pt x="273" y="78"/>
                  </a:lnTo>
                  <a:lnTo>
                    <a:pt x="117" y="78"/>
                  </a:lnTo>
                  <a:cubicBezTo>
                    <a:pt x="78" y="78"/>
                    <a:pt x="78" y="117"/>
                    <a:pt x="39" y="117"/>
                  </a:cubicBezTo>
                  <a:lnTo>
                    <a:pt x="39" y="78"/>
                  </a:lnTo>
                  <a:close/>
                  <a:moveTo>
                    <a:pt x="39" y="311"/>
                  </a:moveTo>
                  <a:lnTo>
                    <a:pt x="39" y="350"/>
                  </a:lnTo>
                  <a:cubicBezTo>
                    <a:pt x="78" y="350"/>
                    <a:pt x="117" y="389"/>
                    <a:pt x="117" y="389"/>
                  </a:cubicBezTo>
                  <a:lnTo>
                    <a:pt x="156" y="389"/>
                  </a:lnTo>
                  <a:cubicBezTo>
                    <a:pt x="195" y="389"/>
                    <a:pt x="234" y="389"/>
                    <a:pt x="234" y="350"/>
                  </a:cubicBezTo>
                  <a:lnTo>
                    <a:pt x="78" y="350"/>
                  </a:lnTo>
                  <a:lnTo>
                    <a:pt x="39" y="311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4"/>
            <p:cNvSpPr/>
            <p:nvPr/>
          </p:nvSpPr>
          <p:spPr>
            <a:xfrm>
              <a:off x="3654853" y="4113239"/>
              <a:ext cx="23454" cy="18823"/>
            </a:xfrm>
            <a:custGeom>
              <a:avLst/>
              <a:gdLst/>
              <a:ahLst/>
              <a:cxnLst/>
              <a:rect l="l" t="t" r="r" b="b"/>
              <a:pathLst>
                <a:path w="390" h="313" extrusionOk="0">
                  <a:moveTo>
                    <a:pt x="195" y="1"/>
                  </a:moveTo>
                  <a:cubicBezTo>
                    <a:pt x="0" y="40"/>
                    <a:pt x="0" y="312"/>
                    <a:pt x="195" y="312"/>
                  </a:cubicBezTo>
                  <a:cubicBezTo>
                    <a:pt x="389" y="312"/>
                    <a:pt x="389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4"/>
            <p:cNvSpPr/>
            <p:nvPr/>
          </p:nvSpPr>
          <p:spPr>
            <a:xfrm>
              <a:off x="3654853" y="4132002"/>
              <a:ext cx="28144" cy="18763"/>
            </a:xfrm>
            <a:custGeom>
              <a:avLst/>
              <a:gdLst/>
              <a:ahLst/>
              <a:cxnLst/>
              <a:rect l="l" t="t" r="r" b="b"/>
              <a:pathLst>
                <a:path w="468" h="312" extrusionOk="0">
                  <a:moveTo>
                    <a:pt x="234" y="0"/>
                  </a:moveTo>
                  <a:cubicBezTo>
                    <a:pt x="0" y="0"/>
                    <a:pt x="0" y="311"/>
                    <a:pt x="234" y="311"/>
                  </a:cubicBezTo>
                  <a:cubicBezTo>
                    <a:pt x="467" y="311"/>
                    <a:pt x="467" y="0"/>
                    <a:pt x="23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4"/>
            <p:cNvSpPr/>
            <p:nvPr/>
          </p:nvSpPr>
          <p:spPr>
            <a:xfrm>
              <a:off x="3570601" y="4160086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0" y="39"/>
                    <a:pt x="0" y="311"/>
                    <a:pt x="195" y="350"/>
                  </a:cubicBezTo>
                  <a:cubicBezTo>
                    <a:pt x="389" y="311"/>
                    <a:pt x="389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4"/>
            <p:cNvSpPr/>
            <p:nvPr/>
          </p:nvSpPr>
          <p:spPr>
            <a:xfrm>
              <a:off x="3572946" y="4106263"/>
              <a:ext cx="21108" cy="21108"/>
            </a:xfrm>
            <a:custGeom>
              <a:avLst/>
              <a:gdLst/>
              <a:ahLst/>
              <a:cxnLst/>
              <a:rect l="l" t="t" r="r" b="b"/>
              <a:pathLst>
                <a:path w="351" h="351" extrusionOk="0">
                  <a:moveTo>
                    <a:pt x="156" y="0"/>
                  </a:moveTo>
                  <a:lnTo>
                    <a:pt x="78" y="39"/>
                  </a:lnTo>
                  <a:cubicBezTo>
                    <a:pt x="78" y="39"/>
                    <a:pt x="39" y="39"/>
                    <a:pt x="39" y="78"/>
                  </a:cubicBezTo>
                  <a:cubicBezTo>
                    <a:pt x="39" y="78"/>
                    <a:pt x="0" y="78"/>
                    <a:pt x="0" y="117"/>
                  </a:cubicBezTo>
                  <a:cubicBezTo>
                    <a:pt x="0" y="117"/>
                    <a:pt x="0" y="156"/>
                    <a:pt x="0" y="156"/>
                  </a:cubicBezTo>
                  <a:cubicBezTo>
                    <a:pt x="0" y="195"/>
                    <a:pt x="0" y="195"/>
                    <a:pt x="0" y="234"/>
                  </a:cubicBezTo>
                  <a:lnTo>
                    <a:pt x="0" y="273"/>
                  </a:lnTo>
                  <a:cubicBezTo>
                    <a:pt x="0" y="311"/>
                    <a:pt x="39" y="311"/>
                    <a:pt x="39" y="350"/>
                  </a:cubicBezTo>
                  <a:lnTo>
                    <a:pt x="234" y="350"/>
                  </a:lnTo>
                  <a:cubicBezTo>
                    <a:pt x="273" y="350"/>
                    <a:pt x="312" y="311"/>
                    <a:pt x="312" y="311"/>
                  </a:cubicBezTo>
                  <a:cubicBezTo>
                    <a:pt x="312" y="311"/>
                    <a:pt x="350" y="273"/>
                    <a:pt x="350" y="273"/>
                  </a:cubicBezTo>
                  <a:cubicBezTo>
                    <a:pt x="350" y="234"/>
                    <a:pt x="350" y="234"/>
                    <a:pt x="350" y="195"/>
                  </a:cubicBezTo>
                  <a:cubicBezTo>
                    <a:pt x="350" y="156"/>
                    <a:pt x="350" y="156"/>
                    <a:pt x="350" y="117"/>
                  </a:cubicBezTo>
                  <a:lnTo>
                    <a:pt x="350" y="78"/>
                  </a:lnTo>
                  <a:cubicBezTo>
                    <a:pt x="350" y="78"/>
                    <a:pt x="312" y="39"/>
                    <a:pt x="273" y="39"/>
                  </a:cubicBezTo>
                  <a:lnTo>
                    <a:pt x="156" y="3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4"/>
            <p:cNvSpPr/>
            <p:nvPr/>
          </p:nvSpPr>
          <p:spPr>
            <a:xfrm>
              <a:off x="3512087" y="4115584"/>
              <a:ext cx="23454" cy="21168"/>
            </a:xfrm>
            <a:custGeom>
              <a:avLst/>
              <a:gdLst/>
              <a:ahLst/>
              <a:cxnLst/>
              <a:rect l="l" t="t" r="r" b="b"/>
              <a:pathLst>
                <a:path w="390" h="352" extrusionOk="0">
                  <a:moveTo>
                    <a:pt x="195" y="1"/>
                  </a:moveTo>
                  <a:lnTo>
                    <a:pt x="117" y="40"/>
                  </a:lnTo>
                  <a:cubicBezTo>
                    <a:pt x="78" y="40"/>
                    <a:pt x="78" y="40"/>
                    <a:pt x="39" y="79"/>
                  </a:cubicBezTo>
                  <a:cubicBezTo>
                    <a:pt x="39" y="79"/>
                    <a:pt x="1" y="79"/>
                    <a:pt x="1" y="118"/>
                  </a:cubicBezTo>
                  <a:cubicBezTo>
                    <a:pt x="1" y="118"/>
                    <a:pt x="1" y="156"/>
                    <a:pt x="1" y="156"/>
                  </a:cubicBezTo>
                  <a:cubicBezTo>
                    <a:pt x="1" y="195"/>
                    <a:pt x="1" y="195"/>
                    <a:pt x="1" y="234"/>
                  </a:cubicBezTo>
                  <a:lnTo>
                    <a:pt x="1" y="273"/>
                  </a:lnTo>
                  <a:cubicBezTo>
                    <a:pt x="39" y="312"/>
                    <a:pt x="39" y="312"/>
                    <a:pt x="78" y="351"/>
                  </a:cubicBezTo>
                  <a:lnTo>
                    <a:pt x="195" y="351"/>
                  </a:lnTo>
                  <a:lnTo>
                    <a:pt x="273" y="312"/>
                  </a:lnTo>
                  <a:cubicBezTo>
                    <a:pt x="273" y="312"/>
                    <a:pt x="312" y="312"/>
                    <a:pt x="312" y="273"/>
                  </a:cubicBezTo>
                  <a:cubicBezTo>
                    <a:pt x="351" y="273"/>
                    <a:pt x="351" y="234"/>
                    <a:pt x="351" y="234"/>
                  </a:cubicBezTo>
                  <a:cubicBezTo>
                    <a:pt x="390" y="234"/>
                    <a:pt x="390" y="195"/>
                    <a:pt x="390" y="156"/>
                  </a:cubicBezTo>
                  <a:cubicBezTo>
                    <a:pt x="390" y="156"/>
                    <a:pt x="390" y="118"/>
                    <a:pt x="390" y="118"/>
                  </a:cubicBezTo>
                  <a:lnTo>
                    <a:pt x="390" y="79"/>
                  </a:lnTo>
                  <a:cubicBezTo>
                    <a:pt x="351" y="40"/>
                    <a:pt x="351" y="1"/>
                    <a:pt x="31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4"/>
            <p:cNvSpPr/>
            <p:nvPr/>
          </p:nvSpPr>
          <p:spPr>
            <a:xfrm>
              <a:off x="3451228" y="4141323"/>
              <a:ext cx="21108" cy="18823"/>
            </a:xfrm>
            <a:custGeom>
              <a:avLst/>
              <a:gdLst/>
              <a:ahLst/>
              <a:cxnLst/>
              <a:rect l="l" t="t" r="r" b="b"/>
              <a:pathLst>
                <a:path w="351" h="313" extrusionOk="0">
                  <a:moveTo>
                    <a:pt x="195" y="1"/>
                  </a:moveTo>
                  <a:cubicBezTo>
                    <a:pt x="1" y="40"/>
                    <a:pt x="1" y="312"/>
                    <a:pt x="195" y="312"/>
                  </a:cubicBezTo>
                  <a:cubicBezTo>
                    <a:pt x="351" y="312"/>
                    <a:pt x="351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4"/>
            <p:cNvSpPr/>
            <p:nvPr/>
          </p:nvSpPr>
          <p:spPr>
            <a:xfrm>
              <a:off x="3448882" y="4185825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1" y="39"/>
                    <a:pt x="1" y="312"/>
                    <a:pt x="195" y="350"/>
                  </a:cubicBezTo>
                  <a:cubicBezTo>
                    <a:pt x="390" y="312"/>
                    <a:pt x="390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4"/>
            <p:cNvSpPr/>
            <p:nvPr/>
          </p:nvSpPr>
          <p:spPr>
            <a:xfrm>
              <a:off x="3484003" y="4181134"/>
              <a:ext cx="23454" cy="20507"/>
            </a:xfrm>
            <a:custGeom>
              <a:avLst/>
              <a:gdLst/>
              <a:ahLst/>
              <a:cxnLst/>
              <a:rect l="l" t="t" r="r" b="b"/>
              <a:pathLst>
                <a:path w="390" h="341" extrusionOk="0">
                  <a:moveTo>
                    <a:pt x="195" y="0"/>
                  </a:moveTo>
                  <a:lnTo>
                    <a:pt x="117" y="39"/>
                  </a:lnTo>
                  <a:lnTo>
                    <a:pt x="39" y="39"/>
                  </a:lnTo>
                  <a:cubicBezTo>
                    <a:pt x="39" y="78"/>
                    <a:pt x="1" y="78"/>
                    <a:pt x="1" y="117"/>
                  </a:cubicBezTo>
                  <a:cubicBezTo>
                    <a:pt x="1" y="117"/>
                    <a:pt x="1" y="156"/>
                    <a:pt x="1" y="156"/>
                  </a:cubicBezTo>
                  <a:cubicBezTo>
                    <a:pt x="1" y="195"/>
                    <a:pt x="1" y="195"/>
                    <a:pt x="1" y="234"/>
                  </a:cubicBezTo>
                  <a:lnTo>
                    <a:pt x="1" y="273"/>
                  </a:lnTo>
                  <a:cubicBezTo>
                    <a:pt x="39" y="312"/>
                    <a:pt x="39" y="312"/>
                    <a:pt x="78" y="312"/>
                  </a:cubicBezTo>
                  <a:lnTo>
                    <a:pt x="117" y="312"/>
                  </a:lnTo>
                  <a:cubicBezTo>
                    <a:pt x="137" y="331"/>
                    <a:pt x="146" y="341"/>
                    <a:pt x="156" y="341"/>
                  </a:cubicBezTo>
                  <a:cubicBezTo>
                    <a:pt x="166" y="341"/>
                    <a:pt x="176" y="331"/>
                    <a:pt x="195" y="312"/>
                  </a:cubicBezTo>
                  <a:lnTo>
                    <a:pt x="273" y="312"/>
                  </a:lnTo>
                  <a:cubicBezTo>
                    <a:pt x="273" y="312"/>
                    <a:pt x="312" y="273"/>
                    <a:pt x="312" y="273"/>
                  </a:cubicBezTo>
                  <a:cubicBezTo>
                    <a:pt x="351" y="273"/>
                    <a:pt x="351" y="234"/>
                    <a:pt x="351" y="234"/>
                  </a:cubicBezTo>
                  <a:cubicBezTo>
                    <a:pt x="390" y="195"/>
                    <a:pt x="390" y="195"/>
                    <a:pt x="351" y="156"/>
                  </a:cubicBezTo>
                  <a:cubicBezTo>
                    <a:pt x="390" y="156"/>
                    <a:pt x="390" y="117"/>
                    <a:pt x="351" y="78"/>
                  </a:cubicBezTo>
                  <a:lnTo>
                    <a:pt x="351" y="39"/>
                  </a:lnTo>
                  <a:cubicBezTo>
                    <a:pt x="351" y="39"/>
                    <a:pt x="351" y="0"/>
                    <a:pt x="31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4"/>
            <p:cNvSpPr/>
            <p:nvPr/>
          </p:nvSpPr>
          <p:spPr>
            <a:xfrm>
              <a:off x="3491039" y="4169407"/>
              <a:ext cx="21108" cy="18823"/>
            </a:xfrm>
            <a:custGeom>
              <a:avLst/>
              <a:gdLst/>
              <a:ahLst/>
              <a:cxnLst/>
              <a:rect l="l" t="t" r="r" b="b"/>
              <a:pathLst>
                <a:path w="351" h="313" extrusionOk="0">
                  <a:moveTo>
                    <a:pt x="195" y="1"/>
                  </a:moveTo>
                  <a:cubicBezTo>
                    <a:pt x="0" y="1"/>
                    <a:pt x="0" y="273"/>
                    <a:pt x="195" y="312"/>
                  </a:cubicBezTo>
                  <a:cubicBezTo>
                    <a:pt x="351" y="273"/>
                    <a:pt x="351" y="1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>
              <a:off x="3378702" y="4183479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0" y="39"/>
                    <a:pt x="0" y="312"/>
                    <a:pt x="195" y="351"/>
                  </a:cubicBezTo>
                  <a:cubicBezTo>
                    <a:pt x="390" y="312"/>
                    <a:pt x="390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4"/>
            <p:cNvSpPr/>
            <p:nvPr/>
          </p:nvSpPr>
          <p:spPr>
            <a:xfrm>
              <a:off x="3341236" y="4223230"/>
              <a:ext cx="23454" cy="21168"/>
            </a:xfrm>
            <a:custGeom>
              <a:avLst/>
              <a:gdLst/>
              <a:ahLst/>
              <a:cxnLst/>
              <a:rect l="l" t="t" r="r" b="b"/>
              <a:pathLst>
                <a:path w="390" h="352" extrusionOk="0">
                  <a:moveTo>
                    <a:pt x="195" y="1"/>
                  </a:moveTo>
                  <a:cubicBezTo>
                    <a:pt x="1" y="40"/>
                    <a:pt x="1" y="312"/>
                    <a:pt x="195" y="351"/>
                  </a:cubicBezTo>
                  <a:cubicBezTo>
                    <a:pt x="390" y="312"/>
                    <a:pt x="390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4"/>
            <p:cNvSpPr/>
            <p:nvPr/>
          </p:nvSpPr>
          <p:spPr>
            <a:xfrm>
              <a:off x="3289759" y="4268273"/>
              <a:ext cx="21108" cy="20567"/>
            </a:xfrm>
            <a:custGeom>
              <a:avLst/>
              <a:gdLst/>
              <a:ahLst/>
              <a:cxnLst/>
              <a:rect l="l" t="t" r="r" b="b"/>
              <a:pathLst>
                <a:path w="351" h="342" extrusionOk="0">
                  <a:moveTo>
                    <a:pt x="210" y="1"/>
                  </a:moveTo>
                  <a:cubicBezTo>
                    <a:pt x="195" y="1"/>
                    <a:pt x="176" y="11"/>
                    <a:pt x="156" y="30"/>
                  </a:cubicBezTo>
                  <a:lnTo>
                    <a:pt x="79" y="30"/>
                  </a:lnTo>
                  <a:cubicBezTo>
                    <a:pt x="79" y="30"/>
                    <a:pt x="40" y="69"/>
                    <a:pt x="40" y="69"/>
                  </a:cubicBezTo>
                  <a:cubicBezTo>
                    <a:pt x="1" y="69"/>
                    <a:pt x="1" y="108"/>
                    <a:pt x="1" y="108"/>
                  </a:cubicBezTo>
                  <a:cubicBezTo>
                    <a:pt x="1" y="147"/>
                    <a:pt x="1" y="147"/>
                    <a:pt x="1" y="186"/>
                  </a:cubicBezTo>
                  <a:cubicBezTo>
                    <a:pt x="1" y="186"/>
                    <a:pt x="1" y="225"/>
                    <a:pt x="1" y="264"/>
                  </a:cubicBezTo>
                  <a:lnTo>
                    <a:pt x="1" y="302"/>
                  </a:lnTo>
                  <a:cubicBezTo>
                    <a:pt x="1" y="302"/>
                    <a:pt x="40" y="341"/>
                    <a:pt x="40" y="341"/>
                  </a:cubicBezTo>
                  <a:lnTo>
                    <a:pt x="195" y="341"/>
                  </a:lnTo>
                  <a:lnTo>
                    <a:pt x="234" y="302"/>
                  </a:lnTo>
                  <a:lnTo>
                    <a:pt x="312" y="302"/>
                  </a:lnTo>
                  <a:cubicBezTo>
                    <a:pt x="312" y="264"/>
                    <a:pt x="351" y="264"/>
                    <a:pt x="351" y="264"/>
                  </a:cubicBezTo>
                  <a:cubicBezTo>
                    <a:pt x="351" y="225"/>
                    <a:pt x="351" y="186"/>
                    <a:pt x="351" y="186"/>
                  </a:cubicBezTo>
                  <a:cubicBezTo>
                    <a:pt x="351" y="147"/>
                    <a:pt x="351" y="147"/>
                    <a:pt x="351" y="108"/>
                  </a:cubicBezTo>
                  <a:lnTo>
                    <a:pt x="351" y="69"/>
                  </a:lnTo>
                  <a:cubicBezTo>
                    <a:pt x="351" y="30"/>
                    <a:pt x="312" y="30"/>
                    <a:pt x="273" y="30"/>
                  </a:cubicBezTo>
                  <a:lnTo>
                    <a:pt x="234" y="30"/>
                  </a:lnTo>
                  <a:cubicBezTo>
                    <a:pt x="234" y="11"/>
                    <a:pt x="224" y="1"/>
                    <a:pt x="21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4"/>
            <p:cNvSpPr/>
            <p:nvPr/>
          </p:nvSpPr>
          <p:spPr>
            <a:xfrm>
              <a:off x="3285068" y="4230266"/>
              <a:ext cx="23514" cy="21108"/>
            </a:xfrm>
            <a:custGeom>
              <a:avLst/>
              <a:gdLst/>
              <a:ahLst/>
              <a:cxnLst/>
              <a:rect l="l" t="t" r="r" b="b"/>
              <a:pathLst>
                <a:path w="391" h="351" extrusionOk="0">
                  <a:moveTo>
                    <a:pt x="195" y="1"/>
                  </a:moveTo>
                  <a:cubicBezTo>
                    <a:pt x="1" y="39"/>
                    <a:pt x="1" y="312"/>
                    <a:pt x="195" y="351"/>
                  </a:cubicBezTo>
                  <a:cubicBezTo>
                    <a:pt x="390" y="312"/>
                    <a:pt x="390" y="39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4"/>
            <p:cNvSpPr/>
            <p:nvPr/>
          </p:nvSpPr>
          <p:spPr>
            <a:xfrm>
              <a:off x="3224269" y="4300447"/>
              <a:ext cx="23454" cy="21168"/>
            </a:xfrm>
            <a:custGeom>
              <a:avLst/>
              <a:gdLst/>
              <a:ahLst/>
              <a:cxnLst/>
              <a:rect l="l" t="t" r="r" b="b"/>
              <a:pathLst>
                <a:path w="390" h="352" extrusionOk="0">
                  <a:moveTo>
                    <a:pt x="195" y="1"/>
                  </a:moveTo>
                  <a:cubicBezTo>
                    <a:pt x="0" y="40"/>
                    <a:pt x="0" y="312"/>
                    <a:pt x="195" y="351"/>
                  </a:cubicBezTo>
                  <a:cubicBezTo>
                    <a:pt x="389" y="312"/>
                    <a:pt x="389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>
              <a:off x="3261674" y="4314519"/>
              <a:ext cx="23454" cy="18763"/>
            </a:xfrm>
            <a:custGeom>
              <a:avLst/>
              <a:gdLst/>
              <a:ahLst/>
              <a:cxnLst/>
              <a:rect l="l" t="t" r="r" b="b"/>
              <a:pathLst>
                <a:path w="390" h="312" extrusionOk="0">
                  <a:moveTo>
                    <a:pt x="118" y="0"/>
                  </a:moveTo>
                  <a:cubicBezTo>
                    <a:pt x="118" y="39"/>
                    <a:pt x="79" y="39"/>
                    <a:pt x="79" y="39"/>
                  </a:cubicBezTo>
                  <a:lnTo>
                    <a:pt x="40" y="78"/>
                  </a:lnTo>
                  <a:cubicBezTo>
                    <a:pt x="1" y="117"/>
                    <a:pt x="1" y="117"/>
                    <a:pt x="40" y="156"/>
                  </a:cubicBezTo>
                  <a:cubicBezTo>
                    <a:pt x="1" y="195"/>
                    <a:pt x="1" y="195"/>
                    <a:pt x="40" y="234"/>
                  </a:cubicBezTo>
                  <a:lnTo>
                    <a:pt x="40" y="273"/>
                  </a:lnTo>
                  <a:cubicBezTo>
                    <a:pt x="40" y="273"/>
                    <a:pt x="40" y="312"/>
                    <a:pt x="79" y="312"/>
                  </a:cubicBezTo>
                  <a:lnTo>
                    <a:pt x="273" y="312"/>
                  </a:lnTo>
                  <a:cubicBezTo>
                    <a:pt x="312" y="273"/>
                    <a:pt x="312" y="273"/>
                    <a:pt x="351" y="273"/>
                  </a:cubicBezTo>
                  <a:lnTo>
                    <a:pt x="390" y="195"/>
                  </a:lnTo>
                  <a:cubicBezTo>
                    <a:pt x="390" y="195"/>
                    <a:pt x="390" y="156"/>
                    <a:pt x="390" y="156"/>
                  </a:cubicBezTo>
                  <a:cubicBezTo>
                    <a:pt x="390" y="117"/>
                    <a:pt x="390" y="117"/>
                    <a:pt x="390" y="78"/>
                  </a:cubicBezTo>
                  <a:lnTo>
                    <a:pt x="390" y="39"/>
                  </a:lnTo>
                  <a:cubicBezTo>
                    <a:pt x="351" y="39"/>
                    <a:pt x="351" y="0"/>
                    <a:pt x="31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4"/>
            <p:cNvSpPr/>
            <p:nvPr/>
          </p:nvSpPr>
          <p:spPr>
            <a:xfrm>
              <a:off x="3205506" y="4347294"/>
              <a:ext cx="21168" cy="21108"/>
            </a:xfrm>
            <a:custGeom>
              <a:avLst/>
              <a:gdLst/>
              <a:ahLst/>
              <a:cxnLst/>
              <a:rect l="l" t="t" r="r" b="b"/>
              <a:pathLst>
                <a:path w="352" h="351" extrusionOk="0">
                  <a:moveTo>
                    <a:pt x="156" y="0"/>
                  </a:moveTo>
                  <a:cubicBezTo>
                    <a:pt x="1" y="39"/>
                    <a:pt x="1" y="312"/>
                    <a:pt x="156" y="350"/>
                  </a:cubicBezTo>
                  <a:cubicBezTo>
                    <a:pt x="351" y="312"/>
                    <a:pt x="351" y="39"/>
                    <a:pt x="15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4"/>
            <p:cNvSpPr/>
            <p:nvPr/>
          </p:nvSpPr>
          <p:spPr>
            <a:xfrm>
              <a:off x="3184458" y="4380069"/>
              <a:ext cx="21108" cy="21108"/>
            </a:xfrm>
            <a:custGeom>
              <a:avLst/>
              <a:gdLst/>
              <a:ahLst/>
              <a:cxnLst/>
              <a:rect l="l" t="t" r="r" b="b"/>
              <a:pathLst>
                <a:path w="351" h="351" extrusionOk="0">
                  <a:moveTo>
                    <a:pt x="156" y="0"/>
                  </a:moveTo>
                  <a:cubicBezTo>
                    <a:pt x="1" y="39"/>
                    <a:pt x="1" y="311"/>
                    <a:pt x="156" y="350"/>
                  </a:cubicBezTo>
                  <a:cubicBezTo>
                    <a:pt x="351" y="311"/>
                    <a:pt x="351" y="39"/>
                    <a:pt x="15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4"/>
            <p:cNvSpPr/>
            <p:nvPr/>
          </p:nvSpPr>
          <p:spPr>
            <a:xfrm>
              <a:off x="3144707" y="4429201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0" y="39"/>
                    <a:pt x="0" y="312"/>
                    <a:pt x="195" y="350"/>
                  </a:cubicBezTo>
                  <a:cubicBezTo>
                    <a:pt x="389" y="312"/>
                    <a:pt x="389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4"/>
            <p:cNvSpPr/>
            <p:nvPr/>
          </p:nvSpPr>
          <p:spPr>
            <a:xfrm>
              <a:off x="3458264" y="3570979"/>
              <a:ext cx="793394" cy="420662"/>
            </a:xfrm>
            <a:custGeom>
              <a:avLst/>
              <a:gdLst/>
              <a:ahLst/>
              <a:cxnLst/>
              <a:rect l="l" t="t" r="r" b="b"/>
              <a:pathLst>
                <a:path w="13193" h="6995" extrusionOk="0">
                  <a:moveTo>
                    <a:pt x="2157" y="1"/>
                  </a:moveTo>
                  <a:cubicBezTo>
                    <a:pt x="868" y="1"/>
                    <a:pt x="26" y="238"/>
                    <a:pt x="0" y="301"/>
                  </a:cubicBezTo>
                  <a:cubicBezTo>
                    <a:pt x="4709" y="6683"/>
                    <a:pt x="12764" y="6917"/>
                    <a:pt x="13192" y="6994"/>
                  </a:cubicBezTo>
                  <a:lnTo>
                    <a:pt x="12764" y="6917"/>
                  </a:lnTo>
                  <a:cubicBezTo>
                    <a:pt x="9525" y="1043"/>
                    <a:pt x="4859" y="1"/>
                    <a:pt x="21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4"/>
            <p:cNvSpPr/>
            <p:nvPr/>
          </p:nvSpPr>
          <p:spPr>
            <a:xfrm>
              <a:off x="3462955" y="3571039"/>
              <a:ext cx="760619" cy="413566"/>
            </a:xfrm>
            <a:custGeom>
              <a:avLst/>
              <a:gdLst/>
              <a:ahLst/>
              <a:cxnLst/>
              <a:rect l="l" t="t" r="r" b="b"/>
              <a:pathLst>
                <a:path w="12648" h="6877" extrusionOk="0">
                  <a:moveTo>
                    <a:pt x="2070" y="0"/>
                  </a:moveTo>
                  <a:cubicBezTo>
                    <a:pt x="979" y="0"/>
                    <a:pt x="214" y="171"/>
                    <a:pt x="0" y="261"/>
                  </a:cubicBezTo>
                  <a:cubicBezTo>
                    <a:pt x="2179" y="1468"/>
                    <a:pt x="4242" y="2907"/>
                    <a:pt x="6421" y="4114"/>
                  </a:cubicBezTo>
                  <a:cubicBezTo>
                    <a:pt x="8406" y="5203"/>
                    <a:pt x="10507" y="6137"/>
                    <a:pt x="12647" y="6877"/>
                  </a:cubicBezTo>
                  <a:cubicBezTo>
                    <a:pt x="9409" y="1037"/>
                    <a:pt x="4755" y="0"/>
                    <a:pt x="20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4"/>
            <p:cNvSpPr/>
            <p:nvPr/>
          </p:nvSpPr>
          <p:spPr>
            <a:xfrm>
              <a:off x="4120558" y="3897946"/>
              <a:ext cx="23454" cy="21168"/>
            </a:xfrm>
            <a:custGeom>
              <a:avLst/>
              <a:gdLst/>
              <a:ahLst/>
              <a:cxnLst/>
              <a:rect l="l" t="t" r="r" b="b"/>
              <a:pathLst>
                <a:path w="390" h="352" extrusionOk="0">
                  <a:moveTo>
                    <a:pt x="195" y="1"/>
                  </a:moveTo>
                  <a:cubicBezTo>
                    <a:pt x="0" y="40"/>
                    <a:pt x="0" y="312"/>
                    <a:pt x="195" y="351"/>
                  </a:cubicBezTo>
                  <a:cubicBezTo>
                    <a:pt x="389" y="312"/>
                    <a:pt x="389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4"/>
            <p:cNvSpPr/>
            <p:nvPr/>
          </p:nvSpPr>
          <p:spPr>
            <a:xfrm>
              <a:off x="4047972" y="3848814"/>
              <a:ext cx="23454" cy="23454"/>
            </a:xfrm>
            <a:custGeom>
              <a:avLst/>
              <a:gdLst/>
              <a:ahLst/>
              <a:cxnLst/>
              <a:rect l="l" t="t" r="r" b="b"/>
              <a:pathLst>
                <a:path w="390" h="390" extrusionOk="0">
                  <a:moveTo>
                    <a:pt x="195" y="1"/>
                  </a:moveTo>
                  <a:cubicBezTo>
                    <a:pt x="156" y="40"/>
                    <a:pt x="117" y="40"/>
                    <a:pt x="117" y="40"/>
                  </a:cubicBezTo>
                  <a:lnTo>
                    <a:pt x="79" y="117"/>
                  </a:lnTo>
                  <a:cubicBezTo>
                    <a:pt x="40" y="117"/>
                    <a:pt x="40" y="156"/>
                    <a:pt x="40" y="156"/>
                  </a:cubicBezTo>
                  <a:cubicBezTo>
                    <a:pt x="1" y="195"/>
                    <a:pt x="1" y="273"/>
                    <a:pt x="40" y="312"/>
                  </a:cubicBezTo>
                  <a:cubicBezTo>
                    <a:pt x="40" y="312"/>
                    <a:pt x="40" y="351"/>
                    <a:pt x="79" y="351"/>
                  </a:cubicBezTo>
                  <a:lnTo>
                    <a:pt x="117" y="390"/>
                  </a:lnTo>
                  <a:lnTo>
                    <a:pt x="234" y="390"/>
                  </a:lnTo>
                  <a:cubicBezTo>
                    <a:pt x="273" y="390"/>
                    <a:pt x="273" y="390"/>
                    <a:pt x="312" y="351"/>
                  </a:cubicBezTo>
                  <a:lnTo>
                    <a:pt x="351" y="273"/>
                  </a:lnTo>
                  <a:cubicBezTo>
                    <a:pt x="351" y="273"/>
                    <a:pt x="390" y="234"/>
                    <a:pt x="390" y="234"/>
                  </a:cubicBezTo>
                  <a:cubicBezTo>
                    <a:pt x="390" y="195"/>
                    <a:pt x="390" y="156"/>
                    <a:pt x="390" y="117"/>
                  </a:cubicBezTo>
                  <a:cubicBezTo>
                    <a:pt x="390" y="78"/>
                    <a:pt x="351" y="40"/>
                    <a:pt x="351" y="40"/>
                  </a:cubicBezTo>
                  <a:lnTo>
                    <a:pt x="312" y="40"/>
                  </a:lnTo>
                  <a:cubicBezTo>
                    <a:pt x="273" y="40"/>
                    <a:pt x="273" y="1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4"/>
            <p:cNvSpPr/>
            <p:nvPr/>
          </p:nvSpPr>
          <p:spPr>
            <a:xfrm>
              <a:off x="4080747" y="3830111"/>
              <a:ext cx="18763" cy="18763"/>
            </a:xfrm>
            <a:custGeom>
              <a:avLst/>
              <a:gdLst/>
              <a:ahLst/>
              <a:cxnLst/>
              <a:rect l="l" t="t" r="r" b="b"/>
              <a:pathLst>
                <a:path w="312" h="312" extrusionOk="0">
                  <a:moveTo>
                    <a:pt x="78" y="0"/>
                  </a:moveTo>
                  <a:lnTo>
                    <a:pt x="39" y="39"/>
                  </a:lnTo>
                  <a:cubicBezTo>
                    <a:pt x="78" y="39"/>
                    <a:pt x="78" y="0"/>
                    <a:pt x="117" y="0"/>
                  </a:cubicBezTo>
                  <a:close/>
                  <a:moveTo>
                    <a:pt x="117" y="0"/>
                  </a:moveTo>
                  <a:cubicBezTo>
                    <a:pt x="117" y="0"/>
                    <a:pt x="78" y="39"/>
                    <a:pt x="78" y="39"/>
                  </a:cubicBezTo>
                  <a:cubicBezTo>
                    <a:pt x="39" y="39"/>
                    <a:pt x="39" y="78"/>
                    <a:pt x="39" y="78"/>
                  </a:cubicBezTo>
                  <a:cubicBezTo>
                    <a:pt x="1" y="117"/>
                    <a:pt x="1" y="117"/>
                    <a:pt x="1" y="156"/>
                  </a:cubicBezTo>
                  <a:lnTo>
                    <a:pt x="1" y="195"/>
                  </a:lnTo>
                  <a:cubicBezTo>
                    <a:pt x="1" y="234"/>
                    <a:pt x="39" y="273"/>
                    <a:pt x="39" y="273"/>
                  </a:cubicBezTo>
                  <a:lnTo>
                    <a:pt x="39" y="234"/>
                  </a:lnTo>
                  <a:cubicBezTo>
                    <a:pt x="39" y="273"/>
                    <a:pt x="78" y="312"/>
                    <a:pt x="78" y="312"/>
                  </a:cubicBezTo>
                  <a:lnTo>
                    <a:pt x="234" y="312"/>
                  </a:lnTo>
                  <a:lnTo>
                    <a:pt x="273" y="273"/>
                  </a:lnTo>
                  <a:cubicBezTo>
                    <a:pt x="312" y="273"/>
                    <a:pt x="312" y="234"/>
                    <a:pt x="312" y="234"/>
                  </a:cubicBezTo>
                  <a:cubicBezTo>
                    <a:pt x="312" y="195"/>
                    <a:pt x="312" y="195"/>
                    <a:pt x="312" y="195"/>
                  </a:cubicBezTo>
                  <a:cubicBezTo>
                    <a:pt x="312" y="156"/>
                    <a:pt x="312" y="156"/>
                    <a:pt x="312" y="156"/>
                  </a:cubicBezTo>
                  <a:lnTo>
                    <a:pt x="312" y="117"/>
                  </a:lnTo>
                  <a:lnTo>
                    <a:pt x="312" y="78"/>
                  </a:lnTo>
                  <a:lnTo>
                    <a:pt x="273" y="39"/>
                  </a:lnTo>
                  <a:cubicBezTo>
                    <a:pt x="273" y="39"/>
                    <a:pt x="273" y="0"/>
                    <a:pt x="23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4"/>
            <p:cNvSpPr/>
            <p:nvPr/>
          </p:nvSpPr>
          <p:spPr>
            <a:xfrm>
              <a:off x="4066735" y="3872208"/>
              <a:ext cx="21108" cy="21108"/>
            </a:xfrm>
            <a:custGeom>
              <a:avLst/>
              <a:gdLst/>
              <a:ahLst/>
              <a:cxnLst/>
              <a:rect l="l" t="t" r="r" b="b"/>
              <a:pathLst>
                <a:path w="351" h="351" extrusionOk="0">
                  <a:moveTo>
                    <a:pt x="195" y="1"/>
                  </a:moveTo>
                  <a:cubicBezTo>
                    <a:pt x="0" y="40"/>
                    <a:pt x="0" y="312"/>
                    <a:pt x="195" y="351"/>
                  </a:cubicBezTo>
                  <a:cubicBezTo>
                    <a:pt x="350" y="312"/>
                    <a:pt x="350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4"/>
            <p:cNvSpPr/>
            <p:nvPr/>
          </p:nvSpPr>
          <p:spPr>
            <a:xfrm>
              <a:off x="4050318" y="3883934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1" y="39"/>
                    <a:pt x="1" y="312"/>
                    <a:pt x="195" y="351"/>
                  </a:cubicBezTo>
                  <a:cubicBezTo>
                    <a:pt x="390" y="312"/>
                    <a:pt x="390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4"/>
            <p:cNvSpPr/>
            <p:nvPr/>
          </p:nvSpPr>
          <p:spPr>
            <a:xfrm>
              <a:off x="3982483" y="3823075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1"/>
                  </a:moveTo>
                  <a:cubicBezTo>
                    <a:pt x="0" y="40"/>
                    <a:pt x="0" y="312"/>
                    <a:pt x="195" y="351"/>
                  </a:cubicBezTo>
                  <a:cubicBezTo>
                    <a:pt x="389" y="312"/>
                    <a:pt x="389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4"/>
            <p:cNvSpPr/>
            <p:nvPr/>
          </p:nvSpPr>
          <p:spPr>
            <a:xfrm>
              <a:off x="4031615" y="3795592"/>
              <a:ext cx="23454" cy="22852"/>
            </a:xfrm>
            <a:custGeom>
              <a:avLst/>
              <a:gdLst/>
              <a:ahLst/>
              <a:cxnLst/>
              <a:rect l="l" t="t" r="r" b="b"/>
              <a:pathLst>
                <a:path w="390" h="380" extrusionOk="0">
                  <a:moveTo>
                    <a:pt x="137" y="0"/>
                  </a:moveTo>
                  <a:cubicBezTo>
                    <a:pt x="117" y="0"/>
                    <a:pt x="98" y="10"/>
                    <a:pt x="78" y="30"/>
                  </a:cubicBezTo>
                  <a:cubicBezTo>
                    <a:pt x="39" y="30"/>
                    <a:pt x="39" y="30"/>
                    <a:pt x="0" y="68"/>
                  </a:cubicBezTo>
                  <a:cubicBezTo>
                    <a:pt x="0" y="107"/>
                    <a:pt x="0" y="146"/>
                    <a:pt x="0" y="185"/>
                  </a:cubicBezTo>
                  <a:lnTo>
                    <a:pt x="0" y="224"/>
                  </a:lnTo>
                  <a:cubicBezTo>
                    <a:pt x="0" y="224"/>
                    <a:pt x="0" y="263"/>
                    <a:pt x="39" y="302"/>
                  </a:cubicBezTo>
                  <a:lnTo>
                    <a:pt x="78" y="341"/>
                  </a:lnTo>
                  <a:cubicBezTo>
                    <a:pt x="117" y="341"/>
                    <a:pt x="117" y="380"/>
                    <a:pt x="156" y="380"/>
                  </a:cubicBezTo>
                  <a:lnTo>
                    <a:pt x="273" y="380"/>
                  </a:lnTo>
                  <a:cubicBezTo>
                    <a:pt x="312" y="380"/>
                    <a:pt x="312" y="341"/>
                    <a:pt x="312" y="341"/>
                  </a:cubicBezTo>
                  <a:lnTo>
                    <a:pt x="351" y="302"/>
                  </a:lnTo>
                  <a:cubicBezTo>
                    <a:pt x="389" y="263"/>
                    <a:pt x="389" y="263"/>
                    <a:pt x="389" y="224"/>
                  </a:cubicBezTo>
                  <a:lnTo>
                    <a:pt x="389" y="185"/>
                  </a:lnTo>
                  <a:cubicBezTo>
                    <a:pt x="389" y="146"/>
                    <a:pt x="351" y="107"/>
                    <a:pt x="351" y="107"/>
                  </a:cubicBezTo>
                  <a:lnTo>
                    <a:pt x="312" y="107"/>
                  </a:lnTo>
                  <a:lnTo>
                    <a:pt x="273" y="68"/>
                  </a:lnTo>
                  <a:cubicBezTo>
                    <a:pt x="234" y="30"/>
                    <a:pt x="234" y="30"/>
                    <a:pt x="195" y="30"/>
                  </a:cubicBezTo>
                  <a:cubicBezTo>
                    <a:pt x="175" y="10"/>
                    <a:pt x="156" y="0"/>
                    <a:pt x="13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4"/>
            <p:cNvSpPr/>
            <p:nvPr/>
          </p:nvSpPr>
          <p:spPr>
            <a:xfrm>
              <a:off x="3991804" y="3748204"/>
              <a:ext cx="23454" cy="22852"/>
            </a:xfrm>
            <a:custGeom>
              <a:avLst/>
              <a:gdLst/>
              <a:ahLst/>
              <a:cxnLst/>
              <a:rect l="l" t="t" r="r" b="b"/>
              <a:pathLst>
                <a:path w="390" h="380" extrusionOk="0">
                  <a:moveTo>
                    <a:pt x="118" y="0"/>
                  </a:moveTo>
                  <a:cubicBezTo>
                    <a:pt x="79" y="0"/>
                    <a:pt x="79" y="39"/>
                    <a:pt x="40" y="39"/>
                  </a:cubicBezTo>
                  <a:lnTo>
                    <a:pt x="40" y="78"/>
                  </a:lnTo>
                  <a:cubicBezTo>
                    <a:pt x="1" y="117"/>
                    <a:pt x="1" y="156"/>
                    <a:pt x="40" y="156"/>
                  </a:cubicBezTo>
                  <a:lnTo>
                    <a:pt x="40" y="195"/>
                  </a:lnTo>
                  <a:cubicBezTo>
                    <a:pt x="40" y="234"/>
                    <a:pt x="40" y="273"/>
                    <a:pt x="79" y="273"/>
                  </a:cubicBezTo>
                  <a:lnTo>
                    <a:pt x="118" y="312"/>
                  </a:lnTo>
                  <a:cubicBezTo>
                    <a:pt x="156" y="351"/>
                    <a:pt x="156" y="351"/>
                    <a:pt x="195" y="351"/>
                  </a:cubicBezTo>
                  <a:lnTo>
                    <a:pt x="234" y="351"/>
                  </a:lnTo>
                  <a:cubicBezTo>
                    <a:pt x="254" y="370"/>
                    <a:pt x="263" y="380"/>
                    <a:pt x="273" y="380"/>
                  </a:cubicBezTo>
                  <a:cubicBezTo>
                    <a:pt x="283" y="380"/>
                    <a:pt x="293" y="370"/>
                    <a:pt x="312" y="351"/>
                  </a:cubicBezTo>
                  <a:cubicBezTo>
                    <a:pt x="351" y="351"/>
                    <a:pt x="351" y="351"/>
                    <a:pt x="351" y="312"/>
                  </a:cubicBezTo>
                  <a:cubicBezTo>
                    <a:pt x="390" y="273"/>
                    <a:pt x="390" y="234"/>
                    <a:pt x="390" y="195"/>
                  </a:cubicBezTo>
                  <a:lnTo>
                    <a:pt x="390" y="156"/>
                  </a:lnTo>
                  <a:cubicBezTo>
                    <a:pt x="390" y="156"/>
                    <a:pt x="351" y="117"/>
                    <a:pt x="351" y="78"/>
                  </a:cubicBezTo>
                  <a:lnTo>
                    <a:pt x="312" y="39"/>
                  </a:lnTo>
                  <a:cubicBezTo>
                    <a:pt x="273" y="39"/>
                    <a:pt x="273" y="0"/>
                    <a:pt x="23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4"/>
            <p:cNvSpPr/>
            <p:nvPr/>
          </p:nvSpPr>
          <p:spPr>
            <a:xfrm>
              <a:off x="3940326" y="3708393"/>
              <a:ext cx="23454" cy="21168"/>
            </a:xfrm>
            <a:custGeom>
              <a:avLst/>
              <a:gdLst/>
              <a:ahLst/>
              <a:cxnLst/>
              <a:rect l="l" t="t" r="r" b="b"/>
              <a:pathLst>
                <a:path w="390" h="352" extrusionOk="0">
                  <a:moveTo>
                    <a:pt x="195" y="1"/>
                  </a:moveTo>
                  <a:cubicBezTo>
                    <a:pt x="1" y="40"/>
                    <a:pt x="1" y="312"/>
                    <a:pt x="195" y="351"/>
                  </a:cubicBezTo>
                  <a:cubicBezTo>
                    <a:pt x="390" y="312"/>
                    <a:pt x="390" y="40"/>
                    <a:pt x="1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4"/>
            <p:cNvSpPr/>
            <p:nvPr/>
          </p:nvSpPr>
          <p:spPr>
            <a:xfrm>
              <a:off x="3900575" y="3729501"/>
              <a:ext cx="23454" cy="18763"/>
            </a:xfrm>
            <a:custGeom>
              <a:avLst/>
              <a:gdLst/>
              <a:ahLst/>
              <a:cxnLst/>
              <a:rect l="l" t="t" r="r" b="b"/>
              <a:pathLst>
                <a:path w="390" h="312" extrusionOk="0">
                  <a:moveTo>
                    <a:pt x="195" y="0"/>
                  </a:moveTo>
                  <a:cubicBezTo>
                    <a:pt x="0" y="0"/>
                    <a:pt x="0" y="272"/>
                    <a:pt x="195" y="311"/>
                  </a:cubicBezTo>
                  <a:cubicBezTo>
                    <a:pt x="389" y="272"/>
                    <a:pt x="389" y="0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4"/>
            <p:cNvSpPr/>
            <p:nvPr/>
          </p:nvSpPr>
          <p:spPr>
            <a:xfrm>
              <a:off x="3923969" y="3755781"/>
              <a:ext cx="23454" cy="22912"/>
            </a:xfrm>
            <a:custGeom>
              <a:avLst/>
              <a:gdLst/>
              <a:ahLst/>
              <a:cxnLst/>
              <a:rect l="l" t="t" r="r" b="b"/>
              <a:pathLst>
                <a:path w="390" h="381" extrusionOk="0">
                  <a:moveTo>
                    <a:pt x="156" y="1"/>
                  </a:moveTo>
                  <a:cubicBezTo>
                    <a:pt x="146" y="1"/>
                    <a:pt x="136" y="11"/>
                    <a:pt x="117" y="30"/>
                  </a:cubicBezTo>
                  <a:lnTo>
                    <a:pt x="0" y="30"/>
                  </a:lnTo>
                  <a:lnTo>
                    <a:pt x="0" y="69"/>
                  </a:lnTo>
                  <a:cubicBezTo>
                    <a:pt x="0" y="108"/>
                    <a:pt x="0" y="147"/>
                    <a:pt x="0" y="186"/>
                  </a:cubicBezTo>
                  <a:lnTo>
                    <a:pt x="0" y="225"/>
                  </a:lnTo>
                  <a:cubicBezTo>
                    <a:pt x="0" y="225"/>
                    <a:pt x="0" y="263"/>
                    <a:pt x="39" y="302"/>
                  </a:cubicBezTo>
                  <a:lnTo>
                    <a:pt x="78" y="341"/>
                  </a:lnTo>
                  <a:cubicBezTo>
                    <a:pt x="117" y="341"/>
                    <a:pt x="117" y="380"/>
                    <a:pt x="156" y="380"/>
                  </a:cubicBezTo>
                  <a:lnTo>
                    <a:pt x="273" y="380"/>
                  </a:lnTo>
                  <a:cubicBezTo>
                    <a:pt x="312" y="380"/>
                    <a:pt x="312" y="341"/>
                    <a:pt x="312" y="341"/>
                  </a:cubicBezTo>
                  <a:lnTo>
                    <a:pt x="351" y="302"/>
                  </a:lnTo>
                  <a:cubicBezTo>
                    <a:pt x="351" y="263"/>
                    <a:pt x="389" y="263"/>
                    <a:pt x="389" y="225"/>
                  </a:cubicBezTo>
                  <a:lnTo>
                    <a:pt x="389" y="186"/>
                  </a:lnTo>
                  <a:cubicBezTo>
                    <a:pt x="351" y="147"/>
                    <a:pt x="351" y="108"/>
                    <a:pt x="351" y="108"/>
                  </a:cubicBezTo>
                  <a:lnTo>
                    <a:pt x="312" y="108"/>
                  </a:lnTo>
                  <a:lnTo>
                    <a:pt x="234" y="30"/>
                  </a:lnTo>
                  <a:lnTo>
                    <a:pt x="195" y="30"/>
                  </a:lnTo>
                  <a:cubicBezTo>
                    <a:pt x="175" y="11"/>
                    <a:pt x="166" y="1"/>
                    <a:pt x="15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4"/>
            <p:cNvSpPr/>
            <p:nvPr/>
          </p:nvSpPr>
          <p:spPr>
            <a:xfrm>
              <a:off x="3935635" y="3757585"/>
              <a:ext cx="23454" cy="21108"/>
            </a:xfrm>
            <a:custGeom>
              <a:avLst/>
              <a:gdLst/>
              <a:ahLst/>
              <a:cxnLst/>
              <a:rect l="l" t="t" r="r" b="b"/>
              <a:pathLst>
                <a:path w="390" h="351" extrusionOk="0">
                  <a:moveTo>
                    <a:pt x="195" y="0"/>
                  </a:moveTo>
                  <a:cubicBezTo>
                    <a:pt x="1" y="39"/>
                    <a:pt x="1" y="311"/>
                    <a:pt x="195" y="350"/>
                  </a:cubicBezTo>
                  <a:cubicBezTo>
                    <a:pt x="390" y="311"/>
                    <a:pt x="390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4"/>
            <p:cNvSpPr/>
            <p:nvPr/>
          </p:nvSpPr>
          <p:spPr>
            <a:xfrm>
              <a:off x="3867800" y="3668642"/>
              <a:ext cx="23454" cy="18763"/>
            </a:xfrm>
            <a:custGeom>
              <a:avLst/>
              <a:gdLst/>
              <a:ahLst/>
              <a:cxnLst/>
              <a:rect l="l" t="t" r="r" b="b"/>
              <a:pathLst>
                <a:path w="390" h="312" extrusionOk="0">
                  <a:moveTo>
                    <a:pt x="195" y="0"/>
                  </a:moveTo>
                  <a:cubicBezTo>
                    <a:pt x="0" y="0"/>
                    <a:pt x="0" y="273"/>
                    <a:pt x="195" y="312"/>
                  </a:cubicBezTo>
                  <a:cubicBezTo>
                    <a:pt x="390" y="273"/>
                    <a:pt x="390" y="0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4"/>
            <p:cNvSpPr/>
            <p:nvPr/>
          </p:nvSpPr>
          <p:spPr>
            <a:xfrm>
              <a:off x="3816323" y="3654570"/>
              <a:ext cx="21108" cy="18823"/>
            </a:xfrm>
            <a:custGeom>
              <a:avLst/>
              <a:gdLst/>
              <a:ahLst/>
              <a:cxnLst/>
              <a:rect l="l" t="t" r="r" b="b"/>
              <a:pathLst>
                <a:path w="351" h="313" extrusionOk="0">
                  <a:moveTo>
                    <a:pt x="156" y="1"/>
                  </a:moveTo>
                  <a:cubicBezTo>
                    <a:pt x="0" y="40"/>
                    <a:pt x="0" y="312"/>
                    <a:pt x="156" y="312"/>
                  </a:cubicBezTo>
                  <a:cubicBezTo>
                    <a:pt x="350" y="312"/>
                    <a:pt x="350" y="40"/>
                    <a:pt x="15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4"/>
            <p:cNvSpPr/>
            <p:nvPr/>
          </p:nvSpPr>
          <p:spPr>
            <a:xfrm>
              <a:off x="3748427" y="3628831"/>
              <a:ext cx="23454" cy="22912"/>
            </a:xfrm>
            <a:custGeom>
              <a:avLst/>
              <a:gdLst/>
              <a:ahLst/>
              <a:cxnLst/>
              <a:rect l="l" t="t" r="r" b="b"/>
              <a:pathLst>
                <a:path w="390" h="381" extrusionOk="0">
                  <a:moveTo>
                    <a:pt x="118" y="1"/>
                  </a:moveTo>
                  <a:cubicBezTo>
                    <a:pt x="79" y="40"/>
                    <a:pt x="79" y="40"/>
                    <a:pt x="40" y="40"/>
                  </a:cubicBezTo>
                  <a:lnTo>
                    <a:pt x="40" y="79"/>
                  </a:lnTo>
                  <a:cubicBezTo>
                    <a:pt x="1" y="117"/>
                    <a:pt x="1" y="156"/>
                    <a:pt x="1" y="156"/>
                  </a:cubicBezTo>
                  <a:lnTo>
                    <a:pt x="1" y="195"/>
                  </a:lnTo>
                  <a:cubicBezTo>
                    <a:pt x="1" y="234"/>
                    <a:pt x="40" y="273"/>
                    <a:pt x="40" y="273"/>
                  </a:cubicBezTo>
                  <a:lnTo>
                    <a:pt x="118" y="351"/>
                  </a:lnTo>
                  <a:lnTo>
                    <a:pt x="156" y="351"/>
                  </a:lnTo>
                  <a:cubicBezTo>
                    <a:pt x="176" y="370"/>
                    <a:pt x="195" y="380"/>
                    <a:pt x="215" y="380"/>
                  </a:cubicBezTo>
                  <a:cubicBezTo>
                    <a:pt x="234" y="380"/>
                    <a:pt x="254" y="370"/>
                    <a:pt x="273" y="351"/>
                  </a:cubicBezTo>
                  <a:lnTo>
                    <a:pt x="351" y="351"/>
                  </a:lnTo>
                  <a:lnTo>
                    <a:pt x="390" y="312"/>
                  </a:lnTo>
                  <a:cubicBezTo>
                    <a:pt x="390" y="273"/>
                    <a:pt x="390" y="234"/>
                    <a:pt x="390" y="195"/>
                  </a:cubicBezTo>
                  <a:lnTo>
                    <a:pt x="390" y="156"/>
                  </a:lnTo>
                  <a:cubicBezTo>
                    <a:pt x="351" y="156"/>
                    <a:pt x="351" y="117"/>
                    <a:pt x="351" y="117"/>
                  </a:cubicBezTo>
                  <a:lnTo>
                    <a:pt x="312" y="40"/>
                  </a:lnTo>
                  <a:cubicBezTo>
                    <a:pt x="273" y="40"/>
                    <a:pt x="273" y="40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4"/>
            <p:cNvSpPr/>
            <p:nvPr/>
          </p:nvSpPr>
          <p:spPr>
            <a:xfrm>
              <a:off x="3781202" y="3610128"/>
              <a:ext cx="23454" cy="18763"/>
            </a:xfrm>
            <a:custGeom>
              <a:avLst/>
              <a:gdLst/>
              <a:ahLst/>
              <a:cxnLst/>
              <a:rect l="l" t="t" r="r" b="b"/>
              <a:pathLst>
                <a:path w="390" h="312" extrusionOk="0">
                  <a:moveTo>
                    <a:pt x="195" y="0"/>
                  </a:moveTo>
                  <a:cubicBezTo>
                    <a:pt x="1" y="0"/>
                    <a:pt x="1" y="273"/>
                    <a:pt x="195" y="312"/>
                  </a:cubicBezTo>
                  <a:cubicBezTo>
                    <a:pt x="390" y="273"/>
                    <a:pt x="390" y="0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4"/>
            <p:cNvSpPr/>
            <p:nvPr/>
          </p:nvSpPr>
          <p:spPr>
            <a:xfrm>
              <a:off x="3692259" y="3589080"/>
              <a:ext cx="21168" cy="21108"/>
            </a:xfrm>
            <a:custGeom>
              <a:avLst/>
              <a:gdLst/>
              <a:ahLst/>
              <a:cxnLst/>
              <a:rect l="l" t="t" r="r" b="b"/>
              <a:pathLst>
                <a:path w="352" h="351" extrusionOk="0">
                  <a:moveTo>
                    <a:pt x="195" y="0"/>
                  </a:moveTo>
                  <a:cubicBezTo>
                    <a:pt x="1" y="39"/>
                    <a:pt x="1" y="312"/>
                    <a:pt x="195" y="350"/>
                  </a:cubicBezTo>
                  <a:cubicBezTo>
                    <a:pt x="351" y="312"/>
                    <a:pt x="351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4"/>
            <p:cNvSpPr/>
            <p:nvPr/>
          </p:nvSpPr>
          <p:spPr>
            <a:xfrm>
              <a:off x="3696950" y="3628831"/>
              <a:ext cx="25799" cy="21108"/>
            </a:xfrm>
            <a:custGeom>
              <a:avLst/>
              <a:gdLst/>
              <a:ahLst/>
              <a:cxnLst/>
              <a:rect l="l" t="t" r="r" b="b"/>
              <a:pathLst>
                <a:path w="429" h="351" extrusionOk="0">
                  <a:moveTo>
                    <a:pt x="117" y="1"/>
                  </a:moveTo>
                  <a:cubicBezTo>
                    <a:pt x="79" y="1"/>
                    <a:pt x="79" y="40"/>
                    <a:pt x="40" y="40"/>
                  </a:cubicBezTo>
                  <a:lnTo>
                    <a:pt x="1" y="79"/>
                  </a:lnTo>
                  <a:cubicBezTo>
                    <a:pt x="1" y="117"/>
                    <a:pt x="1" y="117"/>
                    <a:pt x="1" y="156"/>
                  </a:cubicBezTo>
                  <a:lnTo>
                    <a:pt x="1" y="195"/>
                  </a:lnTo>
                  <a:cubicBezTo>
                    <a:pt x="40" y="234"/>
                    <a:pt x="40" y="273"/>
                    <a:pt x="79" y="273"/>
                  </a:cubicBezTo>
                  <a:lnTo>
                    <a:pt x="117" y="312"/>
                  </a:lnTo>
                  <a:cubicBezTo>
                    <a:pt x="117" y="351"/>
                    <a:pt x="156" y="351"/>
                    <a:pt x="156" y="351"/>
                  </a:cubicBezTo>
                  <a:lnTo>
                    <a:pt x="312" y="351"/>
                  </a:lnTo>
                  <a:cubicBezTo>
                    <a:pt x="312" y="351"/>
                    <a:pt x="351" y="351"/>
                    <a:pt x="351" y="312"/>
                  </a:cubicBezTo>
                  <a:lnTo>
                    <a:pt x="390" y="273"/>
                  </a:lnTo>
                  <a:cubicBezTo>
                    <a:pt x="390" y="273"/>
                    <a:pt x="390" y="234"/>
                    <a:pt x="429" y="195"/>
                  </a:cubicBezTo>
                  <a:lnTo>
                    <a:pt x="429" y="156"/>
                  </a:lnTo>
                  <a:cubicBezTo>
                    <a:pt x="390" y="117"/>
                    <a:pt x="390" y="117"/>
                    <a:pt x="351" y="79"/>
                  </a:cubicBezTo>
                  <a:lnTo>
                    <a:pt x="273" y="40"/>
                  </a:lnTo>
                  <a:cubicBezTo>
                    <a:pt x="273" y="40"/>
                    <a:pt x="234" y="1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4"/>
            <p:cNvSpPr/>
            <p:nvPr/>
          </p:nvSpPr>
          <p:spPr>
            <a:xfrm>
              <a:off x="3638436" y="3596056"/>
              <a:ext cx="25799" cy="18823"/>
            </a:xfrm>
            <a:custGeom>
              <a:avLst/>
              <a:gdLst/>
              <a:ahLst/>
              <a:cxnLst/>
              <a:rect l="l" t="t" r="r" b="b"/>
              <a:pathLst>
                <a:path w="429" h="313" extrusionOk="0">
                  <a:moveTo>
                    <a:pt x="234" y="1"/>
                  </a:moveTo>
                  <a:cubicBezTo>
                    <a:pt x="1" y="1"/>
                    <a:pt x="1" y="312"/>
                    <a:pt x="234" y="312"/>
                  </a:cubicBezTo>
                  <a:cubicBezTo>
                    <a:pt x="429" y="312"/>
                    <a:pt x="429" y="1"/>
                    <a:pt x="2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4"/>
            <p:cNvSpPr/>
            <p:nvPr/>
          </p:nvSpPr>
          <p:spPr>
            <a:xfrm>
              <a:off x="3601030" y="3593771"/>
              <a:ext cx="23454" cy="18763"/>
            </a:xfrm>
            <a:custGeom>
              <a:avLst/>
              <a:gdLst/>
              <a:ahLst/>
              <a:cxnLst/>
              <a:rect l="l" t="t" r="r" b="b"/>
              <a:pathLst>
                <a:path w="390" h="312" extrusionOk="0">
                  <a:moveTo>
                    <a:pt x="195" y="0"/>
                  </a:moveTo>
                  <a:cubicBezTo>
                    <a:pt x="0" y="39"/>
                    <a:pt x="0" y="311"/>
                    <a:pt x="195" y="311"/>
                  </a:cubicBezTo>
                  <a:cubicBezTo>
                    <a:pt x="389" y="311"/>
                    <a:pt x="389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4"/>
            <p:cNvSpPr/>
            <p:nvPr/>
          </p:nvSpPr>
          <p:spPr>
            <a:xfrm>
              <a:off x="3537826" y="3584389"/>
              <a:ext cx="23454" cy="18763"/>
            </a:xfrm>
            <a:custGeom>
              <a:avLst/>
              <a:gdLst/>
              <a:ahLst/>
              <a:cxnLst/>
              <a:rect l="l" t="t" r="r" b="b"/>
              <a:pathLst>
                <a:path w="390" h="312" extrusionOk="0">
                  <a:moveTo>
                    <a:pt x="195" y="0"/>
                  </a:moveTo>
                  <a:cubicBezTo>
                    <a:pt x="1" y="39"/>
                    <a:pt x="1" y="312"/>
                    <a:pt x="195" y="312"/>
                  </a:cubicBezTo>
                  <a:cubicBezTo>
                    <a:pt x="390" y="312"/>
                    <a:pt x="390" y="39"/>
                    <a:pt x="1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4"/>
            <p:cNvSpPr/>
            <p:nvPr/>
          </p:nvSpPr>
          <p:spPr>
            <a:xfrm>
              <a:off x="5906101" y="-101378"/>
              <a:ext cx="1558584" cy="4914437"/>
            </a:xfrm>
            <a:custGeom>
              <a:avLst/>
              <a:gdLst/>
              <a:ahLst/>
              <a:cxnLst/>
              <a:rect l="l" t="t" r="r" b="b"/>
              <a:pathLst>
                <a:path w="25917" h="81720" fill="none" extrusionOk="0">
                  <a:moveTo>
                    <a:pt x="12297" y="80435"/>
                  </a:moveTo>
                  <a:cubicBezTo>
                    <a:pt x="12297" y="80435"/>
                    <a:pt x="23543" y="74053"/>
                    <a:pt x="20897" y="65025"/>
                  </a:cubicBezTo>
                  <a:cubicBezTo>
                    <a:pt x="18212" y="55997"/>
                    <a:pt x="15838" y="56581"/>
                    <a:pt x="20897" y="50471"/>
                  </a:cubicBezTo>
                  <a:cubicBezTo>
                    <a:pt x="25916" y="44362"/>
                    <a:pt x="25566" y="42300"/>
                    <a:pt x="22259" y="34828"/>
                  </a:cubicBezTo>
                  <a:cubicBezTo>
                    <a:pt x="18951" y="27318"/>
                    <a:pt x="25683" y="19924"/>
                    <a:pt x="21636" y="14515"/>
                  </a:cubicBezTo>
                  <a:cubicBezTo>
                    <a:pt x="17550" y="9106"/>
                    <a:pt x="3697" y="0"/>
                    <a:pt x="8444" y="9768"/>
                  </a:cubicBezTo>
                  <a:cubicBezTo>
                    <a:pt x="13153" y="19535"/>
                    <a:pt x="18445" y="21053"/>
                    <a:pt x="13153" y="30470"/>
                  </a:cubicBezTo>
                  <a:cubicBezTo>
                    <a:pt x="7900" y="39926"/>
                    <a:pt x="0" y="48720"/>
                    <a:pt x="6538" y="54441"/>
                  </a:cubicBezTo>
                  <a:cubicBezTo>
                    <a:pt x="13036" y="60161"/>
                    <a:pt x="4242" y="66815"/>
                    <a:pt x="5020" y="74287"/>
                  </a:cubicBezTo>
                  <a:cubicBezTo>
                    <a:pt x="5837" y="81719"/>
                    <a:pt x="12297" y="80435"/>
                    <a:pt x="12297" y="80435"/>
                  </a:cubicBezTo>
                  <a:close/>
                </a:path>
              </a:pathLst>
            </a:custGeom>
            <a:noFill/>
            <a:ln w="17500" cap="flat" cmpd="sng">
              <a:solidFill>
                <a:schemeClr val="accen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4"/>
            <p:cNvSpPr/>
            <p:nvPr/>
          </p:nvSpPr>
          <p:spPr>
            <a:xfrm>
              <a:off x="5838326" y="1155496"/>
              <a:ext cx="860808" cy="3436978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rgbClr val="94C8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4"/>
            <p:cNvSpPr/>
            <p:nvPr/>
          </p:nvSpPr>
          <p:spPr>
            <a:xfrm>
              <a:off x="3256984" y="3942328"/>
              <a:ext cx="4561069" cy="1017106"/>
            </a:xfrm>
            <a:custGeom>
              <a:avLst/>
              <a:gdLst/>
              <a:ahLst/>
              <a:cxnLst/>
              <a:rect l="l" t="t" r="r" b="b"/>
              <a:pathLst>
                <a:path w="75844" h="16913" extrusionOk="0">
                  <a:moveTo>
                    <a:pt x="11505" y="1"/>
                  </a:moveTo>
                  <a:cubicBezTo>
                    <a:pt x="10926" y="1"/>
                    <a:pt x="10347" y="14"/>
                    <a:pt x="9768" y="41"/>
                  </a:cubicBezTo>
                  <a:cubicBezTo>
                    <a:pt x="6499" y="158"/>
                    <a:pt x="3231" y="469"/>
                    <a:pt x="1" y="936"/>
                  </a:cubicBezTo>
                  <a:lnTo>
                    <a:pt x="546" y="3582"/>
                  </a:lnTo>
                  <a:cubicBezTo>
                    <a:pt x="4515" y="2412"/>
                    <a:pt x="8634" y="1690"/>
                    <a:pt x="12740" y="1690"/>
                  </a:cubicBezTo>
                  <a:cubicBezTo>
                    <a:pt x="14913" y="1690"/>
                    <a:pt x="17083" y="1893"/>
                    <a:pt x="19224" y="2337"/>
                  </a:cubicBezTo>
                  <a:cubicBezTo>
                    <a:pt x="22298" y="2999"/>
                    <a:pt x="25295" y="4049"/>
                    <a:pt x="28097" y="5450"/>
                  </a:cubicBezTo>
                  <a:cubicBezTo>
                    <a:pt x="29536" y="6112"/>
                    <a:pt x="30937" y="6851"/>
                    <a:pt x="32299" y="7668"/>
                  </a:cubicBezTo>
                  <a:lnTo>
                    <a:pt x="33311" y="8252"/>
                  </a:lnTo>
                  <a:cubicBezTo>
                    <a:pt x="33661" y="8446"/>
                    <a:pt x="33972" y="8641"/>
                    <a:pt x="34323" y="8874"/>
                  </a:cubicBezTo>
                  <a:cubicBezTo>
                    <a:pt x="35023" y="9303"/>
                    <a:pt x="35724" y="9731"/>
                    <a:pt x="36424" y="10120"/>
                  </a:cubicBezTo>
                  <a:cubicBezTo>
                    <a:pt x="39304" y="11793"/>
                    <a:pt x="42339" y="13194"/>
                    <a:pt x="45491" y="14245"/>
                  </a:cubicBezTo>
                  <a:cubicBezTo>
                    <a:pt x="47086" y="14789"/>
                    <a:pt x="48721" y="15217"/>
                    <a:pt x="50355" y="15607"/>
                  </a:cubicBezTo>
                  <a:cubicBezTo>
                    <a:pt x="52028" y="15996"/>
                    <a:pt x="53663" y="16307"/>
                    <a:pt x="55375" y="16502"/>
                  </a:cubicBezTo>
                  <a:cubicBezTo>
                    <a:pt x="57583" y="16782"/>
                    <a:pt x="59816" y="16912"/>
                    <a:pt x="62059" y="16912"/>
                  </a:cubicBezTo>
                  <a:cubicBezTo>
                    <a:pt x="66655" y="16912"/>
                    <a:pt x="71293" y="16366"/>
                    <a:pt x="75843" y="15451"/>
                  </a:cubicBezTo>
                  <a:lnTo>
                    <a:pt x="72964" y="6968"/>
                  </a:lnTo>
                  <a:cubicBezTo>
                    <a:pt x="67594" y="9731"/>
                    <a:pt x="61679" y="11248"/>
                    <a:pt x="55608" y="11482"/>
                  </a:cubicBezTo>
                  <a:cubicBezTo>
                    <a:pt x="55273" y="11490"/>
                    <a:pt x="54939" y="11494"/>
                    <a:pt x="54604" y="11494"/>
                  </a:cubicBezTo>
                  <a:cubicBezTo>
                    <a:pt x="48761" y="11494"/>
                    <a:pt x="43008" y="10210"/>
                    <a:pt x="37708" y="7707"/>
                  </a:cubicBezTo>
                  <a:cubicBezTo>
                    <a:pt x="37008" y="7357"/>
                    <a:pt x="36307" y="7007"/>
                    <a:pt x="35607" y="6656"/>
                  </a:cubicBezTo>
                  <a:cubicBezTo>
                    <a:pt x="35257" y="6462"/>
                    <a:pt x="34867" y="6267"/>
                    <a:pt x="34478" y="6112"/>
                  </a:cubicBezTo>
                  <a:lnTo>
                    <a:pt x="33389" y="5567"/>
                  </a:lnTo>
                  <a:cubicBezTo>
                    <a:pt x="31910" y="4866"/>
                    <a:pt x="30431" y="4244"/>
                    <a:pt x="28914" y="3621"/>
                  </a:cubicBezTo>
                  <a:cubicBezTo>
                    <a:pt x="25878" y="2376"/>
                    <a:pt x="22726" y="1442"/>
                    <a:pt x="19536" y="780"/>
                  </a:cubicBezTo>
                  <a:cubicBezTo>
                    <a:pt x="17940" y="469"/>
                    <a:pt x="16306" y="236"/>
                    <a:pt x="14671" y="119"/>
                  </a:cubicBezTo>
                  <a:cubicBezTo>
                    <a:pt x="13616" y="44"/>
                    <a:pt x="12561" y="1"/>
                    <a:pt x="11505" y="1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4"/>
            <p:cNvSpPr/>
            <p:nvPr/>
          </p:nvSpPr>
          <p:spPr>
            <a:xfrm>
              <a:off x="4583858" y="3254415"/>
              <a:ext cx="110052" cy="816788"/>
            </a:xfrm>
            <a:custGeom>
              <a:avLst/>
              <a:gdLst/>
              <a:ahLst/>
              <a:cxnLst/>
              <a:rect l="l" t="t" r="r" b="b"/>
              <a:pathLst>
                <a:path w="1830" h="13582" fill="none" extrusionOk="0">
                  <a:moveTo>
                    <a:pt x="1830" y="1"/>
                  </a:moveTo>
                  <a:lnTo>
                    <a:pt x="1" y="13581"/>
                  </a:lnTo>
                </a:path>
              </a:pathLst>
            </a:custGeom>
            <a:noFill/>
            <a:ln w="8750" cap="rnd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4"/>
            <p:cNvSpPr/>
            <p:nvPr/>
          </p:nvSpPr>
          <p:spPr>
            <a:xfrm>
              <a:off x="4373256" y="4037946"/>
              <a:ext cx="213007" cy="55567"/>
            </a:xfrm>
            <a:custGeom>
              <a:avLst/>
              <a:gdLst/>
              <a:ahLst/>
              <a:cxnLst/>
              <a:rect l="l" t="t" r="r" b="b"/>
              <a:pathLst>
                <a:path w="3542" h="924" extrusionOk="0">
                  <a:moveTo>
                    <a:pt x="1264" y="0"/>
                  </a:moveTo>
                  <a:cubicBezTo>
                    <a:pt x="1096" y="0"/>
                    <a:pt x="996" y="36"/>
                    <a:pt x="1012" y="124"/>
                  </a:cubicBezTo>
                  <a:cubicBezTo>
                    <a:pt x="1047" y="299"/>
                    <a:pt x="1207" y="442"/>
                    <a:pt x="1408" y="442"/>
                  </a:cubicBezTo>
                  <a:cubicBezTo>
                    <a:pt x="1431" y="442"/>
                    <a:pt x="1455" y="440"/>
                    <a:pt x="1479" y="436"/>
                  </a:cubicBezTo>
                  <a:lnTo>
                    <a:pt x="1479" y="436"/>
                  </a:lnTo>
                  <a:cubicBezTo>
                    <a:pt x="1479" y="436"/>
                    <a:pt x="1" y="903"/>
                    <a:pt x="584" y="903"/>
                  </a:cubicBezTo>
                  <a:cubicBezTo>
                    <a:pt x="797" y="903"/>
                    <a:pt x="1215" y="923"/>
                    <a:pt x="1672" y="923"/>
                  </a:cubicBezTo>
                  <a:cubicBezTo>
                    <a:pt x="2473" y="923"/>
                    <a:pt x="3393" y="860"/>
                    <a:pt x="3542" y="514"/>
                  </a:cubicBezTo>
                  <a:cubicBezTo>
                    <a:pt x="3542" y="514"/>
                    <a:pt x="1905" y="0"/>
                    <a:pt x="1264" y="0"/>
                  </a:cubicBezTo>
                  <a:close/>
                </a:path>
              </a:pathLst>
            </a:custGeom>
            <a:solidFill>
              <a:srgbClr val="070707"/>
            </a:solidFill>
            <a:ln w="8750" cap="rnd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4"/>
            <p:cNvSpPr/>
            <p:nvPr/>
          </p:nvSpPr>
          <p:spPr>
            <a:xfrm>
              <a:off x="4965310" y="3326941"/>
              <a:ext cx="107706" cy="819133"/>
            </a:xfrm>
            <a:custGeom>
              <a:avLst/>
              <a:gdLst/>
              <a:ahLst/>
              <a:cxnLst/>
              <a:rect l="l" t="t" r="r" b="b"/>
              <a:pathLst>
                <a:path w="1791" h="13621" fill="none" extrusionOk="0">
                  <a:moveTo>
                    <a:pt x="1791" y="1"/>
                  </a:moveTo>
                  <a:lnTo>
                    <a:pt x="1" y="13621"/>
                  </a:lnTo>
                </a:path>
              </a:pathLst>
            </a:custGeom>
            <a:noFill/>
            <a:ln w="8750" cap="rnd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4"/>
            <p:cNvSpPr/>
            <p:nvPr/>
          </p:nvSpPr>
          <p:spPr>
            <a:xfrm>
              <a:off x="4757895" y="4111855"/>
              <a:ext cx="207474" cy="57311"/>
            </a:xfrm>
            <a:custGeom>
              <a:avLst/>
              <a:gdLst/>
              <a:ahLst/>
              <a:cxnLst/>
              <a:rect l="l" t="t" r="r" b="b"/>
              <a:pathLst>
                <a:path w="3450" h="953" extrusionOk="0">
                  <a:moveTo>
                    <a:pt x="1141" y="0"/>
                  </a:moveTo>
                  <a:cubicBezTo>
                    <a:pt x="1010" y="0"/>
                    <a:pt x="938" y="30"/>
                    <a:pt x="959" y="102"/>
                  </a:cubicBezTo>
                  <a:cubicBezTo>
                    <a:pt x="959" y="294"/>
                    <a:pt x="1117" y="433"/>
                    <a:pt x="1282" y="433"/>
                  </a:cubicBezTo>
                  <a:cubicBezTo>
                    <a:pt x="1306" y="433"/>
                    <a:pt x="1330" y="430"/>
                    <a:pt x="1354" y="424"/>
                  </a:cubicBezTo>
                  <a:lnTo>
                    <a:pt x="1354" y="424"/>
                  </a:lnTo>
                  <a:cubicBezTo>
                    <a:pt x="1141" y="495"/>
                    <a:pt x="1" y="884"/>
                    <a:pt x="531" y="919"/>
                  </a:cubicBezTo>
                  <a:cubicBezTo>
                    <a:pt x="758" y="919"/>
                    <a:pt x="1256" y="953"/>
                    <a:pt x="1778" y="953"/>
                  </a:cubicBezTo>
                  <a:cubicBezTo>
                    <a:pt x="2510" y="953"/>
                    <a:pt x="3291" y="886"/>
                    <a:pt x="3450" y="569"/>
                  </a:cubicBezTo>
                  <a:cubicBezTo>
                    <a:pt x="3450" y="569"/>
                    <a:pt x="1719" y="0"/>
                    <a:pt x="1141" y="0"/>
                  </a:cubicBezTo>
                  <a:close/>
                </a:path>
              </a:pathLst>
            </a:custGeom>
            <a:solidFill>
              <a:srgbClr val="070707"/>
            </a:solidFill>
            <a:ln w="8750" cap="rnd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4"/>
            <p:cNvSpPr/>
            <p:nvPr/>
          </p:nvSpPr>
          <p:spPr>
            <a:xfrm>
              <a:off x="4534725" y="3050850"/>
              <a:ext cx="337071" cy="358660"/>
            </a:xfrm>
            <a:custGeom>
              <a:avLst/>
              <a:gdLst/>
              <a:ahLst/>
              <a:cxnLst/>
              <a:rect l="l" t="t" r="r" b="b"/>
              <a:pathLst>
                <a:path w="5605" h="5964" extrusionOk="0">
                  <a:moveTo>
                    <a:pt x="195" y="0"/>
                  </a:moveTo>
                  <a:cubicBezTo>
                    <a:pt x="195" y="0"/>
                    <a:pt x="1" y="5215"/>
                    <a:pt x="2141" y="5915"/>
                  </a:cubicBezTo>
                  <a:cubicBezTo>
                    <a:pt x="2244" y="5948"/>
                    <a:pt x="2345" y="5963"/>
                    <a:pt x="2444" y="5963"/>
                  </a:cubicBezTo>
                  <a:cubicBezTo>
                    <a:pt x="4340" y="5963"/>
                    <a:pt x="5271" y="189"/>
                    <a:pt x="5604" y="78"/>
                  </a:cubicBezTo>
                  <a:lnTo>
                    <a:pt x="195" y="0"/>
                  </a:lnTo>
                  <a:close/>
                </a:path>
              </a:pathLst>
            </a:custGeom>
            <a:solidFill>
              <a:srgbClr val="F284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4"/>
            <p:cNvSpPr/>
            <p:nvPr/>
          </p:nvSpPr>
          <p:spPr>
            <a:xfrm>
              <a:off x="5065980" y="3329286"/>
              <a:ext cx="42156" cy="35180"/>
            </a:xfrm>
            <a:custGeom>
              <a:avLst/>
              <a:gdLst/>
              <a:ahLst/>
              <a:cxnLst/>
              <a:rect l="l" t="t" r="r" b="b"/>
              <a:pathLst>
                <a:path w="701" h="585" extrusionOk="0">
                  <a:moveTo>
                    <a:pt x="350" y="1"/>
                  </a:moveTo>
                  <a:cubicBezTo>
                    <a:pt x="0" y="40"/>
                    <a:pt x="0" y="546"/>
                    <a:pt x="350" y="585"/>
                  </a:cubicBezTo>
                  <a:cubicBezTo>
                    <a:pt x="701" y="546"/>
                    <a:pt x="701" y="40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4"/>
            <p:cNvSpPr/>
            <p:nvPr/>
          </p:nvSpPr>
          <p:spPr>
            <a:xfrm>
              <a:off x="5108076" y="3259106"/>
              <a:ext cx="44502" cy="37526"/>
            </a:xfrm>
            <a:custGeom>
              <a:avLst/>
              <a:gdLst/>
              <a:ahLst/>
              <a:cxnLst/>
              <a:rect l="l" t="t" r="r" b="b"/>
              <a:pathLst>
                <a:path w="740" h="624" extrusionOk="0">
                  <a:moveTo>
                    <a:pt x="312" y="0"/>
                  </a:moveTo>
                  <a:cubicBezTo>
                    <a:pt x="273" y="0"/>
                    <a:pt x="234" y="0"/>
                    <a:pt x="195" y="39"/>
                  </a:cubicBezTo>
                  <a:cubicBezTo>
                    <a:pt x="117" y="78"/>
                    <a:pt x="78" y="117"/>
                    <a:pt x="39" y="195"/>
                  </a:cubicBezTo>
                  <a:cubicBezTo>
                    <a:pt x="1" y="234"/>
                    <a:pt x="1" y="273"/>
                    <a:pt x="1" y="312"/>
                  </a:cubicBezTo>
                  <a:lnTo>
                    <a:pt x="1" y="390"/>
                  </a:lnTo>
                  <a:cubicBezTo>
                    <a:pt x="39" y="428"/>
                    <a:pt x="39" y="506"/>
                    <a:pt x="78" y="545"/>
                  </a:cubicBezTo>
                  <a:lnTo>
                    <a:pt x="156" y="584"/>
                  </a:lnTo>
                  <a:cubicBezTo>
                    <a:pt x="195" y="623"/>
                    <a:pt x="234" y="623"/>
                    <a:pt x="312" y="623"/>
                  </a:cubicBezTo>
                  <a:lnTo>
                    <a:pt x="429" y="623"/>
                  </a:lnTo>
                  <a:cubicBezTo>
                    <a:pt x="468" y="623"/>
                    <a:pt x="506" y="623"/>
                    <a:pt x="545" y="584"/>
                  </a:cubicBezTo>
                  <a:cubicBezTo>
                    <a:pt x="623" y="584"/>
                    <a:pt x="701" y="506"/>
                    <a:pt x="740" y="428"/>
                  </a:cubicBezTo>
                  <a:cubicBezTo>
                    <a:pt x="740" y="390"/>
                    <a:pt x="740" y="351"/>
                    <a:pt x="740" y="312"/>
                  </a:cubicBezTo>
                  <a:lnTo>
                    <a:pt x="740" y="234"/>
                  </a:lnTo>
                  <a:cubicBezTo>
                    <a:pt x="740" y="195"/>
                    <a:pt x="701" y="117"/>
                    <a:pt x="662" y="117"/>
                  </a:cubicBezTo>
                  <a:lnTo>
                    <a:pt x="623" y="39"/>
                  </a:lnTo>
                  <a:cubicBezTo>
                    <a:pt x="545" y="39"/>
                    <a:pt x="506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4"/>
            <p:cNvSpPr/>
            <p:nvPr/>
          </p:nvSpPr>
          <p:spPr>
            <a:xfrm>
              <a:off x="5016787" y="3240403"/>
              <a:ext cx="44562" cy="37466"/>
            </a:xfrm>
            <a:custGeom>
              <a:avLst/>
              <a:gdLst/>
              <a:ahLst/>
              <a:cxnLst/>
              <a:rect l="l" t="t" r="r" b="b"/>
              <a:pathLst>
                <a:path w="741" h="623" extrusionOk="0">
                  <a:moveTo>
                    <a:pt x="351" y="0"/>
                  </a:moveTo>
                  <a:cubicBezTo>
                    <a:pt x="1" y="78"/>
                    <a:pt x="1" y="584"/>
                    <a:pt x="351" y="623"/>
                  </a:cubicBezTo>
                  <a:cubicBezTo>
                    <a:pt x="740" y="584"/>
                    <a:pt x="740" y="78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4"/>
            <p:cNvSpPr/>
            <p:nvPr/>
          </p:nvSpPr>
          <p:spPr>
            <a:xfrm>
              <a:off x="5096349" y="3184235"/>
              <a:ext cx="44562" cy="37466"/>
            </a:xfrm>
            <a:custGeom>
              <a:avLst/>
              <a:gdLst/>
              <a:ahLst/>
              <a:cxnLst/>
              <a:rect l="l" t="t" r="r" b="b"/>
              <a:pathLst>
                <a:path w="741" h="623" extrusionOk="0">
                  <a:moveTo>
                    <a:pt x="351" y="0"/>
                  </a:moveTo>
                  <a:cubicBezTo>
                    <a:pt x="1" y="39"/>
                    <a:pt x="1" y="584"/>
                    <a:pt x="351" y="623"/>
                  </a:cubicBezTo>
                  <a:cubicBezTo>
                    <a:pt x="740" y="584"/>
                    <a:pt x="740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4"/>
            <p:cNvSpPr/>
            <p:nvPr/>
          </p:nvSpPr>
          <p:spPr>
            <a:xfrm>
              <a:off x="5117458" y="3104673"/>
              <a:ext cx="49192" cy="37466"/>
            </a:xfrm>
            <a:custGeom>
              <a:avLst/>
              <a:gdLst/>
              <a:ahLst/>
              <a:cxnLst/>
              <a:rect l="l" t="t" r="r" b="b"/>
              <a:pathLst>
                <a:path w="818" h="623" extrusionOk="0">
                  <a:moveTo>
                    <a:pt x="428" y="0"/>
                  </a:moveTo>
                  <a:cubicBezTo>
                    <a:pt x="0" y="0"/>
                    <a:pt x="0" y="623"/>
                    <a:pt x="428" y="623"/>
                  </a:cubicBezTo>
                  <a:cubicBezTo>
                    <a:pt x="817" y="623"/>
                    <a:pt x="817" y="0"/>
                    <a:pt x="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4"/>
            <p:cNvSpPr/>
            <p:nvPr/>
          </p:nvSpPr>
          <p:spPr>
            <a:xfrm>
              <a:off x="4757054" y="3149114"/>
              <a:ext cx="42156" cy="37526"/>
            </a:xfrm>
            <a:custGeom>
              <a:avLst/>
              <a:gdLst/>
              <a:ahLst/>
              <a:cxnLst/>
              <a:rect l="l" t="t" r="r" b="b"/>
              <a:pathLst>
                <a:path w="701" h="624" extrusionOk="0">
                  <a:moveTo>
                    <a:pt x="351" y="0"/>
                  </a:moveTo>
                  <a:cubicBezTo>
                    <a:pt x="1" y="39"/>
                    <a:pt x="1" y="584"/>
                    <a:pt x="351" y="623"/>
                  </a:cubicBezTo>
                  <a:cubicBezTo>
                    <a:pt x="701" y="584"/>
                    <a:pt x="701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4"/>
            <p:cNvSpPr/>
            <p:nvPr/>
          </p:nvSpPr>
          <p:spPr>
            <a:xfrm>
              <a:off x="4658789" y="3130411"/>
              <a:ext cx="44502" cy="37466"/>
            </a:xfrm>
            <a:custGeom>
              <a:avLst/>
              <a:gdLst/>
              <a:ahLst/>
              <a:cxnLst/>
              <a:rect l="l" t="t" r="r" b="b"/>
              <a:pathLst>
                <a:path w="740" h="623" extrusionOk="0">
                  <a:moveTo>
                    <a:pt x="389" y="0"/>
                  </a:moveTo>
                  <a:cubicBezTo>
                    <a:pt x="0" y="39"/>
                    <a:pt x="0" y="584"/>
                    <a:pt x="389" y="623"/>
                  </a:cubicBezTo>
                  <a:cubicBezTo>
                    <a:pt x="740" y="584"/>
                    <a:pt x="740" y="39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4"/>
            <p:cNvSpPr/>
            <p:nvPr/>
          </p:nvSpPr>
          <p:spPr>
            <a:xfrm>
              <a:off x="4721933" y="3202937"/>
              <a:ext cx="44562" cy="37526"/>
            </a:xfrm>
            <a:custGeom>
              <a:avLst/>
              <a:gdLst/>
              <a:ahLst/>
              <a:cxnLst/>
              <a:rect l="l" t="t" r="r" b="b"/>
              <a:pathLst>
                <a:path w="741" h="624" extrusionOk="0">
                  <a:moveTo>
                    <a:pt x="312" y="0"/>
                  </a:moveTo>
                  <a:cubicBezTo>
                    <a:pt x="234" y="0"/>
                    <a:pt x="195" y="0"/>
                    <a:pt x="195" y="39"/>
                  </a:cubicBezTo>
                  <a:cubicBezTo>
                    <a:pt x="156" y="39"/>
                    <a:pt x="118" y="39"/>
                    <a:pt x="79" y="78"/>
                  </a:cubicBezTo>
                  <a:cubicBezTo>
                    <a:pt x="40" y="117"/>
                    <a:pt x="40" y="156"/>
                    <a:pt x="1" y="195"/>
                  </a:cubicBezTo>
                  <a:cubicBezTo>
                    <a:pt x="1" y="234"/>
                    <a:pt x="1" y="273"/>
                    <a:pt x="1" y="312"/>
                  </a:cubicBezTo>
                  <a:lnTo>
                    <a:pt x="1" y="390"/>
                  </a:lnTo>
                  <a:cubicBezTo>
                    <a:pt x="1" y="429"/>
                    <a:pt x="40" y="506"/>
                    <a:pt x="79" y="545"/>
                  </a:cubicBezTo>
                  <a:lnTo>
                    <a:pt x="118" y="584"/>
                  </a:lnTo>
                  <a:cubicBezTo>
                    <a:pt x="156" y="584"/>
                    <a:pt x="234" y="623"/>
                    <a:pt x="273" y="623"/>
                  </a:cubicBezTo>
                  <a:lnTo>
                    <a:pt x="429" y="623"/>
                  </a:lnTo>
                  <a:cubicBezTo>
                    <a:pt x="468" y="623"/>
                    <a:pt x="507" y="623"/>
                    <a:pt x="546" y="584"/>
                  </a:cubicBezTo>
                  <a:cubicBezTo>
                    <a:pt x="585" y="584"/>
                    <a:pt x="623" y="545"/>
                    <a:pt x="623" y="545"/>
                  </a:cubicBezTo>
                  <a:cubicBezTo>
                    <a:pt x="662" y="506"/>
                    <a:pt x="701" y="467"/>
                    <a:pt x="701" y="429"/>
                  </a:cubicBezTo>
                  <a:cubicBezTo>
                    <a:pt x="740" y="390"/>
                    <a:pt x="740" y="351"/>
                    <a:pt x="740" y="312"/>
                  </a:cubicBezTo>
                  <a:lnTo>
                    <a:pt x="740" y="234"/>
                  </a:lnTo>
                  <a:cubicBezTo>
                    <a:pt x="701" y="156"/>
                    <a:pt x="701" y="117"/>
                    <a:pt x="662" y="78"/>
                  </a:cubicBezTo>
                  <a:lnTo>
                    <a:pt x="585" y="39"/>
                  </a:lnTo>
                  <a:cubicBezTo>
                    <a:pt x="546" y="0"/>
                    <a:pt x="507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4"/>
            <p:cNvSpPr/>
            <p:nvPr/>
          </p:nvSpPr>
          <p:spPr>
            <a:xfrm>
              <a:off x="4689218" y="3273118"/>
              <a:ext cx="44502" cy="37526"/>
            </a:xfrm>
            <a:custGeom>
              <a:avLst/>
              <a:gdLst/>
              <a:ahLst/>
              <a:cxnLst/>
              <a:rect l="l" t="t" r="r" b="b"/>
              <a:pathLst>
                <a:path w="740" h="624" extrusionOk="0">
                  <a:moveTo>
                    <a:pt x="311" y="1"/>
                  </a:moveTo>
                  <a:cubicBezTo>
                    <a:pt x="272" y="1"/>
                    <a:pt x="234" y="1"/>
                    <a:pt x="195" y="40"/>
                  </a:cubicBezTo>
                  <a:cubicBezTo>
                    <a:pt x="156" y="40"/>
                    <a:pt x="117" y="79"/>
                    <a:pt x="78" y="118"/>
                  </a:cubicBezTo>
                  <a:cubicBezTo>
                    <a:pt x="78" y="118"/>
                    <a:pt x="39" y="157"/>
                    <a:pt x="39" y="195"/>
                  </a:cubicBezTo>
                  <a:cubicBezTo>
                    <a:pt x="0" y="234"/>
                    <a:pt x="0" y="273"/>
                    <a:pt x="0" y="312"/>
                  </a:cubicBezTo>
                  <a:lnTo>
                    <a:pt x="0" y="390"/>
                  </a:lnTo>
                  <a:cubicBezTo>
                    <a:pt x="0" y="468"/>
                    <a:pt x="39" y="507"/>
                    <a:pt x="78" y="546"/>
                  </a:cubicBezTo>
                  <a:lnTo>
                    <a:pt x="156" y="585"/>
                  </a:lnTo>
                  <a:cubicBezTo>
                    <a:pt x="195" y="623"/>
                    <a:pt x="234" y="623"/>
                    <a:pt x="311" y="623"/>
                  </a:cubicBezTo>
                  <a:lnTo>
                    <a:pt x="428" y="623"/>
                  </a:lnTo>
                  <a:cubicBezTo>
                    <a:pt x="506" y="623"/>
                    <a:pt x="584" y="585"/>
                    <a:pt x="662" y="546"/>
                  </a:cubicBezTo>
                  <a:cubicBezTo>
                    <a:pt x="700" y="507"/>
                    <a:pt x="700" y="468"/>
                    <a:pt x="700" y="429"/>
                  </a:cubicBezTo>
                  <a:cubicBezTo>
                    <a:pt x="739" y="390"/>
                    <a:pt x="739" y="351"/>
                    <a:pt x="739" y="312"/>
                  </a:cubicBezTo>
                  <a:lnTo>
                    <a:pt x="739" y="234"/>
                  </a:lnTo>
                  <a:cubicBezTo>
                    <a:pt x="739" y="195"/>
                    <a:pt x="700" y="118"/>
                    <a:pt x="662" y="118"/>
                  </a:cubicBezTo>
                  <a:lnTo>
                    <a:pt x="623" y="40"/>
                  </a:lnTo>
                  <a:cubicBezTo>
                    <a:pt x="545" y="1"/>
                    <a:pt x="506" y="1"/>
                    <a:pt x="4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4"/>
            <p:cNvSpPr/>
            <p:nvPr/>
          </p:nvSpPr>
          <p:spPr>
            <a:xfrm>
              <a:off x="4670456" y="3345704"/>
              <a:ext cx="44562" cy="37466"/>
            </a:xfrm>
            <a:custGeom>
              <a:avLst/>
              <a:gdLst/>
              <a:ahLst/>
              <a:cxnLst/>
              <a:rect l="l" t="t" r="r" b="b"/>
              <a:pathLst>
                <a:path w="741" h="623" extrusionOk="0">
                  <a:moveTo>
                    <a:pt x="351" y="0"/>
                  </a:moveTo>
                  <a:cubicBezTo>
                    <a:pt x="1" y="39"/>
                    <a:pt x="1" y="545"/>
                    <a:pt x="351" y="623"/>
                  </a:cubicBezTo>
                  <a:cubicBezTo>
                    <a:pt x="740" y="545"/>
                    <a:pt x="740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4"/>
            <p:cNvSpPr/>
            <p:nvPr/>
          </p:nvSpPr>
          <p:spPr>
            <a:xfrm>
              <a:off x="4871736" y="2978264"/>
              <a:ext cx="344047" cy="435215"/>
            </a:xfrm>
            <a:custGeom>
              <a:avLst/>
              <a:gdLst/>
              <a:ahLst/>
              <a:cxnLst/>
              <a:rect l="l" t="t" r="r" b="b"/>
              <a:pathLst>
                <a:path w="5721" h="7237" extrusionOk="0">
                  <a:moveTo>
                    <a:pt x="5487" y="1"/>
                  </a:moveTo>
                  <a:lnTo>
                    <a:pt x="0" y="1285"/>
                  </a:lnTo>
                  <a:cubicBezTo>
                    <a:pt x="0" y="1285"/>
                    <a:pt x="1342" y="7236"/>
                    <a:pt x="3249" y="7236"/>
                  </a:cubicBezTo>
                  <a:cubicBezTo>
                    <a:pt x="3370" y="7236"/>
                    <a:pt x="3494" y="7212"/>
                    <a:pt x="3619" y="7161"/>
                  </a:cubicBezTo>
                  <a:cubicBezTo>
                    <a:pt x="5721" y="6305"/>
                    <a:pt x="5487" y="1"/>
                    <a:pt x="5487" y="1"/>
                  </a:cubicBezTo>
                  <a:close/>
                </a:path>
              </a:pathLst>
            </a:custGeom>
            <a:solidFill>
              <a:srgbClr val="F284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4"/>
            <p:cNvSpPr/>
            <p:nvPr/>
          </p:nvSpPr>
          <p:spPr>
            <a:xfrm>
              <a:off x="3066107" y="1259474"/>
              <a:ext cx="375859" cy="297741"/>
            </a:xfrm>
            <a:custGeom>
              <a:avLst/>
              <a:gdLst/>
              <a:ahLst/>
              <a:cxnLst/>
              <a:rect l="l" t="t" r="r" b="b"/>
              <a:pathLst>
                <a:path w="6250" h="4951" extrusionOk="0">
                  <a:moveTo>
                    <a:pt x="501" y="0"/>
                  </a:moveTo>
                  <a:cubicBezTo>
                    <a:pt x="227" y="0"/>
                    <a:pt x="1" y="352"/>
                    <a:pt x="996" y="2393"/>
                  </a:cubicBezTo>
                  <a:cubicBezTo>
                    <a:pt x="1674" y="3952"/>
                    <a:pt x="3178" y="4950"/>
                    <a:pt x="4815" y="4950"/>
                  </a:cubicBezTo>
                  <a:cubicBezTo>
                    <a:pt x="5058" y="4950"/>
                    <a:pt x="5303" y="4928"/>
                    <a:pt x="5549" y="4883"/>
                  </a:cubicBezTo>
                  <a:cubicBezTo>
                    <a:pt x="6249" y="3288"/>
                    <a:pt x="4887" y="1148"/>
                    <a:pt x="4887" y="1148"/>
                  </a:cubicBezTo>
                  <a:lnTo>
                    <a:pt x="801" y="97"/>
                  </a:lnTo>
                  <a:cubicBezTo>
                    <a:pt x="801" y="97"/>
                    <a:pt x="644" y="0"/>
                    <a:pt x="5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4"/>
            <p:cNvSpPr/>
            <p:nvPr/>
          </p:nvSpPr>
          <p:spPr>
            <a:xfrm>
              <a:off x="2976202" y="1054645"/>
              <a:ext cx="383858" cy="550018"/>
            </a:xfrm>
            <a:custGeom>
              <a:avLst/>
              <a:gdLst/>
              <a:ahLst/>
              <a:cxnLst/>
              <a:rect l="l" t="t" r="r" b="b"/>
              <a:pathLst>
                <a:path w="6383" h="9146" extrusionOk="0">
                  <a:moveTo>
                    <a:pt x="3697" y="1"/>
                  </a:moveTo>
                  <a:cubicBezTo>
                    <a:pt x="3697" y="1"/>
                    <a:pt x="1246" y="156"/>
                    <a:pt x="623" y="3542"/>
                  </a:cubicBezTo>
                  <a:cubicBezTo>
                    <a:pt x="0" y="6888"/>
                    <a:pt x="2569" y="9145"/>
                    <a:pt x="2569" y="9145"/>
                  </a:cubicBezTo>
                  <a:cubicBezTo>
                    <a:pt x="3425" y="5137"/>
                    <a:pt x="6382" y="4554"/>
                    <a:pt x="6382" y="4554"/>
                  </a:cubicBezTo>
                  <a:cubicBezTo>
                    <a:pt x="6304" y="2803"/>
                    <a:pt x="3697" y="1"/>
                    <a:pt x="36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4"/>
            <p:cNvSpPr/>
            <p:nvPr/>
          </p:nvSpPr>
          <p:spPr>
            <a:xfrm>
              <a:off x="3198530" y="763881"/>
              <a:ext cx="3670673" cy="3289642"/>
            </a:xfrm>
            <a:custGeom>
              <a:avLst/>
              <a:gdLst/>
              <a:ahLst/>
              <a:cxnLst/>
              <a:rect l="l" t="t" r="r" b="b"/>
              <a:pathLst>
                <a:path w="61038" h="54702" extrusionOk="0">
                  <a:moveTo>
                    <a:pt x="7503" y="1"/>
                  </a:moveTo>
                  <a:cubicBezTo>
                    <a:pt x="4345" y="1"/>
                    <a:pt x="1383" y="1823"/>
                    <a:pt x="0" y="4836"/>
                  </a:cubicBezTo>
                  <a:cubicBezTo>
                    <a:pt x="0" y="4836"/>
                    <a:pt x="1518" y="11218"/>
                    <a:pt x="3386" y="12618"/>
                  </a:cubicBezTo>
                  <a:cubicBezTo>
                    <a:pt x="5253" y="13980"/>
                    <a:pt x="6265" y="20596"/>
                    <a:pt x="8405" y="27133"/>
                  </a:cubicBezTo>
                  <a:cubicBezTo>
                    <a:pt x="10507" y="33671"/>
                    <a:pt x="13892" y="38379"/>
                    <a:pt x="23893" y="39663"/>
                  </a:cubicBezTo>
                  <a:cubicBezTo>
                    <a:pt x="25326" y="39852"/>
                    <a:pt x="26660" y="39934"/>
                    <a:pt x="27896" y="39934"/>
                  </a:cubicBezTo>
                  <a:cubicBezTo>
                    <a:pt x="35319" y="39934"/>
                    <a:pt x="39242" y="36984"/>
                    <a:pt x="40276" y="36550"/>
                  </a:cubicBezTo>
                  <a:cubicBezTo>
                    <a:pt x="40347" y="36519"/>
                    <a:pt x="40426" y="36505"/>
                    <a:pt x="40510" y="36505"/>
                  </a:cubicBezTo>
                  <a:cubicBezTo>
                    <a:pt x="41801" y="36505"/>
                    <a:pt x="44513" y="39968"/>
                    <a:pt x="46229" y="41648"/>
                  </a:cubicBezTo>
                  <a:cubicBezTo>
                    <a:pt x="48058" y="43399"/>
                    <a:pt x="56814" y="54373"/>
                    <a:pt x="58020" y="54684"/>
                  </a:cubicBezTo>
                  <a:cubicBezTo>
                    <a:pt x="58065" y="54696"/>
                    <a:pt x="58104" y="54701"/>
                    <a:pt x="58138" y="54701"/>
                  </a:cubicBezTo>
                  <a:cubicBezTo>
                    <a:pt x="59004" y="54701"/>
                    <a:pt x="56192" y="50988"/>
                    <a:pt x="56191" y="50987"/>
                  </a:cubicBezTo>
                  <a:lnTo>
                    <a:pt x="56191" y="50987"/>
                  </a:lnTo>
                  <a:cubicBezTo>
                    <a:pt x="56192" y="50988"/>
                    <a:pt x="58682" y="53283"/>
                    <a:pt x="60044" y="53750"/>
                  </a:cubicBezTo>
                  <a:cubicBezTo>
                    <a:pt x="60127" y="53781"/>
                    <a:pt x="60193" y="53796"/>
                    <a:pt x="60245" y="53796"/>
                  </a:cubicBezTo>
                  <a:cubicBezTo>
                    <a:pt x="61037" y="53796"/>
                    <a:pt x="58294" y="50366"/>
                    <a:pt x="58293" y="50365"/>
                  </a:cubicBezTo>
                  <a:lnTo>
                    <a:pt x="58293" y="50365"/>
                  </a:lnTo>
                  <a:cubicBezTo>
                    <a:pt x="58294" y="50366"/>
                    <a:pt x="60153" y="52576"/>
                    <a:pt x="60741" y="52576"/>
                  </a:cubicBezTo>
                  <a:cubicBezTo>
                    <a:pt x="60885" y="52576"/>
                    <a:pt x="60953" y="52444"/>
                    <a:pt x="60900" y="52116"/>
                  </a:cubicBezTo>
                  <a:cubicBezTo>
                    <a:pt x="60627" y="50404"/>
                    <a:pt x="41715" y="28495"/>
                    <a:pt x="41715" y="28495"/>
                  </a:cubicBezTo>
                  <a:cubicBezTo>
                    <a:pt x="41715" y="28495"/>
                    <a:pt x="31442" y="17833"/>
                    <a:pt x="21753" y="7754"/>
                  </a:cubicBezTo>
                  <a:cubicBezTo>
                    <a:pt x="18562" y="4330"/>
                    <a:pt x="14515" y="1800"/>
                    <a:pt x="10040" y="400"/>
                  </a:cubicBezTo>
                  <a:cubicBezTo>
                    <a:pt x="9198" y="130"/>
                    <a:pt x="8344" y="1"/>
                    <a:pt x="7503" y="1"/>
                  </a:cubicBezTo>
                  <a:close/>
                </a:path>
              </a:pathLst>
            </a:custGeom>
            <a:solidFill>
              <a:srgbClr val="F284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4"/>
            <p:cNvSpPr/>
            <p:nvPr/>
          </p:nvSpPr>
          <p:spPr>
            <a:xfrm>
              <a:off x="3198530" y="764843"/>
              <a:ext cx="1596049" cy="966169"/>
            </a:xfrm>
            <a:custGeom>
              <a:avLst/>
              <a:gdLst/>
              <a:ahLst/>
              <a:cxnLst/>
              <a:rect l="l" t="t" r="r" b="b"/>
              <a:pathLst>
                <a:path w="26540" h="16066" extrusionOk="0">
                  <a:moveTo>
                    <a:pt x="7527" y="0"/>
                  </a:moveTo>
                  <a:cubicBezTo>
                    <a:pt x="4360" y="0"/>
                    <a:pt x="1387" y="1800"/>
                    <a:pt x="0" y="4820"/>
                  </a:cubicBezTo>
                  <a:cubicBezTo>
                    <a:pt x="0" y="4820"/>
                    <a:pt x="1557" y="11202"/>
                    <a:pt x="3424" y="12602"/>
                  </a:cubicBezTo>
                  <a:cubicBezTo>
                    <a:pt x="4125" y="13147"/>
                    <a:pt x="4670" y="14354"/>
                    <a:pt x="5215" y="16066"/>
                  </a:cubicBezTo>
                  <a:cubicBezTo>
                    <a:pt x="6460" y="15365"/>
                    <a:pt x="7433" y="14315"/>
                    <a:pt x="8055" y="13031"/>
                  </a:cubicBezTo>
                  <a:cubicBezTo>
                    <a:pt x="8685" y="13383"/>
                    <a:pt x="9274" y="13531"/>
                    <a:pt x="9819" y="13531"/>
                  </a:cubicBezTo>
                  <a:cubicBezTo>
                    <a:pt x="12641" y="13531"/>
                    <a:pt x="14281" y="9567"/>
                    <a:pt x="14281" y="9567"/>
                  </a:cubicBezTo>
                  <a:cubicBezTo>
                    <a:pt x="17268" y="12316"/>
                    <a:pt x="20272" y="13269"/>
                    <a:pt x="22965" y="13269"/>
                  </a:cubicBezTo>
                  <a:cubicBezTo>
                    <a:pt x="24237" y="13269"/>
                    <a:pt x="25440" y="13056"/>
                    <a:pt x="26539" y="12719"/>
                  </a:cubicBezTo>
                  <a:lnTo>
                    <a:pt x="21792" y="7777"/>
                  </a:lnTo>
                  <a:cubicBezTo>
                    <a:pt x="18562" y="4353"/>
                    <a:pt x="14515" y="1784"/>
                    <a:pt x="10040" y="384"/>
                  </a:cubicBezTo>
                  <a:cubicBezTo>
                    <a:pt x="9206" y="124"/>
                    <a:pt x="8360" y="0"/>
                    <a:pt x="7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4"/>
            <p:cNvSpPr/>
            <p:nvPr/>
          </p:nvSpPr>
          <p:spPr>
            <a:xfrm>
              <a:off x="3626769" y="1439946"/>
              <a:ext cx="2504005" cy="1557922"/>
            </a:xfrm>
            <a:custGeom>
              <a:avLst/>
              <a:gdLst/>
              <a:ahLst/>
              <a:cxnLst/>
              <a:rect l="l" t="t" r="r" b="b"/>
              <a:pathLst>
                <a:path w="41638" h="25906" extrusionOk="0">
                  <a:moveTo>
                    <a:pt x="12510" y="0"/>
                  </a:moveTo>
                  <a:cubicBezTo>
                    <a:pt x="8960" y="0"/>
                    <a:pt x="5321" y="1062"/>
                    <a:pt x="3386" y="3789"/>
                  </a:cubicBezTo>
                  <a:cubicBezTo>
                    <a:pt x="0" y="8575"/>
                    <a:pt x="3969" y="12778"/>
                    <a:pt x="7277" y="18732"/>
                  </a:cubicBezTo>
                  <a:cubicBezTo>
                    <a:pt x="9983" y="23514"/>
                    <a:pt x="13655" y="25905"/>
                    <a:pt x="19302" y="25905"/>
                  </a:cubicBezTo>
                  <a:cubicBezTo>
                    <a:pt x="20639" y="25905"/>
                    <a:pt x="22087" y="25771"/>
                    <a:pt x="23660" y="25503"/>
                  </a:cubicBezTo>
                  <a:cubicBezTo>
                    <a:pt x="31909" y="24063"/>
                    <a:pt x="41638" y="22079"/>
                    <a:pt x="41638" y="22079"/>
                  </a:cubicBezTo>
                  <a:cubicBezTo>
                    <a:pt x="36073" y="13089"/>
                    <a:pt x="23854" y="3867"/>
                    <a:pt x="19729" y="1610"/>
                  </a:cubicBezTo>
                  <a:cubicBezTo>
                    <a:pt x="17919" y="629"/>
                    <a:pt x="15241" y="0"/>
                    <a:pt x="1251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4"/>
            <p:cNvSpPr/>
            <p:nvPr/>
          </p:nvSpPr>
          <p:spPr>
            <a:xfrm>
              <a:off x="3781202" y="1239508"/>
              <a:ext cx="175601" cy="217698"/>
            </a:xfrm>
            <a:custGeom>
              <a:avLst/>
              <a:gdLst/>
              <a:ahLst/>
              <a:cxnLst/>
              <a:rect l="l" t="t" r="r" b="b"/>
              <a:pathLst>
                <a:path w="2920" h="3620" fill="none" extrusionOk="0">
                  <a:moveTo>
                    <a:pt x="2919" y="1"/>
                  </a:moveTo>
                  <a:cubicBezTo>
                    <a:pt x="2919" y="1752"/>
                    <a:pt x="1713" y="3270"/>
                    <a:pt x="1" y="3620"/>
                  </a:cubicBezTo>
                </a:path>
              </a:pathLst>
            </a:custGeom>
            <a:noFill/>
            <a:ln w="12650" cap="rnd" cmpd="sng">
              <a:solidFill>
                <a:schemeClr val="l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4"/>
            <p:cNvSpPr/>
            <p:nvPr/>
          </p:nvSpPr>
          <p:spPr>
            <a:xfrm>
              <a:off x="3785893" y="1220805"/>
              <a:ext cx="81967" cy="133445"/>
            </a:xfrm>
            <a:custGeom>
              <a:avLst/>
              <a:gdLst/>
              <a:ahLst/>
              <a:cxnLst/>
              <a:rect l="l" t="t" r="r" b="b"/>
              <a:pathLst>
                <a:path w="1363" h="2219" fill="none" extrusionOk="0">
                  <a:moveTo>
                    <a:pt x="1285" y="1"/>
                  </a:moveTo>
                  <a:cubicBezTo>
                    <a:pt x="1362" y="935"/>
                    <a:pt x="856" y="1830"/>
                    <a:pt x="0" y="2219"/>
                  </a:cubicBezTo>
                </a:path>
              </a:pathLst>
            </a:custGeom>
            <a:noFill/>
            <a:ln w="12650" cap="rnd" cmpd="sng">
              <a:solidFill>
                <a:schemeClr val="l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4"/>
            <p:cNvSpPr/>
            <p:nvPr/>
          </p:nvSpPr>
          <p:spPr>
            <a:xfrm>
              <a:off x="3537826" y="1522696"/>
              <a:ext cx="65610" cy="91349"/>
            </a:xfrm>
            <a:custGeom>
              <a:avLst/>
              <a:gdLst/>
              <a:ahLst/>
              <a:cxnLst/>
              <a:rect l="l" t="t" r="r" b="b"/>
              <a:pathLst>
                <a:path w="1091" h="1519" fill="none" extrusionOk="0">
                  <a:moveTo>
                    <a:pt x="1090" y="0"/>
                  </a:moveTo>
                  <a:cubicBezTo>
                    <a:pt x="1090" y="662"/>
                    <a:pt x="623" y="1285"/>
                    <a:pt x="1" y="1518"/>
                  </a:cubicBezTo>
                </a:path>
              </a:pathLst>
            </a:custGeom>
            <a:noFill/>
            <a:ln w="12650" cap="rnd" cmpd="sng">
              <a:solidFill>
                <a:schemeClr val="l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4"/>
            <p:cNvSpPr/>
            <p:nvPr/>
          </p:nvSpPr>
          <p:spPr>
            <a:xfrm>
              <a:off x="3495730" y="1468872"/>
              <a:ext cx="58514" cy="58574"/>
            </a:xfrm>
            <a:custGeom>
              <a:avLst/>
              <a:gdLst/>
              <a:ahLst/>
              <a:cxnLst/>
              <a:rect l="l" t="t" r="r" b="b"/>
              <a:pathLst>
                <a:path w="973" h="974" fill="none" extrusionOk="0">
                  <a:moveTo>
                    <a:pt x="973" y="0"/>
                  </a:moveTo>
                  <a:cubicBezTo>
                    <a:pt x="778" y="429"/>
                    <a:pt x="428" y="779"/>
                    <a:pt x="0" y="973"/>
                  </a:cubicBezTo>
                </a:path>
              </a:pathLst>
            </a:custGeom>
            <a:noFill/>
            <a:ln w="12650" cap="rnd" cmpd="sng">
              <a:solidFill>
                <a:schemeClr val="l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4"/>
            <p:cNvSpPr/>
            <p:nvPr/>
          </p:nvSpPr>
          <p:spPr>
            <a:xfrm>
              <a:off x="4235180" y="1298022"/>
              <a:ext cx="266830" cy="100730"/>
            </a:xfrm>
            <a:custGeom>
              <a:avLst/>
              <a:gdLst/>
              <a:ahLst/>
              <a:cxnLst/>
              <a:rect l="l" t="t" r="r" b="b"/>
              <a:pathLst>
                <a:path w="4437" h="1675" fill="none" extrusionOk="0">
                  <a:moveTo>
                    <a:pt x="4437" y="857"/>
                  </a:moveTo>
                  <a:cubicBezTo>
                    <a:pt x="2958" y="1674"/>
                    <a:pt x="1090" y="1324"/>
                    <a:pt x="1" y="1"/>
                  </a:cubicBezTo>
                </a:path>
              </a:pathLst>
            </a:custGeom>
            <a:noFill/>
            <a:ln w="12650" cap="rnd" cmpd="sng">
              <a:solidFill>
                <a:schemeClr val="l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4"/>
            <p:cNvSpPr/>
            <p:nvPr/>
          </p:nvSpPr>
          <p:spPr>
            <a:xfrm>
              <a:off x="4272646" y="1237223"/>
              <a:ext cx="114742" cy="32775"/>
            </a:xfrm>
            <a:custGeom>
              <a:avLst/>
              <a:gdLst/>
              <a:ahLst/>
              <a:cxnLst/>
              <a:rect l="l" t="t" r="r" b="b"/>
              <a:pathLst>
                <a:path w="1908" h="545" fill="none" extrusionOk="0">
                  <a:moveTo>
                    <a:pt x="1907" y="117"/>
                  </a:moveTo>
                  <a:cubicBezTo>
                    <a:pt x="1323" y="545"/>
                    <a:pt x="545" y="506"/>
                    <a:pt x="0" y="0"/>
                  </a:cubicBezTo>
                </a:path>
              </a:pathLst>
            </a:custGeom>
            <a:noFill/>
            <a:ln w="12650" cap="rnd" cmpd="sng">
              <a:solidFill>
                <a:schemeClr val="lt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4"/>
            <p:cNvSpPr/>
            <p:nvPr/>
          </p:nvSpPr>
          <p:spPr>
            <a:xfrm>
              <a:off x="5980972" y="2646004"/>
              <a:ext cx="60919" cy="58514"/>
            </a:xfrm>
            <a:custGeom>
              <a:avLst/>
              <a:gdLst/>
              <a:ahLst/>
              <a:cxnLst/>
              <a:rect l="l" t="t" r="r" b="b"/>
              <a:pathLst>
                <a:path w="1013" h="973" extrusionOk="0">
                  <a:moveTo>
                    <a:pt x="506" y="0"/>
                  </a:moveTo>
                  <a:cubicBezTo>
                    <a:pt x="428" y="39"/>
                    <a:pt x="351" y="78"/>
                    <a:pt x="312" y="117"/>
                  </a:cubicBezTo>
                  <a:lnTo>
                    <a:pt x="156" y="234"/>
                  </a:lnTo>
                  <a:cubicBezTo>
                    <a:pt x="117" y="272"/>
                    <a:pt x="78" y="311"/>
                    <a:pt x="78" y="389"/>
                  </a:cubicBezTo>
                  <a:cubicBezTo>
                    <a:pt x="0" y="467"/>
                    <a:pt x="0" y="584"/>
                    <a:pt x="78" y="700"/>
                  </a:cubicBezTo>
                  <a:cubicBezTo>
                    <a:pt x="78" y="739"/>
                    <a:pt x="117" y="817"/>
                    <a:pt x="156" y="856"/>
                  </a:cubicBezTo>
                  <a:lnTo>
                    <a:pt x="234" y="895"/>
                  </a:lnTo>
                  <a:cubicBezTo>
                    <a:pt x="312" y="934"/>
                    <a:pt x="389" y="973"/>
                    <a:pt x="467" y="973"/>
                  </a:cubicBezTo>
                  <a:lnTo>
                    <a:pt x="584" y="973"/>
                  </a:lnTo>
                  <a:cubicBezTo>
                    <a:pt x="623" y="934"/>
                    <a:pt x="701" y="895"/>
                    <a:pt x="740" y="856"/>
                  </a:cubicBezTo>
                  <a:lnTo>
                    <a:pt x="895" y="739"/>
                  </a:lnTo>
                  <a:cubicBezTo>
                    <a:pt x="934" y="700"/>
                    <a:pt x="973" y="662"/>
                    <a:pt x="973" y="584"/>
                  </a:cubicBezTo>
                  <a:cubicBezTo>
                    <a:pt x="1012" y="545"/>
                    <a:pt x="1012" y="506"/>
                    <a:pt x="1012" y="428"/>
                  </a:cubicBezTo>
                  <a:cubicBezTo>
                    <a:pt x="1012" y="389"/>
                    <a:pt x="1012" y="311"/>
                    <a:pt x="973" y="272"/>
                  </a:cubicBezTo>
                  <a:cubicBezTo>
                    <a:pt x="973" y="234"/>
                    <a:pt x="934" y="156"/>
                    <a:pt x="895" y="117"/>
                  </a:cubicBezTo>
                  <a:lnTo>
                    <a:pt x="817" y="78"/>
                  </a:lnTo>
                  <a:cubicBezTo>
                    <a:pt x="740" y="39"/>
                    <a:pt x="662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4"/>
            <p:cNvSpPr/>
            <p:nvPr/>
          </p:nvSpPr>
          <p:spPr>
            <a:xfrm>
              <a:off x="3846752" y="1852670"/>
              <a:ext cx="63205" cy="51538"/>
            </a:xfrm>
            <a:custGeom>
              <a:avLst/>
              <a:gdLst/>
              <a:ahLst/>
              <a:cxnLst/>
              <a:rect l="l" t="t" r="r" b="b"/>
              <a:pathLst>
                <a:path w="1051" h="857" extrusionOk="0">
                  <a:moveTo>
                    <a:pt x="545" y="0"/>
                  </a:moveTo>
                  <a:cubicBezTo>
                    <a:pt x="0" y="39"/>
                    <a:pt x="0" y="779"/>
                    <a:pt x="545" y="856"/>
                  </a:cubicBezTo>
                  <a:cubicBezTo>
                    <a:pt x="1051" y="779"/>
                    <a:pt x="1051" y="39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4"/>
            <p:cNvSpPr/>
            <p:nvPr/>
          </p:nvSpPr>
          <p:spPr>
            <a:xfrm>
              <a:off x="3830335" y="1702867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79"/>
                    <a:pt x="1" y="818"/>
                    <a:pt x="507" y="857"/>
                  </a:cubicBezTo>
                  <a:cubicBezTo>
                    <a:pt x="1013" y="818"/>
                    <a:pt x="1013" y="79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4"/>
            <p:cNvSpPr/>
            <p:nvPr/>
          </p:nvSpPr>
          <p:spPr>
            <a:xfrm>
              <a:off x="3977792" y="1784775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0" y="40"/>
                    <a:pt x="0" y="779"/>
                    <a:pt x="506" y="857"/>
                  </a:cubicBezTo>
                  <a:cubicBezTo>
                    <a:pt x="1012" y="779"/>
                    <a:pt x="1012" y="40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4"/>
            <p:cNvSpPr/>
            <p:nvPr/>
          </p:nvSpPr>
          <p:spPr>
            <a:xfrm>
              <a:off x="3968410" y="1955625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39"/>
                    <a:pt x="1" y="779"/>
                    <a:pt x="507" y="857"/>
                  </a:cubicBezTo>
                  <a:cubicBezTo>
                    <a:pt x="1012" y="779"/>
                    <a:pt x="1012" y="39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4"/>
            <p:cNvSpPr/>
            <p:nvPr/>
          </p:nvSpPr>
          <p:spPr>
            <a:xfrm>
              <a:off x="3886503" y="2037533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39"/>
                    <a:pt x="1" y="779"/>
                    <a:pt x="507" y="857"/>
                  </a:cubicBezTo>
                  <a:cubicBezTo>
                    <a:pt x="1012" y="779"/>
                    <a:pt x="1012" y="39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4"/>
            <p:cNvSpPr/>
            <p:nvPr/>
          </p:nvSpPr>
          <p:spPr>
            <a:xfrm>
              <a:off x="3806941" y="1922850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5" y="1"/>
                  </a:moveTo>
                  <a:cubicBezTo>
                    <a:pt x="1" y="40"/>
                    <a:pt x="1" y="779"/>
                    <a:pt x="545" y="857"/>
                  </a:cubicBezTo>
                  <a:cubicBezTo>
                    <a:pt x="1051" y="779"/>
                    <a:pt x="1051" y="40"/>
                    <a:pt x="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4"/>
            <p:cNvSpPr/>
            <p:nvPr/>
          </p:nvSpPr>
          <p:spPr>
            <a:xfrm>
              <a:off x="4052663" y="2086665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1" y="78"/>
                    <a:pt x="1" y="818"/>
                    <a:pt x="506" y="857"/>
                  </a:cubicBezTo>
                  <a:cubicBezTo>
                    <a:pt x="1012" y="818"/>
                    <a:pt x="1012" y="78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4"/>
            <p:cNvSpPr/>
            <p:nvPr/>
          </p:nvSpPr>
          <p:spPr>
            <a:xfrm>
              <a:off x="4127534" y="1922850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40"/>
                    <a:pt x="1" y="779"/>
                    <a:pt x="507" y="857"/>
                  </a:cubicBezTo>
                  <a:cubicBezTo>
                    <a:pt x="1013" y="779"/>
                    <a:pt x="1013" y="40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4"/>
            <p:cNvSpPr/>
            <p:nvPr/>
          </p:nvSpPr>
          <p:spPr>
            <a:xfrm>
              <a:off x="4078402" y="1852670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1" y="39"/>
                    <a:pt x="1" y="779"/>
                    <a:pt x="506" y="856"/>
                  </a:cubicBezTo>
                  <a:cubicBezTo>
                    <a:pt x="1012" y="779"/>
                    <a:pt x="1012" y="39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4"/>
            <p:cNvSpPr/>
            <p:nvPr/>
          </p:nvSpPr>
          <p:spPr>
            <a:xfrm>
              <a:off x="4345172" y="2107713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79"/>
                    <a:pt x="1" y="818"/>
                    <a:pt x="507" y="857"/>
                  </a:cubicBezTo>
                  <a:cubicBezTo>
                    <a:pt x="1012" y="818"/>
                    <a:pt x="1012" y="79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4"/>
            <p:cNvSpPr/>
            <p:nvPr/>
          </p:nvSpPr>
          <p:spPr>
            <a:xfrm>
              <a:off x="4169691" y="2147524"/>
              <a:ext cx="60859" cy="51538"/>
            </a:xfrm>
            <a:custGeom>
              <a:avLst/>
              <a:gdLst/>
              <a:ahLst/>
              <a:cxnLst/>
              <a:rect l="l" t="t" r="r" b="b"/>
              <a:pathLst>
                <a:path w="1012" h="857" extrusionOk="0">
                  <a:moveTo>
                    <a:pt x="506" y="0"/>
                  </a:moveTo>
                  <a:cubicBezTo>
                    <a:pt x="0" y="78"/>
                    <a:pt x="0" y="818"/>
                    <a:pt x="506" y="857"/>
                  </a:cubicBezTo>
                  <a:cubicBezTo>
                    <a:pt x="1012" y="818"/>
                    <a:pt x="1012" y="78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4"/>
            <p:cNvSpPr/>
            <p:nvPr/>
          </p:nvSpPr>
          <p:spPr>
            <a:xfrm>
              <a:off x="4031615" y="2297267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0" y="79"/>
                    <a:pt x="0" y="818"/>
                    <a:pt x="506" y="857"/>
                  </a:cubicBezTo>
                  <a:cubicBezTo>
                    <a:pt x="1012" y="818"/>
                    <a:pt x="1012" y="79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4"/>
            <p:cNvSpPr/>
            <p:nvPr/>
          </p:nvSpPr>
          <p:spPr>
            <a:xfrm>
              <a:off x="4186048" y="2388555"/>
              <a:ext cx="60919" cy="49192"/>
            </a:xfrm>
            <a:custGeom>
              <a:avLst/>
              <a:gdLst/>
              <a:ahLst/>
              <a:cxnLst/>
              <a:rect l="l" t="t" r="r" b="b"/>
              <a:pathLst>
                <a:path w="1013" h="818" extrusionOk="0">
                  <a:moveTo>
                    <a:pt x="506" y="1"/>
                  </a:moveTo>
                  <a:cubicBezTo>
                    <a:pt x="1" y="39"/>
                    <a:pt x="1" y="779"/>
                    <a:pt x="506" y="818"/>
                  </a:cubicBezTo>
                  <a:cubicBezTo>
                    <a:pt x="1012" y="779"/>
                    <a:pt x="1012" y="39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4"/>
            <p:cNvSpPr/>
            <p:nvPr/>
          </p:nvSpPr>
          <p:spPr>
            <a:xfrm>
              <a:off x="4289003" y="2496201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6" y="1"/>
                  </a:moveTo>
                  <a:cubicBezTo>
                    <a:pt x="1" y="78"/>
                    <a:pt x="1" y="818"/>
                    <a:pt x="546" y="857"/>
                  </a:cubicBezTo>
                  <a:cubicBezTo>
                    <a:pt x="1051" y="818"/>
                    <a:pt x="1051" y="78"/>
                    <a:pt x="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4"/>
            <p:cNvSpPr/>
            <p:nvPr/>
          </p:nvSpPr>
          <p:spPr>
            <a:xfrm>
              <a:off x="4441151" y="2266897"/>
              <a:ext cx="51538" cy="58514"/>
            </a:xfrm>
            <a:custGeom>
              <a:avLst/>
              <a:gdLst/>
              <a:ahLst/>
              <a:cxnLst/>
              <a:rect l="l" t="t" r="r" b="b"/>
              <a:pathLst>
                <a:path w="857" h="973" extrusionOk="0">
                  <a:moveTo>
                    <a:pt x="311" y="0"/>
                  </a:moveTo>
                  <a:cubicBezTo>
                    <a:pt x="234" y="0"/>
                    <a:pt x="195" y="39"/>
                    <a:pt x="117" y="117"/>
                  </a:cubicBezTo>
                  <a:lnTo>
                    <a:pt x="78" y="195"/>
                  </a:lnTo>
                  <a:cubicBezTo>
                    <a:pt x="39" y="272"/>
                    <a:pt x="0" y="311"/>
                    <a:pt x="0" y="389"/>
                  </a:cubicBezTo>
                  <a:lnTo>
                    <a:pt x="0" y="545"/>
                  </a:lnTo>
                  <a:cubicBezTo>
                    <a:pt x="0" y="584"/>
                    <a:pt x="0" y="662"/>
                    <a:pt x="39" y="700"/>
                  </a:cubicBezTo>
                  <a:cubicBezTo>
                    <a:pt x="78" y="817"/>
                    <a:pt x="156" y="895"/>
                    <a:pt x="273" y="934"/>
                  </a:cubicBezTo>
                  <a:cubicBezTo>
                    <a:pt x="311" y="973"/>
                    <a:pt x="389" y="973"/>
                    <a:pt x="428" y="973"/>
                  </a:cubicBezTo>
                  <a:lnTo>
                    <a:pt x="545" y="973"/>
                  </a:lnTo>
                  <a:cubicBezTo>
                    <a:pt x="623" y="934"/>
                    <a:pt x="662" y="895"/>
                    <a:pt x="740" y="856"/>
                  </a:cubicBezTo>
                  <a:lnTo>
                    <a:pt x="778" y="778"/>
                  </a:lnTo>
                  <a:cubicBezTo>
                    <a:pt x="817" y="700"/>
                    <a:pt x="856" y="623"/>
                    <a:pt x="856" y="545"/>
                  </a:cubicBezTo>
                  <a:lnTo>
                    <a:pt x="856" y="428"/>
                  </a:lnTo>
                  <a:cubicBezTo>
                    <a:pt x="856" y="350"/>
                    <a:pt x="856" y="311"/>
                    <a:pt x="817" y="272"/>
                  </a:cubicBezTo>
                  <a:cubicBezTo>
                    <a:pt x="778" y="156"/>
                    <a:pt x="701" y="78"/>
                    <a:pt x="584" y="39"/>
                  </a:cubicBezTo>
                  <a:cubicBezTo>
                    <a:pt x="545" y="0"/>
                    <a:pt x="467" y="0"/>
                    <a:pt x="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4"/>
            <p:cNvSpPr/>
            <p:nvPr/>
          </p:nvSpPr>
          <p:spPr>
            <a:xfrm>
              <a:off x="4523059" y="2456451"/>
              <a:ext cx="63205" cy="51538"/>
            </a:xfrm>
            <a:custGeom>
              <a:avLst/>
              <a:gdLst/>
              <a:ahLst/>
              <a:cxnLst/>
              <a:rect l="l" t="t" r="r" b="b"/>
              <a:pathLst>
                <a:path w="1051" h="857" extrusionOk="0">
                  <a:moveTo>
                    <a:pt x="545" y="0"/>
                  </a:moveTo>
                  <a:cubicBezTo>
                    <a:pt x="0" y="39"/>
                    <a:pt x="0" y="778"/>
                    <a:pt x="545" y="856"/>
                  </a:cubicBezTo>
                  <a:cubicBezTo>
                    <a:pt x="1051" y="778"/>
                    <a:pt x="1051" y="39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4"/>
            <p:cNvSpPr/>
            <p:nvPr/>
          </p:nvSpPr>
          <p:spPr>
            <a:xfrm>
              <a:off x="4677492" y="2470463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0" y="78"/>
                    <a:pt x="0" y="818"/>
                    <a:pt x="506" y="857"/>
                  </a:cubicBezTo>
                  <a:cubicBezTo>
                    <a:pt x="1012" y="818"/>
                    <a:pt x="1012" y="78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4"/>
            <p:cNvSpPr/>
            <p:nvPr/>
          </p:nvSpPr>
          <p:spPr>
            <a:xfrm>
              <a:off x="4813222" y="2460059"/>
              <a:ext cx="51538" cy="57251"/>
            </a:xfrm>
            <a:custGeom>
              <a:avLst/>
              <a:gdLst/>
              <a:ahLst/>
              <a:cxnLst/>
              <a:rect l="l" t="t" r="r" b="b"/>
              <a:pathLst>
                <a:path w="857" h="952" extrusionOk="0">
                  <a:moveTo>
                    <a:pt x="495" y="1"/>
                  </a:moveTo>
                  <a:cubicBezTo>
                    <a:pt x="476" y="1"/>
                    <a:pt x="454" y="5"/>
                    <a:pt x="428" y="18"/>
                  </a:cubicBezTo>
                  <a:lnTo>
                    <a:pt x="312" y="18"/>
                  </a:lnTo>
                  <a:cubicBezTo>
                    <a:pt x="234" y="18"/>
                    <a:pt x="195" y="57"/>
                    <a:pt x="117" y="96"/>
                  </a:cubicBezTo>
                  <a:lnTo>
                    <a:pt x="78" y="212"/>
                  </a:lnTo>
                  <a:cubicBezTo>
                    <a:pt x="39" y="251"/>
                    <a:pt x="0" y="329"/>
                    <a:pt x="0" y="407"/>
                  </a:cubicBezTo>
                  <a:lnTo>
                    <a:pt x="0" y="563"/>
                  </a:lnTo>
                  <a:cubicBezTo>
                    <a:pt x="0" y="602"/>
                    <a:pt x="0" y="640"/>
                    <a:pt x="39" y="718"/>
                  </a:cubicBezTo>
                  <a:cubicBezTo>
                    <a:pt x="78" y="757"/>
                    <a:pt x="78" y="796"/>
                    <a:pt x="117" y="835"/>
                  </a:cubicBezTo>
                  <a:cubicBezTo>
                    <a:pt x="156" y="874"/>
                    <a:pt x="234" y="913"/>
                    <a:pt x="273" y="952"/>
                  </a:cubicBezTo>
                  <a:lnTo>
                    <a:pt x="545" y="952"/>
                  </a:lnTo>
                  <a:cubicBezTo>
                    <a:pt x="623" y="952"/>
                    <a:pt x="701" y="913"/>
                    <a:pt x="740" y="874"/>
                  </a:cubicBezTo>
                  <a:lnTo>
                    <a:pt x="779" y="757"/>
                  </a:lnTo>
                  <a:cubicBezTo>
                    <a:pt x="857" y="718"/>
                    <a:pt x="857" y="640"/>
                    <a:pt x="857" y="563"/>
                  </a:cubicBezTo>
                  <a:lnTo>
                    <a:pt x="857" y="407"/>
                  </a:lnTo>
                  <a:cubicBezTo>
                    <a:pt x="857" y="368"/>
                    <a:pt x="857" y="329"/>
                    <a:pt x="818" y="251"/>
                  </a:cubicBezTo>
                  <a:cubicBezTo>
                    <a:pt x="779" y="135"/>
                    <a:pt x="701" y="57"/>
                    <a:pt x="584" y="18"/>
                  </a:cubicBezTo>
                  <a:cubicBezTo>
                    <a:pt x="558" y="18"/>
                    <a:pt x="532" y="1"/>
                    <a:pt x="4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4"/>
            <p:cNvSpPr/>
            <p:nvPr/>
          </p:nvSpPr>
          <p:spPr>
            <a:xfrm>
              <a:off x="4951298" y="2426021"/>
              <a:ext cx="63205" cy="51538"/>
            </a:xfrm>
            <a:custGeom>
              <a:avLst/>
              <a:gdLst/>
              <a:ahLst/>
              <a:cxnLst/>
              <a:rect l="l" t="t" r="r" b="b"/>
              <a:pathLst>
                <a:path w="1051" h="857" extrusionOk="0">
                  <a:moveTo>
                    <a:pt x="545" y="0"/>
                  </a:moveTo>
                  <a:cubicBezTo>
                    <a:pt x="0" y="78"/>
                    <a:pt x="0" y="817"/>
                    <a:pt x="545" y="856"/>
                  </a:cubicBezTo>
                  <a:cubicBezTo>
                    <a:pt x="1051" y="817"/>
                    <a:pt x="1051" y="78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4"/>
            <p:cNvSpPr/>
            <p:nvPr/>
          </p:nvSpPr>
          <p:spPr>
            <a:xfrm>
              <a:off x="5016787" y="2505583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6" y="0"/>
                  </a:moveTo>
                  <a:cubicBezTo>
                    <a:pt x="1" y="78"/>
                    <a:pt x="1" y="817"/>
                    <a:pt x="546" y="856"/>
                  </a:cubicBezTo>
                  <a:cubicBezTo>
                    <a:pt x="1052" y="817"/>
                    <a:pt x="1052" y="78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4"/>
            <p:cNvSpPr/>
            <p:nvPr/>
          </p:nvSpPr>
          <p:spPr>
            <a:xfrm>
              <a:off x="5248497" y="2571073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0" y="40"/>
                    <a:pt x="0" y="779"/>
                    <a:pt x="506" y="857"/>
                  </a:cubicBezTo>
                  <a:cubicBezTo>
                    <a:pt x="1012" y="779"/>
                    <a:pt x="1012" y="40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4"/>
            <p:cNvSpPr/>
            <p:nvPr/>
          </p:nvSpPr>
          <p:spPr>
            <a:xfrm>
              <a:off x="5292939" y="2503237"/>
              <a:ext cx="51538" cy="56229"/>
            </a:xfrm>
            <a:custGeom>
              <a:avLst/>
              <a:gdLst/>
              <a:ahLst/>
              <a:cxnLst/>
              <a:rect l="l" t="t" r="r" b="b"/>
              <a:pathLst>
                <a:path w="857" h="935" extrusionOk="0">
                  <a:moveTo>
                    <a:pt x="312" y="0"/>
                  </a:moveTo>
                  <a:cubicBezTo>
                    <a:pt x="234" y="0"/>
                    <a:pt x="195" y="39"/>
                    <a:pt x="117" y="78"/>
                  </a:cubicBezTo>
                  <a:lnTo>
                    <a:pt x="79" y="195"/>
                  </a:lnTo>
                  <a:cubicBezTo>
                    <a:pt x="40" y="234"/>
                    <a:pt x="1" y="312"/>
                    <a:pt x="1" y="389"/>
                  </a:cubicBezTo>
                  <a:lnTo>
                    <a:pt x="1" y="506"/>
                  </a:lnTo>
                  <a:cubicBezTo>
                    <a:pt x="1" y="584"/>
                    <a:pt x="40" y="623"/>
                    <a:pt x="40" y="701"/>
                  </a:cubicBezTo>
                  <a:cubicBezTo>
                    <a:pt x="79" y="740"/>
                    <a:pt x="117" y="779"/>
                    <a:pt x="156" y="817"/>
                  </a:cubicBezTo>
                  <a:cubicBezTo>
                    <a:pt x="156" y="856"/>
                    <a:pt x="234" y="895"/>
                    <a:pt x="273" y="895"/>
                  </a:cubicBezTo>
                  <a:cubicBezTo>
                    <a:pt x="312" y="934"/>
                    <a:pt x="390" y="934"/>
                    <a:pt x="429" y="934"/>
                  </a:cubicBezTo>
                  <a:lnTo>
                    <a:pt x="546" y="934"/>
                  </a:lnTo>
                  <a:cubicBezTo>
                    <a:pt x="623" y="934"/>
                    <a:pt x="701" y="895"/>
                    <a:pt x="740" y="856"/>
                  </a:cubicBezTo>
                  <a:lnTo>
                    <a:pt x="818" y="740"/>
                  </a:lnTo>
                  <a:cubicBezTo>
                    <a:pt x="857" y="701"/>
                    <a:pt x="857" y="623"/>
                    <a:pt x="857" y="545"/>
                  </a:cubicBezTo>
                  <a:lnTo>
                    <a:pt x="857" y="428"/>
                  </a:lnTo>
                  <a:cubicBezTo>
                    <a:pt x="857" y="351"/>
                    <a:pt x="857" y="312"/>
                    <a:pt x="818" y="234"/>
                  </a:cubicBezTo>
                  <a:cubicBezTo>
                    <a:pt x="818" y="195"/>
                    <a:pt x="779" y="156"/>
                    <a:pt x="740" y="117"/>
                  </a:cubicBezTo>
                  <a:cubicBezTo>
                    <a:pt x="701" y="78"/>
                    <a:pt x="662" y="39"/>
                    <a:pt x="584" y="39"/>
                  </a:cubicBezTo>
                  <a:cubicBezTo>
                    <a:pt x="546" y="0"/>
                    <a:pt x="507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4"/>
            <p:cNvSpPr/>
            <p:nvPr/>
          </p:nvSpPr>
          <p:spPr>
            <a:xfrm>
              <a:off x="5576126" y="2606193"/>
              <a:ext cx="60859" cy="56229"/>
            </a:xfrm>
            <a:custGeom>
              <a:avLst/>
              <a:gdLst/>
              <a:ahLst/>
              <a:cxnLst/>
              <a:rect l="l" t="t" r="r" b="b"/>
              <a:pathLst>
                <a:path w="1012" h="935" extrusionOk="0">
                  <a:moveTo>
                    <a:pt x="467" y="0"/>
                  </a:moveTo>
                  <a:cubicBezTo>
                    <a:pt x="389" y="0"/>
                    <a:pt x="350" y="39"/>
                    <a:pt x="312" y="78"/>
                  </a:cubicBezTo>
                  <a:lnTo>
                    <a:pt x="156" y="195"/>
                  </a:lnTo>
                  <a:cubicBezTo>
                    <a:pt x="117" y="234"/>
                    <a:pt x="78" y="312"/>
                    <a:pt x="39" y="351"/>
                  </a:cubicBezTo>
                  <a:cubicBezTo>
                    <a:pt x="39" y="390"/>
                    <a:pt x="0" y="467"/>
                    <a:pt x="39" y="506"/>
                  </a:cubicBezTo>
                  <a:cubicBezTo>
                    <a:pt x="0" y="584"/>
                    <a:pt x="39" y="623"/>
                    <a:pt x="39" y="662"/>
                  </a:cubicBezTo>
                  <a:cubicBezTo>
                    <a:pt x="78" y="740"/>
                    <a:pt x="117" y="779"/>
                    <a:pt x="156" y="818"/>
                  </a:cubicBezTo>
                  <a:lnTo>
                    <a:pt x="234" y="896"/>
                  </a:lnTo>
                  <a:cubicBezTo>
                    <a:pt x="312" y="934"/>
                    <a:pt x="350" y="934"/>
                    <a:pt x="428" y="934"/>
                  </a:cubicBezTo>
                  <a:lnTo>
                    <a:pt x="545" y="934"/>
                  </a:lnTo>
                  <a:cubicBezTo>
                    <a:pt x="623" y="934"/>
                    <a:pt x="701" y="896"/>
                    <a:pt x="740" y="818"/>
                  </a:cubicBezTo>
                  <a:lnTo>
                    <a:pt x="895" y="701"/>
                  </a:lnTo>
                  <a:cubicBezTo>
                    <a:pt x="934" y="662"/>
                    <a:pt x="973" y="623"/>
                    <a:pt x="973" y="584"/>
                  </a:cubicBezTo>
                  <a:cubicBezTo>
                    <a:pt x="1012" y="506"/>
                    <a:pt x="1012" y="467"/>
                    <a:pt x="1012" y="390"/>
                  </a:cubicBezTo>
                  <a:cubicBezTo>
                    <a:pt x="1012" y="312"/>
                    <a:pt x="973" y="195"/>
                    <a:pt x="895" y="117"/>
                  </a:cubicBezTo>
                  <a:lnTo>
                    <a:pt x="817" y="39"/>
                  </a:lnTo>
                  <a:cubicBezTo>
                    <a:pt x="740" y="0"/>
                    <a:pt x="662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4"/>
            <p:cNvSpPr/>
            <p:nvPr/>
          </p:nvSpPr>
          <p:spPr>
            <a:xfrm>
              <a:off x="5417002" y="2596811"/>
              <a:ext cx="63205" cy="51538"/>
            </a:xfrm>
            <a:custGeom>
              <a:avLst/>
              <a:gdLst/>
              <a:ahLst/>
              <a:cxnLst/>
              <a:rect l="l" t="t" r="r" b="b"/>
              <a:pathLst>
                <a:path w="1051" h="857" extrusionOk="0">
                  <a:moveTo>
                    <a:pt x="545" y="1"/>
                  </a:moveTo>
                  <a:cubicBezTo>
                    <a:pt x="0" y="40"/>
                    <a:pt x="0" y="779"/>
                    <a:pt x="545" y="857"/>
                  </a:cubicBezTo>
                  <a:cubicBezTo>
                    <a:pt x="1051" y="779"/>
                    <a:pt x="1051" y="40"/>
                    <a:pt x="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4"/>
            <p:cNvSpPr/>
            <p:nvPr/>
          </p:nvSpPr>
          <p:spPr>
            <a:xfrm>
              <a:off x="5756298" y="2631932"/>
              <a:ext cx="67955" cy="51538"/>
            </a:xfrm>
            <a:custGeom>
              <a:avLst/>
              <a:gdLst/>
              <a:ahLst/>
              <a:cxnLst/>
              <a:rect l="l" t="t" r="r" b="b"/>
              <a:pathLst>
                <a:path w="1130" h="857" extrusionOk="0">
                  <a:moveTo>
                    <a:pt x="545" y="1"/>
                  </a:moveTo>
                  <a:cubicBezTo>
                    <a:pt x="1" y="1"/>
                    <a:pt x="1" y="857"/>
                    <a:pt x="545" y="857"/>
                  </a:cubicBezTo>
                  <a:cubicBezTo>
                    <a:pt x="1129" y="818"/>
                    <a:pt x="1129" y="1"/>
                    <a:pt x="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4"/>
            <p:cNvSpPr/>
            <p:nvPr/>
          </p:nvSpPr>
          <p:spPr>
            <a:xfrm>
              <a:off x="5873326" y="2716184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0" y="78"/>
                    <a:pt x="0" y="818"/>
                    <a:pt x="506" y="857"/>
                  </a:cubicBezTo>
                  <a:cubicBezTo>
                    <a:pt x="1012" y="818"/>
                    <a:pt x="1012" y="78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5737595" y="2718530"/>
              <a:ext cx="67895" cy="51538"/>
            </a:xfrm>
            <a:custGeom>
              <a:avLst/>
              <a:gdLst/>
              <a:ahLst/>
              <a:cxnLst/>
              <a:rect l="l" t="t" r="r" b="b"/>
              <a:pathLst>
                <a:path w="1129" h="857" extrusionOk="0">
                  <a:moveTo>
                    <a:pt x="584" y="0"/>
                  </a:moveTo>
                  <a:cubicBezTo>
                    <a:pt x="0" y="0"/>
                    <a:pt x="0" y="856"/>
                    <a:pt x="584" y="856"/>
                  </a:cubicBezTo>
                  <a:cubicBezTo>
                    <a:pt x="1129" y="856"/>
                    <a:pt x="1129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4"/>
            <p:cNvSpPr/>
            <p:nvPr/>
          </p:nvSpPr>
          <p:spPr>
            <a:xfrm>
              <a:off x="5459099" y="2765317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1" y="40"/>
                    <a:pt x="1" y="779"/>
                    <a:pt x="506" y="857"/>
                  </a:cubicBezTo>
                  <a:cubicBezTo>
                    <a:pt x="1012" y="779"/>
                    <a:pt x="1012" y="40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4"/>
            <p:cNvSpPr/>
            <p:nvPr/>
          </p:nvSpPr>
          <p:spPr>
            <a:xfrm>
              <a:off x="5194674" y="2777044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0" y="78"/>
                    <a:pt x="0" y="817"/>
                    <a:pt x="506" y="856"/>
                  </a:cubicBezTo>
                  <a:cubicBezTo>
                    <a:pt x="1012" y="817"/>
                    <a:pt x="1012" y="78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4"/>
            <p:cNvSpPr/>
            <p:nvPr/>
          </p:nvSpPr>
          <p:spPr>
            <a:xfrm>
              <a:off x="5126779" y="2844879"/>
              <a:ext cx="51538" cy="58574"/>
            </a:xfrm>
            <a:custGeom>
              <a:avLst/>
              <a:gdLst/>
              <a:ahLst/>
              <a:cxnLst/>
              <a:rect l="l" t="t" r="r" b="b"/>
              <a:pathLst>
                <a:path w="857" h="974" extrusionOk="0">
                  <a:moveTo>
                    <a:pt x="312" y="1"/>
                  </a:moveTo>
                  <a:cubicBezTo>
                    <a:pt x="234" y="1"/>
                    <a:pt x="157" y="40"/>
                    <a:pt x="118" y="117"/>
                  </a:cubicBezTo>
                  <a:lnTo>
                    <a:pt x="40" y="195"/>
                  </a:lnTo>
                  <a:cubicBezTo>
                    <a:pt x="1" y="273"/>
                    <a:pt x="1" y="312"/>
                    <a:pt x="1" y="390"/>
                  </a:cubicBezTo>
                  <a:lnTo>
                    <a:pt x="1" y="545"/>
                  </a:lnTo>
                  <a:cubicBezTo>
                    <a:pt x="1" y="584"/>
                    <a:pt x="1" y="662"/>
                    <a:pt x="40" y="701"/>
                  </a:cubicBezTo>
                  <a:cubicBezTo>
                    <a:pt x="40" y="740"/>
                    <a:pt x="79" y="818"/>
                    <a:pt x="118" y="857"/>
                  </a:cubicBezTo>
                  <a:cubicBezTo>
                    <a:pt x="157" y="896"/>
                    <a:pt x="195" y="896"/>
                    <a:pt x="273" y="935"/>
                  </a:cubicBezTo>
                  <a:cubicBezTo>
                    <a:pt x="312" y="974"/>
                    <a:pt x="351" y="974"/>
                    <a:pt x="429" y="974"/>
                  </a:cubicBezTo>
                  <a:lnTo>
                    <a:pt x="546" y="974"/>
                  </a:lnTo>
                  <a:cubicBezTo>
                    <a:pt x="585" y="935"/>
                    <a:pt x="662" y="896"/>
                    <a:pt x="740" y="857"/>
                  </a:cubicBezTo>
                  <a:lnTo>
                    <a:pt x="779" y="779"/>
                  </a:lnTo>
                  <a:cubicBezTo>
                    <a:pt x="818" y="701"/>
                    <a:pt x="857" y="623"/>
                    <a:pt x="857" y="545"/>
                  </a:cubicBezTo>
                  <a:lnTo>
                    <a:pt x="857" y="429"/>
                  </a:lnTo>
                  <a:cubicBezTo>
                    <a:pt x="857" y="234"/>
                    <a:pt x="740" y="79"/>
                    <a:pt x="585" y="40"/>
                  </a:cubicBezTo>
                  <a:cubicBezTo>
                    <a:pt x="546" y="1"/>
                    <a:pt x="468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4"/>
            <p:cNvSpPr/>
            <p:nvPr/>
          </p:nvSpPr>
          <p:spPr>
            <a:xfrm>
              <a:off x="4829579" y="2821485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78"/>
                    <a:pt x="1" y="818"/>
                    <a:pt x="507" y="857"/>
                  </a:cubicBezTo>
                  <a:cubicBezTo>
                    <a:pt x="1013" y="818"/>
                    <a:pt x="1013" y="78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4689218" y="2758281"/>
              <a:ext cx="60859" cy="51538"/>
            </a:xfrm>
            <a:custGeom>
              <a:avLst/>
              <a:gdLst/>
              <a:ahLst/>
              <a:cxnLst/>
              <a:rect l="l" t="t" r="r" b="b"/>
              <a:pathLst>
                <a:path w="1012" h="857" extrusionOk="0">
                  <a:moveTo>
                    <a:pt x="506" y="1"/>
                  </a:moveTo>
                  <a:cubicBezTo>
                    <a:pt x="0" y="79"/>
                    <a:pt x="0" y="818"/>
                    <a:pt x="506" y="857"/>
                  </a:cubicBezTo>
                  <a:cubicBezTo>
                    <a:pt x="1012" y="818"/>
                    <a:pt x="1012" y="79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4"/>
            <p:cNvSpPr/>
            <p:nvPr/>
          </p:nvSpPr>
          <p:spPr>
            <a:xfrm>
              <a:off x="4590894" y="2887035"/>
              <a:ext cx="58574" cy="51538"/>
            </a:xfrm>
            <a:custGeom>
              <a:avLst/>
              <a:gdLst/>
              <a:ahLst/>
              <a:cxnLst/>
              <a:rect l="l" t="t" r="r" b="b"/>
              <a:pathLst>
                <a:path w="974" h="857" extrusionOk="0">
                  <a:moveTo>
                    <a:pt x="429" y="0"/>
                  </a:moveTo>
                  <a:cubicBezTo>
                    <a:pt x="351" y="0"/>
                    <a:pt x="312" y="0"/>
                    <a:pt x="234" y="39"/>
                  </a:cubicBezTo>
                  <a:cubicBezTo>
                    <a:pt x="156" y="78"/>
                    <a:pt x="78" y="156"/>
                    <a:pt x="40" y="273"/>
                  </a:cubicBezTo>
                  <a:cubicBezTo>
                    <a:pt x="1" y="311"/>
                    <a:pt x="1" y="389"/>
                    <a:pt x="1" y="428"/>
                  </a:cubicBezTo>
                  <a:lnTo>
                    <a:pt x="1" y="545"/>
                  </a:lnTo>
                  <a:cubicBezTo>
                    <a:pt x="1" y="623"/>
                    <a:pt x="40" y="662"/>
                    <a:pt x="117" y="739"/>
                  </a:cubicBezTo>
                  <a:lnTo>
                    <a:pt x="195" y="778"/>
                  </a:lnTo>
                  <a:cubicBezTo>
                    <a:pt x="234" y="817"/>
                    <a:pt x="312" y="856"/>
                    <a:pt x="390" y="856"/>
                  </a:cubicBezTo>
                  <a:lnTo>
                    <a:pt x="545" y="856"/>
                  </a:lnTo>
                  <a:cubicBezTo>
                    <a:pt x="584" y="856"/>
                    <a:pt x="662" y="856"/>
                    <a:pt x="701" y="817"/>
                  </a:cubicBezTo>
                  <a:cubicBezTo>
                    <a:pt x="740" y="817"/>
                    <a:pt x="779" y="778"/>
                    <a:pt x="818" y="739"/>
                  </a:cubicBezTo>
                  <a:cubicBezTo>
                    <a:pt x="857" y="701"/>
                    <a:pt x="896" y="662"/>
                    <a:pt x="935" y="584"/>
                  </a:cubicBezTo>
                  <a:cubicBezTo>
                    <a:pt x="935" y="545"/>
                    <a:pt x="973" y="467"/>
                    <a:pt x="973" y="428"/>
                  </a:cubicBezTo>
                  <a:lnTo>
                    <a:pt x="973" y="311"/>
                  </a:lnTo>
                  <a:cubicBezTo>
                    <a:pt x="935" y="234"/>
                    <a:pt x="896" y="195"/>
                    <a:pt x="857" y="117"/>
                  </a:cubicBezTo>
                  <a:lnTo>
                    <a:pt x="779" y="39"/>
                  </a:lnTo>
                  <a:cubicBezTo>
                    <a:pt x="701" y="39"/>
                    <a:pt x="623" y="0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4"/>
            <p:cNvSpPr/>
            <p:nvPr/>
          </p:nvSpPr>
          <p:spPr>
            <a:xfrm>
              <a:off x="4420043" y="2812104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79"/>
                    <a:pt x="1" y="818"/>
                    <a:pt x="507" y="857"/>
                  </a:cubicBezTo>
                  <a:cubicBezTo>
                    <a:pt x="1013" y="818"/>
                    <a:pt x="1013" y="79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4"/>
            <p:cNvSpPr/>
            <p:nvPr/>
          </p:nvSpPr>
          <p:spPr>
            <a:xfrm>
              <a:off x="4286658" y="2758281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40"/>
                    <a:pt x="1" y="779"/>
                    <a:pt x="507" y="857"/>
                  </a:cubicBezTo>
                  <a:cubicBezTo>
                    <a:pt x="1013" y="779"/>
                    <a:pt x="1013" y="40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>
              <a:off x="4167345" y="2557061"/>
              <a:ext cx="63205" cy="51538"/>
            </a:xfrm>
            <a:custGeom>
              <a:avLst/>
              <a:gdLst/>
              <a:ahLst/>
              <a:cxnLst/>
              <a:rect l="l" t="t" r="r" b="b"/>
              <a:pathLst>
                <a:path w="1051" h="857" extrusionOk="0">
                  <a:moveTo>
                    <a:pt x="506" y="0"/>
                  </a:moveTo>
                  <a:cubicBezTo>
                    <a:pt x="0" y="78"/>
                    <a:pt x="0" y="817"/>
                    <a:pt x="506" y="856"/>
                  </a:cubicBezTo>
                  <a:cubicBezTo>
                    <a:pt x="1051" y="817"/>
                    <a:pt x="1051" y="78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4"/>
            <p:cNvSpPr/>
            <p:nvPr/>
          </p:nvSpPr>
          <p:spPr>
            <a:xfrm>
              <a:off x="4052663" y="2407258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1" y="40"/>
                    <a:pt x="1" y="779"/>
                    <a:pt x="506" y="857"/>
                  </a:cubicBezTo>
                  <a:cubicBezTo>
                    <a:pt x="1012" y="779"/>
                    <a:pt x="1012" y="40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4"/>
            <p:cNvSpPr/>
            <p:nvPr/>
          </p:nvSpPr>
          <p:spPr>
            <a:xfrm>
              <a:off x="4394304" y="2662361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78"/>
                    <a:pt x="1" y="818"/>
                    <a:pt x="507" y="857"/>
                  </a:cubicBezTo>
                  <a:cubicBezTo>
                    <a:pt x="1013" y="818"/>
                    <a:pt x="1013" y="78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4"/>
            <p:cNvSpPr/>
            <p:nvPr/>
          </p:nvSpPr>
          <p:spPr>
            <a:xfrm>
              <a:off x="4586203" y="2723220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78"/>
                    <a:pt x="1" y="817"/>
                    <a:pt x="507" y="856"/>
                  </a:cubicBezTo>
                  <a:cubicBezTo>
                    <a:pt x="1013" y="817"/>
                    <a:pt x="1013" y="78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4"/>
            <p:cNvSpPr/>
            <p:nvPr/>
          </p:nvSpPr>
          <p:spPr>
            <a:xfrm>
              <a:off x="4633050" y="2589835"/>
              <a:ext cx="60859" cy="51538"/>
            </a:xfrm>
            <a:custGeom>
              <a:avLst/>
              <a:gdLst/>
              <a:ahLst/>
              <a:cxnLst/>
              <a:rect l="l" t="t" r="r" b="b"/>
              <a:pathLst>
                <a:path w="1012" h="857" extrusionOk="0">
                  <a:moveTo>
                    <a:pt x="506" y="0"/>
                  </a:moveTo>
                  <a:cubicBezTo>
                    <a:pt x="0" y="39"/>
                    <a:pt x="0" y="778"/>
                    <a:pt x="506" y="856"/>
                  </a:cubicBezTo>
                  <a:cubicBezTo>
                    <a:pt x="1012" y="778"/>
                    <a:pt x="1012" y="39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4"/>
            <p:cNvSpPr/>
            <p:nvPr/>
          </p:nvSpPr>
          <p:spPr>
            <a:xfrm>
              <a:off x="4855318" y="2627241"/>
              <a:ext cx="51538" cy="58574"/>
            </a:xfrm>
            <a:custGeom>
              <a:avLst/>
              <a:gdLst/>
              <a:ahLst/>
              <a:cxnLst/>
              <a:rect l="l" t="t" r="r" b="b"/>
              <a:pathLst>
                <a:path w="857" h="974" extrusionOk="0">
                  <a:moveTo>
                    <a:pt x="312" y="1"/>
                  </a:moveTo>
                  <a:cubicBezTo>
                    <a:pt x="234" y="40"/>
                    <a:pt x="157" y="79"/>
                    <a:pt x="118" y="117"/>
                  </a:cubicBezTo>
                  <a:lnTo>
                    <a:pt x="40" y="195"/>
                  </a:lnTo>
                  <a:cubicBezTo>
                    <a:pt x="1" y="273"/>
                    <a:pt x="1" y="351"/>
                    <a:pt x="1" y="429"/>
                  </a:cubicBezTo>
                  <a:lnTo>
                    <a:pt x="1" y="546"/>
                  </a:lnTo>
                  <a:cubicBezTo>
                    <a:pt x="1" y="623"/>
                    <a:pt x="1" y="662"/>
                    <a:pt x="40" y="740"/>
                  </a:cubicBezTo>
                  <a:cubicBezTo>
                    <a:pt x="79" y="818"/>
                    <a:pt x="157" y="896"/>
                    <a:pt x="234" y="935"/>
                  </a:cubicBezTo>
                  <a:cubicBezTo>
                    <a:pt x="312" y="974"/>
                    <a:pt x="351" y="974"/>
                    <a:pt x="429" y="974"/>
                  </a:cubicBezTo>
                  <a:lnTo>
                    <a:pt x="546" y="974"/>
                  </a:lnTo>
                  <a:cubicBezTo>
                    <a:pt x="585" y="974"/>
                    <a:pt x="662" y="935"/>
                    <a:pt x="701" y="857"/>
                  </a:cubicBezTo>
                  <a:lnTo>
                    <a:pt x="779" y="779"/>
                  </a:lnTo>
                  <a:cubicBezTo>
                    <a:pt x="818" y="740"/>
                    <a:pt x="857" y="662"/>
                    <a:pt x="857" y="584"/>
                  </a:cubicBezTo>
                  <a:lnTo>
                    <a:pt x="857" y="429"/>
                  </a:lnTo>
                  <a:cubicBezTo>
                    <a:pt x="857" y="390"/>
                    <a:pt x="818" y="312"/>
                    <a:pt x="818" y="273"/>
                  </a:cubicBezTo>
                  <a:cubicBezTo>
                    <a:pt x="779" y="156"/>
                    <a:pt x="662" y="79"/>
                    <a:pt x="585" y="40"/>
                  </a:cubicBezTo>
                  <a:cubicBezTo>
                    <a:pt x="507" y="40"/>
                    <a:pt x="468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4972346" y="2559406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1" y="39"/>
                    <a:pt x="1" y="778"/>
                    <a:pt x="506" y="856"/>
                  </a:cubicBezTo>
                  <a:cubicBezTo>
                    <a:pt x="1012" y="778"/>
                    <a:pt x="1012" y="39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4"/>
            <p:cNvSpPr/>
            <p:nvPr/>
          </p:nvSpPr>
          <p:spPr>
            <a:xfrm>
              <a:off x="5108076" y="2646004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5" y="0"/>
                  </a:moveTo>
                  <a:cubicBezTo>
                    <a:pt x="1" y="78"/>
                    <a:pt x="1" y="817"/>
                    <a:pt x="545" y="856"/>
                  </a:cubicBezTo>
                  <a:cubicBezTo>
                    <a:pt x="1051" y="817"/>
                    <a:pt x="1051" y="78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4"/>
            <p:cNvSpPr/>
            <p:nvPr/>
          </p:nvSpPr>
          <p:spPr>
            <a:xfrm>
              <a:off x="5161899" y="2528976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5" y="0"/>
                  </a:moveTo>
                  <a:cubicBezTo>
                    <a:pt x="1" y="39"/>
                    <a:pt x="1" y="779"/>
                    <a:pt x="545" y="856"/>
                  </a:cubicBezTo>
                  <a:cubicBezTo>
                    <a:pt x="1051" y="779"/>
                    <a:pt x="1051" y="39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5019133" y="2734887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79"/>
                    <a:pt x="1" y="818"/>
                    <a:pt x="507" y="857"/>
                  </a:cubicBezTo>
                  <a:cubicBezTo>
                    <a:pt x="1013" y="818"/>
                    <a:pt x="1013" y="79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4977037" y="2894011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1"/>
                  </a:moveTo>
                  <a:cubicBezTo>
                    <a:pt x="0" y="79"/>
                    <a:pt x="0" y="818"/>
                    <a:pt x="506" y="857"/>
                  </a:cubicBezTo>
                  <a:cubicBezTo>
                    <a:pt x="1012" y="818"/>
                    <a:pt x="1012" y="79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4750017" y="2879999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39"/>
                    <a:pt x="1" y="779"/>
                    <a:pt x="507" y="856"/>
                  </a:cubicBezTo>
                  <a:cubicBezTo>
                    <a:pt x="1013" y="779"/>
                    <a:pt x="1013" y="39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4864700" y="2727851"/>
              <a:ext cx="60919" cy="51598"/>
            </a:xfrm>
            <a:custGeom>
              <a:avLst/>
              <a:gdLst/>
              <a:ahLst/>
              <a:cxnLst/>
              <a:rect l="l" t="t" r="r" b="b"/>
              <a:pathLst>
                <a:path w="1013" h="858" extrusionOk="0">
                  <a:moveTo>
                    <a:pt x="506" y="1"/>
                  </a:moveTo>
                  <a:cubicBezTo>
                    <a:pt x="1" y="40"/>
                    <a:pt x="1" y="779"/>
                    <a:pt x="506" y="857"/>
                  </a:cubicBezTo>
                  <a:cubicBezTo>
                    <a:pt x="1012" y="779"/>
                    <a:pt x="1012" y="40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4721933" y="2664707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6" y="0"/>
                  </a:moveTo>
                  <a:cubicBezTo>
                    <a:pt x="1" y="39"/>
                    <a:pt x="1" y="779"/>
                    <a:pt x="546" y="856"/>
                  </a:cubicBezTo>
                  <a:cubicBezTo>
                    <a:pt x="1051" y="779"/>
                    <a:pt x="1051" y="39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4768780" y="2545334"/>
              <a:ext cx="60859" cy="51538"/>
            </a:xfrm>
            <a:custGeom>
              <a:avLst/>
              <a:gdLst/>
              <a:ahLst/>
              <a:cxnLst/>
              <a:rect l="l" t="t" r="r" b="b"/>
              <a:pathLst>
                <a:path w="1012" h="857" extrusionOk="0">
                  <a:moveTo>
                    <a:pt x="506" y="1"/>
                  </a:moveTo>
                  <a:cubicBezTo>
                    <a:pt x="0" y="79"/>
                    <a:pt x="0" y="818"/>
                    <a:pt x="506" y="857"/>
                  </a:cubicBezTo>
                  <a:cubicBezTo>
                    <a:pt x="1012" y="818"/>
                    <a:pt x="1012" y="79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4501950" y="2585145"/>
              <a:ext cx="60919" cy="49192"/>
            </a:xfrm>
            <a:custGeom>
              <a:avLst/>
              <a:gdLst/>
              <a:ahLst/>
              <a:cxnLst/>
              <a:rect l="l" t="t" r="r" b="b"/>
              <a:pathLst>
                <a:path w="1013" h="818" extrusionOk="0">
                  <a:moveTo>
                    <a:pt x="507" y="0"/>
                  </a:moveTo>
                  <a:cubicBezTo>
                    <a:pt x="1" y="39"/>
                    <a:pt x="1" y="779"/>
                    <a:pt x="507" y="817"/>
                  </a:cubicBezTo>
                  <a:cubicBezTo>
                    <a:pt x="1013" y="779"/>
                    <a:pt x="1013" y="39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4406031" y="2434380"/>
              <a:ext cx="51538" cy="59536"/>
            </a:xfrm>
            <a:custGeom>
              <a:avLst/>
              <a:gdLst/>
              <a:ahLst/>
              <a:cxnLst/>
              <a:rect l="l" t="t" r="r" b="b"/>
              <a:pathLst>
                <a:path w="857" h="990" extrusionOk="0">
                  <a:moveTo>
                    <a:pt x="488" y="1"/>
                  </a:moveTo>
                  <a:cubicBezTo>
                    <a:pt x="471" y="1"/>
                    <a:pt x="451" y="5"/>
                    <a:pt x="429" y="17"/>
                  </a:cubicBezTo>
                  <a:lnTo>
                    <a:pt x="312" y="17"/>
                  </a:lnTo>
                  <a:cubicBezTo>
                    <a:pt x="234" y="17"/>
                    <a:pt x="195" y="56"/>
                    <a:pt x="117" y="95"/>
                  </a:cubicBezTo>
                  <a:lnTo>
                    <a:pt x="78" y="211"/>
                  </a:lnTo>
                  <a:cubicBezTo>
                    <a:pt x="39" y="250"/>
                    <a:pt x="0" y="328"/>
                    <a:pt x="0" y="406"/>
                  </a:cubicBezTo>
                  <a:lnTo>
                    <a:pt x="0" y="562"/>
                  </a:lnTo>
                  <a:cubicBezTo>
                    <a:pt x="0" y="600"/>
                    <a:pt x="0" y="639"/>
                    <a:pt x="39" y="717"/>
                  </a:cubicBezTo>
                  <a:cubicBezTo>
                    <a:pt x="78" y="756"/>
                    <a:pt x="78" y="795"/>
                    <a:pt x="117" y="834"/>
                  </a:cubicBezTo>
                  <a:cubicBezTo>
                    <a:pt x="156" y="873"/>
                    <a:pt x="234" y="912"/>
                    <a:pt x="273" y="951"/>
                  </a:cubicBezTo>
                  <a:cubicBezTo>
                    <a:pt x="312" y="951"/>
                    <a:pt x="390" y="990"/>
                    <a:pt x="429" y="990"/>
                  </a:cubicBezTo>
                  <a:lnTo>
                    <a:pt x="545" y="990"/>
                  </a:lnTo>
                  <a:cubicBezTo>
                    <a:pt x="623" y="951"/>
                    <a:pt x="701" y="912"/>
                    <a:pt x="740" y="873"/>
                  </a:cubicBezTo>
                  <a:lnTo>
                    <a:pt x="818" y="795"/>
                  </a:lnTo>
                  <a:cubicBezTo>
                    <a:pt x="857" y="717"/>
                    <a:pt x="857" y="639"/>
                    <a:pt x="857" y="562"/>
                  </a:cubicBezTo>
                  <a:lnTo>
                    <a:pt x="857" y="445"/>
                  </a:lnTo>
                  <a:cubicBezTo>
                    <a:pt x="857" y="367"/>
                    <a:pt x="857" y="328"/>
                    <a:pt x="818" y="250"/>
                  </a:cubicBezTo>
                  <a:cubicBezTo>
                    <a:pt x="818" y="211"/>
                    <a:pt x="779" y="172"/>
                    <a:pt x="740" y="134"/>
                  </a:cubicBezTo>
                  <a:cubicBezTo>
                    <a:pt x="701" y="95"/>
                    <a:pt x="662" y="56"/>
                    <a:pt x="584" y="56"/>
                  </a:cubicBezTo>
                  <a:cubicBezTo>
                    <a:pt x="557" y="28"/>
                    <a:pt x="529" y="1"/>
                    <a:pt x="4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4"/>
            <p:cNvSpPr/>
            <p:nvPr/>
          </p:nvSpPr>
          <p:spPr>
            <a:xfrm>
              <a:off x="4312397" y="2269182"/>
              <a:ext cx="60919" cy="51598"/>
            </a:xfrm>
            <a:custGeom>
              <a:avLst/>
              <a:gdLst/>
              <a:ahLst/>
              <a:cxnLst/>
              <a:rect l="l" t="t" r="r" b="b"/>
              <a:pathLst>
                <a:path w="1013" h="858" extrusionOk="0">
                  <a:moveTo>
                    <a:pt x="507" y="1"/>
                  </a:moveTo>
                  <a:cubicBezTo>
                    <a:pt x="1" y="79"/>
                    <a:pt x="1" y="818"/>
                    <a:pt x="507" y="857"/>
                  </a:cubicBezTo>
                  <a:cubicBezTo>
                    <a:pt x="1013" y="818"/>
                    <a:pt x="1013" y="79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4"/>
            <p:cNvSpPr/>
            <p:nvPr/>
          </p:nvSpPr>
          <p:spPr>
            <a:xfrm>
              <a:off x="4153273" y="2236468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39"/>
                    <a:pt x="1" y="778"/>
                    <a:pt x="507" y="856"/>
                  </a:cubicBezTo>
                  <a:cubicBezTo>
                    <a:pt x="1013" y="778"/>
                    <a:pt x="1013" y="39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4"/>
            <p:cNvSpPr/>
            <p:nvPr/>
          </p:nvSpPr>
          <p:spPr>
            <a:xfrm>
              <a:off x="3952053" y="2191966"/>
              <a:ext cx="60859" cy="51538"/>
            </a:xfrm>
            <a:custGeom>
              <a:avLst/>
              <a:gdLst/>
              <a:ahLst/>
              <a:cxnLst/>
              <a:rect l="l" t="t" r="r" b="b"/>
              <a:pathLst>
                <a:path w="1012" h="857" extrusionOk="0">
                  <a:moveTo>
                    <a:pt x="506" y="1"/>
                  </a:moveTo>
                  <a:cubicBezTo>
                    <a:pt x="0" y="79"/>
                    <a:pt x="0" y="818"/>
                    <a:pt x="506" y="857"/>
                  </a:cubicBezTo>
                  <a:cubicBezTo>
                    <a:pt x="1012" y="818"/>
                    <a:pt x="1012" y="79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4"/>
            <p:cNvSpPr/>
            <p:nvPr/>
          </p:nvSpPr>
          <p:spPr>
            <a:xfrm>
              <a:off x="4153273" y="2032842"/>
              <a:ext cx="60919" cy="56229"/>
            </a:xfrm>
            <a:custGeom>
              <a:avLst/>
              <a:gdLst/>
              <a:ahLst/>
              <a:cxnLst/>
              <a:rect l="l" t="t" r="r" b="b"/>
              <a:pathLst>
                <a:path w="1013" h="935" extrusionOk="0">
                  <a:moveTo>
                    <a:pt x="468" y="1"/>
                  </a:moveTo>
                  <a:cubicBezTo>
                    <a:pt x="390" y="1"/>
                    <a:pt x="312" y="40"/>
                    <a:pt x="273" y="117"/>
                  </a:cubicBezTo>
                  <a:lnTo>
                    <a:pt x="118" y="234"/>
                  </a:lnTo>
                  <a:cubicBezTo>
                    <a:pt x="79" y="273"/>
                    <a:pt x="40" y="312"/>
                    <a:pt x="40" y="351"/>
                  </a:cubicBezTo>
                  <a:cubicBezTo>
                    <a:pt x="1" y="390"/>
                    <a:pt x="1" y="468"/>
                    <a:pt x="1" y="507"/>
                  </a:cubicBezTo>
                  <a:cubicBezTo>
                    <a:pt x="1" y="584"/>
                    <a:pt x="1" y="623"/>
                    <a:pt x="40" y="701"/>
                  </a:cubicBezTo>
                  <a:cubicBezTo>
                    <a:pt x="40" y="740"/>
                    <a:pt x="79" y="779"/>
                    <a:pt x="118" y="818"/>
                  </a:cubicBezTo>
                  <a:lnTo>
                    <a:pt x="195" y="896"/>
                  </a:lnTo>
                  <a:cubicBezTo>
                    <a:pt x="273" y="935"/>
                    <a:pt x="351" y="935"/>
                    <a:pt x="429" y="935"/>
                  </a:cubicBezTo>
                  <a:lnTo>
                    <a:pt x="546" y="935"/>
                  </a:lnTo>
                  <a:cubicBezTo>
                    <a:pt x="623" y="935"/>
                    <a:pt x="662" y="896"/>
                    <a:pt x="740" y="857"/>
                  </a:cubicBezTo>
                  <a:lnTo>
                    <a:pt x="857" y="701"/>
                  </a:lnTo>
                  <a:cubicBezTo>
                    <a:pt x="896" y="662"/>
                    <a:pt x="935" y="623"/>
                    <a:pt x="974" y="584"/>
                  </a:cubicBezTo>
                  <a:cubicBezTo>
                    <a:pt x="1013" y="468"/>
                    <a:pt x="1013" y="351"/>
                    <a:pt x="974" y="234"/>
                  </a:cubicBezTo>
                  <a:cubicBezTo>
                    <a:pt x="935" y="195"/>
                    <a:pt x="896" y="156"/>
                    <a:pt x="857" y="117"/>
                  </a:cubicBezTo>
                  <a:lnTo>
                    <a:pt x="779" y="40"/>
                  </a:lnTo>
                  <a:cubicBezTo>
                    <a:pt x="740" y="1"/>
                    <a:pt x="662" y="1"/>
                    <a:pt x="5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4251598" y="1993091"/>
              <a:ext cx="60859" cy="51538"/>
            </a:xfrm>
            <a:custGeom>
              <a:avLst/>
              <a:gdLst/>
              <a:ahLst/>
              <a:cxnLst/>
              <a:rect l="l" t="t" r="r" b="b"/>
              <a:pathLst>
                <a:path w="1012" h="857" extrusionOk="0">
                  <a:moveTo>
                    <a:pt x="506" y="0"/>
                  </a:moveTo>
                  <a:cubicBezTo>
                    <a:pt x="0" y="39"/>
                    <a:pt x="0" y="778"/>
                    <a:pt x="506" y="856"/>
                  </a:cubicBezTo>
                  <a:cubicBezTo>
                    <a:pt x="1012" y="778"/>
                    <a:pt x="1012" y="39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4347517" y="2379174"/>
              <a:ext cx="58574" cy="60919"/>
            </a:xfrm>
            <a:custGeom>
              <a:avLst/>
              <a:gdLst/>
              <a:ahLst/>
              <a:cxnLst/>
              <a:rect l="l" t="t" r="r" b="b"/>
              <a:pathLst>
                <a:path w="974" h="1013" extrusionOk="0">
                  <a:moveTo>
                    <a:pt x="429" y="1"/>
                  </a:moveTo>
                  <a:cubicBezTo>
                    <a:pt x="390" y="1"/>
                    <a:pt x="312" y="1"/>
                    <a:pt x="273" y="40"/>
                  </a:cubicBezTo>
                  <a:cubicBezTo>
                    <a:pt x="195" y="40"/>
                    <a:pt x="156" y="79"/>
                    <a:pt x="117" y="118"/>
                  </a:cubicBezTo>
                  <a:lnTo>
                    <a:pt x="78" y="195"/>
                  </a:lnTo>
                  <a:cubicBezTo>
                    <a:pt x="1" y="273"/>
                    <a:pt x="1" y="351"/>
                    <a:pt x="1" y="429"/>
                  </a:cubicBezTo>
                  <a:lnTo>
                    <a:pt x="1" y="546"/>
                  </a:lnTo>
                  <a:cubicBezTo>
                    <a:pt x="40" y="623"/>
                    <a:pt x="40" y="662"/>
                    <a:pt x="117" y="740"/>
                  </a:cubicBezTo>
                  <a:lnTo>
                    <a:pt x="234" y="857"/>
                  </a:lnTo>
                  <a:cubicBezTo>
                    <a:pt x="273" y="896"/>
                    <a:pt x="312" y="935"/>
                    <a:pt x="390" y="974"/>
                  </a:cubicBezTo>
                  <a:cubicBezTo>
                    <a:pt x="429" y="974"/>
                    <a:pt x="468" y="1013"/>
                    <a:pt x="545" y="1013"/>
                  </a:cubicBezTo>
                  <a:cubicBezTo>
                    <a:pt x="584" y="1013"/>
                    <a:pt x="662" y="974"/>
                    <a:pt x="701" y="974"/>
                  </a:cubicBezTo>
                  <a:cubicBezTo>
                    <a:pt x="740" y="935"/>
                    <a:pt x="779" y="896"/>
                    <a:pt x="818" y="857"/>
                  </a:cubicBezTo>
                  <a:lnTo>
                    <a:pt x="896" y="779"/>
                  </a:lnTo>
                  <a:cubicBezTo>
                    <a:pt x="935" y="701"/>
                    <a:pt x="973" y="662"/>
                    <a:pt x="973" y="585"/>
                  </a:cubicBezTo>
                  <a:lnTo>
                    <a:pt x="973" y="468"/>
                  </a:lnTo>
                  <a:cubicBezTo>
                    <a:pt x="935" y="390"/>
                    <a:pt x="896" y="312"/>
                    <a:pt x="857" y="273"/>
                  </a:cubicBezTo>
                  <a:lnTo>
                    <a:pt x="740" y="118"/>
                  </a:lnTo>
                  <a:cubicBezTo>
                    <a:pt x="701" y="79"/>
                    <a:pt x="623" y="40"/>
                    <a:pt x="584" y="40"/>
                  </a:cubicBezTo>
                  <a:cubicBezTo>
                    <a:pt x="545" y="1"/>
                    <a:pt x="468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4"/>
            <p:cNvSpPr/>
            <p:nvPr/>
          </p:nvSpPr>
          <p:spPr>
            <a:xfrm>
              <a:off x="4195429" y="2290291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0" y="39"/>
                    <a:pt x="0" y="778"/>
                    <a:pt x="506" y="856"/>
                  </a:cubicBezTo>
                  <a:cubicBezTo>
                    <a:pt x="1012" y="778"/>
                    <a:pt x="1012" y="39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4"/>
            <p:cNvSpPr/>
            <p:nvPr/>
          </p:nvSpPr>
          <p:spPr>
            <a:xfrm>
              <a:off x="4534725" y="2332387"/>
              <a:ext cx="63265" cy="51538"/>
            </a:xfrm>
            <a:custGeom>
              <a:avLst/>
              <a:gdLst/>
              <a:ahLst/>
              <a:cxnLst/>
              <a:rect l="l" t="t" r="r" b="b"/>
              <a:pathLst>
                <a:path w="1052" h="857" extrusionOk="0">
                  <a:moveTo>
                    <a:pt x="546" y="1"/>
                  </a:moveTo>
                  <a:cubicBezTo>
                    <a:pt x="1" y="78"/>
                    <a:pt x="1" y="818"/>
                    <a:pt x="546" y="857"/>
                  </a:cubicBezTo>
                  <a:cubicBezTo>
                    <a:pt x="1051" y="818"/>
                    <a:pt x="1051" y="78"/>
                    <a:pt x="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5299975" y="2634277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0" y="39"/>
                    <a:pt x="0" y="779"/>
                    <a:pt x="506" y="857"/>
                  </a:cubicBezTo>
                  <a:cubicBezTo>
                    <a:pt x="1012" y="779"/>
                    <a:pt x="1012" y="39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4"/>
            <p:cNvSpPr/>
            <p:nvPr/>
          </p:nvSpPr>
          <p:spPr>
            <a:xfrm>
              <a:off x="5634640" y="2716184"/>
              <a:ext cx="63205" cy="51538"/>
            </a:xfrm>
            <a:custGeom>
              <a:avLst/>
              <a:gdLst/>
              <a:ahLst/>
              <a:cxnLst/>
              <a:rect l="l" t="t" r="r" b="b"/>
              <a:pathLst>
                <a:path w="1051" h="857" extrusionOk="0">
                  <a:moveTo>
                    <a:pt x="545" y="0"/>
                  </a:moveTo>
                  <a:cubicBezTo>
                    <a:pt x="0" y="78"/>
                    <a:pt x="0" y="818"/>
                    <a:pt x="545" y="857"/>
                  </a:cubicBezTo>
                  <a:cubicBezTo>
                    <a:pt x="1051" y="818"/>
                    <a:pt x="1051" y="78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4"/>
            <p:cNvSpPr/>
            <p:nvPr/>
          </p:nvSpPr>
          <p:spPr>
            <a:xfrm>
              <a:off x="5487183" y="2685755"/>
              <a:ext cx="51538" cy="58574"/>
            </a:xfrm>
            <a:custGeom>
              <a:avLst/>
              <a:gdLst/>
              <a:ahLst/>
              <a:cxnLst/>
              <a:rect l="l" t="t" r="r" b="b"/>
              <a:pathLst>
                <a:path w="857" h="974" extrusionOk="0">
                  <a:moveTo>
                    <a:pt x="312" y="1"/>
                  </a:moveTo>
                  <a:cubicBezTo>
                    <a:pt x="234" y="1"/>
                    <a:pt x="156" y="39"/>
                    <a:pt x="117" y="78"/>
                  </a:cubicBezTo>
                  <a:lnTo>
                    <a:pt x="39" y="195"/>
                  </a:lnTo>
                  <a:cubicBezTo>
                    <a:pt x="1" y="234"/>
                    <a:pt x="1" y="312"/>
                    <a:pt x="1" y="390"/>
                  </a:cubicBezTo>
                  <a:lnTo>
                    <a:pt x="1" y="545"/>
                  </a:lnTo>
                  <a:cubicBezTo>
                    <a:pt x="1" y="584"/>
                    <a:pt x="1" y="623"/>
                    <a:pt x="39" y="701"/>
                  </a:cubicBezTo>
                  <a:cubicBezTo>
                    <a:pt x="39" y="740"/>
                    <a:pt x="78" y="779"/>
                    <a:pt x="117" y="818"/>
                  </a:cubicBezTo>
                  <a:cubicBezTo>
                    <a:pt x="156" y="857"/>
                    <a:pt x="195" y="896"/>
                    <a:pt x="273" y="934"/>
                  </a:cubicBezTo>
                  <a:cubicBezTo>
                    <a:pt x="312" y="934"/>
                    <a:pt x="351" y="973"/>
                    <a:pt x="429" y="973"/>
                  </a:cubicBezTo>
                  <a:lnTo>
                    <a:pt x="545" y="973"/>
                  </a:lnTo>
                  <a:cubicBezTo>
                    <a:pt x="623" y="934"/>
                    <a:pt x="662" y="896"/>
                    <a:pt x="740" y="857"/>
                  </a:cubicBezTo>
                  <a:lnTo>
                    <a:pt x="779" y="779"/>
                  </a:lnTo>
                  <a:cubicBezTo>
                    <a:pt x="818" y="701"/>
                    <a:pt x="857" y="623"/>
                    <a:pt x="857" y="545"/>
                  </a:cubicBezTo>
                  <a:lnTo>
                    <a:pt x="857" y="429"/>
                  </a:lnTo>
                  <a:cubicBezTo>
                    <a:pt x="857" y="351"/>
                    <a:pt x="818" y="312"/>
                    <a:pt x="818" y="234"/>
                  </a:cubicBezTo>
                  <a:cubicBezTo>
                    <a:pt x="779" y="156"/>
                    <a:pt x="701" y="78"/>
                    <a:pt x="584" y="39"/>
                  </a:cubicBezTo>
                  <a:cubicBezTo>
                    <a:pt x="545" y="1"/>
                    <a:pt x="468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4"/>
            <p:cNvSpPr/>
            <p:nvPr/>
          </p:nvSpPr>
          <p:spPr>
            <a:xfrm>
              <a:off x="5342071" y="2704458"/>
              <a:ext cx="63265" cy="49253"/>
            </a:xfrm>
            <a:custGeom>
              <a:avLst/>
              <a:gdLst/>
              <a:ahLst/>
              <a:cxnLst/>
              <a:rect l="l" t="t" r="r" b="b"/>
              <a:pathLst>
                <a:path w="1052" h="819" extrusionOk="0">
                  <a:moveTo>
                    <a:pt x="546" y="1"/>
                  </a:moveTo>
                  <a:cubicBezTo>
                    <a:pt x="1" y="40"/>
                    <a:pt x="1" y="779"/>
                    <a:pt x="546" y="818"/>
                  </a:cubicBezTo>
                  <a:cubicBezTo>
                    <a:pt x="1052" y="779"/>
                    <a:pt x="1052" y="40"/>
                    <a:pt x="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4"/>
            <p:cNvSpPr/>
            <p:nvPr/>
          </p:nvSpPr>
          <p:spPr>
            <a:xfrm>
              <a:off x="5349107" y="2793401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1"/>
                  </a:moveTo>
                  <a:cubicBezTo>
                    <a:pt x="1" y="78"/>
                    <a:pt x="1" y="818"/>
                    <a:pt x="507" y="857"/>
                  </a:cubicBezTo>
                  <a:cubicBezTo>
                    <a:pt x="1012" y="818"/>
                    <a:pt x="1012" y="78"/>
                    <a:pt x="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5220413" y="2854260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6" y="0"/>
                  </a:moveTo>
                  <a:cubicBezTo>
                    <a:pt x="0" y="78"/>
                    <a:pt x="0" y="818"/>
                    <a:pt x="506" y="856"/>
                  </a:cubicBezTo>
                  <a:cubicBezTo>
                    <a:pt x="1012" y="818"/>
                    <a:pt x="1012" y="78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5206341" y="2664707"/>
              <a:ext cx="60919" cy="51538"/>
            </a:xfrm>
            <a:custGeom>
              <a:avLst/>
              <a:gdLst/>
              <a:ahLst/>
              <a:cxnLst/>
              <a:rect l="l" t="t" r="r" b="b"/>
              <a:pathLst>
                <a:path w="1013" h="857" extrusionOk="0">
                  <a:moveTo>
                    <a:pt x="507" y="0"/>
                  </a:moveTo>
                  <a:cubicBezTo>
                    <a:pt x="1" y="39"/>
                    <a:pt x="1" y="779"/>
                    <a:pt x="507" y="856"/>
                  </a:cubicBezTo>
                  <a:cubicBezTo>
                    <a:pt x="1013" y="779"/>
                    <a:pt x="1013" y="39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5545697" y="2765317"/>
              <a:ext cx="65550" cy="51538"/>
            </a:xfrm>
            <a:custGeom>
              <a:avLst/>
              <a:gdLst/>
              <a:ahLst/>
              <a:cxnLst/>
              <a:rect l="l" t="t" r="r" b="b"/>
              <a:pathLst>
                <a:path w="1090" h="857" extrusionOk="0">
                  <a:moveTo>
                    <a:pt x="545" y="1"/>
                  </a:moveTo>
                  <a:cubicBezTo>
                    <a:pt x="0" y="1"/>
                    <a:pt x="0" y="857"/>
                    <a:pt x="545" y="857"/>
                  </a:cubicBezTo>
                  <a:cubicBezTo>
                    <a:pt x="1090" y="857"/>
                    <a:pt x="1090" y="1"/>
                    <a:pt x="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3937981" y="2655325"/>
              <a:ext cx="308986" cy="322999"/>
            </a:xfrm>
            <a:custGeom>
              <a:avLst/>
              <a:gdLst/>
              <a:ahLst/>
              <a:cxnLst/>
              <a:rect l="l" t="t" r="r" b="b"/>
              <a:pathLst>
                <a:path w="5138" h="5371" fill="none" extrusionOk="0">
                  <a:moveTo>
                    <a:pt x="5137" y="5371"/>
                  </a:moveTo>
                  <a:cubicBezTo>
                    <a:pt x="2686" y="4476"/>
                    <a:pt x="740" y="2491"/>
                    <a:pt x="1" y="1"/>
                  </a:cubicBezTo>
                </a:path>
              </a:pathLst>
            </a:custGeom>
            <a:noFill/>
            <a:ln w="8750" cap="flat" cmpd="sng">
              <a:solidFill>
                <a:schemeClr val="dk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4069020" y="2667052"/>
              <a:ext cx="149863" cy="184923"/>
            </a:xfrm>
            <a:custGeom>
              <a:avLst/>
              <a:gdLst/>
              <a:ahLst/>
              <a:cxnLst/>
              <a:rect l="l" t="t" r="r" b="b"/>
              <a:pathLst>
                <a:path w="2492" h="3075" fill="none" extrusionOk="0">
                  <a:moveTo>
                    <a:pt x="2491" y="3074"/>
                  </a:moveTo>
                  <a:cubicBezTo>
                    <a:pt x="1324" y="2413"/>
                    <a:pt x="429" y="1323"/>
                    <a:pt x="1" y="0"/>
                  </a:cubicBezTo>
                </a:path>
              </a:pathLst>
            </a:custGeom>
            <a:noFill/>
            <a:ln w="8750" cap="flat" cmpd="sng">
              <a:solidFill>
                <a:schemeClr val="dk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3640781" y="2032842"/>
              <a:ext cx="159184" cy="428299"/>
            </a:xfrm>
            <a:custGeom>
              <a:avLst/>
              <a:gdLst/>
              <a:ahLst/>
              <a:cxnLst/>
              <a:rect l="l" t="t" r="r" b="b"/>
              <a:pathLst>
                <a:path w="2647" h="7122" fill="none" extrusionOk="0">
                  <a:moveTo>
                    <a:pt x="2647" y="7122"/>
                  </a:moveTo>
                  <a:cubicBezTo>
                    <a:pt x="1363" y="4943"/>
                    <a:pt x="468" y="2530"/>
                    <a:pt x="1" y="1"/>
                  </a:cubicBezTo>
                </a:path>
              </a:pathLst>
            </a:custGeom>
            <a:noFill/>
            <a:ln w="8750" cap="flat" cmpd="sng">
              <a:solidFill>
                <a:schemeClr val="dk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3757809" y="2103083"/>
              <a:ext cx="103016" cy="243437"/>
            </a:xfrm>
            <a:custGeom>
              <a:avLst/>
              <a:gdLst/>
              <a:ahLst/>
              <a:cxnLst/>
              <a:rect l="l" t="t" r="r" b="b"/>
              <a:pathLst>
                <a:path w="1713" h="4048" fill="none" extrusionOk="0">
                  <a:moveTo>
                    <a:pt x="1713" y="4047"/>
                  </a:moveTo>
                  <a:cubicBezTo>
                    <a:pt x="895" y="2802"/>
                    <a:pt x="312" y="1440"/>
                    <a:pt x="0" y="0"/>
                  </a:cubicBezTo>
                </a:path>
              </a:pathLst>
            </a:custGeom>
            <a:noFill/>
            <a:ln w="8750" cap="flat" cmpd="sng">
              <a:solidFill>
                <a:schemeClr val="dk1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3462955" y="939963"/>
              <a:ext cx="266830" cy="259854"/>
            </a:xfrm>
            <a:custGeom>
              <a:avLst/>
              <a:gdLst/>
              <a:ahLst/>
              <a:cxnLst/>
              <a:rect l="l" t="t" r="r" b="b"/>
              <a:pathLst>
                <a:path w="4437" h="4321" extrusionOk="0">
                  <a:moveTo>
                    <a:pt x="4086" y="1"/>
                  </a:moveTo>
                  <a:cubicBezTo>
                    <a:pt x="3970" y="1"/>
                    <a:pt x="3853" y="118"/>
                    <a:pt x="3853" y="234"/>
                  </a:cubicBezTo>
                  <a:cubicBezTo>
                    <a:pt x="3853" y="935"/>
                    <a:pt x="3775" y="1674"/>
                    <a:pt x="3619" y="2375"/>
                  </a:cubicBezTo>
                  <a:cubicBezTo>
                    <a:pt x="3541" y="2686"/>
                    <a:pt x="3386" y="2958"/>
                    <a:pt x="3191" y="3231"/>
                  </a:cubicBezTo>
                  <a:cubicBezTo>
                    <a:pt x="2997" y="3464"/>
                    <a:pt x="2724" y="3581"/>
                    <a:pt x="2452" y="3581"/>
                  </a:cubicBezTo>
                  <a:cubicBezTo>
                    <a:pt x="2412" y="3586"/>
                    <a:pt x="2372" y="3588"/>
                    <a:pt x="2333" y="3588"/>
                  </a:cubicBezTo>
                  <a:cubicBezTo>
                    <a:pt x="2071" y="3588"/>
                    <a:pt x="1843" y="3478"/>
                    <a:pt x="1674" y="3309"/>
                  </a:cubicBezTo>
                  <a:cubicBezTo>
                    <a:pt x="1401" y="3075"/>
                    <a:pt x="1207" y="2842"/>
                    <a:pt x="1051" y="2530"/>
                  </a:cubicBezTo>
                  <a:cubicBezTo>
                    <a:pt x="740" y="1869"/>
                    <a:pt x="506" y="1168"/>
                    <a:pt x="389" y="468"/>
                  </a:cubicBezTo>
                  <a:cubicBezTo>
                    <a:pt x="389" y="390"/>
                    <a:pt x="312" y="312"/>
                    <a:pt x="195" y="312"/>
                  </a:cubicBezTo>
                  <a:cubicBezTo>
                    <a:pt x="78" y="312"/>
                    <a:pt x="0" y="429"/>
                    <a:pt x="0" y="507"/>
                  </a:cubicBezTo>
                  <a:cubicBezTo>
                    <a:pt x="39" y="1285"/>
                    <a:pt x="195" y="2063"/>
                    <a:pt x="506" y="2803"/>
                  </a:cubicBezTo>
                  <a:cubicBezTo>
                    <a:pt x="662" y="3192"/>
                    <a:pt x="895" y="3542"/>
                    <a:pt x="1207" y="3815"/>
                  </a:cubicBezTo>
                  <a:cubicBezTo>
                    <a:pt x="1557" y="4126"/>
                    <a:pt x="2024" y="4320"/>
                    <a:pt x="2491" y="4320"/>
                  </a:cubicBezTo>
                  <a:cubicBezTo>
                    <a:pt x="2958" y="4281"/>
                    <a:pt x="3425" y="4048"/>
                    <a:pt x="3697" y="3698"/>
                  </a:cubicBezTo>
                  <a:cubicBezTo>
                    <a:pt x="3970" y="3348"/>
                    <a:pt x="4164" y="2958"/>
                    <a:pt x="4242" y="2530"/>
                  </a:cubicBezTo>
                  <a:cubicBezTo>
                    <a:pt x="4398" y="1791"/>
                    <a:pt x="4436" y="974"/>
                    <a:pt x="4320" y="196"/>
                  </a:cubicBezTo>
                  <a:cubicBezTo>
                    <a:pt x="4281" y="79"/>
                    <a:pt x="4203" y="1"/>
                    <a:pt x="4086" y="1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5997329" y="2814449"/>
              <a:ext cx="877647" cy="1242681"/>
            </a:xfrm>
            <a:custGeom>
              <a:avLst/>
              <a:gdLst/>
              <a:ahLst/>
              <a:cxnLst/>
              <a:rect l="l" t="t" r="r" b="b"/>
              <a:pathLst>
                <a:path w="14594" h="20664" fill="none" extrusionOk="0">
                  <a:moveTo>
                    <a:pt x="1" y="1"/>
                  </a:moveTo>
                  <a:cubicBezTo>
                    <a:pt x="3892" y="4476"/>
                    <a:pt x="8406" y="9963"/>
                    <a:pt x="12220" y="14516"/>
                  </a:cubicBezTo>
                  <a:cubicBezTo>
                    <a:pt x="13153" y="15527"/>
                    <a:pt x="13932" y="16695"/>
                    <a:pt x="14515" y="17979"/>
                  </a:cubicBezTo>
                  <a:cubicBezTo>
                    <a:pt x="14593" y="18173"/>
                    <a:pt x="14438" y="18407"/>
                    <a:pt x="14204" y="18407"/>
                  </a:cubicBezTo>
                  <a:cubicBezTo>
                    <a:pt x="13737" y="18290"/>
                    <a:pt x="13270" y="17979"/>
                    <a:pt x="12959" y="17590"/>
                  </a:cubicBezTo>
                  <a:cubicBezTo>
                    <a:pt x="9457" y="13815"/>
                    <a:pt x="6071" y="9885"/>
                    <a:pt x="2841" y="5799"/>
                  </a:cubicBezTo>
                  <a:lnTo>
                    <a:pt x="11830" y="16695"/>
                  </a:lnTo>
                  <a:cubicBezTo>
                    <a:pt x="12414" y="17395"/>
                    <a:pt x="13270" y="18251"/>
                    <a:pt x="13582" y="19146"/>
                  </a:cubicBezTo>
                  <a:cubicBezTo>
                    <a:pt x="13659" y="19341"/>
                    <a:pt x="13465" y="19574"/>
                    <a:pt x="13270" y="19535"/>
                  </a:cubicBezTo>
                  <a:cubicBezTo>
                    <a:pt x="12297" y="19380"/>
                    <a:pt x="11286" y="18563"/>
                    <a:pt x="10663" y="17862"/>
                  </a:cubicBezTo>
                  <a:cubicBezTo>
                    <a:pt x="7122" y="13971"/>
                    <a:pt x="3697" y="9924"/>
                    <a:pt x="429" y="5760"/>
                  </a:cubicBezTo>
                  <a:cubicBezTo>
                    <a:pt x="2530" y="8212"/>
                    <a:pt x="4631" y="10741"/>
                    <a:pt x="6655" y="13270"/>
                  </a:cubicBezTo>
                  <a:cubicBezTo>
                    <a:pt x="8328" y="15294"/>
                    <a:pt x="10274" y="17512"/>
                    <a:pt x="11480" y="19886"/>
                  </a:cubicBezTo>
                  <a:cubicBezTo>
                    <a:pt x="11636" y="20158"/>
                    <a:pt x="11714" y="20664"/>
                    <a:pt x="11441" y="20430"/>
                  </a:cubicBezTo>
                  <a:cubicBezTo>
                    <a:pt x="10896" y="20041"/>
                    <a:pt x="6071" y="15177"/>
                    <a:pt x="1285" y="9457"/>
                  </a:cubicBezTo>
                </a:path>
              </a:pathLst>
            </a:custGeom>
            <a:noFill/>
            <a:ln w="8750" cap="rnd" cmpd="sng">
              <a:solidFill>
                <a:schemeClr val="dk2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7" name="Google Shape;807;p36"/>
          <p:cNvGrpSpPr/>
          <p:nvPr/>
        </p:nvGrpSpPr>
        <p:grpSpPr>
          <a:xfrm>
            <a:off x="-195249" y="2800185"/>
            <a:ext cx="2061477" cy="2226824"/>
            <a:chOff x="-751609" y="1986971"/>
            <a:chExt cx="3107910" cy="3357190"/>
          </a:xfrm>
        </p:grpSpPr>
        <p:sp>
          <p:nvSpPr>
            <p:cNvPr id="808" name="Google Shape;808;p36"/>
            <p:cNvSpPr/>
            <p:nvPr/>
          </p:nvSpPr>
          <p:spPr>
            <a:xfrm>
              <a:off x="-751609" y="3520914"/>
              <a:ext cx="3019550" cy="1823247"/>
            </a:xfrm>
            <a:custGeom>
              <a:avLst/>
              <a:gdLst/>
              <a:ahLst/>
              <a:cxnLst/>
              <a:rect l="l" t="t" r="r" b="b"/>
              <a:pathLst>
                <a:path w="58099" h="35081" extrusionOk="0">
                  <a:moveTo>
                    <a:pt x="57149" y="1"/>
                  </a:moveTo>
                  <a:cubicBezTo>
                    <a:pt x="55990" y="1"/>
                    <a:pt x="49593" y="5927"/>
                    <a:pt x="40159" y="10720"/>
                  </a:cubicBezTo>
                  <a:cubicBezTo>
                    <a:pt x="30431" y="15662"/>
                    <a:pt x="1" y="31655"/>
                    <a:pt x="1" y="31655"/>
                  </a:cubicBezTo>
                  <a:cubicBezTo>
                    <a:pt x="545" y="32939"/>
                    <a:pt x="1402" y="34029"/>
                    <a:pt x="2491" y="34885"/>
                  </a:cubicBezTo>
                  <a:cubicBezTo>
                    <a:pt x="2683" y="35019"/>
                    <a:pt x="2891" y="35080"/>
                    <a:pt x="3118" y="35080"/>
                  </a:cubicBezTo>
                  <a:cubicBezTo>
                    <a:pt x="4865" y="35080"/>
                    <a:pt x="7690" y="31435"/>
                    <a:pt x="12375" y="29437"/>
                  </a:cubicBezTo>
                  <a:cubicBezTo>
                    <a:pt x="17667" y="27180"/>
                    <a:pt x="30120" y="22199"/>
                    <a:pt x="35217" y="20098"/>
                  </a:cubicBezTo>
                  <a:cubicBezTo>
                    <a:pt x="40354" y="17997"/>
                    <a:pt x="58099" y="447"/>
                    <a:pt x="57243" y="18"/>
                  </a:cubicBezTo>
                  <a:cubicBezTo>
                    <a:pt x="57217" y="7"/>
                    <a:pt x="57185" y="1"/>
                    <a:pt x="57149" y="1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6"/>
            <p:cNvSpPr/>
            <p:nvPr/>
          </p:nvSpPr>
          <p:spPr>
            <a:xfrm>
              <a:off x="1974614" y="3000054"/>
              <a:ext cx="256692" cy="607662"/>
            </a:xfrm>
            <a:custGeom>
              <a:avLst/>
              <a:gdLst/>
              <a:ahLst/>
              <a:cxnLst/>
              <a:rect l="l" t="t" r="r" b="b"/>
              <a:pathLst>
                <a:path w="4939" h="11692" extrusionOk="0">
                  <a:moveTo>
                    <a:pt x="2724" y="1"/>
                  </a:moveTo>
                  <a:lnTo>
                    <a:pt x="2724" y="1"/>
                  </a:lnTo>
                  <a:cubicBezTo>
                    <a:pt x="389" y="3425"/>
                    <a:pt x="0" y="7861"/>
                    <a:pt x="1790" y="11675"/>
                  </a:cubicBezTo>
                  <a:cubicBezTo>
                    <a:pt x="1796" y="11686"/>
                    <a:pt x="1805" y="11691"/>
                    <a:pt x="1817" y="11691"/>
                  </a:cubicBezTo>
                  <a:cubicBezTo>
                    <a:pt x="2157" y="11691"/>
                    <a:pt x="4939" y="7620"/>
                    <a:pt x="27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6"/>
            <p:cNvSpPr/>
            <p:nvPr/>
          </p:nvSpPr>
          <p:spPr>
            <a:xfrm>
              <a:off x="1919732" y="3785293"/>
              <a:ext cx="436569" cy="125618"/>
            </a:xfrm>
            <a:custGeom>
              <a:avLst/>
              <a:gdLst/>
              <a:ahLst/>
              <a:cxnLst/>
              <a:rect l="l" t="t" r="r" b="b"/>
              <a:pathLst>
                <a:path w="8400" h="2417" extrusionOk="0">
                  <a:moveTo>
                    <a:pt x="4909" y="1"/>
                  </a:moveTo>
                  <a:cubicBezTo>
                    <a:pt x="3779" y="1"/>
                    <a:pt x="2314" y="252"/>
                    <a:pt x="434" y="963"/>
                  </a:cubicBezTo>
                  <a:cubicBezTo>
                    <a:pt x="1" y="1125"/>
                    <a:pt x="1769" y="2416"/>
                    <a:pt x="4443" y="2416"/>
                  </a:cubicBezTo>
                  <a:cubicBezTo>
                    <a:pt x="5615" y="2416"/>
                    <a:pt x="6961" y="2169"/>
                    <a:pt x="8372" y="1469"/>
                  </a:cubicBezTo>
                  <a:cubicBezTo>
                    <a:pt x="8399" y="1442"/>
                    <a:pt x="7614" y="1"/>
                    <a:pt x="49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6"/>
            <p:cNvSpPr/>
            <p:nvPr/>
          </p:nvSpPr>
          <p:spPr>
            <a:xfrm>
              <a:off x="122606" y="4793179"/>
              <a:ext cx="1006707" cy="445612"/>
            </a:xfrm>
            <a:custGeom>
              <a:avLst/>
              <a:gdLst/>
              <a:ahLst/>
              <a:cxnLst/>
              <a:rect l="l" t="t" r="r" b="b"/>
              <a:pathLst>
                <a:path w="19370" h="8574" extrusionOk="0">
                  <a:moveTo>
                    <a:pt x="7535" y="0"/>
                  </a:moveTo>
                  <a:cubicBezTo>
                    <a:pt x="3301" y="0"/>
                    <a:pt x="1" y="2028"/>
                    <a:pt x="185" y="2233"/>
                  </a:cubicBezTo>
                  <a:cubicBezTo>
                    <a:pt x="5131" y="7389"/>
                    <a:pt x="10338" y="8573"/>
                    <a:pt x="14078" y="8573"/>
                  </a:cubicBezTo>
                  <a:cubicBezTo>
                    <a:pt x="17253" y="8573"/>
                    <a:pt x="19369" y="7720"/>
                    <a:pt x="19369" y="7720"/>
                  </a:cubicBezTo>
                  <a:cubicBezTo>
                    <a:pt x="15906" y="1640"/>
                    <a:pt x="11343" y="0"/>
                    <a:pt x="75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6"/>
            <p:cNvSpPr/>
            <p:nvPr/>
          </p:nvSpPr>
          <p:spPr>
            <a:xfrm>
              <a:off x="129674" y="4895719"/>
              <a:ext cx="983424" cy="329038"/>
            </a:xfrm>
            <a:custGeom>
              <a:avLst/>
              <a:gdLst/>
              <a:ahLst/>
              <a:cxnLst/>
              <a:rect l="l" t="t" r="r" b="b"/>
              <a:pathLst>
                <a:path w="18922" h="6331" extrusionOk="0">
                  <a:moveTo>
                    <a:pt x="272" y="1"/>
                  </a:moveTo>
                  <a:cubicBezTo>
                    <a:pt x="115" y="1"/>
                    <a:pt x="1" y="239"/>
                    <a:pt x="166" y="338"/>
                  </a:cubicBezTo>
                  <a:cubicBezTo>
                    <a:pt x="3006" y="1934"/>
                    <a:pt x="5847" y="3529"/>
                    <a:pt x="8921" y="4657"/>
                  </a:cubicBezTo>
                  <a:cubicBezTo>
                    <a:pt x="12073" y="5825"/>
                    <a:pt x="15342" y="6175"/>
                    <a:pt x="18689" y="6331"/>
                  </a:cubicBezTo>
                  <a:cubicBezTo>
                    <a:pt x="18922" y="6331"/>
                    <a:pt x="18922" y="5981"/>
                    <a:pt x="18689" y="5942"/>
                  </a:cubicBezTo>
                  <a:cubicBezTo>
                    <a:pt x="15342" y="5786"/>
                    <a:pt x="12151" y="5475"/>
                    <a:pt x="8999" y="4307"/>
                  </a:cubicBezTo>
                  <a:cubicBezTo>
                    <a:pt x="6003" y="3179"/>
                    <a:pt x="3162" y="1583"/>
                    <a:pt x="360" y="27"/>
                  </a:cubicBezTo>
                  <a:cubicBezTo>
                    <a:pt x="330" y="9"/>
                    <a:pt x="301" y="1"/>
                    <a:pt x="2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6"/>
            <p:cNvSpPr/>
            <p:nvPr/>
          </p:nvSpPr>
          <p:spPr>
            <a:xfrm>
              <a:off x="130194" y="4888859"/>
              <a:ext cx="961491" cy="332468"/>
            </a:xfrm>
            <a:custGeom>
              <a:avLst/>
              <a:gdLst/>
              <a:ahLst/>
              <a:cxnLst/>
              <a:rect l="l" t="t" r="r" b="b"/>
              <a:pathLst>
                <a:path w="18500" h="6397" extrusionOk="0">
                  <a:moveTo>
                    <a:pt x="708" y="0"/>
                  </a:moveTo>
                  <a:cubicBezTo>
                    <a:pt x="550" y="0"/>
                    <a:pt x="392" y="1"/>
                    <a:pt x="234" y="3"/>
                  </a:cubicBezTo>
                  <a:cubicBezTo>
                    <a:pt x="0" y="3"/>
                    <a:pt x="0" y="392"/>
                    <a:pt x="234" y="392"/>
                  </a:cubicBezTo>
                  <a:cubicBezTo>
                    <a:pt x="500" y="386"/>
                    <a:pt x="767" y="383"/>
                    <a:pt x="1034" y="383"/>
                  </a:cubicBezTo>
                  <a:cubicBezTo>
                    <a:pt x="4123" y="383"/>
                    <a:pt x="7252" y="815"/>
                    <a:pt x="10118" y="2104"/>
                  </a:cubicBezTo>
                  <a:cubicBezTo>
                    <a:pt x="12880" y="3350"/>
                    <a:pt x="15293" y="5334"/>
                    <a:pt x="18173" y="6385"/>
                  </a:cubicBezTo>
                  <a:cubicBezTo>
                    <a:pt x="18196" y="6393"/>
                    <a:pt x="18218" y="6396"/>
                    <a:pt x="18238" y="6396"/>
                  </a:cubicBezTo>
                  <a:cubicBezTo>
                    <a:pt x="18426" y="6396"/>
                    <a:pt x="18500" y="6105"/>
                    <a:pt x="18289" y="6035"/>
                  </a:cubicBezTo>
                  <a:cubicBezTo>
                    <a:pt x="15254" y="4945"/>
                    <a:pt x="12803" y="2805"/>
                    <a:pt x="9845" y="1599"/>
                  </a:cubicBezTo>
                  <a:cubicBezTo>
                    <a:pt x="6957" y="377"/>
                    <a:pt x="3822" y="0"/>
                    <a:pt x="7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6"/>
            <p:cNvSpPr/>
            <p:nvPr/>
          </p:nvSpPr>
          <p:spPr>
            <a:xfrm>
              <a:off x="158674" y="4842448"/>
              <a:ext cx="960504" cy="367653"/>
            </a:xfrm>
            <a:custGeom>
              <a:avLst/>
              <a:gdLst/>
              <a:ahLst/>
              <a:cxnLst/>
              <a:rect l="l" t="t" r="r" b="b"/>
              <a:pathLst>
                <a:path w="18481" h="7074" extrusionOk="0">
                  <a:moveTo>
                    <a:pt x="6937" y="1"/>
                  </a:moveTo>
                  <a:cubicBezTo>
                    <a:pt x="6660" y="1"/>
                    <a:pt x="6383" y="14"/>
                    <a:pt x="6106" y="40"/>
                  </a:cubicBezTo>
                  <a:cubicBezTo>
                    <a:pt x="4161" y="118"/>
                    <a:pt x="2215" y="390"/>
                    <a:pt x="269" y="585"/>
                  </a:cubicBezTo>
                  <a:cubicBezTo>
                    <a:pt x="47" y="585"/>
                    <a:pt x="1" y="938"/>
                    <a:pt x="232" y="938"/>
                  </a:cubicBezTo>
                  <a:cubicBezTo>
                    <a:pt x="244" y="938"/>
                    <a:pt x="256" y="937"/>
                    <a:pt x="269" y="935"/>
                  </a:cubicBezTo>
                  <a:cubicBezTo>
                    <a:pt x="1981" y="740"/>
                    <a:pt x="3694" y="546"/>
                    <a:pt x="5406" y="429"/>
                  </a:cubicBezTo>
                  <a:cubicBezTo>
                    <a:pt x="5848" y="370"/>
                    <a:pt x="6291" y="341"/>
                    <a:pt x="6731" y="341"/>
                  </a:cubicBezTo>
                  <a:cubicBezTo>
                    <a:pt x="8034" y="341"/>
                    <a:pt x="9321" y="596"/>
                    <a:pt x="10542" y="1091"/>
                  </a:cubicBezTo>
                  <a:cubicBezTo>
                    <a:pt x="12021" y="1791"/>
                    <a:pt x="13383" y="2686"/>
                    <a:pt x="14628" y="3776"/>
                  </a:cubicBezTo>
                  <a:cubicBezTo>
                    <a:pt x="15212" y="4243"/>
                    <a:pt x="15796" y="4749"/>
                    <a:pt x="16379" y="5254"/>
                  </a:cubicBezTo>
                  <a:cubicBezTo>
                    <a:pt x="16691" y="5527"/>
                    <a:pt x="16963" y="5799"/>
                    <a:pt x="17274" y="6072"/>
                  </a:cubicBezTo>
                  <a:lnTo>
                    <a:pt x="17741" y="6539"/>
                  </a:lnTo>
                  <a:cubicBezTo>
                    <a:pt x="17776" y="6556"/>
                    <a:pt x="17904" y="6666"/>
                    <a:pt x="18035" y="6763"/>
                  </a:cubicBezTo>
                  <a:lnTo>
                    <a:pt x="18035" y="6763"/>
                  </a:lnTo>
                  <a:cubicBezTo>
                    <a:pt x="18022" y="6788"/>
                    <a:pt x="18014" y="6817"/>
                    <a:pt x="18014" y="6850"/>
                  </a:cubicBezTo>
                  <a:lnTo>
                    <a:pt x="18014" y="6889"/>
                  </a:lnTo>
                  <a:cubicBezTo>
                    <a:pt x="18014" y="6928"/>
                    <a:pt x="18053" y="7006"/>
                    <a:pt x="18092" y="7044"/>
                  </a:cubicBezTo>
                  <a:cubicBezTo>
                    <a:pt x="18150" y="7064"/>
                    <a:pt x="18199" y="7074"/>
                    <a:pt x="18247" y="7074"/>
                  </a:cubicBezTo>
                  <a:cubicBezTo>
                    <a:pt x="18296" y="7074"/>
                    <a:pt x="18345" y="7064"/>
                    <a:pt x="18403" y="7044"/>
                  </a:cubicBezTo>
                  <a:cubicBezTo>
                    <a:pt x="18442" y="7006"/>
                    <a:pt x="18481" y="6928"/>
                    <a:pt x="18481" y="6889"/>
                  </a:cubicBezTo>
                  <a:cubicBezTo>
                    <a:pt x="18442" y="6655"/>
                    <a:pt x="18364" y="6577"/>
                    <a:pt x="18169" y="6422"/>
                  </a:cubicBezTo>
                  <a:cubicBezTo>
                    <a:pt x="17858" y="6111"/>
                    <a:pt x="17469" y="5799"/>
                    <a:pt x="17119" y="5449"/>
                  </a:cubicBezTo>
                  <a:cubicBezTo>
                    <a:pt x="16457" y="4865"/>
                    <a:pt x="15796" y="4282"/>
                    <a:pt x="15134" y="3737"/>
                  </a:cubicBezTo>
                  <a:cubicBezTo>
                    <a:pt x="13850" y="2608"/>
                    <a:pt x="12449" y="1635"/>
                    <a:pt x="10932" y="896"/>
                  </a:cubicBezTo>
                  <a:cubicBezTo>
                    <a:pt x="9670" y="314"/>
                    <a:pt x="8302" y="1"/>
                    <a:pt x="69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6"/>
            <p:cNvSpPr/>
            <p:nvPr/>
          </p:nvSpPr>
          <p:spPr>
            <a:xfrm>
              <a:off x="2025183" y="3011072"/>
              <a:ext cx="85339" cy="588952"/>
            </a:xfrm>
            <a:custGeom>
              <a:avLst/>
              <a:gdLst/>
              <a:ahLst/>
              <a:cxnLst/>
              <a:rect l="l" t="t" r="r" b="b"/>
              <a:pathLst>
                <a:path w="1642" h="11332" extrusionOk="0">
                  <a:moveTo>
                    <a:pt x="1428" y="1"/>
                  </a:moveTo>
                  <a:cubicBezTo>
                    <a:pt x="1353" y="1"/>
                    <a:pt x="1277" y="44"/>
                    <a:pt x="1245" y="139"/>
                  </a:cubicBezTo>
                  <a:cubicBezTo>
                    <a:pt x="195" y="3719"/>
                    <a:pt x="0" y="7533"/>
                    <a:pt x="662" y="11190"/>
                  </a:cubicBezTo>
                  <a:cubicBezTo>
                    <a:pt x="678" y="11288"/>
                    <a:pt x="749" y="11331"/>
                    <a:pt x="823" y="11331"/>
                  </a:cubicBezTo>
                  <a:cubicBezTo>
                    <a:pt x="926" y="11331"/>
                    <a:pt x="1034" y="11248"/>
                    <a:pt x="1012" y="11113"/>
                  </a:cubicBezTo>
                  <a:cubicBezTo>
                    <a:pt x="350" y="7494"/>
                    <a:pt x="545" y="3758"/>
                    <a:pt x="1595" y="256"/>
                  </a:cubicBezTo>
                  <a:cubicBezTo>
                    <a:pt x="1642" y="94"/>
                    <a:pt x="1537" y="1"/>
                    <a:pt x="14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6"/>
            <p:cNvSpPr/>
            <p:nvPr/>
          </p:nvSpPr>
          <p:spPr>
            <a:xfrm>
              <a:off x="2083807" y="3006395"/>
              <a:ext cx="42514" cy="595397"/>
            </a:xfrm>
            <a:custGeom>
              <a:avLst/>
              <a:gdLst/>
              <a:ahLst/>
              <a:cxnLst/>
              <a:rect l="l" t="t" r="r" b="b"/>
              <a:pathLst>
                <a:path w="818" h="11456" extrusionOk="0">
                  <a:moveTo>
                    <a:pt x="462" y="0"/>
                  </a:moveTo>
                  <a:cubicBezTo>
                    <a:pt x="373" y="0"/>
                    <a:pt x="293" y="59"/>
                    <a:pt x="312" y="190"/>
                  </a:cubicBezTo>
                  <a:lnTo>
                    <a:pt x="273" y="190"/>
                  </a:lnTo>
                  <a:cubicBezTo>
                    <a:pt x="429" y="3887"/>
                    <a:pt x="351" y="7584"/>
                    <a:pt x="1" y="11280"/>
                  </a:cubicBezTo>
                  <a:cubicBezTo>
                    <a:pt x="1" y="11397"/>
                    <a:pt x="88" y="11456"/>
                    <a:pt x="176" y="11456"/>
                  </a:cubicBezTo>
                  <a:cubicBezTo>
                    <a:pt x="263" y="11456"/>
                    <a:pt x="351" y="11397"/>
                    <a:pt x="351" y="11280"/>
                  </a:cubicBezTo>
                  <a:cubicBezTo>
                    <a:pt x="740" y="7584"/>
                    <a:pt x="818" y="3887"/>
                    <a:pt x="662" y="190"/>
                  </a:cubicBezTo>
                  <a:cubicBezTo>
                    <a:pt x="662" y="69"/>
                    <a:pt x="557" y="0"/>
                    <a:pt x="4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6"/>
            <p:cNvSpPr/>
            <p:nvPr/>
          </p:nvSpPr>
          <p:spPr>
            <a:xfrm>
              <a:off x="1930750" y="3812527"/>
              <a:ext cx="422900" cy="51765"/>
            </a:xfrm>
            <a:custGeom>
              <a:avLst/>
              <a:gdLst/>
              <a:ahLst/>
              <a:cxnLst/>
              <a:rect l="l" t="t" r="r" b="b"/>
              <a:pathLst>
                <a:path w="8137" h="996" extrusionOk="0">
                  <a:moveTo>
                    <a:pt x="4231" y="1"/>
                  </a:moveTo>
                  <a:cubicBezTo>
                    <a:pt x="2895" y="1"/>
                    <a:pt x="1543" y="181"/>
                    <a:pt x="222" y="361"/>
                  </a:cubicBezTo>
                  <a:cubicBezTo>
                    <a:pt x="0" y="398"/>
                    <a:pt x="94" y="714"/>
                    <a:pt x="303" y="714"/>
                  </a:cubicBezTo>
                  <a:cubicBezTo>
                    <a:pt x="314" y="714"/>
                    <a:pt x="326" y="714"/>
                    <a:pt x="338" y="711"/>
                  </a:cubicBezTo>
                  <a:cubicBezTo>
                    <a:pt x="1602" y="534"/>
                    <a:pt x="2896" y="366"/>
                    <a:pt x="4180" y="366"/>
                  </a:cubicBezTo>
                  <a:cubicBezTo>
                    <a:pt x="5425" y="366"/>
                    <a:pt x="6660" y="524"/>
                    <a:pt x="7849" y="984"/>
                  </a:cubicBezTo>
                  <a:cubicBezTo>
                    <a:pt x="7868" y="992"/>
                    <a:pt x="7886" y="995"/>
                    <a:pt x="7904" y="995"/>
                  </a:cubicBezTo>
                  <a:cubicBezTo>
                    <a:pt x="8063" y="995"/>
                    <a:pt x="8137" y="704"/>
                    <a:pt x="7926" y="634"/>
                  </a:cubicBezTo>
                  <a:cubicBezTo>
                    <a:pt x="6736" y="161"/>
                    <a:pt x="5491" y="1"/>
                    <a:pt x="4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6"/>
            <p:cNvSpPr/>
            <p:nvPr/>
          </p:nvSpPr>
          <p:spPr>
            <a:xfrm>
              <a:off x="1934804" y="3831132"/>
              <a:ext cx="404710" cy="56390"/>
            </a:xfrm>
            <a:custGeom>
              <a:avLst/>
              <a:gdLst/>
              <a:ahLst/>
              <a:cxnLst/>
              <a:rect l="l" t="t" r="r" b="b"/>
              <a:pathLst>
                <a:path w="7787" h="1085" extrusionOk="0">
                  <a:moveTo>
                    <a:pt x="302" y="0"/>
                  </a:moveTo>
                  <a:cubicBezTo>
                    <a:pt x="93" y="0"/>
                    <a:pt x="0" y="317"/>
                    <a:pt x="221" y="353"/>
                  </a:cubicBezTo>
                  <a:lnTo>
                    <a:pt x="221" y="392"/>
                  </a:lnTo>
                  <a:cubicBezTo>
                    <a:pt x="1506" y="587"/>
                    <a:pt x="2751" y="743"/>
                    <a:pt x="4035" y="859"/>
                  </a:cubicBezTo>
                  <a:cubicBezTo>
                    <a:pt x="4658" y="937"/>
                    <a:pt x="5319" y="976"/>
                    <a:pt x="5981" y="1054"/>
                  </a:cubicBezTo>
                  <a:cubicBezTo>
                    <a:pt x="6127" y="1075"/>
                    <a:pt x="6273" y="1084"/>
                    <a:pt x="6418" y="1084"/>
                  </a:cubicBezTo>
                  <a:cubicBezTo>
                    <a:pt x="6815" y="1084"/>
                    <a:pt x="7206" y="1012"/>
                    <a:pt x="7576" y="898"/>
                  </a:cubicBezTo>
                  <a:cubicBezTo>
                    <a:pt x="7786" y="828"/>
                    <a:pt x="7744" y="537"/>
                    <a:pt x="7563" y="537"/>
                  </a:cubicBezTo>
                  <a:cubicBezTo>
                    <a:pt x="7543" y="537"/>
                    <a:pt x="7521" y="540"/>
                    <a:pt x="7498" y="548"/>
                  </a:cubicBezTo>
                  <a:cubicBezTo>
                    <a:pt x="7135" y="652"/>
                    <a:pt x="6755" y="704"/>
                    <a:pt x="6380" y="704"/>
                  </a:cubicBezTo>
                  <a:cubicBezTo>
                    <a:pt x="6192" y="704"/>
                    <a:pt x="6007" y="691"/>
                    <a:pt x="5825" y="665"/>
                  </a:cubicBezTo>
                  <a:cubicBezTo>
                    <a:pt x="5241" y="626"/>
                    <a:pt x="4658" y="548"/>
                    <a:pt x="4035" y="509"/>
                  </a:cubicBezTo>
                  <a:cubicBezTo>
                    <a:pt x="2829" y="392"/>
                    <a:pt x="1583" y="237"/>
                    <a:pt x="338" y="3"/>
                  </a:cubicBezTo>
                  <a:cubicBezTo>
                    <a:pt x="326" y="1"/>
                    <a:pt x="314" y="0"/>
                    <a:pt x="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6"/>
            <p:cNvSpPr/>
            <p:nvPr/>
          </p:nvSpPr>
          <p:spPr>
            <a:xfrm>
              <a:off x="1046297" y="4516846"/>
              <a:ext cx="32431" cy="26350"/>
            </a:xfrm>
            <a:custGeom>
              <a:avLst/>
              <a:gdLst/>
              <a:ahLst/>
              <a:cxnLst/>
              <a:rect l="l" t="t" r="r" b="b"/>
              <a:pathLst>
                <a:path w="624" h="507" extrusionOk="0">
                  <a:moveTo>
                    <a:pt x="195" y="1"/>
                  </a:moveTo>
                  <a:cubicBezTo>
                    <a:pt x="157" y="1"/>
                    <a:pt x="118" y="40"/>
                    <a:pt x="118" y="40"/>
                  </a:cubicBezTo>
                  <a:cubicBezTo>
                    <a:pt x="79" y="79"/>
                    <a:pt x="40" y="118"/>
                    <a:pt x="40" y="118"/>
                  </a:cubicBezTo>
                  <a:cubicBezTo>
                    <a:pt x="1" y="157"/>
                    <a:pt x="1" y="196"/>
                    <a:pt x="1" y="234"/>
                  </a:cubicBezTo>
                  <a:cubicBezTo>
                    <a:pt x="1" y="273"/>
                    <a:pt x="1" y="312"/>
                    <a:pt x="1" y="351"/>
                  </a:cubicBezTo>
                  <a:lnTo>
                    <a:pt x="40" y="390"/>
                  </a:lnTo>
                  <a:cubicBezTo>
                    <a:pt x="40" y="468"/>
                    <a:pt x="79" y="468"/>
                    <a:pt x="118" y="507"/>
                  </a:cubicBezTo>
                  <a:lnTo>
                    <a:pt x="429" y="507"/>
                  </a:lnTo>
                  <a:cubicBezTo>
                    <a:pt x="429" y="507"/>
                    <a:pt x="468" y="468"/>
                    <a:pt x="507" y="468"/>
                  </a:cubicBezTo>
                  <a:cubicBezTo>
                    <a:pt x="546" y="429"/>
                    <a:pt x="546" y="429"/>
                    <a:pt x="585" y="390"/>
                  </a:cubicBezTo>
                  <a:cubicBezTo>
                    <a:pt x="585" y="351"/>
                    <a:pt x="585" y="312"/>
                    <a:pt x="623" y="273"/>
                  </a:cubicBezTo>
                  <a:cubicBezTo>
                    <a:pt x="623" y="234"/>
                    <a:pt x="623" y="196"/>
                    <a:pt x="623" y="157"/>
                  </a:cubicBezTo>
                  <a:lnTo>
                    <a:pt x="585" y="118"/>
                  </a:lnTo>
                  <a:cubicBezTo>
                    <a:pt x="546" y="79"/>
                    <a:pt x="507" y="40"/>
                    <a:pt x="46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6"/>
            <p:cNvSpPr/>
            <p:nvPr/>
          </p:nvSpPr>
          <p:spPr>
            <a:xfrm>
              <a:off x="1056432" y="4452141"/>
              <a:ext cx="32431" cy="26350"/>
            </a:xfrm>
            <a:custGeom>
              <a:avLst/>
              <a:gdLst/>
              <a:ahLst/>
              <a:cxnLst/>
              <a:rect l="l" t="t" r="r" b="b"/>
              <a:pathLst>
                <a:path w="624" h="507" extrusionOk="0">
                  <a:moveTo>
                    <a:pt x="195" y="1"/>
                  </a:moveTo>
                  <a:cubicBezTo>
                    <a:pt x="117" y="40"/>
                    <a:pt x="78" y="79"/>
                    <a:pt x="39" y="117"/>
                  </a:cubicBezTo>
                  <a:cubicBezTo>
                    <a:pt x="0" y="156"/>
                    <a:pt x="0" y="195"/>
                    <a:pt x="0" y="234"/>
                  </a:cubicBezTo>
                  <a:cubicBezTo>
                    <a:pt x="0" y="273"/>
                    <a:pt x="0" y="312"/>
                    <a:pt x="0" y="351"/>
                  </a:cubicBezTo>
                  <a:lnTo>
                    <a:pt x="39" y="390"/>
                  </a:lnTo>
                  <a:cubicBezTo>
                    <a:pt x="39" y="429"/>
                    <a:pt x="78" y="468"/>
                    <a:pt x="117" y="507"/>
                  </a:cubicBezTo>
                  <a:lnTo>
                    <a:pt x="390" y="507"/>
                  </a:lnTo>
                  <a:cubicBezTo>
                    <a:pt x="428" y="507"/>
                    <a:pt x="467" y="468"/>
                    <a:pt x="506" y="468"/>
                  </a:cubicBezTo>
                  <a:cubicBezTo>
                    <a:pt x="545" y="429"/>
                    <a:pt x="545" y="429"/>
                    <a:pt x="584" y="390"/>
                  </a:cubicBezTo>
                  <a:cubicBezTo>
                    <a:pt x="584" y="351"/>
                    <a:pt x="584" y="312"/>
                    <a:pt x="584" y="273"/>
                  </a:cubicBezTo>
                  <a:cubicBezTo>
                    <a:pt x="623" y="234"/>
                    <a:pt x="623" y="195"/>
                    <a:pt x="584" y="156"/>
                  </a:cubicBezTo>
                  <a:lnTo>
                    <a:pt x="584" y="117"/>
                  </a:lnTo>
                  <a:cubicBezTo>
                    <a:pt x="584" y="79"/>
                    <a:pt x="545" y="40"/>
                    <a:pt x="50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6"/>
            <p:cNvSpPr/>
            <p:nvPr/>
          </p:nvSpPr>
          <p:spPr>
            <a:xfrm>
              <a:off x="967456" y="4484520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50" y="0"/>
                  </a:moveTo>
                  <a:cubicBezTo>
                    <a:pt x="0" y="0"/>
                    <a:pt x="0" y="545"/>
                    <a:pt x="350" y="545"/>
                  </a:cubicBezTo>
                  <a:cubicBezTo>
                    <a:pt x="740" y="545"/>
                    <a:pt x="740" y="0"/>
                    <a:pt x="35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6"/>
            <p:cNvSpPr/>
            <p:nvPr/>
          </p:nvSpPr>
          <p:spPr>
            <a:xfrm>
              <a:off x="957322" y="4545690"/>
              <a:ext cx="30404" cy="27857"/>
            </a:xfrm>
            <a:custGeom>
              <a:avLst/>
              <a:gdLst/>
              <a:ahLst/>
              <a:cxnLst/>
              <a:rect l="l" t="t" r="r" b="b"/>
              <a:pathLst>
                <a:path w="585" h="536" extrusionOk="0">
                  <a:moveTo>
                    <a:pt x="327" y="0"/>
                  </a:moveTo>
                  <a:cubicBezTo>
                    <a:pt x="302" y="0"/>
                    <a:pt x="273" y="10"/>
                    <a:pt x="234" y="30"/>
                  </a:cubicBezTo>
                  <a:lnTo>
                    <a:pt x="195" y="30"/>
                  </a:lnTo>
                  <a:cubicBezTo>
                    <a:pt x="156" y="30"/>
                    <a:pt x="78" y="69"/>
                    <a:pt x="40" y="146"/>
                  </a:cubicBezTo>
                  <a:cubicBezTo>
                    <a:pt x="40" y="185"/>
                    <a:pt x="1" y="185"/>
                    <a:pt x="1" y="224"/>
                  </a:cubicBezTo>
                  <a:cubicBezTo>
                    <a:pt x="1" y="263"/>
                    <a:pt x="1" y="302"/>
                    <a:pt x="1" y="341"/>
                  </a:cubicBezTo>
                  <a:lnTo>
                    <a:pt x="1" y="419"/>
                  </a:lnTo>
                  <a:cubicBezTo>
                    <a:pt x="40" y="458"/>
                    <a:pt x="78" y="497"/>
                    <a:pt x="117" y="497"/>
                  </a:cubicBezTo>
                  <a:lnTo>
                    <a:pt x="195" y="536"/>
                  </a:lnTo>
                  <a:lnTo>
                    <a:pt x="390" y="536"/>
                  </a:lnTo>
                  <a:cubicBezTo>
                    <a:pt x="429" y="536"/>
                    <a:pt x="468" y="536"/>
                    <a:pt x="468" y="497"/>
                  </a:cubicBezTo>
                  <a:cubicBezTo>
                    <a:pt x="507" y="458"/>
                    <a:pt x="545" y="458"/>
                    <a:pt x="545" y="419"/>
                  </a:cubicBezTo>
                  <a:cubicBezTo>
                    <a:pt x="584" y="380"/>
                    <a:pt x="584" y="341"/>
                    <a:pt x="584" y="302"/>
                  </a:cubicBezTo>
                  <a:cubicBezTo>
                    <a:pt x="584" y="263"/>
                    <a:pt x="584" y="224"/>
                    <a:pt x="584" y="224"/>
                  </a:cubicBezTo>
                  <a:lnTo>
                    <a:pt x="545" y="146"/>
                  </a:lnTo>
                  <a:cubicBezTo>
                    <a:pt x="545" y="108"/>
                    <a:pt x="507" y="69"/>
                    <a:pt x="468" y="30"/>
                  </a:cubicBezTo>
                  <a:lnTo>
                    <a:pt x="390" y="30"/>
                  </a:lnTo>
                  <a:cubicBezTo>
                    <a:pt x="370" y="10"/>
                    <a:pt x="351" y="0"/>
                    <a:pt x="32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6"/>
            <p:cNvSpPr/>
            <p:nvPr/>
          </p:nvSpPr>
          <p:spPr>
            <a:xfrm>
              <a:off x="819805" y="4569961"/>
              <a:ext cx="32431" cy="31911"/>
            </a:xfrm>
            <a:custGeom>
              <a:avLst/>
              <a:gdLst/>
              <a:ahLst/>
              <a:cxnLst/>
              <a:rect l="l" t="t" r="r" b="b"/>
              <a:pathLst>
                <a:path w="624" h="614" extrusionOk="0">
                  <a:moveTo>
                    <a:pt x="336" y="0"/>
                  </a:moveTo>
                  <a:cubicBezTo>
                    <a:pt x="312" y="0"/>
                    <a:pt x="292" y="10"/>
                    <a:pt x="273" y="30"/>
                  </a:cubicBezTo>
                  <a:lnTo>
                    <a:pt x="195" y="30"/>
                  </a:lnTo>
                  <a:cubicBezTo>
                    <a:pt x="156" y="30"/>
                    <a:pt x="117" y="69"/>
                    <a:pt x="117" y="107"/>
                  </a:cubicBezTo>
                  <a:lnTo>
                    <a:pt x="39" y="185"/>
                  </a:lnTo>
                  <a:cubicBezTo>
                    <a:pt x="39" y="224"/>
                    <a:pt x="39" y="263"/>
                    <a:pt x="39" y="302"/>
                  </a:cubicBezTo>
                  <a:cubicBezTo>
                    <a:pt x="1" y="341"/>
                    <a:pt x="1" y="380"/>
                    <a:pt x="39" y="419"/>
                  </a:cubicBezTo>
                  <a:cubicBezTo>
                    <a:pt x="39" y="458"/>
                    <a:pt x="39" y="458"/>
                    <a:pt x="78" y="497"/>
                  </a:cubicBezTo>
                  <a:cubicBezTo>
                    <a:pt x="78" y="536"/>
                    <a:pt x="117" y="536"/>
                    <a:pt x="156" y="574"/>
                  </a:cubicBezTo>
                  <a:lnTo>
                    <a:pt x="234" y="613"/>
                  </a:lnTo>
                  <a:lnTo>
                    <a:pt x="351" y="613"/>
                  </a:lnTo>
                  <a:lnTo>
                    <a:pt x="429" y="574"/>
                  </a:lnTo>
                  <a:cubicBezTo>
                    <a:pt x="468" y="536"/>
                    <a:pt x="506" y="497"/>
                    <a:pt x="506" y="458"/>
                  </a:cubicBezTo>
                  <a:lnTo>
                    <a:pt x="584" y="380"/>
                  </a:lnTo>
                  <a:cubicBezTo>
                    <a:pt x="584" y="341"/>
                    <a:pt x="623" y="302"/>
                    <a:pt x="623" y="302"/>
                  </a:cubicBezTo>
                  <a:cubicBezTo>
                    <a:pt x="623" y="263"/>
                    <a:pt x="623" y="224"/>
                    <a:pt x="623" y="185"/>
                  </a:cubicBezTo>
                  <a:cubicBezTo>
                    <a:pt x="584" y="146"/>
                    <a:pt x="584" y="107"/>
                    <a:pt x="545" y="69"/>
                  </a:cubicBezTo>
                  <a:cubicBezTo>
                    <a:pt x="545" y="69"/>
                    <a:pt x="506" y="30"/>
                    <a:pt x="468" y="30"/>
                  </a:cubicBezTo>
                  <a:lnTo>
                    <a:pt x="429" y="30"/>
                  </a:lnTo>
                  <a:cubicBezTo>
                    <a:pt x="390" y="10"/>
                    <a:pt x="360" y="0"/>
                    <a:pt x="33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6"/>
            <p:cNvSpPr/>
            <p:nvPr/>
          </p:nvSpPr>
          <p:spPr>
            <a:xfrm>
              <a:off x="787427" y="4529007"/>
              <a:ext cx="36485" cy="28377"/>
            </a:xfrm>
            <a:custGeom>
              <a:avLst/>
              <a:gdLst/>
              <a:ahLst/>
              <a:cxnLst/>
              <a:rect l="l" t="t" r="r" b="b"/>
              <a:pathLst>
                <a:path w="702" h="546" extrusionOk="0">
                  <a:moveTo>
                    <a:pt x="351" y="0"/>
                  </a:moveTo>
                  <a:cubicBezTo>
                    <a:pt x="1" y="0"/>
                    <a:pt x="1" y="545"/>
                    <a:pt x="351" y="545"/>
                  </a:cubicBezTo>
                  <a:cubicBezTo>
                    <a:pt x="701" y="545"/>
                    <a:pt x="701" y="0"/>
                    <a:pt x="35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6"/>
            <p:cNvSpPr/>
            <p:nvPr/>
          </p:nvSpPr>
          <p:spPr>
            <a:xfrm>
              <a:off x="712639" y="4628117"/>
              <a:ext cx="36433" cy="28377"/>
            </a:xfrm>
            <a:custGeom>
              <a:avLst/>
              <a:gdLst/>
              <a:ahLst/>
              <a:cxnLst/>
              <a:rect l="l" t="t" r="r" b="b"/>
              <a:pathLst>
                <a:path w="701" h="546" extrusionOk="0">
                  <a:moveTo>
                    <a:pt x="350" y="0"/>
                  </a:moveTo>
                  <a:cubicBezTo>
                    <a:pt x="0" y="0"/>
                    <a:pt x="0" y="545"/>
                    <a:pt x="350" y="545"/>
                  </a:cubicBezTo>
                  <a:cubicBezTo>
                    <a:pt x="701" y="545"/>
                    <a:pt x="701" y="0"/>
                    <a:pt x="35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6"/>
            <p:cNvSpPr/>
            <p:nvPr/>
          </p:nvSpPr>
          <p:spPr>
            <a:xfrm>
              <a:off x="633747" y="4668551"/>
              <a:ext cx="36433" cy="30404"/>
            </a:xfrm>
            <a:custGeom>
              <a:avLst/>
              <a:gdLst/>
              <a:ahLst/>
              <a:cxnLst/>
              <a:rect l="l" t="t" r="r" b="b"/>
              <a:pathLst>
                <a:path w="701" h="585" extrusionOk="0">
                  <a:moveTo>
                    <a:pt x="351" y="1"/>
                  </a:moveTo>
                  <a:cubicBezTo>
                    <a:pt x="0" y="1"/>
                    <a:pt x="0" y="584"/>
                    <a:pt x="351" y="584"/>
                  </a:cubicBezTo>
                  <a:cubicBezTo>
                    <a:pt x="701" y="584"/>
                    <a:pt x="701" y="1"/>
                    <a:pt x="35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6"/>
            <p:cNvSpPr/>
            <p:nvPr/>
          </p:nvSpPr>
          <p:spPr>
            <a:xfrm>
              <a:off x="528556" y="4686741"/>
              <a:ext cx="32431" cy="28377"/>
            </a:xfrm>
            <a:custGeom>
              <a:avLst/>
              <a:gdLst/>
              <a:ahLst/>
              <a:cxnLst/>
              <a:rect l="l" t="t" r="r" b="b"/>
              <a:pathLst>
                <a:path w="624" h="546" extrusionOk="0">
                  <a:moveTo>
                    <a:pt x="273" y="1"/>
                  </a:moveTo>
                  <a:lnTo>
                    <a:pt x="273" y="40"/>
                  </a:lnTo>
                  <a:lnTo>
                    <a:pt x="196" y="40"/>
                  </a:lnTo>
                  <a:cubicBezTo>
                    <a:pt x="157" y="40"/>
                    <a:pt x="157" y="79"/>
                    <a:pt x="118" y="79"/>
                  </a:cubicBezTo>
                  <a:cubicBezTo>
                    <a:pt x="79" y="117"/>
                    <a:pt x="79" y="117"/>
                    <a:pt x="40" y="156"/>
                  </a:cubicBezTo>
                  <a:cubicBezTo>
                    <a:pt x="40" y="195"/>
                    <a:pt x="1" y="234"/>
                    <a:pt x="1" y="273"/>
                  </a:cubicBezTo>
                  <a:cubicBezTo>
                    <a:pt x="1" y="312"/>
                    <a:pt x="1" y="351"/>
                    <a:pt x="1" y="390"/>
                  </a:cubicBezTo>
                  <a:lnTo>
                    <a:pt x="40" y="429"/>
                  </a:lnTo>
                  <a:cubicBezTo>
                    <a:pt x="79" y="468"/>
                    <a:pt x="118" y="507"/>
                    <a:pt x="157" y="546"/>
                  </a:cubicBezTo>
                  <a:lnTo>
                    <a:pt x="429" y="546"/>
                  </a:lnTo>
                  <a:cubicBezTo>
                    <a:pt x="468" y="546"/>
                    <a:pt x="468" y="507"/>
                    <a:pt x="507" y="507"/>
                  </a:cubicBezTo>
                  <a:cubicBezTo>
                    <a:pt x="546" y="468"/>
                    <a:pt x="585" y="429"/>
                    <a:pt x="585" y="429"/>
                  </a:cubicBezTo>
                  <a:cubicBezTo>
                    <a:pt x="585" y="390"/>
                    <a:pt x="624" y="351"/>
                    <a:pt x="624" y="312"/>
                  </a:cubicBezTo>
                  <a:cubicBezTo>
                    <a:pt x="624" y="273"/>
                    <a:pt x="624" y="234"/>
                    <a:pt x="624" y="195"/>
                  </a:cubicBezTo>
                  <a:lnTo>
                    <a:pt x="585" y="117"/>
                  </a:lnTo>
                  <a:cubicBezTo>
                    <a:pt x="546" y="79"/>
                    <a:pt x="546" y="79"/>
                    <a:pt x="468" y="40"/>
                  </a:cubicBezTo>
                  <a:lnTo>
                    <a:pt x="429" y="1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6"/>
            <p:cNvSpPr/>
            <p:nvPr/>
          </p:nvSpPr>
          <p:spPr>
            <a:xfrm>
              <a:off x="1133298" y="4413734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39" y="545"/>
                    <a:pt x="739" y="0"/>
                    <a:pt x="38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6"/>
            <p:cNvSpPr/>
            <p:nvPr/>
          </p:nvSpPr>
          <p:spPr>
            <a:xfrm>
              <a:off x="1113081" y="4482493"/>
              <a:ext cx="32379" cy="28377"/>
            </a:xfrm>
            <a:custGeom>
              <a:avLst/>
              <a:gdLst/>
              <a:ahLst/>
              <a:cxnLst/>
              <a:rect l="l" t="t" r="r" b="b"/>
              <a:pathLst>
                <a:path w="623" h="546" extrusionOk="0">
                  <a:moveTo>
                    <a:pt x="311" y="0"/>
                  </a:moveTo>
                  <a:cubicBezTo>
                    <a:pt x="0" y="39"/>
                    <a:pt x="0" y="506"/>
                    <a:pt x="311" y="545"/>
                  </a:cubicBezTo>
                  <a:cubicBezTo>
                    <a:pt x="623" y="506"/>
                    <a:pt x="623" y="39"/>
                    <a:pt x="31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6"/>
            <p:cNvSpPr/>
            <p:nvPr/>
          </p:nvSpPr>
          <p:spPr>
            <a:xfrm>
              <a:off x="1250598" y="4381356"/>
              <a:ext cx="32379" cy="28377"/>
            </a:xfrm>
            <a:custGeom>
              <a:avLst/>
              <a:gdLst/>
              <a:ahLst/>
              <a:cxnLst/>
              <a:rect l="l" t="t" r="r" b="b"/>
              <a:pathLst>
                <a:path w="623" h="546" extrusionOk="0">
                  <a:moveTo>
                    <a:pt x="311" y="1"/>
                  </a:moveTo>
                  <a:cubicBezTo>
                    <a:pt x="0" y="40"/>
                    <a:pt x="0" y="507"/>
                    <a:pt x="311" y="546"/>
                  </a:cubicBezTo>
                  <a:cubicBezTo>
                    <a:pt x="623" y="507"/>
                    <a:pt x="623" y="40"/>
                    <a:pt x="31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6"/>
            <p:cNvSpPr/>
            <p:nvPr/>
          </p:nvSpPr>
          <p:spPr>
            <a:xfrm>
              <a:off x="1185841" y="4359112"/>
              <a:ext cx="32431" cy="30404"/>
            </a:xfrm>
            <a:custGeom>
              <a:avLst/>
              <a:gdLst/>
              <a:ahLst/>
              <a:cxnLst/>
              <a:rect l="l" t="t" r="r" b="b"/>
              <a:pathLst>
                <a:path w="624" h="585" extrusionOk="0">
                  <a:moveTo>
                    <a:pt x="312" y="1"/>
                  </a:moveTo>
                  <a:cubicBezTo>
                    <a:pt x="1" y="40"/>
                    <a:pt x="1" y="507"/>
                    <a:pt x="312" y="584"/>
                  </a:cubicBezTo>
                  <a:cubicBezTo>
                    <a:pt x="624" y="507"/>
                    <a:pt x="624" y="40"/>
                    <a:pt x="31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6"/>
            <p:cNvSpPr/>
            <p:nvPr/>
          </p:nvSpPr>
          <p:spPr>
            <a:xfrm>
              <a:off x="1357763" y="4260002"/>
              <a:ext cx="36433" cy="28377"/>
            </a:xfrm>
            <a:custGeom>
              <a:avLst/>
              <a:gdLst/>
              <a:ahLst/>
              <a:cxnLst/>
              <a:rect l="l" t="t" r="r" b="b"/>
              <a:pathLst>
                <a:path w="701" h="546" extrusionOk="0">
                  <a:moveTo>
                    <a:pt x="351" y="1"/>
                  </a:moveTo>
                  <a:cubicBezTo>
                    <a:pt x="1" y="1"/>
                    <a:pt x="1" y="546"/>
                    <a:pt x="351" y="546"/>
                  </a:cubicBezTo>
                  <a:cubicBezTo>
                    <a:pt x="701" y="546"/>
                    <a:pt x="701" y="1"/>
                    <a:pt x="35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6"/>
            <p:cNvSpPr/>
            <p:nvPr/>
          </p:nvSpPr>
          <p:spPr>
            <a:xfrm>
              <a:off x="1331466" y="4332814"/>
              <a:ext cx="36485" cy="28377"/>
            </a:xfrm>
            <a:custGeom>
              <a:avLst/>
              <a:gdLst/>
              <a:ahLst/>
              <a:cxnLst/>
              <a:rect l="l" t="t" r="r" b="b"/>
              <a:pathLst>
                <a:path w="702" h="546" extrusionOk="0">
                  <a:moveTo>
                    <a:pt x="351" y="1"/>
                  </a:moveTo>
                  <a:cubicBezTo>
                    <a:pt x="1" y="1"/>
                    <a:pt x="1" y="546"/>
                    <a:pt x="351" y="546"/>
                  </a:cubicBezTo>
                  <a:cubicBezTo>
                    <a:pt x="701" y="546"/>
                    <a:pt x="701" y="1"/>
                    <a:pt x="35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6"/>
            <p:cNvSpPr/>
            <p:nvPr/>
          </p:nvSpPr>
          <p:spPr>
            <a:xfrm>
              <a:off x="1270815" y="4306517"/>
              <a:ext cx="34406" cy="28377"/>
            </a:xfrm>
            <a:custGeom>
              <a:avLst/>
              <a:gdLst/>
              <a:ahLst/>
              <a:cxnLst/>
              <a:rect l="l" t="t" r="r" b="b"/>
              <a:pathLst>
                <a:path w="662" h="546" extrusionOk="0">
                  <a:moveTo>
                    <a:pt x="350" y="1"/>
                  </a:moveTo>
                  <a:cubicBezTo>
                    <a:pt x="0" y="40"/>
                    <a:pt x="0" y="507"/>
                    <a:pt x="350" y="546"/>
                  </a:cubicBezTo>
                  <a:cubicBezTo>
                    <a:pt x="662" y="507"/>
                    <a:pt x="662" y="40"/>
                    <a:pt x="35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6"/>
            <p:cNvSpPr/>
            <p:nvPr/>
          </p:nvSpPr>
          <p:spPr>
            <a:xfrm>
              <a:off x="1418414" y="4243839"/>
              <a:ext cx="34458" cy="30404"/>
            </a:xfrm>
            <a:custGeom>
              <a:avLst/>
              <a:gdLst/>
              <a:ahLst/>
              <a:cxnLst/>
              <a:rect l="l" t="t" r="r" b="b"/>
              <a:pathLst>
                <a:path w="663" h="585" extrusionOk="0">
                  <a:moveTo>
                    <a:pt x="351" y="1"/>
                  </a:moveTo>
                  <a:cubicBezTo>
                    <a:pt x="1" y="40"/>
                    <a:pt x="1" y="507"/>
                    <a:pt x="351" y="584"/>
                  </a:cubicBezTo>
                  <a:cubicBezTo>
                    <a:pt x="662" y="507"/>
                    <a:pt x="662" y="40"/>
                    <a:pt x="35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6"/>
            <p:cNvSpPr/>
            <p:nvPr/>
          </p:nvSpPr>
          <p:spPr>
            <a:xfrm>
              <a:off x="1504063" y="4164530"/>
              <a:ext cx="38720" cy="26922"/>
            </a:xfrm>
            <a:custGeom>
              <a:avLst/>
              <a:gdLst/>
              <a:ahLst/>
              <a:cxnLst/>
              <a:rect l="l" t="t" r="r" b="b"/>
              <a:pathLst>
                <a:path w="745" h="518" extrusionOk="0">
                  <a:moveTo>
                    <a:pt x="405" y="0"/>
                  </a:moveTo>
                  <a:cubicBezTo>
                    <a:pt x="384" y="0"/>
                    <a:pt x="361" y="3"/>
                    <a:pt x="338" y="9"/>
                  </a:cubicBezTo>
                  <a:lnTo>
                    <a:pt x="299" y="9"/>
                  </a:lnTo>
                  <a:cubicBezTo>
                    <a:pt x="1" y="121"/>
                    <a:pt x="95" y="517"/>
                    <a:pt x="410" y="517"/>
                  </a:cubicBezTo>
                  <a:cubicBezTo>
                    <a:pt x="424" y="517"/>
                    <a:pt x="439" y="517"/>
                    <a:pt x="454" y="515"/>
                  </a:cubicBezTo>
                  <a:lnTo>
                    <a:pt x="493" y="515"/>
                  </a:lnTo>
                  <a:cubicBezTo>
                    <a:pt x="745" y="407"/>
                    <a:pt x="664" y="0"/>
                    <a:pt x="40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6"/>
            <p:cNvSpPr/>
            <p:nvPr/>
          </p:nvSpPr>
          <p:spPr>
            <a:xfrm>
              <a:off x="1578227" y="4098215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1"/>
                  </a:moveTo>
                  <a:cubicBezTo>
                    <a:pt x="0" y="1"/>
                    <a:pt x="0" y="546"/>
                    <a:pt x="389" y="546"/>
                  </a:cubicBezTo>
                  <a:cubicBezTo>
                    <a:pt x="739" y="546"/>
                    <a:pt x="739" y="1"/>
                    <a:pt x="38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6"/>
            <p:cNvSpPr/>
            <p:nvPr/>
          </p:nvSpPr>
          <p:spPr>
            <a:xfrm>
              <a:off x="1663148" y="4021401"/>
              <a:ext cx="38460" cy="28325"/>
            </a:xfrm>
            <a:custGeom>
              <a:avLst/>
              <a:gdLst/>
              <a:ahLst/>
              <a:cxnLst/>
              <a:rect l="l" t="t" r="r" b="b"/>
              <a:pathLst>
                <a:path w="740" h="545" extrusionOk="0">
                  <a:moveTo>
                    <a:pt x="351" y="0"/>
                  </a:moveTo>
                  <a:cubicBezTo>
                    <a:pt x="0" y="0"/>
                    <a:pt x="0" y="545"/>
                    <a:pt x="351" y="545"/>
                  </a:cubicBezTo>
                  <a:cubicBezTo>
                    <a:pt x="740" y="545"/>
                    <a:pt x="740" y="0"/>
                    <a:pt x="35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6"/>
            <p:cNvSpPr/>
            <p:nvPr/>
          </p:nvSpPr>
          <p:spPr>
            <a:xfrm>
              <a:off x="833941" y="4144729"/>
              <a:ext cx="171977" cy="297387"/>
            </a:xfrm>
            <a:custGeom>
              <a:avLst/>
              <a:gdLst/>
              <a:ahLst/>
              <a:cxnLst/>
              <a:rect l="l" t="t" r="r" b="b"/>
              <a:pathLst>
                <a:path w="3309" h="5722" fill="none" extrusionOk="0">
                  <a:moveTo>
                    <a:pt x="1" y="1"/>
                  </a:moveTo>
                  <a:cubicBezTo>
                    <a:pt x="1" y="1"/>
                    <a:pt x="3309" y="312"/>
                    <a:pt x="2102" y="5721"/>
                  </a:cubicBezTo>
                </a:path>
              </a:pathLst>
            </a:custGeom>
            <a:noFill/>
            <a:ln w="18475" cap="flat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6"/>
            <p:cNvSpPr/>
            <p:nvPr/>
          </p:nvSpPr>
          <p:spPr>
            <a:xfrm>
              <a:off x="573096" y="4310571"/>
              <a:ext cx="169898" cy="299414"/>
            </a:xfrm>
            <a:custGeom>
              <a:avLst/>
              <a:gdLst/>
              <a:ahLst/>
              <a:cxnLst/>
              <a:rect l="l" t="t" r="r" b="b"/>
              <a:pathLst>
                <a:path w="3269" h="5761" fill="none" extrusionOk="0">
                  <a:moveTo>
                    <a:pt x="0" y="1"/>
                  </a:moveTo>
                  <a:cubicBezTo>
                    <a:pt x="0" y="1"/>
                    <a:pt x="3269" y="351"/>
                    <a:pt x="2101" y="5760"/>
                  </a:cubicBezTo>
                </a:path>
              </a:pathLst>
            </a:custGeom>
            <a:noFill/>
            <a:ln w="18475" cap="flat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6"/>
            <p:cNvSpPr/>
            <p:nvPr/>
          </p:nvSpPr>
          <p:spPr>
            <a:xfrm>
              <a:off x="538690" y="2126411"/>
              <a:ext cx="1761608" cy="1002653"/>
            </a:xfrm>
            <a:custGeom>
              <a:avLst/>
              <a:gdLst/>
              <a:ahLst/>
              <a:cxnLst/>
              <a:rect l="l" t="t" r="r" b="b"/>
              <a:pathLst>
                <a:path w="33895" h="19292" extrusionOk="0">
                  <a:moveTo>
                    <a:pt x="117" y="0"/>
                  </a:moveTo>
                  <a:lnTo>
                    <a:pt x="1" y="12647"/>
                  </a:lnTo>
                  <a:lnTo>
                    <a:pt x="7939" y="12880"/>
                  </a:lnTo>
                  <a:cubicBezTo>
                    <a:pt x="8014" y="12877"/>
                    <a:pt x="8091" y="12876"/>
                    <a:pt x="8169" y="12876"/>
                  </a:cubicBezTo>
                  <a:cubicBezTo>
                    <a:pt x="11159" y="12876"/>
                    <a:pt x="16811" y="14982"/>
                    <a:pt x="16811" y="14982"/>
                  </a:cubicBezTo>
                  <a:cubicBezTo>
                    <a:pt x="25345" y="18880"/>
                    <a:pt x="31045" y="19292"/>
                    <a:pt x="33072" y="19292"/>
                  </a:cubicBezTo>
                  <a:cubicBezTo>
                    <a:pt x="33615" y="19292"/>
                    <a:pt x="33894" y="19262"/>
                    <a:pt x="33894" y="19262"/>
                  </a:cubicBezTo>
                  <a:cubicBezTo>
                    <a:pt x="29147" y="5876"/>
                    <a:pt x="11480" y="817"/>
                    <a:pt x="10546" y="467"/>
                  </a:cubicBezTo>
                  <a:lnTo>
                    <a:pt x="1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>
              <a:off x="1683365" y="2660316"/>
              <a:ext cx="291306" cy="388339"/>
            </a:xfrm>
            <a:custGeom>
              <a:avLst/>
              <a:gdLst/>
              <a:ahLst/>
              <a:cxnLst/>
              <a:rect l="l" t="t" r="r" b="b"/>
              <a:pathLst>
                <a:path w="5605" h="7472" fill="none" extrusionOk="0">
                  <a:moveTo>
                    <a:pt x="5604" y="0"/>
                  </a:moveTo>
                  <a:cubicBezTo>
                    <a:pt x="5604" y="0"/>
                    <a:pt x="1" y="2452"/>
                    <a:pt x="1713" y="7472"/>
                  </a:cubicBezTo>
                </a:path>
              </a:pathLst>
            </a:custGeom>
            <a:noFill/>
            <a:ln w="11675" cap="rnd" cmpd="sng">
              <a:solidFill>
                <a:srgbClr val="FFF3E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>
              <a:off x="1169678" y="2211333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0"/>
                  </a:moveTo>
                  <a:cubicBezTo>
                    <a:pt x="1" y="0"/>
                    <a:pt x="1" y="545"/>
                    <a:pt x="390" y="545"/>
                  </a:cubicBezTo>
                  <a:cubicBezTo>
                    <a:pt x="779" y="545"/>
                    <a:pt x="779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>
              <a:off x="1096866" y="2278064"/>
              <a:ext cx="34458" cy="34458"/>
            </a:xfrm>
            <a:custGeom>
              <a:avLst/>
              <a:gdLst/>
              <a:ahLst/>
              <a:cxnLst/>
              <a:rect l="l" t="t" r="r" b="b"/>
              <a:pathLst>
                <a:path w="663" h="663" extrusionOk="0">
                  <a:moveTo>
                    <a:pt x="312" y="1"/>
                  </a:moveTo>
                  <a:cubicBezTo>
                    <a:pt x="273" y="1"/>
                    <a:pt x="234" y="39"/>
                    <a:pt x="195" y="78"/>
                  </a:cubicBezTo>
                  <a:lnTo>
                    <a:pt x="79" y="156"/>
                  </a:lnTo>
                  <a:cubicBezTo>
                    <a:pt x="40" y="195"/>
                    <a:pt x="40" y="234"/>
                    <a:pt x="40" y="273"/>
                  </a:cubicBezTo>
                  <a:cubicBezTo>
                    <a:pt x="1" y="273"/>
                    <a:pt x="1" y="312"/>
                    <a:pt x="1" y="351"/>
                  </a:cubicBezTo>
                  <a:cubicBezTo>
                    <a:pt x="1" y="390"/>
                    <a:pt x="1" y="429"/>
                    <a:pt x="40" y="468"/>
                  </a:cubicBezTo>
                  <a:cubicBezTo>
                    <a:pt x="40" y="506"/>
                    <a:pt x="40" y="545"/>
                    <a:pt x="79" y="584"/>
                  </a:cubicBezTo>
                  <a:lnTo>
                    <a:pt x="156" y="623"/>
                  </a:lnTo>
                  <a:cubicBezTo>
                    <a:pt x="195" y="623"/>
                    <a:pt x="234" y="662"/>
                    <a:pt x="273" y="662"/>
                  </a:cubicBezTo>
                  <a:lnTo>
                    <a:pt x="351" y="662"/>
                  </a:lnTo>
                  <a:cubicBezTo>
                    <a:pt x="390" y="623"/>
                    <a:pt x="429" y="623"/>
                    <a:pt x="468" y="584"/>
                  </a:cubicBezTo>
                  <a:lnTo>
                    <a:pt x="584" y="506"/>
                  </a:lnTo>
                  <a:cubicBezTo>
                    <a:pt x="623" y="468"/>
                    <a:pt x="623" y="429"/>
                    <a:pt x="662" y="390"/>
                  </a:cubicBezTo>
                  <a:cubicBezTo>
                    <a:pt x="662" y="351"/>
                    <a:pt x="662" y="312"/>
                    <a:pt x="662" y="273"/>
                  </a:cubicBezTo>
                  <a:cubicBezTo>
                    <a:pt x="662" y="234"/>
                    <a:pt x="662" y="234"/>
                    <a:pt x="662" y="195"/>
                  </a:cubicBezTo>
                  <a:cubicBezTo>
                    <a:pt x="623" y="156"/>
                    <a:pt x="623" y="117"/>
                    <a:pt x="584" y="78"/>
                  </a:cubicBezTo>
                  <a:lnTo>
                    <a:pt x="545" y="39"/>
                  </a:lnTo>
                  <a:cubicBezTo>
                    <a:pt x="468" y="39"/>
                    <a:pt x="42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6"/>
            <p:cNvSpPr/>
            <p:nvPr/>
          </p:nvSpPr>
          <p:spPr>
            <a:xfrm>
              <a:off x="1183814" y="2338715"/>
              <a:ext cx="32431" cy="28377"/>
            </a:xfrm>
            <a:custGeom>
              <a:avLst/>
              <a:gdLst/>
              <a:ahLst/>
              <a:cxnLst/>
              <a:rect l="l" t="t" r="r" b="b"/>
              <a:pathLst>
                <a:path w="624" h="546" extrusionOk="0">
                  <a:moveTo>
                    <a:pt x="157" y="1"/>
                  </a:moveTo>
                  <a:cubicBezTo>
                    <a:pt x="118" y="40"/>
                    <a:pt x="118" y="40"/>
                    <a:pt x="79" y="79"/>
                  </a:cubicBezTo>
                  <a:cubicBezTo>
                    <a:pt x="40" y="79"/>
                    <a:pt x="40" y="118"/>
                    <a:pt x="1" y="157"/>
                  </a:cubicBezTo>
                  <a:cubicBezTo>
                    <a:pt x="1" y="196"/>
                    <a:pt x="1" y="234"/>
                    <a:pt x="1" y="273"/>
                  </a:cubicBezTo>
                  <a:lnTo>
                    <a:pt x="1" y="351"/>
                  </a:lnTo>
                  <a:cubicBezTo>
                    <a:pt x="40" y="390"/>
                    <a:pt x="40" y="429"/>
                    <a:pt x="79" y="468"/>
                  </a:cubicBezTo>
                  <a:lnTo>
                    <a:pt x="157" y="507"/>
                  </a:lnTo>
                  <a:cubicBezTo>
                    <a:pt x="196" y="546"/>
                    <a:pt x="234" y="546"/>
                    <a:pt x="273" y="546"/>
                  </a:cubicBezTo>
                  <a:lnTo>
                    <a:pt x="468" y="546"/>
                  </a:lnTo>
                  <a:cubicBezTo>
                    <a:pt x="507" y="507"/>
                    <a:pt x="546" y="507"/>
                    <a:pt x="546" y="468"/>
                  </a:cubicBezTo>
                  <a:cubicBezTo>
                    <a:pt x="585" y="429"/>
                    <a:pt x="624" y="429"/>
                    <a:pt x="624" y="390"/>
                  </a:cubicBezTo>
                  <a:cubicBezTo>
                    <a:pt x="624" y="351"/>
                    <a:pt x="624" y="312"/>
                    <a:pt x="624" y="273"/>
                  </a:cubicBezTo>
                  <a:lnTo>
                    <a:pt x="624" y="196"/>
                  </a:lnTo>
                  <a:cubicBezTo>
                    <a:pt x="585" y="157"/>
                    <a:pt x="585" y="118"/>
                    <a:pt x="546" y="79"/>
                  </a:cubicBezTo>
                  <a:lnTo>
                    <a:pt x="507" y="40"/>
                  </a:lnTo>
                  <a:cubicBezTo>
                    <a:pt x="429" y="1"/>
                    <a:pt x="390" y="1"/>
                    <a:pt x="351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6"/>
            <p:cNvSpPr/>
            <p:nvPr/>
          </p:nvSpPr>
          <p:spPr>
            <a:xfrm>
              <a:off x="1280897" y="2282118"/>
              <a:ext cx="38512" cy="28377"/>
            </a:xfrm>
            <a:custGeom>
              <a:avLst/>
              <a:gdLst/>
              <a:ahLst/>
              <a:cxnLst/>
              <a:rect l="l" t="t" r="r" b="b"/>
              <a:pathLst>
                <a:path w="741" h="546" extrusionOk="0">
                  <a:moveTo>
                    <a:pt x="390" y="0"/>
                  </a:moveTo>
                  <a:cubicBezTo>
                    <a:pt x="1" y="0"/>
                    <a:pt x="1" y="545"/>
                    <a:pt x="390" y="545"/>
                  </a:cubicBezTo>
                  <a:cubicBezTo>
                    <a:pt x="740" y="545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6"/>
            <p:cNvSpPr/>
            <p:nvPr/>
          </p:nvSpPr>
          <p:spPr>
            <a:xfrm>
              <a:off x="1274868" y="2346823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39" y="584"/>
                    <a:pt x="739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6"/>
            <p:cNvSpPr/>
            <p:nvPr/>
          </p:nvSpPr>
          <p:spPr>
            <a:xfrm>
              <a:off x="1418414" y="2344796"/>
              <a:ext cx="38512" cy="30404"/>
            </a:xfrm>
            <a:custGeom>
              <a:avLst/>
              <a:gdLst/>
              <a:ahLst/>
              <a:cxnLst/>
              <a:rect l="l" t="t" r="r" b="b"/>
              <a:pathLst>
                <a:path w="741" h="585" extrusionOk="0">
                  <a:moveTo>
                    <a:pt x="351" y="1"/>
                  </a:moveTo>
                  <a:cubicBezTo>
                    <a:pt x="1" y="1"/>
                    <a:pt x="1" y="584"/>
                    <a:pt x="351" y="584"/>
                  </a:cubicBezTo>
                  <a:cubicBezTo>
                    <a:pt x="740" y="584"/>
                    <a:pt x="740" y="1"/>
                    <a:pt x="351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6"/>
            <p:cNvSpPr/>
            <p:nvPr/>
          </p:nvSpPr>
          <p:spPr>
            <a:xfrm>
              <a:off x="1489199" y="2352904"/>
              <a:ext cx="32431" cy="30404"/>
            </a:xfrm>
            <a:custGeom>
              <a:avLst/>
              <a:gdLst/>
              <a:ahLst/>
              <a:cxnLst/>
              <a:rect l="l" t="t" r="r" b="b"/>
              <a:pathLst>
                <a:path w="624" h="585" extrusionOk="0">
                  <a:moveTo>
                    <a:pt x="234" y="0"/>
                  </a:moveTo>
                  <a:cubicBezTo>
                    <a:pt x="195" y="0"/>
                    <a:pt x="157" y="0"/>
                    <a:pt x="157" y="39"/>
                  </a:cubicBezTo>
                  <a:cubicBezTo>
                    <a:pt x="79" y="39"/>
                    <a:pt x="1" y="117"/>
                    <a:pt x="1" y="195"/>
                  </a:cubicBezTo>
                  <a:cubicBezTo>
                    <a:pt x="1" y="234"/>
                    <a:pt x="1" y="234"/>
                    <a:pt x="1" y="273"/>
                  </a:cubicBezTo>
                  <a:lnTo>
                    <a:pt x="1" y="351"/>
                  </a:lnTo>
                  <a:cubicBezTo>
                    <a:pt x="1" y="428"/>
                    <a:pt x="40" y="467"/>
                    <a:pt x="79" y="506"/>
                  </a:cubicBezTo>
                  <a:lnTo>
                    <a:pt x="118" y="545"/>
                  </a:lnTo>
                  <a:cubicBezTo>
                    <a:pt x="157" y="545"/>
                    <a:pt x="195" y="584"/>
                    <a:pt x="273" y="584"/>
                  </a:cubicBezTo>
                  <a:lnTo>
                    <a:pt x="273" y="545"/>
                  </a:lnTo>
                  <a:lnTo>
                    <a:pt x="468" y="545"/>
                  </a:lnTo>
                  <a:cubicBezTo>
                    <a:pt x="546" y="506"/>
                    <a:pt x="585" y="467"/>
                    <a:pt x="624" y="390"/>
                  </a:cubicBezTo>
                  <a:cubicBezTo>
                    <a:pt x="624" y="351"/>
                    <a:pt x="624" y="312"/>
                    <a:pt x="624" y="273"/>
                  </a:cubicBezTo>
                  <a:lnTo>
                    <a:pt x="624" y="195"/>
                  </a:lnTo>
                  <a:cubicBezTo>
                    <a:pt x="624" y="156"/>
                    <a:pt x="585" y="117"/>
                    <a:pt x="546" y="78"/>
                  </a:cubicBezTo>
                  <a:lnTo>
                    <a:pt x="507" y="39"/>
                  </a:lnTo>
                  <a:cubicBezTo>
                    <a:pt x="429" y="0"/>
                    <a:pt x="390" y="0"/>
                    <a:pt x="351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6"/>
            <p:cNvSpPr/>
            <p:nvPr/>
          </p:nvSpPr>
          <p:spPr>
            <a:xfrm>
              <a:off x="1570119" y="2407526"/>
              <a:ext cx="38460" cy="28325"/>
            </a:xfrm>
            <a:custGeom>
              <a:avLst/>
              <a:gdLst/>
              <a:ahLst/>
              <a:cxnLst/>
              <a:rect l="l" t="t" r="r" b="b"/>
              <a:pathLst>
                <a:path w="740" h="545" extrusionOk="0">
                  <a:moveTo>
                    <a:pt x="390" y="0"/>
                  </a:moveTo>
                  <a:cubicBezTo>
                    <a:pt x="0" y="0"/>
                    <a:pt x="0" y="545"/>
                    <a:pt x="390" y="545"/>
                  </a:cubicBezTo>
                  <a:cubicBezTo>
                    <a:pt x="740" y="545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6"/>
            <p:cNvSpPr/>
            <p:nvPr/>
          </p:nvSpPr>
          <p:spPr>
            <a:xfrm>
              <a:off x="1646985" y="2449987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78" y="545"/>
                    <a:pt x="778" y="0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6"/>
            <p:cNvSpPr/>
            <p:nvPr/>
          </p:nvSpPr>
          <p:spPr>
            <a:xfrm>
              <a:off x="1717771" y="2518745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40" y="545"/>
                    <a:pt x="740" y="0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6"/>
            <p:cNvSpPr/>
            <p:nvPr/>
          </p:nvSpPr>
          <p:spPr>
            <a:xfrm>
              <a:off x="1620688" y="2518745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40" y="545"/>
                    <a:pt x="740" y="0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6"/>
            <p:cNvSpPr/>
            <p:nvPr/>
          </p:nvSpPr>
          <p:spPr>
            <a:xfrm>
              <a:off x="1551929" y="2492447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50" y="0"/>
                  </a:moveTo>
                  <a:cubicBezTo>
                    <a:pt x="0" y="0"/>
                    <a:pt x="0" y="545"/>
                    <a:pt x="350" y="545"/>
                  </a:cubicBezTo>
                  <a:cubicBezTo>
                    <a:pt x="740" y="545"/>
                    <a:pt x="740" y="0"/>
                    <a:pt x="35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6"/>
            <p:cNvSpPr/>
            <p:nvPr/>
          </p:nvSpPr>
          <p:spPr>
            <a:xfrm>
              <a:off x="1497307" y="2466150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1"/>
                  </a:moveTo>
                  <a:cubicBezTo>
                    <a:pt x="1" y="1"/>
                    <a:pt x="1" y="545"/>
                    <a:pt x="390" y="545"/>
                  </a:cubicBezTo>
                  <a:cubicBezTo>
                    <a:pt x="779" y="545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6"/>
            <p:cNvSpPr/>
            <p:nvPr/>
          </p:nvSpPr>
          <p:spPr>
            <a:xfrm>
              <a:off x="1406305" y="2456015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90" y="1"/>
                  </a:moveTo>
                  <a:cubicBezTo>
                    <a:pt x="0" y="1"/>
                    <a:pt x="0" y="585"/>
                    <a:pt x="390" y="585"/>
                  </a:cubicBezTo>
                  <a:cubicBezTo>
                    <a:pt x="779" y="585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>
              <a:off x="1303141" y="2468177"/>
              <a:ext cx="40539" cy="28377"/>
            </a:xfrm>
            <a:custGeom>
              <a:avLst/>
              <a:gdLst/>
              <a:ahLst/>
              <a:cxnLst/>
              <a:rect l="l" t="t" r="r" b="b"/>
              <a:pathLst>
                <a:path w="780" h="546" extrusionOk="0">
                  <a:moveTo>
                    <a:pt x="390" y="0"/>
                  </a:moveTo>
                  <a:cubicBezTo>
                    <a:pt x="1" y="0"/>
                    <a:pt x="1" y="545"/>
                    <a:pt x="390" y="545"/>
                  </a:cubicBezTo>
                  <a:cubicBezTo>
                    <a:pt x="779" y="545"/>
                    <a:pt x="779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>
              <a:off x="1200029" y="2421662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79" y="545"/>
                    <a:pt x="779" y="0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>
              <a:off x="1080702" y="2389284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1"/>
                  </a:moveTo>
                  <a:cubicBezTo>
                    <a:pt x="0" y="1"/>
                    <a:pt x="0" y="546"/>
                    <a:pt x="390" y="546"/>
                  </a:cubicBezTo>
                  <a:cubicBezTo>
                    <a:pt x="779" y="546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>
              <a:off x="1003836" y="2350877"/>
              <a:ext cx="38512" cy="30404"/>
            </a:xfrm>
            <a:custGeom>
              <a:avLst/>
              <a:gdLst/>
              <a:ahLst/>
              <a:cxnLst/>
              <a:rect l="l" t="t" r="r" b="b"/>
              <a:pathLst>
                <a:path w="741" h="585" extrusionOk="0">
                  <a:moveTo>
                    <a:pt x="390" y="0"/>
                  </a:moveTo>
                  <a:cubicBezTo>
                    <a:pt x="1" y="0"/>
                    <a:pt x="1" y="584"/>
                    <a:pt x="390" y="584"/>
                  </a:cubicBezTo>
                  <a:cubicBezTo>
                    <a:pt x="740" y="584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>
              <a:off x="912834" y="2300308"/>
              <a:ext cx="28377" cy="32431"/>
            </a:xfrm>
            <a:custGeom>
              <a:avLst/>
              <a:gdLst/>
              <a:ahLst/>
              <a:cxnLst/>
              <a:rect l="l" t="t" r="r" b="b"/>
              <a:pathLst>
                <a:path w="546" h="624" extrusionOk="0">
                  <a:moveTo>
                    <a:pt x="195" y="1"/>
                  </a:moveTo>
                  <a:cubicBezTo>
                    <a:pt x="156" y="40"/>
                    <a:pt x="117" y="40"/>
                    <a:pt x="78" y="78"/>
                  </a:cubicBezTo>
                  <a:lnTo>
                    <a:pt x="39" y="156"/>
                  </a:lnTo>
                  <a:cubicBezTo>
                    <a:pt x="1" y="195"/>
                    <a:pt x="1" y="234"/>
                    <a:pt x="1" y="273"/>
                  </a:cubicBezTo>
                  <a:lnTo>
                    <a:pt x="1" y="390"/>
                  </a:lnTo>
                  <a:cubicBezTo>
                    <a:pt x="1" y="429"/>
                    <a:pt x="1" y="468"/>
                    <a:pt x="1" y="468"/>
                  </a:cubicBezTo>
                  <a:cubicBezTo>
                    <a:pt x="1" y="506"/>
                    <a:pt x="39" y="545"/>
                    <a:pt x="78" y="584"/>
                  </a:cubicBezTo>
                  <a:cubicBezTo>
                    <a:pt x="78" y="584"/>
                    <a:pt x="117" y="623"/>
                    <a:pt x="156" y="623"/>
                  </a:cubicBezTo>
                  <a:lnTo>
                    <a:pt x="351" y="623"/>
                  </a:lnTo>
                  <a:cubicBezTo>
                    <a:pt x="390" y="623"/>
                    <a:pt x="429" y="584"/>
                    <a:pt x="468" y="545"/>
                  </a:cubicBezTo>
                  <a:lnTo>
                    <a:pt x="506" y="506"/>
                  </a:lnTo>
                  <a:cubicBezTo>
                    <a:pt x="545" y="468"/>
                    <a:pt x="545" y="429"/>
                    <a:pt x="545" y="351"/>
                  </a:cubicBezTo>
                  <a:lnTo>
                    <a:pt x="545" y="273"/>
                  </a:lnTo>
                  <a:cubicBezTo>
                    <a:pt x="545" y="234"/>
                    <a:pt x="545" y="234"/>
                    <a:pt x="545" y="195"/>
                  </a:cubicBezTo>
                  <a:cubicBezTo>
                    <a:pt x="506" y="156"/>
                    <a:pt x="506" y="117"/>
                    <a:pt x="468" y="78"/>
                  </a:cubicBezTo>
                  <a:cubicBezTo>
                    <a:pt x="429" y="78"/>
                    <a:pt x="429" y="40"/>
                    <a:pt x="390" y="40"/>
                  </a:cubicBezTo>
                  <a:cubicBezTo>
                    <a:pt x="351" y="1"/>
                    <a:pt x="312" y="1"/>
                    <a:pt x="273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>
              <a:off x="969483" y="2255821"/>
              <a:ext cx="34406" cy="28377"/>
            </a:xfrm>
            <a:custGeom>
              <a:avLst/>
              <a:gdLst/>
              <a:ahLst/>
              <a:cxnLst/>
              <a:rect l="l" t="t" r="r" b="b"/>
              <a:pathLst>
                <a:path w="662" h="546" extrusionOk="0">
                  <a:moveTo>
                    <a:pt x="311" y="1"/>
                  </a:moveTo>
                  <a:cubicBezTo>
                    <a:pt x="0" y="39"/>
                    <a:pt x="0" y="506"/>
                    <a:pt x="311" y="545"/>
                  </a:cubicBezTo>
                  <a:cubicBezTo>
                    <a:pt x="662" y="506"/>
                    <a:pt x="662" y="39"/>
                    <a:pt x="311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>
              <a:off x="1076649" y="2221415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1"/>
                  </a:moveTo>
                  <a:cubicBezTo>
                    <a:pt x="1" y="1"/>
                    <a:pt x="1" y="546"/>
                    <a:pt x="390" y="546"/>
                  </a:cubicBezTo>
                  <a:cubicBezTo>
                    <a:pt x="779" y="546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>
              <a:off x="1169678" y="2269957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90" y="1"/>
                  </a:moveTo>
                  <a:cubicBezTo>
                    <a:pt x="1" y="1"/>
                    <a:pt x="1" y="585"/>
                    <a:pt x="390" y="585"/>
                  </a:cubicBezTo>
                  <a:cubicBezTo>
                    <a:pt x="740" y="585"/>
                    <a:pt x="740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>
              <a:off x="1555983" y="2441879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1"/>
                  </a:moveTo>
                  <a:cubicBezTo>
                    <a:pt x="0" y="1"/>
                    <a:pt x="0" y="545"/>
                    <a:pt x="389" y="545"/>
                  </a:cubicBezTo>
                  <a:cubicBezTo>
                    <a:pt x="778" y="545"/>
                    <a:pt x="778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>
              <a:off x="1458900" y="2385230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89" y="1"/>
                  </a:moveTo>
                  <a:cubicBezTo>
                    <a:pt x="0" y="1"/>
                    <a:pt x="0" y="585"/>
                    <a:pt x="389" y="585"/>
                  </a:cubicBezTo>
                  <a:cubicBezTo>
                    <a:pt x="778" y="585"/>
                    <a:pt x="778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>
              <a:off x="1380007" y="2413451"/>
              <a:ext cx="40487" cy="28481"/>
            </a:xfrm>
            <a:custGeom>
              <a:avLst/>
              <a:gdLst/>
              <a:ahLst/>
              <a:cxnLst/>
              <a:rect l="l" t="t" r="r" b="b"/>
              <a:pathLst>
                <a:path w="779" h="548" extrusionOk="0">
                  <a:moveTo>
                    <a:pt x="426" y="1"/>
                  </a:moveTo>
                  <a:cubicBezTo>
                    <a:pt x="414" y="1"/>
                    <a:pt x="402" y="2"/>
                    <a:pt x="390" y="3"/>
                  </a:cubicBezTo>
                  <a:cubicBezTo>
                    <a:pt x="1" y="3"/>
                    <a:pt x="1" y="548"/>
                    <a:pt x="390" y="548"/>
                  </a:cubicBezTo>
                  <a:cubicBezTo>
                    <a:pt x="766" y="548"/>
                    <a:pt x="778" y="1"/>
                    <a:pt x="426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>
              <a:off x="1289005" y="2409501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90" y="1"/>
                  </a:moveTo>
                  <a:cubicBezTo>
                    <a:pt x="0" y="1"/>
                    <a:pt x="0" y="585"/>
                    <a:pt x="390" y="585"/>
                  </a:cubicBezTo>
                  <a:cubicBezTo>
                    <a:pt x="779" y="585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1042295" y="2318498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1"/>
                  </a:moveTo>
                  <a:cubicBezTo>
                    <a:pt x="0" y="1"/>
                    <a:pt x="0" y="585"/>
                    <a:pt x="389" y="585"/>
                  </a:cubicBezTo>
                  <a:cubicBezTo>
                    <a:pt x="739" y="585"/>
                    <a:pt x="739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-215678" y="1986971"/>
              <a:ext cx="1369267" cy="3025891"/>
            </a:xfrm>
            <a:custGeom>
              <a:avLst/>
              <a:gdLst/>
              <a:ahLst/>
              <a:cxnLst/>
              <a:rect l="l" t="t" r="r" b="b"/>
              <a:pathLst>
                <a:path w="26346" h="58221" extrusionOk="0">
                  <a:moveTo>
                    <a:pt x="14904" y="1"/>
                  </a:moveTo>
                  <a:cubicBezTo>
                    <a:pt x="11114" y="1"/>
                    <a:pt x="7467" y="1634"/>
                    <a:pt x="6032" y="3345"/>
                  </a:cubicBezTo>
                  <a:cubicBezTo>
                    <a:pt x="4009" y="5757"/>
                    <a:pt x="6499" y="18404"/>
                    <a:pt x="7278" y="21634"/>
                  </a:cubicBezTo>
                  <a:cubicBezTo>
                    <a:pt x="8056" y="24903"/>
                    <a:pt x="5371" y="26965"/>
                    <a:pt x="5371" y="26965"/>
                  </a:cubicBezTo>
                  <a:cubicBezTo>
                    <a:pt x="701" y="33814"/>
                    <a:pt x="1" y="39729"/>
                    <a:pt x="468" y="44710"/>
                  </a:cubicBezTo>
                  <a:cubicBezTo>
                    <a:pt x="935" y="49691"/>
                    <a:pt x="1013" y="55917"/>
                    <a:pt x="1013" y="55917"/>
                  </a:cubicBezTo>
                  <a:cubicBezTo>
                    <a:pt x="2342" y="57700"/>
                    <a:pt x="4651" y="58221"/>
                    <a:pt x="6893" y="58221"/>
                  </a:cubicBezTo>
                  <a:cubicBezTo>
                    <a:pt x="10031" y="58221"/>
                    <a:pt x="13037" y="57201"/>
                    <a:pt x="13037" y="57201"/>
                  </a:cubicBezTo>
                  <a:cubicBezTo>
                    <a:pt x="10235" y="53232"/>
                    <a:pt x="9418" y="49846"/>
                    <a:pt x="11247" y="48640"/>
                  </a:cubicBezTo>
                  <a:cubicBezTo>
                    <a:pt x="24205" y="40235"/>
                    <a:pt x="24555" y="35604"/>
                    <a:pt x="25450" y="31829"/>
                  </a:cubicBezTo>
                  <a:cubicBezTo>
                    <a:pt x="26345" y="28055"/>
                    <a:pt x="22726" y="18638"/>
                    <a:pt x="22765" y="16848"/>
                  </a:cubicBezTo>
                  <a:cubicBezTo>
                    <a:pt x="22804" y="15058"/>
                    <a:pt x="22960" y="15914"/>
                    <a:pt x="20975" y="15291"/>
                  </a:cubicBezTo>
                  <a:cubicBezTo>
                    <a:pt x="18991" y="14707"/>
                    <a:pt x="18640" y="9726"/>
                    <a:pt x="18057" y="7314"/>
                  </a:cubicBezTo>
                  <a:cubicBezTo>
                    <a:pt x="17473" y="4862"/>
                    <a:pt x="23816" y="5096"/>
                    <a:pt x="24867" y="4084"/>
                  </a:cubicBezTo>
                  <a:cubicBezTo>
                    <a:pt x="25917" y="3072"/>
                    <a:pt x="24516" y="3228"/>
                    <a:pt x="19496" y="932"/>
                  </a:cubicBezTo>
                  <a:cubicBezTo>
                    <a:pt x="18037" y="276"/>
                    <a:pt x="16458" y="1"/>
                    <a:pt x="149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124113" y="2367040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1"/>
                  </a:moveTo>
                  <a:cubicBezTo>
                    <a:pt x="0" y="1"/>
                    <a:pt x="0" y="546"/>
                    <a:pt x="389" y="546"/>
                  </a:cubicBezTo>
                  <a:cubicBezTo>
                    <a:pt x="740" y="546"/>
                    <a:pt x="740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124113" y="2213360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51" y="0"/>
                  </a:moveTo>
                  <a:cubicBezTo>
                    <a:pt x="0" y="0"/>
                    <a:pt x="0" y="584"/>
                    <a:pt x="351" y="584"/>
                  </a:cubicBezTo>
                  <a:cubicBezTo>
                    <a:pt x="740" y="584"/>
                    <a:pt x="740" y="0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213088" y="2284145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0"/>
                  </a:moveTo>
                  <a:cubicBezTo>
                    <a:pt x="0" y="0"/>
                    <a:pt x="0" y="545"/>
                    <a:pt x="390" y="545"/>
                  </a:cubicBezTo>
                  <a:cubicBezTo>
                    <a:pt x="779" y="545"/>
                    <a:pt x="779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198952" y="2332687"/>
              <a:ext cx="38460" cy="30352"/>
            </a:xfrm>
            <a:custGeom>
              <a:avLst/>
              <a:gdLst/>
              <a:ahLst/>
              <a:cxnLst/>
              <a:rect l="l" t="t" r="r" b="b"/>
              <a:pathLst>
                <a:path w="740" h="584" extrusionOk="0">
                  <a:moveTo>
                    <a:pt x="389" y="0"/>
                  </a:moveTo>
                  <a:cubicBezTo>
                    <a:pt x="0" y="0"/>
                    <a:pt x="0" y="584"/>
                    <a:pt x="389" y="584"/>
                  </a:cubicBezTo>
                  <a:cubicBezTo>
                    <a:pt x="739" y="584"/>
                    <a:pt x="739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298010" y="2144601"/>
              <a:ext cx="40539" cy="28377"/>
            </a:xfrm>
            <a:custGeom>
              <a:avLst/>
              <a:gdLst/>
              <a:ahLst/>
              <a:cxnLst/>
              <a:rect l="l" t="t" r="r" b="b"/>
              <a:pathLst>
                <a:path w="780" h="546" extrusionOk="0">
                  <a:moveTo>
                    <a:pt x="390" y="0"/>
                  </a:moveTo>
                  <a:cubicBezTo>
                    <a:pt x="1" y="0"/>
                    <a:pt x="1" y="545"/>
                    <a:pt x="390" y="545"/>
                  </a:cubicBezTo>
                  <a:cubicBezTo>
                    <a:pt x="779" y="545"/>
                    <a:pt x="779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>
              <a:off x="198952" y="2124384"/>
              <a:ext cx="28325" cy="33886"/>
            </a:xfrm>
            <a:custGeom>
              <a:avLst/>
              <a:gdLst/>
              <a:ahLst/>
              <a:cxnLst/>
              <a:rect l="l" t="t" r="r" b="b"/>
              <a:pathLst>
                <a:path w="545" h="652" extrusionOk="0">
                  <a:moveTo>
                    <a:pt x="234" y="0"/>
                  </a:moveTo>
                  <a:cubicBezTo>
                    <a:pt x="156" y="0"/>
                    <a:pt x="117" y="39"/>
                    <a:pt x="78" y="78"/>
                  </a:cubicBezTo>
                  <a:lnTo>
                    <a:pt x="39" y="156"/>
                  </a:lnTo>
                  <a:cubicBezTo>
                    <a:pt x="0" y="195"/>
                    <a:pt x="0" y="234"/>
                    <a:pt x="0" y="273"/>
                  </a:cubicBezTo>
                  <a:lnTo>
                    <a:pt x="0" y="389"/>
                  </a:lnTo>
                  <a:cubicBezTo>
                    <a:pt x="0" y="428"/>
                    <a:pt x="0" y="467"/>
                    <a:pt x="39" y="506"/>
                  </a:cubicBezTo>
                  <a:cubicBezTo>
                    <a:pt x="39" y="506"/>
                    <a:pt x="78" y="545"/>
                    <a:pt x="78" y="584"/>
                  </a:cubicBezTo>
                  <a:cubicBezTo>
                    <a:pt x="117" y="623"/>
                    <a:pt x="156" y="623"/>
                    <a:pt x="195" y="623"/>
                  </a:cubicBezTo>
                  <a:cubicBezTo>
                    <a:pt x="214" y="642"/>
                    <a:pt x="224" y="652"/>
                    <a:pt x="234" y="652"/>
                  </a:cubicBezTo>
                  <a:cubicBezTo>
                    <a:pt x="243" y="652"/>
                    <a:pt x="253" y="642"/>
                    <a:pt x="272" y="623"/>
                  </a:cubicBezTo>
                  <a:lnTo>
                    <a:pt x="350" y="623"/>
                  </a:lnTo>
                  <a:cubicBezTo>
                    <a:pt x="389" y="623"/>
                    <a:pt x="428" y="584"/>
                    <a:pt x="467" y="584"/>
                  </a:cubicBezTo>
                  <a:lnTo>
                    <a:pt x="506" y="506"/>
                  </a:lnTo>
                  <a:cubicBezTo>
                    <a:pt x="506" y="467"/>
                    <a:pt x="545" y="428"/>
                    <a:pt x="545" y="350"/>
                  </a:cubicBez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06" y="78"/>
                    <a:pt x="467" y="39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>
              <a:off x="241413" y="2164818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50" y="0"/>
                  </a:moveTo>
                  <a:cubicBezTo>
                    <a:pt x="0" y="0"/>
                    <a:pt x="0" y="545"/>
                    <a:pt x="350" y="545"/>
                  </a:cubicBezTo>
                  <a:cubicBezTo>
                    <a:pt x="740" y="545"/>
                    <a:pt x="740" y="0"/>
                    <a:pt x="3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364741" y="2053599"/>
              <a:ext cx="38512" cy="28325"/>
            </a:xfrm>
            <a:custGeom>
              <a:avLst/>
              <a:gdLst/>
              <a:ahLst/>
              <a:cxnLst/>
              <a:rect l="l" t="t" r="r" b="b"/>
              <a:pathLst>
                <a:path w="741" h="545" extrusionOk="0">
                  <a:moveTo>
                    <a:pt x="351" y="0"/>
                  </a:moveTo>
                  <a:cubicBezTo>
                    <a:pt x="1" y="0"/>
                    <a:pt x="1" y="545"/>
                    <a:pt x="351" y="545"/>
                  </a:cubicBezTo>
                  <a:cubicBezTo>
                    <a:pt x="740" y="545"/>
                    <a:pt x="740" y="0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405227" y="2104115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1"/>
                  </a:moveTo>
                  <a:cubicBezTo>
                    <a:pt x="0" y="1"/>
                    <a:pt x="0" y="546"/>
                    <a:pt x="389" y="546"/>
                  </a:cubicBezTo>
                  <a:cubicBezTo>
                    <a:pt x="740" y="546"/>
                    <a:pt x="740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496230" y="2011086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51" y="1"/>
                  </a:moveTo>
                  <a:cubicBezTo>
                    <a:pt x="0" y="1"/>
                    <a:pt x="0" y="546"/>
                    <a:pt x="351" y="546"/>
                  </a:cubicBezTo>
                  <a:cubicBezTo>
                    <a:pt x="740" y="546"/>
                    <a:pt x="740" y="1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587232" y="2045491"/>
              <a:ext cx="34458" cy="28377"/>
            </a:xfrm>
            <a:custGeom>
              <a:avLst/>
              <a:gdLst/>
              <a:ahLst/>
              <a:cxnLst/>
              <a:rect l="l" t="t" r="r" b="b"/>
              <a:pathLst>
                <a:path w="663" h="546" extrusionOk="0">
                  <a:moveTo>
                    <a:pt x="312" y="0"/>
                  </a:moveTo>
                  <a:cubicBezTo>
                    <a:pt x="0" y="39"/>
                    <a:pt x="0" y="506"/>
                    <a:pt x="312" y="545"/>
                  </a:cubicBezTo>
                  <a:cubicBezTo>
                    <a:pt x="662" y="506"/>
                    <a:pt x="662" y="39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294008" y="2056094"/>
              <a:ext cx="34406" cy="29884"/>
            </a:xfrm>
            <a:custGeom>
              <a:avLst/>
              <a:gdLst/>
              <a:ahLst/>
              <a:cxnLst/>
              <a:rect l="l" t="t" r="r" b="b"/>
              <a:pathLst>
                <a:path w="662" h="575" extrusionOk="0">
                  <a:moveTo>
                    <a:pt x="214" y="1"/>
                  </a:moveTo>
                  <a:cubicBezTo>
                    <a:pt x="195" y="1"/>
                    <a:pt x="175" y="11"/>
                    <a:pt x="156" y="30"/>
                  </a:cubicBezTo>
                  <a:cubicBezTo>
                    <a:pt x="117" y="30"/>
                    <a:pt x="78" y="30"/>
                    <a:pt x="78" y="69"/>
                  </a:cubicBezTo>
                  <a:cubicBezTo>
                    <a:pt x="39" y="108"/>
                    <a:pt x="0" y="108"/>
                    <a:pt x="0" y="147"/>
                  </a:cubicBezTo>
                  <a:cubicBezTo>
                    <a:pt x="0" y="186"/>
                    <a:pt x="0" y="225"/>
                    <a:pt x="0" y="263"/>
                  </a:cubicBezTo>
                  <a:lnTo>
                    <a:pt x="0" y="341"/>
                  </a:lnTo>
                  <a:cubicBezTo>
                    <a:pt x="0" y="380"/>
                    <a:pt x="39" y="419"/>
                    <a:pt x="39" y="458"/>
                  </a:cubicBezTo>
                  <a:lnTo>
                    <a:pt x="117" y="497"/>
                  </a:lnTo>
                  <a:cubicBezTo>
                    <a:pt x="156" y="536"/>
                    <a:pt x="195" y="536"/>
                    <a:pt x="272" y="536"/>
                  </a:cubicBezTo>
                  <a:lnTo>
                    <a:pt x="233" y="575"/>
                  </a:lnTo>
                  <a:lnTo>
                    <a:pt x="467" y="575"/>
                  </a:lnTo>
                  <a:cubicBezTo>
                    <a:pt x="506" y="536"/>
                    <a:pt x="545" y="536"/>
                    <a:pt x="584" y="497"/>
                  </a:cubicBezTo>
                  <a:cubicBezTo>
                    <a:pt x="584" y="458"/>
                    <a:pt x="623" y="419"/>
                    <a:pt x="623" y="419"/>
                  </a:cubicBezTo>
                  <a:cubicBezTo>
                    <a:pt x="623" y="380"/>
                    <a:pt x="662" y="341"/>
                    <a:pt x="662" y="302"/>
                  </a:cubicBezTo>
                  <a:lnTo>
                    <a:pt x="662" y="225"/>
                  </a:lnTo>
                  <a:cubicBezTo>
                    <a:pt x="623" y="186"/>
                    <a:pt x="584" y="108"/>
                    <a:pt x="584" y="108"/>
                  </a:cubicBezTo>
                  <a:lnTo>
                    <a:pt x="506" y="69"/>
                  </a:lnTo>
                  <a:cubicBezTo>
                    <a:pt x="467" y="30"/>
                    <a:pt x="428" y="30"/>
                    <a:pt x="350" y="30"/>
                  </a:cubicBezTo>
                  <a:lnTo>
                    <a:pt x="272" y="30"/>
                  </a:lnTo>
                  <a:cubicBezTo>
                    <a:pt x="253" y="11"/>
                    <a:pt x="233" y="1"/>
                    <a:pt x="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132168" y="2122357"/>
              <a:ext cx="38512" cy="30352"/>
            </a:xfrm>
            <a:custGeom>
              <a:avLst/>
              <a:gdLst/>
              <a:ahLst/>
              <a:cxnLst/>
              <a:rect l="l" t="t" r="r" b="b"/>
              <a:pathLst>
                <a:path w="741" h="584" extrusionOk="0">
                  <a:moveTo>
                    <a:pt x="390" y="0"/>
                  </a:moveTo>
                  <a:cubicBezTo>
                    <a:pt x="1" y="0"/>
                    <a:pt x="1" y="584"/>
                    <a:pt x="390" y="584"/>
                  </a:cubicBezTo>
                  <a:cubicBezTo>
                    <a:pt x="740" y="584"/>
                    <a:pt x="740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190844" y="2195170"/>
              <a:ext cx="40487" cy="28325"/>
            </a:xfrm>
            <a:custGeom>
              <a:avLst/>
              <a:gdLst/>
              <a:ahLst/>
              <a:cxnLst/>
              <a:rect l="l" t="t" r="r" b="b"/>
              <a:pathLst>
                <a:path w="779" h="545" extrusionOk="0">
                  <a:moveTo>
                    <a:pt x="390" y="0"/>
                  </a:moveTo>
                  <a:cubicBezTo>
                    <a:pt x="0" y="0"/>
                    <a:pt x="0" y="545"/>
                    <a:pt x="390" y="545"/>
                  </a:cubicBezTo>
                  <a:cubicBezTo>
                    <a:pt x="779" y="545"/>
                    <a:pt x="779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122086" y="2286172"/>
              <a:ext cx="38460" cy="30352"/>
            </a:xfrm>
            <a:custGeom>
              <a:avLst/>
              <a:gdLst/>
              <a:ahLst/>
              <a:cxnLst/>
              <a:rect l="l" t="t" r="r" b="b"/>
              <a:pathLst>
                <a:path w="740" h="584" extrusionOk="0">
                  <a:moveTo>
                    <a:pt x="351" y="0"/>
                  </a:moveTo>
                  <a:cubicBezTo>
                    <a:pt x="0" y="0"/>
                    <a:pt x="0" y="584"/>
                    <a:pt x="351" y="584"/>
                  </a:cubicBezTo>
                  <a:cubicBezTo>
                    <a:pt x="740" y="584"/>
                    <a:pt x="740" y="0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77598" y="2326606"/>
              <a:ext cx="28377" cy="32431"/>
            </a:xfrm>
            <a:custGeom>
              <a:avLst/>
              <a:gdLst/>
              <a:ahLst/>
              <a:cxnLst/>
              <a:rect l="l" t="t" r="r" b="b"/>
              <a:pathLst>
                <a:path w="546" h="624" extrusionOk="0">
                  <a:moveTo>
                    <a:pt x="195" y="0"/>
                  </a:moveTo>
                  <a:cubicBezTo>
                    <a:pt x="156" y="0"/>
                    <a:pt x="117" y="39"/>
                    <a:pt x="78" y="78"/>
                  </a:cubicBezTo>
                  <a:lnTo>
                    <a:pt x="39" y="117"/>
                  </a:lnTo>
                  <a:cubicBezTo>
                    <a:pt x="0" y="156"/>
                    <a:pt x="0" y="195"/>
                    <a:pt x="0" y="273"/>
                  </a:cubicBezTo>
                  <a:lnTo>
                    <a:pt x="0" y="351"/>
                  </a:lnTo>
                  <a:cubicBezTo>
                    <a:pt x="0" y="390"/>
                    <a:pt x="0" y="429"/>
                    <a:pt x="39" y="467"/>
                  </a:cubicBezTo>
                  <a:cubicBezTo>
                    <a:pt x="39" y="506"/>
                    <a:pt x="39" y="545"/>
                    <a:pt x="78" y="545"/>
                  </a:cubicBezTo>
                  <a:cubicBezTo>
                    <a:pt x="117" y="584"/>
                    <a:pt x="117" y="623"/>
                    <a:pt x="156" y="623"/>
                  </a:cubicBezTo>
                  <a:lnTo>
                    <a:pt x="350" y="623"/>
                  </a:lnTo>
                  <a:cubicBezTo>
                    <a:pt x="389" y="623"/>
                    <a:pt x="428" y="584"/>
                    <a:pt x="467" y="545"/>
                  </a:cubicBezTo>
                  <a:lnTo>
                    <a:pt x="506" y="506"/>
                  </a:lnTo>
                  <a:cubicBezTo>
                    <a:pt x="545" y="429"/>
                    <a:pt x="545" y="390"/>
                    <a:pt x="545" y="351"/>
                  </a:cubicBez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06" y="117"/>
                    <a:pt x="506" y="117"/>
                    <a:pt x="467" y="78"/>
                  </a:cubicBezTo>
                  <a:cubicBezTo>
                    <a:pt x="467" y="39"/>
                    <a:pt x="428" y="39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>
              <a:off x="101869" y="2441879"/>
              <a:ext cx="34406" cy="30404"/>
            </a:xfrm>
            <a:custGeom>
              <a:avLst/>
              <a:gdLst/>
              <a:ahLst/>
              <a:cxnLst/>
              <a:rect l="l" t="t" r="r" b="b"/>
              <a:pathLst>
                <a:path w="662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lnTo>
                    <a:pt x="389" y="545"/>
                  </a:lnTo>
                  <a:cubicBezTo>
                    <a:pt x="662" y="468"/>
                    <a:pt x="662" y="78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>
              <a:off x="172654" y="2431797"/>
              <a:ext cx="30352" cy="34406"/>
            </a:xfrm>
            <a:custGeom>
              <a:avLst/>
              <a:gdLst/>
              <a:ahLst/>
              <a:cxnLst/>
              <a:rect l="l" t="t" r="r" b="b"/>
              <a:pathLst>
                <a:path w="584" h="662" extrusionOk="0">
                  <a:moveTo>
                    <a:pt x="234" y="0"/>
                  </a:moveTo>
                  <a:cubicBezTo>
                    <a:pt x="195" y="0"/>
                    <a:pt x="156" y="39"/>
                    <a:pt x="117" y="78"/>
                  </a:cubicBezTo>
                  <a:lnTo>
                    <a:pt x="78" y="117"/>
                  </a:lnTo>
                  <a:cubicBezTo>
                    <a:pt x="39" y="156"/>
                    <a:pt x="39" y="233"/>
                    <a:pt x="39" y="272"/>
                  </a:cubicBezTo>
                  <a:lnTo>
                    <a:pt x="0" y="311"/>
                  </a:lnTo>
                  <a:lnTo>
                    <a:pt x="0" y="389"/>
                  </a:lnTo>
                  <a:cubicBezTo>
                    <a:pt x="0" y="428"/>
                    <a:pt x="0" y="467"/>
                    <a:pt x="39" y="506"/>
                  </a:cubicBezTo>
                  <a:cubicBezTo>
                    <a:pt x="39" y="545"/>
                    <a:pt x="78" y="584"/>
                    <a:pt x="78" y="584"/>
                  </a:cubicBezTo>
                  <a:cubicBezTo>
                    <a:pt x="117" y="623"/>
                    <a:pt x="156" y="623"/>
                    <a:pt x="195" y="662"/>
                  </a:cubicBezTo>
                  <a:lnTo>
                    <a:pt x="350" y="662"/>
                  </a:lnTo>
                  <a:cubicBezTo>
                    <a:pt x="428" y="623"/>
                    <a:pt x="467" y="623"/>
                    <a:pt x="506" y="584"/>
                  </a:cubicBezTo>
                  <a:lnTo>
                    <a:pt x="545" y="506"/>
                  </a:lnTo>
                  <a:cubicBezTo>
                    <a:pt x="584" y="467"/>
                    <a:pt x="584" y="428"/>
                    <a:pt x="584" y="389"/>
                  </a:cubicBezTo>
                  <a:lnTo>
                    <a:pt x="584" y="272"/>
                  </a:lnTo>
                  <a:cubicBezTo>
                    <a:pt x="584" y="233"/>
                    <a:pt x="584" y="195"/>
                    <a:pt x="584" y="195"/>
                  </a:cubicBezTo>
                  <a:cubicBezTo>
                    <a:pt x="584" y="156"/>
                    <a:pt x="545" y="117"/>
                    <a:pt x="506" y="78"/>
                  </a:cubicBezTo>
                  <a:cubicBezTo>
                    <a:pt x="506" y="39"/>
                    <a:pt x="467" y="39"/>
                    <a:pt x="428" y="39"/>
                  </a:cubicBezTo>
                  <a:cubicBezTo>
                    <a:pt x="389" y="0"/>
                    <a:pt x="350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>
              <a:off x="136222" y="2557152"/>
              <a:ext cx="38512" cy="28377"/>
            </a:xfrm>
            <a:custGeom>
              <a:avLst/>
              <a:gdLst/>
              <a:ahLst/>
              <a:cxnLst/>
              <a:rect l="l" t="t" r="r" b="b"/>
              <a:pathLst>
                <a:path w="741" h="546" extrusionOk="0">
                  <a:moveTo>
                    <a:pt x="390" y="1"/>
                  </a:moveTo>
                  <a:cubicBezTo>
                    <a:pt x="1" y="1"/>
                    <a:pt x="1" y="545"/>
                    <a:pt x="390" y="545"/>
                  </a:cubicBezTo>
                  <a:cubicBezTo>
                    <a:pt x="740" y="545"/>
                    <a:pt x="740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6"/>
            <p:cNvSpPr/>
            <p:nvPr/>
          </p:nvSpPr>
          <p:spPr>
            <a:xfrm>
              <a:off x="93761" y="2513184"/>
              <a:ext cx="28377" cy="31911"/>
            </a:xfrm>
            <a:custGeom>
              <a:avLst/>
              <a:gdLst/>
              <a:ahLst/>
              <a:cxnLst/>
              <a:rect l="l" t="t" r="r" b="b"/>
              <a:pathLst>
                <a:path w="546" h="614" extrusionOk="0">
                  <a:moveTo>
                    <a:pt x="331" y="0"/>
                  </a:moveTo>
                  <a:cubicBezTo>
                    <a:pt x="312" y="0"/>
                    <a:pt x="292" y="10"/>
                    <a:pt x="273" y="29"/>
                  </a:cubicBezTo>
                  <a:lnTo>
                    <a:pt x="195" y="29"/>
                  </a:lnTo>
                  <a:cubicBezTo>
                    <a:pt x="156" y="29"/>
                    <a:pt x="117" y="68"/>
                    <a:pt x="78" y="107"/>
                  </a:cubicBezTo>
                  <a:lnTo>
                    <a:pt x="39" y="107"/>
                  </a:lnTo>
                  <a:cubicBezTo>
                    <a:pt x="1" y="146"/>
                    <a:pt x="1" y="185"/>
                    <a:pt x="1" y="224"/>
                  </a:cubicBezTo>
                  <a:lnTo>
                    <a:pt x="1" y="263"/>
                  </a:lnTo>
                  <a:lnTo>
                    <a:pt x="1" y="341"/>
                  </a:lnTo>
                  <a:cubicBezTo>
                    <a:pt x="1" y="380"/>
                    <a:pt x="1" y="419"/>
                    <a:pt x="39" y="458"/>
                  </a:cubicBezTo>
                  <a:cubicBezTo>
                    <a:pt x="39" y="535"/>
                    <a:pt x="117" y="574"/>
                    <a:pt x="195" y="613"/>
                  </a:cubicBezTo>
                  <a:lnTo>
                    <a:pt x="351" y="613"/>
                  </a:lnTo>
                  <a:cubicBezTo>
                    <a:pt x="390" y="613"/>
                    <a:pt x="429" y="613"/>
                    <a:pt x="468" y="574"/>
                  </a:cubicBezTo>
                  <a:lnTo>
                    <a:pt x="506" y="535"/>
                  </a:lnTo>
                  <a:cubicBezTo>
                    <a:pt x="545" y="458"/>
                    <a:pt x="545" y="419"/>
                    <a:pt x="545" y="380"/>
                  </a:cubicBezTo>
                  <a:lnTo>
                    <a:pt x="545" y="263"/>
                  </a:lnTo>
                  <a:cubicBezTo>
                    <a:pt x="545" y="224"/>
                    <a:pt x="545" y="185"/>
                    <a:pt x="545" y="185"/>
                  </a:cubicBezTo>
                  <a:cubicBezTo>
                    <a:pt x="506" y="107"/>
                    <a:pt x="468" y="29"/>
                    <a:pt x="390" y="29"/>
                  </a:cubicBezTo>
                  <a:cubicBezTo>
                    <a:pt x="370" y="10"/>
                    <a:pt x="351" y="0"/>
                    <a:pt x="3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6"/>
            <p:cNvSpPr/>
            <p:nvPr/>
          </p:nvSpPr>
          <p:spPr>
            <a:xfrm>
              <a:off x="130194" y="2500555"/>
              <a:ext cx="40487" cy="28325"/>
            </a:xfrm>
            <a:custGeom>
              <a:avLst/>
              <a:gdLst/>
              <a:ahLst/>
              <a:cxnLst/>
              <a:rect l="l" t="t" r="r" b="b"/>
              <a:pathLst>
                <a:path w="779" h="545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78" y="545"/>
                    <a:pt x="778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6"/>
            <p:cNvSpPr/>
            <p:nvPr/>
          </p:nvSpPr>
          <p:spPr>
            <a:xfrm>
              <a:off x="105923" y="2629964"/>
              <a:ext cx="34406" cy="30404"/>
            </a:xfrm>
            <a:custGeom>
              <a:avLst/>
              <a:gdLst/>
              <a:ahLst/>
              <a:cxnLst/>
              <a:rect l="l" t="t" r="r" b="b"/>
              <a:pathLst>
                <a:path w="662" h="585" extrusionOk="0">
                  <a:moveTo>
                    <a:pt x="311" y="1"/>
                  </a:moveTo>
                  <a:cubicBezTo>
                    <a:pt x="0" y="39"/>
                    <a:pt x="0" y="545"/>
                    <a:pt x="311" y="584"/>
                  </a:cubicBezTo>
                  <a:cubicBezTo>
                    <a:pt x="662" y="545"/>
                    <a:pt x="662" y="39"/>
                    <a:pt x="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6"/>
            <p:cNvSpPr/>
            <p:nvPr/>
          </p:nvSpPr>
          <p:spPr>
            <a:xfrm>
              <a:off x="870373" y="2878700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90" y="1"/>
                  </a:moveTo>
                  <a:cubicBezTo>
                    <a:pt x="0" y="1"/>
                    <a:pt x="0" y="585"/>
                    <a:pt x="390" y="585"/>
                  </a:cubicBezTo>
                  <a:cubicBezTo>
                    <a:pt x="740" y="585"/>
                    <a:pt x="740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6"/>
            <p:cNvSpPr/>
            <p:nvPr/>
          </p:nvSpPr>
          <p:spPr>
            <a:xfrm>
              <a:off x="876454" y="2911079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1"/>
                  </a:moveTo>
                  <a:cubicBezTo>
                    <a:pt x="0" y="1"/>
                    <a:pt x="0" y="545"/>
                    <a:pt x="389" y="545"/>
                  </a:cubicBezTo>
                  <a:cubicBezTo>
                    <a:pt x="778" y="545"/>
                    <a:pt x="778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6"/>
            <p:cNvSpPr/>
            <p:nvPr/>
          </p:nvSpPr>
          <p:spPr>
            <a:xfrm>
              <a:off x="662071" y="4017347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51" y="0"/>
                  </a:moveTo>
                  <a:cubicBezTo>
                    <a:pt x="0" y="0"/>
                    <a:pt x="0" y="584"/>
                    <a:pt x="351" y="584"/>
                  </a:cubicBezTo>
                  <a:cubicBezTo>
                    <a:pt x="740" y="584"/>
                    <a:pt x="740" y="0"/>
                    <a:pt x="351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6"/>
            <p:cNvSpPr/>
            <p:nvPr/>
          </p:nvSpPr>
          <p:spPr>
            <a:xfrm>
              <a:off x="698451" y="4108349"/>
              <a:ext cx="38512" cy="28377"/>
            </a:xfrm>
            <a:custGeom>
              <a:avLst/>
              <a:gdLst/>
              <a:ahLst/>
              <a:cxnLst/>
              <a:rect l="l" t="t" r="r" b="b"/>
              <a:pathLst>
                <a:path w="741" h="546" extrusionOk="0">
                  <a:moveTo>
                    <a:pt x="390" y="0"/>
                  </a:moveTo>
                  <a:cubicBezTo>
                    <a:pt x="1" y="0"/>
                    <a:pt x="1" y="545"/>
                    <a:pt x="390" y="545"/>
                  </a:cubicBezTo>
                  <a:cubicBezTo>
                    <a:pt x="740" y="545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6"/>
            <p:cNvSpPr/>
            <p:nvPr/>
          </p:nvSpPr>
          <p:spPr>
            <a:xfrm>
              <a:off x="860239" y="3986891"/>
              <a:ext cx="38460" cy="28481"/>
            </a:xfrm>
            <a:custGeom>
              <a:avLst/>
              <a:gdLst/>
              <a:ahLst/>
              <a:cxnLst/>
              <a:rect l="l" t="t" r="r" b="b"/>
              <a:pathLst>
                <a:path w="740" h="548" extrusionOk="0">
                  <a:moveTo>
                    <a:pt x="423" y="1"/>
                  </a:moveTo>
                  <a:cubicBezTo>
                    <a:pt x="412" y="1"/>
                    <a:pt x="401" y="1"/>
                    <a:pt x="390" y="3"/>
                  </a:cubicBezTo>
                  <a:cubicBezTo>
                    <a:pt x="1" y="3"/>
                    <a:pt x="1" y="547"/>
                    <a:pt x="390" y="547"/>
                  </a:cubicBezTo>
                  <a:cubicBezTo>
                    <a:pt x="729" y="547"/>
                    <a:pt x="740" y="1"/>
                    <a:pt x="423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6"/>
            <p:cNvSpPr/>
            <p:nvPr/>
          </p:nvSpPr>
          <p:spPr>
            <a:xfrm>
              <a:off x="746993" y="3817100"/>
              <a:ext cx="34458" cy="28377"/>
            </a:xfrm>
            <a:custGeom>
              <a:avLst/>
              <a:gdLst/>
              <a:ahLst/>
              <a:cxnLst/>
              <a:rect l="l" t="t" r="r" b="b"/>
              <a:pathLst>
                <a:path w="663" h="546" extrusionOk="0">
                  <a:moveTo>
                    <a:pt x="156" y="1"/>
                  </a:moveTo>
                  <a:cubicBezTo>
                    <a:pt x="117" y="40"/>
                    <a:pt x="40" y="79"/>
                    <a:pt x="1" y="157"/>
                  </a:cubicBezTo>
                  <a:cubicBezTo>
                    <a:pt x="1" y="195"/>
                    <a:pt x="1" y="234"/>
                    <a:pt x="1" y="273"/>
                  </a:cubicBezTo>
                  <a:lnTo>
                    <a:pt x="1" y="351"/>
                  </a:lnTo>
                  <a:cubicBezTo>
                    <a:pt x="40" y="390"/>
                    <a:pt x="78" y="429"/>
                    <a:pt x="78" y="468"/>
                  </a:cubicBezTo>
                  <a:lnTo>
                    <a:pt x="156" y="507"/>
                  </a:lnTo>
                  <a:cubicBezTo>
                    <a:pt x="195" y="546"/>
                    <a:pt x="234" y="546"/>
                    <a:pt x="312" y="546"/>
                  </a:cubicBezTo>
                  <a:lnTo>
                    <a:pt x="507" y="546"/>
                  </a:lnTo>
                  <a:cubicBezTo>
                    <a:pt x="545" y="546"/>
                    <a:pt x="545" y="507"/>
                    <a:pt x="584" y="507"/>
                  </a:cubicBezTo>
                  <a:cubicBezTo>
                    <a:pt x="623" y="468"/>
                    <a:pt x="623" y="429"/>
                    <a:pt x="662" y="390"/>
                  </a:cubicBezTo>
                  <a:cubicBezTo>
                    <a:pt x="662" y="351"/>
                    <a:pt x="662" y="312"/>
                    <a:pt x="662" y="312"/>
                  </a:cubicBezTo>
                  <a:lnTo>
                    <a:pt x="662" y="234"/>
                  </a:lnTo>
                  <a:cubicBezTo>
                    <a:pt x="623" y="157"/>
                    <a:pt x="623" y="118"/>
                    <a:pt x="584" y="79"/>
                  </a:cubicBezTo>
                  <a:lnTo>
                    <a:pt x="507" y="40"/>
                  </a:lnTo>
                  <a:cubicBezTo>
                    <a:pt x="468" y="40"/>
                    <a:pt x="42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6"/>
            <p:cNvSpPr/>
            <p:nvPr/>
          </p:nvSpPr>
          <p:spPr>
            <a:xfrm>
              <a:off x="894644" y="3764557"/>
              <a:ext cx="28377" cy="33886"/>
            </a:xfrm>
            <a:custGeom>
              <a:avLst/>
              <a:gdLst/>
              <a:ahLst/>
              <a:cxnLst/>
              <a:rect l="l" t="t" r="r" b="b"/>
              <a:pathLst>
                <a:path w="546" h="652" extrusionOk="0">
                  <a:moveTo>
                    <a:pt x="195" y="0"/>
                  </a:moveTo>
                  <a:cubicBezTo>
                    <a:pt x="156" y="0"/>
                    <a:pt x="117" y="39"/>
                    <a:pt x="78" y="78"/>
                  </a:cubicBezTo>
                  <a:lnTo>
                    <a:pt x="39" y="117"/>
                  </a:lnTo>
                  <a:cubicBezTo>
                    <a:pt x="0" y="156"/>
                    <a:pt x="0" y="195"/>
                    <a:pt x="0" y="272"/>
                  </a:cubicBezTo>
                  <a:lnTo>
                    <a:pt x="0" y="389"/>
                  </a:lnTo>
                  <a:cubicBezTo>
                    <a:pt x="0" y="428"/>
                    <a:pt x="0" y="467"/>
                    <a:pt x="0" y="506"/>
                  </a:cubicBezTo>
                  <a:cubicBezTo>
                    <a:pt x="39" y="545"/>
                    <a:pt x="78" y="623"/>
                    <a:pt x="156" y="623"/>
                  </a:cubicBezTo>
                  <a:cubicBezTo>
                    <a:pt x="175" y="642"/>
                    <a:pt x="195" y="652"/>
                    <a:pt x="214" y="652"/>
                  </a:cubicBezTo>
                  <a:cubicBezTo>
                    <a:pt x="234" y="652"/>
                    <a:pt x="253" y="642"/>
                    <a:pt x="273" y="623"/>
                  </a:cubicBezTo>
                  <a:lnTo>
                    <a:pt x="351" y="623"/>
                  </a:lnTo>
                  <a:cubicBezTo>
                    <a:pt x="389" y="623"/>
                    <a:pt x="428" y="623"/>
                    <a:pt x="467" y="584"/>
                  </a:cubicBezTo>
                  <a:lnTo>
                    <a:pt x="506" y="506"/>
                  </a:lnTo>
                  <a:cubicBezTo>
                    <a:pt x="545" y="467"/>
                    <a:pt x="545" y="428"/>
                    <a:pt x="545" y="389"/>
                  </a:cubicBezTo>
                  <a:lnTo>
                    <a:pt x="545" y="272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06" y="78"/>
                    <a:pt x="467" y="39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6"/>
            <p:cNvSpPr/>
            <p:nvPr/>
          </p:nvSpPr>
          <p:spPr>
            <a:xfrm>
              <a:off x="821832" y="3584527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90" y="1"/>
                  </a:moveTo>
                  <a:cubicBezTo>
                    <a:pt x="0" y="1"/>
                    <a:pt x="0" y="546"/>
                    <a:pt x="390" y="546"/>
                  </a:cubicBezTo>
                  <a:cubicBezTo>
                    <a:pt x="740" y="546"/>
                    <a:pt x="740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6"/>
            <p:cNvSpPr/>
            <p:nvPr/>
          </p:nvSpPr>
          <p:spPr>
            <a:xfrm>
              <a:off x="858212" y="3394415"/>
              <a:ext cx="32431" cy="34458"/>
            </a:xfrm>
            <a:custGeom>
              <a:avLst/>
              <a:gdLst/>
              <a:ahLst/>
              <a:cxnLst/>
              <a:rect l="l" t="t" r="r" b="b"/>
              <a:pathLst>
                <a:path w="624" h="663" extrusionOk="0">
                  <a:moveTo>
                    <a:pt x="234" y="1"/>
                  </a:moveTo>
                  <a:cubicBezTo>
                    <a:pt x="195" y="40"/>
                    <a:pt x="157" y="40"/>
                    <a:pt x="118" y="79"/>
                  </a:cubicBezTo>
                  <a:lnTo>
                    <a:pt x="79" y="118"/>
                  </a:lnTo>
                  <a:cubicBezTo>
                    <a:pt x="40" y="195"/>
                    <a:pt x="40" y="234"/>
                    <a:pt x="40" y="273"/>
                  </a:cubicBezTo>
                  <a:lnTo>
                    <a:pt x="40" y="390"/>
                  </a:lnTo>
                  <a:cubicBezTo>
                    <a:pt x="1" y="429"/>
                    <a:pt x="1" y="429"/>
                    <a:pt x="40" y="468"/>
                  </a:cubicBezTo>
                  <a:cubicBezTo>
                    <a:pt x="40" y="507"/>
                    <a:pt x="79" y="546"/>
                    <a:pt x="79" y="585"/>
                  </a:cubicBezTo>
                  <a:cubicBezTo>
                    <a:pt x="118" y="585"/>
                    <a:pt x="157" y="624"/>
                    <a:pt x="195" y="624"/>
                  </a:cubicBezTo>
                  <a:lnTo>
                    <a:pt x="273" y="624"/>
                  </a:lnTo>
                  <a:lnTo>
                    <a:pt x="429" y="662"/>
                  </a:lnTo>
                  <a:cubicBezTo>
                    <a:pt x="468" y="624"/>
                    <a:pt x="507" y="585"/>
                    <a:pt x="546" y="585"/>
                  </a:cubicBezTo>
                  <a:lnTo>
                    <a:pt x="585" y="507"/>
                  </a:lnTo>
                  <a:cubicBezTo>
                    <a:pt x="585" y="468"/>
                    <a:pt x="624" y="429"/>
                    <a:pt x="624" y="390"/>
                  </a:cubicBezTo>
                  <a:lnTo>
                    <a:pt x="585" y="351"/>
                  </a:lnTo>
                  <a:lnTo>
                    <a:pt x="585" y="273"/>
                  </a:lnTo>
                  <a:cubicBezTo>
                    <a:pt x="585" y="234"/>
                    <a:pt x="585" y="195"/>
                    <a:pt x="585" y="157"/>
                  </a:cubicBezTo>
                  <a:cubicBezTo>
                    <a:pt x="546" y="79"/>
                    <a:pt x="507" y="40"/>
                    <a:pt x="42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6"/>
            <p:cNvSpPr/>
            <p:nvPr/>
          </p:nvSpPr>
          <p:spPr>
            <a:xfrm>
              <a:off x="878481" y="3256898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78" y="584"/>
                    <a:pt x="778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6"/>
            <p:cNvSpPr/>
            <p:nvPr/>
          </p:nvSpPr>
          <p:spPr>
            <a:xfrm>
              <a:off x="797561" y="3097137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90" y="1"/>
                  </a:moveTo>
                  <a:cubicBezTo>
                    <a:pt x="0" y="1"/>
                    <a:pt x="0" y="545"/>
                    <a:pt x="390" y="545"/>
                  </a:cubicBezTo>
                  <a:cubicBezTo>
                    <a:pt x="740" y="545"/>
                    <a:pt x="740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6"/>
            <p:cNvSpPr/>
            <p:nvPr/>
          </p:nvSpPr>
          <p:spPr>
            <a:xfrm>
              <a:off x="884510" y="3044542"/>
              <a:ext cx="40539" cy="30404"/>
            </a:xfrm>
            <a:custGeom>
              <a:avLst/>
              <a:gdLst/>
              <a:ahLst/>
              <a:cxnLst/>
              <a:rect l="l" t="t" r="r" b="b"/>
              <a:pathLst>
                <a:path w="780" h="585" extrusionOk="0">
                  <a:moveTo>
                    <a:pt x="390" y="1"/>
                  </a:moveTo>
                  <a:cubicBezTo>
                    <a:pt x="1" y="1"/>
                    <a:pt x="1" y="585"/>
                    <a:pt x="390" y="585"/>
                  </a:cubicBezTo>
                  <a:cubicBezTo>
                    <a:pt x="779" y="546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6"/>
            <p:cNvSpPr/>
            <p:nvPr/>
          </p:nvSpPr>
          <p:spPr>
            <a:xfrm>
              <a:off x="928997" y="3159815"/>
              <a:ext cx="40539" cy="30404"/>
            </a:xfrm>
            <a:custGeom>
              <a:avLst/>
              <a:gdLst/>
              <a:ahLst/>
              <a:cxnLst/>
              <a:rect l="l" t="t" r="r" b="b"/>
              <a:pathLst>
                <a:path w="780" h="585" extrusionOk="0">
                  <a:moveTo>
                    <a:pt x="390" y="1"/>
                  </a:moveTo>
                  <a:cubicBezTo>
                    <a:pt x="1" y="1"/>
                    <a:pt x="1" y="585"/>
                    <a:pt x="390" y="585"/>
                  </a:cubicBezTo>
                  <a:cubicBezTo>
                    <a:pt x="779" y="585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6"/>
            <p:cNvSpPr/>
            <p:nvPr/>
          </p:nvSpPr>
          <p:spPr>
            <a:xfrm>
              <a:off x="842049" y="3167923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90" y="1"/>
                  </a:moveTo>
                  <a:cubicBezTo>
                    <a:pt x="1" y="1"/>
                    <a:pt x="1" y="545"/>
                    <a:pt x="390" y="545"/>
                  </a:cubicBezTo>
                  <a:cubicBezTo>
                    <a:pt x="740" y="545"/>
                    <a:pt x="740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>
              <a:off x="910807" y="3362089"/>
              <a:ext cx="38460" cy="30352"/>
            </a:xfrm>
            <a:custGeom>
              <a:avLst/>
              <a:gdLst/>
              <a:ahLst/>
              <a:cxnLst/>
              <a:rect l="l" t="t" r="r" b="b"/>
              <a:pathLst>
                <a:path w="740" h="584" extrusionOk="0">
                  <a:moveTo>
                    <a:pt x="390" y="0"/>
                  </a:moveTo>
                  <a:cubicBezTo>
                    <a:pt x="1" y="0"/>
                    <a:pt x="1" y="584"/>
                    <a:pt x="390" y="584"/>
                  </a:cubicBezTo>
                  <a:cubicBezTo>
                    <a:pt x="740" y="584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>
              <a:off x="969483" y="3481415"/>
              <a:ext cx="38460" cy="28325"/>
            </a:xfrm>
            <a:custGeom>
              <a:avLst/>
              <a:gdLst/>
              <a:ahLst/>
              <a:cxnLst/>
              <a:rect l="l" t="t" r="r" b="b"/>
              <a:pathLst>
                <a:path w="740" h="545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39" y="545"/>
                    <a:pt x="739" y="0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>
              <a:off x="1042295" y="3564310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467" y="1"/>
                  </a:moveTo>
                  <a:lnTo>
                    <a:pt x="506" y="40"/>
                  </a:lnTo>
                  <a:lnTo>
                    <a:pt x="195" y="40"/>
                  </a:lnTo>
                  <a:cubicBezTo>
                    <a:pt x="156" y="40"/>
                    <a:pt x="117" y="78"/>
                    <a:pt x="78" y="117"/>
                  </a:cubicBezTo>
                  <a:cubicBezTo>
                    <a:pt x="78" y="117"/>
                    <a:pt x="39" y="156"/>
                    <a:pt x="39" y="195"/>
                  </a:cubicBezTo>
                  <a:cubicBezTo>
                    <a:pt x="0" y="234"/>
                    <a:pt x="0" y="273"/>
                    <a:pt x="0" y="312"/>
                  </a:cubicBezTo>
                  <a:lnTo>
                    <a:pt x="0" y="390"/>
                  </a:lnTo>
                  <a:cubicBezTo>
                    <a:pt x="39" y="429"/>
                    <a:pt x="39" y="468"/>
                    <a:pt x="78" y="507"/>
                  </a:cubicBezTo>
                  <a:lnTo>
                    <a:pt x="156" y="545"/>
                  </a:lnTo>
                  <a:cubicBezTo>
                    <a:pt x="195" y="584"/>
                    <a:pt x="234" y="584"/>
                    <a:pt x="272" y="584"/>
                  </a:cubicBezTo>
                  <a:lnTo>
                    <a:pt x="467" y="584"/>
                  </a:lnTo>
                  <a:cubicBezTo>
                    <a:pt x="506" y="584"/>
                    <a:pt x="545" y="584"/>
                    <a:pt x="584" y="545"/>
                  </a:cubicBezTo>
                  <a:cubicBezTo>
                    <a:pt x="623" y="545"/>
                    <a:pt x="662" y="545"/>
                    <a:pt x="662" y="507"/>
                  </a:cubicBezTo>
                  <a:cubicBezTo>
                    <a:pt x="700" y="468"/>
                    <a:pt x="739" y="468"/>
                    <a:pt x="739" y="429"/>
                  </a:cubicBezTo>
                  <a:cubicBezTo>
                    <a:pt x="739" y="390"/>
                    <a:pt x="778" y="351"/>
                    <a:pt x="778" y="312"/>
                  </a:cubicBezTo>
                  <a:lnTo>
                    <a:pt x="778" y="234"/>
                  </a:lnTo>
                  <a:cubicBezTo>
                    <a:pt x="739" y="156"/>
                    <a:pt x="739" y="117"/>
                    <a:pt x="700" y="78"/>
                  </a:cubicBezTo>
                  <a:lnTo>
                    <a:pt x="623" y="40"/>
                  </a:lnTo>
                  <a:cubicBezTo>
                    <a:pt x="584" y="40"/>
                    <a:pt x="545" y="1"/>
                    <a:pt x="467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>
              <a:off x="933051" y="3641176"/>
              <a:ext cx="38512" cy="28377"/>
            </a:xfrm>
            <a:custGeom>
              <a:avLst/>
              <a:gdLst/>
              <a:ahLst/>
              <a:cxnLst/>
              <a:rect l="l" t="t" r="r" b="b"/>
              <a:pathLst>
                <a:path w="741" h="546" extrusionOk="0">
                  <a:moveTo>
                    <a:pt x="390" y="0"/>
                  </a:moveTo>
                  <a:cubicBezTo>
                    <a:pt x="1" y="0"/>
                    <a:pt x="1" y="545"/>
                    <a:pt x="390" y="545"/>
                  </a:cubicBezTo>
                  <a:cubicBezTo>
                    <a:pt x="740" y="545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>
              <a:off x="975512" y="3728021"/>
              <a:ext cx="40487" cy="28481"/>
            </a:xfrm>
            <a:custGeom>
              <a:avLst/>
              <a:gdLst/>
              <a:ahLst/>
              <a:cxnLst/>
              <a:rect l="l" t="t" r="r" b="b"/>
              <a:pathLst>
                <a:path w="779" h="548" extrusionOk="0">
                  <a:moveTo>
                    <a:pt x="426" y="1"/>
                  </a:moveTo>
                  <a:cubicBezTo>
                    <a:pt x="415" y="1"/>
                    <a:pt x="403" y="1"/>
                    <a:pt x="390" y="3"/>
                  </a:cubicBezTo>
                  <a:cubicBezTo>
                    <a:pt x="1" y="3"/>
                    <a:pt x="1" y="547"/>
                    <a:pt x="390" y="547"/>
                  </a:cubicBezTo>
                  <a:cubicBezTo>
                    <a:pt x="767" y="547"/>
                    <a:pt x="779" y="1"/>
                    <a:pt x="426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>
              <a:off x="928997" y="3849478"/>
              <a:ext cx="38512" cy="30404"/>
            </a:xfrm>
            <a:custGeom>
              <a:avLst/>
              <a:gdLst/>
              <a:ahLst/>
              <a:cxnLst/>
              <a:rect l="l" t="t" r="r" b="b"/>
              <a:pathLst>
                <a:path w="741" h="585" extrusionOk="0">
                  <a:moveTo>
                    <a:pt x="351" y="0"/>
                  </a:moveTo>
                  <a:cubicBezTo>
                    <a:pt x="1" y="0"/>
                    <a:pt x="1" y="584"/>
                    <a:pt x="351" y="584"/>
                  </a:cubicBezTo>
                  <a:cubicBezTo>
                    <a:pt x="740" y="584"/>
                    <a:pt x="740" y="0"/>
                    <a:pt x="351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>
              <a:off x="821832" y="3895993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90" y="0"/>
                  </a:moveTo>
                  <a:cubicBezTo>
                    <a:pt x="0" y="0"/>
                    <a:pt x="0" y="545"/>
                    <a:pt x="390" y="545"/>
                  </a:cubicBezTo>
                  <a:cubicBezTo>
                    <a:pt x="740" y="545"/>
                    <a:pt x="740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>
              <a:off x="761181" y="3940481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39" y="584"/>
                    <a:pt x="739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>
              <a:off x="773290" y="4033510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51" y="1"/>
                  </a:moveTo>
                  <a:cubicBezTo>
                    <a:pt x="1" y="1"/>
                    <a:pt x="1" y="584"/>
                    <a:pt x="351" y="584"/>
                  </a:cubicBezTo>
                  <a:cubicBezTo>
                    <a:pt x="740" y="584"/>
                    <a:pt x="740" y="1"/>
                    <a:pt x="351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>
              <a:off x="759154" y="4110376"/>
              <a:ext cx="34406" cy="28377"/>
            </a:xfrm>
            <a:custGeom>
              <a:avLst/>
              <a:gdLst/>
              <a:ahLst/>
              <a:cxnLst/>
              <a:rect l="l" t="t" r="r" b="b"/>
              <a:pathLst>
                <a:path w="662" h="546" extrusionOk="0">
                  <a:moveTo>
                    <a:pt x="156" y="0"/>
                  </a:moveTo>
                  <a:cubicBezTo>
                    <a:pt x="117" y="0"/>
                    <a:pt x="117" y="39"/>
                    <a:pt x="78" y="78"/>
                  </a:cubicBezTo>
                  <a:cubicBezTo>
                    <a:pt x="39" y="78"/>
                    <a:pt x="39" y="117"/>
                    <a:pt x="0" y="156"/>
                  </a:cubicBezTo>
                  <a:cubicBezTo>
                    <a:pt x="0" y="195"/>
                    <a:pt x="0" y="234"/>
                    <a:pt x="0" y="273"/>
                  </a:cubicBezTo>
                  <a:lnTo>
                    <a:pt x="0" y="351"/>
                  </a:lnTo>
                  <a:cubicBezTo>
                    <a:pt x="39" y="389"/>
                    <a:pt x="39" y="428"/>
                    <a:pt x="78" y="467"/>
                  </a:cubicBezTo>
                  <a:lnTo>
                    <a:pt x="156" y="506"/>
                  </a:lnTo>
                  <a:cubicBezTo>
                    <a:pt x="195" y="545"/>
                    <a:pt x="234" y="545"/>
                    <a:pt x="273" y="545"/>
                  </a:cubicBezTo>
                  <a:lnTo>
                    <a:pt x="506" y="545"/>
                  </a:lnTo>
                  <a:cubicBezTo>
                    <a:pt x="545" y="506"/>
                    <a:pt x="545" y="506"/>
                    <a:pt x="584" y="467"/>
                  </a:cubicBezTo>
                  <a:cubicBezTo>
                    <a:pt x="623" y="428"/>
                    <a:pt x="623" y="428"/>
                    <a:pt x="662" y="389"/>
                  </a:cubicBezTo>
                  <a:cubicBezTo>
                    <a:pt x="662" y="351"/>
                    <a:pt x="662" y="312"/>
                    <a:pt x="662" y="273"/>
                  </a:cubicBezTo>
                  <a:lnTo>
                    <a:pt x="662" y="195"/>
                  </a:lnTo>
                  <a:cubicBezTo>
                    <a:pt x="662" y="156"/>
                    <a:pt x="623" y="117"/>
                    <a:pt x="584" y="78"/>
                  </a:cubicBezTo>
                  <a:lnTo>
                    <a:pt x="545" y="0"/>
                  </a:ln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896671" y="3540039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79" y="584"/>
                    <a:pt x="779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866320" y="3481415"/>
              <a:ext cx="40487" cy="30352"/>
            </a:xfrm>
            <a:custGeom>
              <a:avLst/>
              <a:gdLst/>
              <a:ahLst/>
              <a:cxnLst/>
              <a:rect l="l" t="t" r="r" b="b"/>
              <a:pathLst>
                <a:path w="779" h="584" extrusionOk="0">
                  <a:moveTo>
                    <a:pt x="390" y="0"/>
                  </a:moveTo>
                  <a:cubicBezTo>
                    <a:pt x="1" y="0"/>
                    <a:pt x="1" y="584"/>
                    <a:pt x="390" y="584"/>
                  </a:cubicBezTo>
                  <a:cubicBezTo>
                    <a:pt x="779" y="545"/>
                    <a:pt x="779" y="0"/>
                    <a:pt x="39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819805" y="3701827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90" y="1"/>
                  </a:moveTo>
                  <a:cubicBezTo>
                    <a:pt x="1" y="1"/>
                    <a:pt x="1" y="584"/>
                    <a:pt x="390" y="584"/>
                  </a:cubicBezTo>
                  <a:cubicBezTo>
                    <a:pt x="779" y="546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878481" y="3676725"/>
              <a:ext cx="34406" cy="33262"/>
            </a:xfrm>
            <a:custGeom>
              <a:avLst/>
              <a:gdLst/>
              <a:ahLst/>
              <a:cxnLst/>
              <a:rect l="l" t="t" r="r" b="b"/>
              <a:pathLst>
                <a:path w="662" h="640" extrusionOk="0">
                  <a:moveTo>
                    <a:pt x="410" y="1"/>
                  </a:moveTo>
                  <a:cubicBezTo>
                    <a:pt x="393" y="1"/>
                    <a:pt x="373" y="5"/>
                    <a:pt x="350" y="17"/>
                  </a:cubicBezTo>
                  <a:lnTo>
                    <a:pt x="272" y="17"/>
                  </a:lnTo>
                  <a:cubicBezTo>
                    <a:pt x="234" y="17"/>
                    <a:pt x="195" y="17"/>
                    <a:pt x="156" y="56"/>
                  </a:cubicBezTo>
                  <a:lnTo>
                    <a:pt x="195" y="95"/>
                  </a:lnTo>
                  <a:lnTo>
                    <a:pt x="78" y="172"/>
                  </a:lnTo>
                  <a:cubicBezTo>
                    <a:pt x="39" y="172"/>
                    <a:pt x="39" y="211"/>
                    <a:pt x="39" y="250"/>
                  </a:cubicBezTo>
                  <a:cubicBezTo>
                    <a:pt x="0" y="289"/>
                    <a:pt x="0" y="328"/>
                    <a:pt x="39" y="367"/>
                  </a:cubicBezTo>
                  <a:cubicBezTo>
                    <a:pt x="0" y="406"/>
                    <a:pt x="0" y="445"/>
                    <a:pt x="39" y="484"/>
                  </a:cubicBezTo>
                  <a:cubicBezTo>
                    <a:pt x="39" y="523"/>
                    <a:pt x="39" y="523"/>
                    <a:pt x="78" y="562"/>
                  </a:cubicBezTo>
                  <a:lnTo>
                    <a:pt x="156" y="601"/>
                  </a:lnTo>
                  <a:cubicBezTo>
                    <a:pt x="195" y="639"/>
                    <a:pt x="234" y="639"/>
                    <a:pt x="272" y="639"/>
                  </a:cubicBezTo>
                  <a:lnTo>
                    <a:pt x="350" y="639"/>
                  </a:lnTo>
                  <a:cubicBezTo>
                    <a:pt x="389" y="639"/>
                    <a:pt x="428" y="601"/>
                    <a:pt x="467" y="562"/>
                  </a:cubicBezTo>
                  <a:lnTo>
                    <a:pt x="584" y="484"/>
                  </a:lnTo>
                  <a:cubicBezTo>
                    <a:pt x="623" y="445"/>
                    <a:pt x="623" y="406"/>
                    <a:pt x="662" y="406"/>
                  </a:cubicBezTo>
                  <a:cubicBezTo>
                    <a:pt x="662" y="367"/>
                    <a:pt x="662" y="328"/>
                    <a:pt x="662" y="289"/>
                  </a:cubicBezTo>
                  <a:cubicBezTo>
                    <a:pt x="662" y="250"/>
                    <a:pt x="662" y="211"/>
                    <a:pt x="662" y="172"/>
                  </a:cubicBezTo>
                  <a:cubicBezTo>
                    <a:pt x="623" y="134"/>
                    <a:pt x="623" y="95"/>
                    <a:pt x="584" y="95"/>
                  </a:cubicBezTo>
                  <a:lnTo>
                    <a:pt x="506" y="56"/>
                  </a:lnTo>
                  <a:cubicBezTo>
                    <a:pt x="478" y="28"/>
                    <a:pt x="451" y="1"/>
                    <a:pt x="41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759154" y="3752395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39" y="545"/>
                    <a:pt x="739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785452" y="3631042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89" y="1"/>
                  </a:moveTo>
                  <a:cubicBezTo>
                    <a:pt x="0" y="1"/>
                    <a:pt x="0" y="585"/>
                    <a:pt x="389" y="585"/>
                  </a:cubicBezTo>
                  <a:cubicBezTo>
                    <a:pt x="778" y="585"/>
                    <a:pt x="778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>
              <a:off x="989700" y="3380279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40" y="584"/>
                    <a:pt x="740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>
              <a:off x="1042295" y="3473308"/>
              <a:ext cx="28325" cy="32431"/>
            </a:xfrm>
            <a:custGeom>
              <a:avLst/>
              <a:gdLst/>
              <a:ahLst/>
              <a:cxnLst/>
              <a:rect l="l" t="t" r="r" b="b"/>
              <a:pathLst>
                <a:path w="545" h="624" extrusionOk="0">
                  <a:moveTo>
                    <a:pt x="195" y="1"/>
                  </a:moveTo>
                  <a:cubicBezTo>
                    <a:pt x="156" y="1"/>
                    <a:pt x="117" y="1"/>
                    <a:pt x="78" y="39"/>
                  </a:cubicBezTo>
                  <a:lnTo>
                    <a:pt x="39" y="117"/>
                  </a:lnTo>
                  <a:cubicBezTo>
                    <a:pt x="0" y="156"/>
                    <a:pt x="0" y="195"/>
                    <a:pt x="0" y="273"/>
                  </a:cubicBezTo>
                  <a:lnTo>
                    <a:pt x="0" y="351"/>
                  </a:lnTo>
                  <a:cubicBezTo>
                    <a:pt x="0" y="390"/>
                    <a:pt x="0" y="429"/>
                    <a:pt x="0" y="467"/>
                  </a:cubicBezTo>
                  <a:cubicBezTo>
                    <a:pt x="0" y="506"/>
                    <a:pt x="39" y="506"/>
                    <a:pt x="39" y="545"/>
                  </a:cubicBezTo>
                  <a:cubicBezTo>
                    <a:pt x="78" y="584"/>
                    <a:pt x="117" y="584"/>
                    <a:pt x="156" y="623"/>
                  </a:cubicBezTo>
                  <a:lnTo>
                    <a:pt x="350" y="623"/>
                  </a:lnTo>
                  <a:cubicBezTo>
                    <a:pt x="389" y="584"/>
                    <a:pt x="428" y="584"/>
                    <a:pt x="467" y="545"/>
                  </a:cubicBezTo>
                  <a:lnTo>
                    <a:pt x="506" y="467"/>
                  </a:lnTo>
                  <a:cubicBezTo>
                    <a:pt x="545" y="429"/>
                    <a:pt x="545" y="390"/>
                    <a:pt x="545" y="351"/>
                  </a:cubicBez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45" y="117"/>
                    <a:pt x="506" y="78"/>
                    <a:pt x="467" y="78"/>
                  </a:cubicBezTo>
                  <a:cubicBezTo>
                    <a:pt x="467" y="39"/>
                    <a:pt x="428" y="1"/>
                    <a:pt x="389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>
              <a:off x="1013971" y="3291303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0"/>
                  </a:moveTo>
                  <a:cubicBezTo>
                    <a:pt x="0" y="0"/>
                    <a:pt x="0" y="584"/>
                    <a:pt x="389" y="584"/>
                  </a:cubicBezTo>
                  <a:cubicBezTo>
                    <a:pt x="740" y="545"/>
                    <a:pt x="740" y="0"/>
                    <a:pt x="3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6"/>
            <p:cNvSpPr/>
            <p:nvPr/>
          </p:nvSpPr>
          <p:spPr>
            <a:xfrm>
              <a:off x="947239" y="3238708"/>
              <a:ext cx="28325" cy="32431"/>
            </a:xfrm>
            <a:custGeom>
              <a:avLst/>
              <a:gdLst/>
              <a:ahLst/>
              <a:cxnLst/>
              <a:rect l="l" t="t" r="r" b="b"/>
              <a:pathLst>
                <a:path w="545" h="624" extrusionOk="0">
                  <a:moveTo>
                    <a:pt x="234" y="1"/>
                  </a:moveTo>
                  <a:cubicBezTo>
                    <a:pt x="156" y="1"/>
                    <a:pt x="117" y="39"/>
                    <a:pt x="78" y="78"/>
                  </a:cubicBezTo>
                  <a:lnTo>
                    <a:pt x="39" y="117"/>
                  </a:lnTo>
                  <a:cubicBezTo>
                    <a:pt x="39" y="156"/>
                    <a:pt x="0" y="234"/>
                    <a:pt x="0" y="273"/>
                  </a:cubicBezTo>
                  <a:lnTo>
                    <a:pt x="0" y="351"/>
                  </a:lnTo>
                  <a:cubicBezTo>
                    <a:pt x="0" y="390"/>
                    <a:pt x="0" y="429"/>
                    <a:pt x="0" y="468"/>
                  </a:cubicBezTo>
                  <a:cubicBezTo>
                    <a:pt x="39" y="506"/>
                    <a:pt x="39" y="545"/>
                    <a:pt x="78" y="584"/>
                  </a:cubicBezTo>
                  <a:cubicBezTo>
                    <a:pt x="78" y="584"/>
                    <a:pt x="117" y="623"/>
                    <a:pt x="156" y="623"/>
                  </a:cubicBezTo>
                  <a:lnTo>
                    <a:pt x="350" y="623"/>
                  </a:lnTo>
                  <a:cubicBezTo>
                    <a:pt x="389" y="623"/>
                    <a:pt x="428" y="584"/>
                    <a:pt x="467" y="545"/>
                  </a:cubicBezTo>
                  <a:lnTo>
                    <a:pt x="506" y="506"/>
                  </a:lnTo>
                  <a:cubicBezTo>
                    <a:pt x="545" y="468"/>
                    <a:pt x="545" y="390"/>
                    <a:pt x="545" y="351"/>
                  </a:cubicBez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45" y="117"/>
                    <a:pt x="506" y="117"/>
                    <a:pt x="506" y="78"/>
                  </a:cubicBezTo>
                  <a:cubicBezTo>
                    <a:pt x="467" y="39"/>
                    <a:pt x="428" y="39"/>
                    <a:pt x="389" y="39"/>
                  </a:cubicBezTo>
                  <a:cubicBezTo>
                    <a:pt x="350" y="1"/>
                    <a:pt x="311" y="1"/>
                    <a:pt x="272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6"/>
            <p:cNvSpPr/>
            <p:nvPr/>
          </p:nvSpPr>
          <p:spPr>
            <a:xfrm>
              <a:off x="935078" y="3309493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1"/>
                  </a:moveTo>
                  <a:cubicBezTo>
                    <a:pt x="1" y="1"/>
                    <a:pt x="1" y="545"/>
                    <a:pt x="390" y="545"/>
                  </a:cubicBezTo>
                  <a:cubicBezTo>
                    <a:pt x="779" y="545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>
              <a:off x="959349" y="3111273"/>
              <a:ext cx="34458" cy="34458"/>
            </a:xfrm>
            <a:custGeom>
              <a:avLst/>
              <a:gdLst/>
              <a:ahLst/>
              <a:cxnLst/>
              <a:rect l="l" t="t" r="r" b="b"/>
              <a:pathLst>
                <a:path w="663" h="663" extrusionOk="0">
                  <a:moveTo>
                    <a:pt x="273" y="1"/>
                  </a:moveTo>
                  <a:cubicBezTo>
                    <a:pt x="234" y="1"/>
                    <a:pt x="195" y="40"/>
                    <a:pt x="156" y="40"/>
                  </a:cubicBezTo>
                  <a:cubicBezTo>
                    <a:pt x="156" y="40"/>
                    <a:pt x="117" y="79"/>
                    <a:pt x="78" y="118"/>
                  </a:cubicBezTo>
                  <a:lnTo>
                    <a:pt x="39" y="157"/>
                  </a:lnTo>
                  <a:cubicBezTo>
                    <a:pt x="1" y="196"/>
                    <a:pt x="1" y="234"/>
                    <a:pt x="1" y="312"/>
                  </a:cubicBezTo>
                  <a:lnTo>
                    <a:pt x="1" y="351"/>
                  </a:lnTo>
                  <a:cubicBezTo>
                    <a:pt x="1" y="429"/>
                    <a:pt x="39" y="468"/>
                    <a:pt x="78" y="507"/>
                  </a:cubicBezTo>
                  <a:lnTo>
                    <a:pt x="156" y="585"/>
                  </a:lnTo>
                  <a:cubicBezTo>
                    <a:pt x="195" y="624"/>
                    <a:pt x="234" y="663"/>
                    <a:pt x="273" y="663"/>
                  </a:cubicBezTo>
                  <a:lnTo>
                    <a:pt x="468" y="663"/>
                  </a:lnTo>
                  <a:cubicBezTo>
                    <a:pt x="506" y="663"/>
                    <a:pt x="545" y="624"/>
                    <a:pt x="545" y="585"/>
                  </a:cubicBezTo>
                  <a:lnTo>
                    <a:pt x="623" y="546"/>
                  </a:lnTo>
                  <a:cubicBezTo>
                    <a:pt x="623" y="507"/>
                    <a:pt x="662" y="468"/>
                    <a:pt x="662" y="390"/>
                  </a:cubicBezTo>
                  <a:lnTo>
                    <a:pt x="662" y="312"/>
                  </a:lnTo>
                  <a:cubicBezTo>
                    <a:pt x="623" y="273"/>
                    <a:pt x="584" y="234"/>
                    <a:pt x="584" y="196"/>
                  </a:cubicBezTo>
                  <a:lnTo>
                    <a:pt x="468" y="118"/>
                  </a:lnTo>
                  <a:cubicBezTo>
                    <a:pt x="468" y="79"/>
                    <a:pt x="429" y="40"/>
                    <a:pt x="390" y="40"/>
                  </a:cubicBezTo>
                  <a:cubicBezTo>
                    <a:pt x="351" y="40"/>
                    <a:pt x="312" y="1"/>
                    <a:pt x="273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>
              <a:off x="979566" y="3212410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90" y="1"/>
                  </a:moveTo>
                  <a:cubicBezTo>
                    <a:pt x="1" y="1"/>
                    <a:pt x="1" y="545"/>
                    <a:pt x="390" y="545"/>
                  </a:cubicBezTo>
                  <a:cubicBezTo>
                    <a:pt x="779" y="545"/>
                    <a:pt x="779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6"/>
            <p:cNvSpPr/>
            <p:nvPr/>
          </p:nvSpPr>
          <p:spPr>
            <a:xfrm>
              <a:off x="920942" y="2991999"/>
              <a:ext cx="38460" cy="28325"/>
            </a:xfrm>
            <a:custGeom>
              <a:avLst/>
              <a:gdLst/>
              <a:ahLst/>
              <a:cxnLst/>
              <a:rect l="l" t="t" r="r" b="b"/>
              <a:pathLst>
                <a:path w="740" h="545" extrusionOk="0">
                  <a:moveTo>
                    <a:pt x="350" y="0"/>
                  </a:moveTo>
                  <a:cubicBezTo>
                    <a:pt x="0" y="0"/>
                    <a:pt x="0" y="545"/>
                    <a:pt x="350" y="545"/>
                  </a:cubicBezTo>
                  <a:cubicBezTo>
                    <a:pt x="740" y="545"/>
                    <a:pt x="740" y="0"/>
                    <a:pt x="350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6"/>
            <p:cNvSpPr/>
            <p:nvPr/>
          </p:nvSpPr>
          <p:spPr>
            <a:xfrm>
              <a:off x="844076" y="2989868"/>
              <a:ext cx="38460" cy="28429"/>
            </a:xfrm>
            <a:custGeom>
              <a:avLst/>
              <a:gdLst/>
              <a:ahLst/>
              <a:cxnLst/>
              <a:rect l="l" t="t" r="r" b="b"/>
              <a:pathLst>
                <a:path w="740" h="547" extrusionOk="0">
                  <a:moveTo>
                    <a:pt x="422" y="0"/>
                  </a:moveTo>
                  <a:cubicBezTo>
                    <a:pt x="412" y="0"/>
                    <a:pt x="401" y="1"/>
                    <a:pt x="390" y="2"/>
                  </a:cubicBezTo>
                  <a:cubicBezTo>
                    <a:pt x="1" y="2"/>
                    <a:pt x="1" y="547"/>
                    <a:pt x="390" y="547"/>
                  </a:cubicBezTo>
                  <a:cubicBezTo>
                    <a:pt x="729" y="547"/>
                    <a:pt x="739" y="0"/>
                    <a:pt x="422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6"/>
            <p:cNvSpPr/>
            <p:nvPr/>
          </p:nvSpPr>
          <p:spPr>
            <a:xfrm>
              <a:off x="878481" y="3115327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50" y="1"/>
                  </a:moveTo>
                  <a:cubicBezTo>
                    <a:pt x="0" y="1"/>
                    <a:pt x="0" y="546"/>
                    <a:pt x="350" y="546"/>
                  </a:cubicBezTo>
                  <a:cubicBezTo>
                    <a:pt x="739" y="546"/>
                    <a:pt x="739" y="1"/>
                    <a:pt x="35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6"/>
            <p:cNvSpPr/>
            <p:nvPr/>
          </p:nvSpPr>
          <p:spPr>
            <a:xfrm>
              <a:off x="457823" y="2196677"/>
              <a:ext cx="214387" cy="210904"/>
            </a:xfrm>
            <a:custGeom>
              <a:avLst/>
              <a:gdLst/>
              <a:ahLst/>
              <a:cxnLst/>
              <a:rect l="l" t="t" r="r" b="b"/>
              <a:pathLst>
                <a:path w="4125" h="4058" extrusionOk="0">
                  <a:moveTo>
                    <a:pt x="3814" y="0"/>
                  </a:moveTo>
                  <a:cubicBezTo>
                    <a:pt x="3716" y="0"/>
                    <a:pt x="3619" y="68"/>
                    <a:pt x="3619" y="205"/>
                  </a:cubicBezTo>
                  <a:cubicBezTo>
                    <a:pt x="3619" y="866"/>
                    <a:pt x="3541" y="1567"/>
                    <a:pt x="3347" y="2189"/>
                  </a:cubicBezTo>
                  <a:cubicBezTo>
                    <a:pt x="3269" y="2500"/>
                    <a:pt x="3152" y="2773"/>
                    <a:pt x="2957" y="3006"/>
                  </a:cubicBezTo>
                  <a:cubicBezTo>
                    <a:pt x="2802" y="3240"/>
                    <a:pt x="2529" y="3357"/>
                    <a:pt x="2296" y="3357"/>
                  </a:cubicBezTo>
                  <a:cubicBezTo>
                    <a:pt x="2251" y="3363"/>
                    <a:pt x="2205" y="3366"/>
                    <a:pt x="2160" y="3366"/>
                  </a:cubicBezTo>
                  <a:cubicBezTo>
                    <a:pt x="1934" y="3366"/>
                    <a:pt x="1712" y="3285"/>
                    <a:pt x="1518" y="3123"/>
                  </a:cubicBezTo>
                  <a:cubicBezTo>
                    <a:pt x="1284" y="2929"/>
                    <a:pt x="1090" y="2656"/>
                    <a:pt x="973" y="2384"/>
                  </a:cubicBezTo>
                  <a:cubicBezTo>
                    <a:pt x="662" y="1761"/>
                    <a:pt x="467" y="1100"/>
                    <a:pt x="350" y="438"/>
                  </a:cubicBezTo>
                  <a:cubicBezTo>
                    <a:pt x="311" y="360"/>
                    <a:pt x="233" y="321"/>
                    <a:pt x="156" y="321"/>
                  </a:cubicBezTo>
                  <a:cubicBezTo>
                    <a:pt x="39" y="321"/>
                    <a:pt x="0" y="399"/>
                    <a:pt x="0" y="516"/>
                  </a:cubicBezTo>
                  <a:cubicBezTo>
                    <a:pt x="0" y="1255"/>
                    <a:pt x="195" y="1956"/>
                    <a:pt x="467" y="2656"/>
                  </a:cubicBezTo>
                  <a:cubicBezTo>
                    <a:pt x="623" y="3006"/>
                    <a:pt x="856" y="3318"/>
                    <a:pt x="1129" y="3629"/>
                  </a:cubicBezTo>
                  <a:cubicBezTo>
                    <a:pt x="1479" y="3901"/>
                    <a:pt x="1868" y="4057"/>
                    <a:pt x="2335" y="4057"/>
                  </a:cubicBezTo>
                  <a:cubicBezTo>
                    <a:pt x="2763" y="4018"/>
                    <a:pt x="3191" y="3824"/>
                    <a:pt x="3463" y="3473"/>
                  </a:cubicBezTo>
                  <a:cubicBezTo>
                    <a:pt x="3697" y="3162"/>
                    <a:pt x="3891" y="2773"/>
                    <a:pt x="3969" y="2384"/>
                  </a:cubicBezTo>
                  <a:cubicBezTo>
                    <a:pt x="4125" y="1683"/>
                    <a:pt x="4125" y="944"/>
                    <a:pt x="4008" y="205"/>
                  </a:cubicBezTo>
                  <a:cubicBezTo>
                    <a:pt x="4008" y="68"/>
                    <a:pt x="3911" y="0"/>
                    <a:pt x="3814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6"/>
            <p:cNvSpPr/>
            <p:nvPr/>
          </p:nvSpPr>
          <p:spPr>
            <a:xfrm>
              <a:off x="451742" y="2449987"/>
              <a:ext cx="190167" cy="163090"/>
            </a:xfrm>
            <a:custGeom>
              <a:avLst/>
              <a:gdLst/>
              <a:ahLst/>
              <a:cxnLst/>
              <a:rect l="l" t="t" r="r" b="b"/>
              <a:pathLst>
                <a:path w="3659" h="3138" extrusionOk="0">
                  <a:moveTo>
                    <a:pt x="1557" y="0"/>
                  </a:moveTo>
                  <a:cubicBezTo>
                    <a:pt x="701" y="0"/>
                    <a:pt x="0" y="701"/>
                    <a:pt x="0" y="1557"/>
                  </a:cubicBezTo>
                  <a:cubicBezTo>
                    <a:pt x="0" y="2509"/>
                    <a:pt x="773" y="3137"/>
                    <a:pt x="1585" y="3137"/>
                  </a:cubicBezTo>
                  <a:cubicBezTo>
                    <a:pt x="1969" y="3137"/>
                    <a:pt x="2361" y="2997"/>
                    <a:pt x="2685" y="2685"/>
                  </a:cubicBezTo>
                  <a:cubicBezTo>
                    <a:pt x="3658" y="1674"/>
                    <a:pt x="2958" y="0"/>
                    <a:pt x="1557" y="0"/>
                  </a:cubicBezTo>
                  <a:close/>
                </a:path>
              </a:pathLst>
            </a:custGeom>
            <a:solidFill>
              <a:srgbClr val="F284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6"/>
            <p:cNvSpPr/>
            <p:nvPr/>
          </p:nvSpPr>
          <p:spPr>
            <a:xfrm>
              <a:off x="221975" y="4744742"/>
              <a:ext cx="86586" cy="231070"/>
            </a:xfrm>
            <a:custGeom>
              <a:avLst/>
              <a:gdLst/>
              <a:ahLst/>
              <a:cxnLst/>
              <a:rect l="l" t="t" r="r" b="b"/>
              <a:pathLst>
                <a:path w="1666" h="4446" extrusionOk="0">
                  <a:moveTo>
                    <a:pt x="201" y="0"/>
                  </a:moveTo>
                  <a:cubicBezTo>
                    <a:pt x="106" y="0"/>
                    <a:pt x="0" y="90"/>
                    <a:pt x="24" y="208"/>
                  </a:cubicBezTo>
                  <a:cubicBezTo>
                    <a:pt x="413" y="1609"/>
                    <a:pt x="841" y="2971"/>
                    <a:pt x="1308" y="4333"/>
                  </a:cubicBezTo>
                  <a:cubicBezTo>
                    <a:pt x="1340" y="4411"/>
                    <a:pt x="1409" y="4445"/>
                    <a:pt x="1476" y="4445"/>
                  </a:cubicBezTo>
                  <a:cubicBezTo>
                    <a:pt x="1574" y="4445"/>
                    <a:pt x="1666" y="4371"/>
                    <a:pt x="1619" y="4255"/>
                  </a:cubicBezTo>
                  <a:cubicBezTo>
                    <a:pt x="1153" y="2893"/>
                    <a:pt x="724" y="1531"/>
                    <a:pt x="335" y="130"/>
                  </a:cubicBezTo>
                  <a:cubicBezTo>
                    <a:pt x="320" y="38"/>
                    <a:pt x="263" y="0"/>
                    <a:pt x="201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6"/>
            <p:cNvSpPr/>
            <p:nvPr/>
          </p:nvSpPr>
          <p:spPr>
            <a:xfrm>
              <a:off x="77598" y="4713559"/>
              <a:ext cx="45736" cy="304715"/>
            </a:xfrm>
            <a:custGeom>
              <a:avLst/>
              <a:gdLst/>
              <a:ahLst/>
              <a:cxnLst/>
              <a:rect l="l" t="t" r="r" b="b"/>
              <a:pathLst>
                <a:path w="880" h="5863" extrusionOk="0">
                  <a:moveTo>
                    <a:pt x="307" y="0"/>
                  </a:moveTo>
                  <a:cubicBezTo>
                    <a:pt x="224" y="0"/>
                    <a:pt x="136" y="49"/>
                    <a:pt x="117" y="146"/>
                  </a:cubicBezTo>
                  <a:cubicBezTo>
                    <a:pt x="0" y="2014"/>
                    <a:pt x="156" y="3921"/>
                    <a:pt x="545" y="5750"/>
                  </a:cubicBezTo>
                  <a:cubicBezTo>
                    <a:pt x="561" y="5828"/>
                    <a:pt x="621" y="5863"/>
                    <a:pt x="684" y="5863"/>
                  </a:cubicBezTo>
                  <a:cubicBezTo>
                    <a:pt x="778" y="5863"/>
                    <a:pt x="880" y="5788"/>
                    <a:pt x="856" y="5672"/>
                  </a:cubicBezTo>
                  <a:cubicBezTo>
                    <a:pt x="467" y="3843"/>
                    <a:pt x="350" y="1975"/>
                    <a:pt x="467" y="146"/>
                  </a:cubicBezTo>
                  <a:cubicBezTo>
                    <a:pt x="467" y="49"/>
                    <a:pt x="389" y="0"/>
                    <a:pt x="307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6"/>
            <p:cNvSpPr/>
            <p:nvPr/>
          </p:nvSpPr>
          <p:spPr>
            <a:xfrm>
              <a:off x="-92297" y="4632639"/>
              <a:ext cx="28377" cy="342863"/>
            </a:xfrm>
            <a:custGeom>
              <a:avLst/>
              <a:gdLst/>
              <a:ahLst/>
              <a:cxnLst/>
              <a:rect l="l" t="t" r="r" b="b"/>
              <a:pathLst>
                <a:path w="546" h="6597" extrusionOk="0">
                  <a:moveTo>
                    <a:pt x="390" y="1"/>
                  </a:moveTo>
                  <a:cubicBezTo>
                    <a:pt x="312" y="1"/>
                    <a:pt x="234" y="49"/>
                    <a:pt x="234" y="147"/>
                  </a:cubicBezTo>
                  <a:cubicBezTo>
                    <a:pt x="156" y="2248"/>
                    <a:pt x="78" y="4349"/>
                    <a:pt x="1" y="6451"/>
                  </a:cubicBezTo>
                  <a:cubicBezTo>
                    <a:pt x="1" y="6548"/>
                    <a:pt x="88" y="6597"/>
                    <a:pt x="176" y="6597"/>
                  </a:cubicBezTo>
                  <a:cubicBezTo>
                    <a:pt x="263" y="6597"/>
                    <a:pt x="351" y="6548"/>
                    <a:pt x="351" y="6451"/>
                  </a:cubicBezTo>
                  <a:cubicBezTo>
                    <a:pt x="390" y="4349"/>
                    <a:pt x="467" y="2248"/>
                    <a:pt x="545" y="147"/>
                  </a:cubicBezTo>
                  <a:cubicBezTo>
                    <a:pt x="545" y="49"/>
                    <a:pt x="467" y="1"/>
                    <a:pt x="390" y="1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6"/>
            <p:cNvSpPr/>
            <p:nvPr/>
          </p:nvSpPr>
          <p:spPr>
            <a:xfrm>
              <a:off x="43193" y="2875530"/>
              <a:ext cx="665456" cy="1404817"/>
            </a:xfrm>
            <a:custGeom>
              <a:avLst/>
              <a:gdLst/>
              <a:ahLst/>
              <a:cxnLst/>
              <a:rect l="l" t="t" r="r" b="b"/>
              <a:pathLst>
                <a:path w="12804" h="27030" extrusionOk="0">
                  <a:moveTo>
                    <a:pt x="8573" y="0"/>
                  </a:moveTo>
                  <a:cubicBezTo>
                    <a:pt x="6891" y="0"/>
                    <a:pt x="5384" y="1106"/>
                    <a:pt x="4904" y="2786"/>
                  </a:cubicBezTo>
                  <a:cubicBezTo>
                    <a:pt x="4748" y="3331"/>
                    <a:pt x="4593" y="3914"/>
                    <a:pt x="4437" y="4498"/>
                  </a:cubicBezTo>
                  <a:cubicBezTo>
                    <a:pt x="3503" y="8156"/>
                    <a:pt x="2569" y="11814"/>
                    <a:pt x="1674" y="15511"/>
                  </a:cubicBezTo>
                  <a:cubicBezTo>
                    <a:pt x="935" y="18390"/>
                    <a:pt x="195" y="21270"/>
                    <a:pt x="40" y="24266"/>
                  </a:cubicBezTo>
                  <a:cubicBezTo>
                    <a:pt x="1" y="24811"/>
                    <a:pt x="40" y="25395"/>
                    <a:pt x="234" y="25939"/>
                  </a:cubicBezTo>
                  <a:cubicBezTo>
                    <a:pt x="390" y="26484"/>
                    <a:pt x="857" y="26912"/>
                    <a:pt x="1441" y="27029"/>
                  </a:cubicBezTo>
                  <a:cubicBezTo>
                    <a:pt x="2024" y="27029"/>
                    <a:pt x="2608" y="26835"/>
                    <a:pt x="3075" y="26406"/>
                  </a:cubicBezTo>
                  <a:cubicBezTo>
                    <a:pt x="6927" y="23488"/>
                    <a:pt x="9807" y="19441"/>
                    <a:pt x="11247" y="14810"/>
                  </a:cubicBezTo>
                  <a:cubicBezTo>
                    <a:pt x="12414" y="11191"/>
                    <a:pt x="12803" y="7339"/>
                    <a:pt x="12492" y="3564"/>
                  </a:cubicBezTo>
                  <a:cubicBezTo>
                    <a:pt x="12336" y="1813"/>
                    <a:pt x="11013" y="373"/>
                    <a:pt x="9301" y="62"/>
                  </a:cubicBezTo>
                  <a:lnTo>
                    <a:pt x="9262" y="62"/>
                  </a:lnTo>
                  <a:cubicBezTo>
                    <a:pt x="9031" y="20"/>
                    <a:pt x="8800" y="0"/>
                    <a:pt x="8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6"/>
            <p:cNvSpPr/>
            <p:nvPr/>
          </p:nvSpPr>
          <p:spPr>
            <a:xfrm>
              <a:off x="126140" y="4154864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78" y="545"/>
                    <a:pt x="778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6"/>
            <p:cNvSpPr/>
            <p:nvPr/>
          </p:nvSpPr>
          <p:spPr>
            <a:xfrm>
              <a:off x="122086" y="4047594"/>
              <a:ext cx="40487" cy="28429"/>
            </a:xfrm>
            <a:custGeom>
              <a:avLst/>
              <a:gdLst/>
              <a:ahLst/>
              <a:cxnLst/>
              <a:rect l="l" t="t" r="r" b="b"/>
              <a:pathLst>
                <a:path w="779" h="547" extrusionOk="0">
                  <a:moveTo>
                    <a:pt x="426" y="0"/>
                  </a:moveTo>
                  <a:cubicBezTo>
                    <a:pt x="414" y="0"/>
                    <a:pt x="402" y="1"/>
                    <a:pt x="390" y="2"/>
                  </a:cubicBezTo>
                  <a:cubicBezTo>
                    <a:pt x="0" y="2"/>
                    <a:pt x="0" y="547"/>
                    <a:pt x="390" y="547"/>
                  </a:cubicBezTo>
                  <a:cubicBezTo>
                    <a:pt x="766" y="547"/>
                    <a:pt x="778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6"/>
            <p:cNvSpPr/>
            <p:nvPr/>
          </p:nvSpPr>
          <p:spPr>
            <a:xfrm>
              <a:off x="181749" y="4104035"/>
              <a:ext cx="32379" cy="30924"/>
            </a:xfrm>
            <a:custGeom>
              <a:avLst/>
              <a:gdLst/>
              <a:ahLst/>
              <a:cxnLst/>
              <a:rect l="l" t="t" r="r" b="b"/>
              <a:pathLst>
                <a:path w="623" h="595" extrusionOk="0">
                  <a:moveTo>
                    <a:pt x="352" y="1"/>
                  </a:moveTo>
                  <a:cubicBezTo>
                    <a:pt x="203" y="1"/>
                    <a:pt x="40" y="98"/>
                    <a:pt x="20" y="278"/>
                  </a:cubicBezTo>
                  <a:lnTo>
                    <a:pt x="20" y="317"/>
                  </a:lnTo>
                  <a:cubicBezTo>
                    <a:pt x="1" y="506"/>
                    <a:pt x="129" y="594"/>
                    <a:pt x="271" y="594"/>
                  </a:cubicBezTo>
                  <a:cubicBezTo>
                    <a:pt x="420" y="594"/>
                    <a:pt x="584" y="497"/>
                    <a:pt x="603" y="317"/>
                  </a:cubicBezTo>
                  <a:lnTo>
                    <a:pt x="603" y="278"/>
                  </a:lnTo>
                  <a:cubicBezTo>
                    <a:pt x="622" y="89"/>
                    <a:pt x="494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6"/>
            <p:cNvSpPr/>
            <p:nvPr/>
          </p:nvSpPr>
          <p:spPr>
            <a:xfrm>
              <a:off x="255549" y="3936427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90" y="1"/>
                  </a:moveTo>
                  <a:cubicBezTo>
                    <a:pt x="1" y="1"/>
                    <a:pt x="1" y="584"/>
                    <a:pt x="390" y="584"/>
                  </a:cubicBezTo>
                  <a:cubicBezTo>
                    <a:pt x="779" y="584"/>
                    <a:pt x="779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6"/>
            <p:cNvSpPr/>
            <p:nvPr/>
          </p:nvSpPr>
          <p:spPr>
            <a:xfrm>
              <a:off x="176708" y="3960698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1"/>
                  </a:moveTo>
                  <a:cubicBezTo>
                    <a:pt x="0" y="1"/>
                    <a:pt x="0" y="546"/>
                    <a:pt x="389" y="546"/>
                  </a:cubicBezTo>
                  <a:cubicBezTo>
                    <a:pt x="778" y="546"/>
                    <a:pt x="778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6"/>
            <p:cNvSpPr/>
            <p:nvPr/>
          </p:nvSpPr>
          <p:spPr>
            <a:xfrm>
              <a:off x="277793" y="4031483"/>
              <a:ext cx="30404" cy="32431"/>
            </a:xfrm>
            <a:custGeom>
              <a:avLst/>
              <a:gdLst/>
              <a:ahLst/>
              <a:cxnLst/>
              <a:rect l="l" t="t" r="r" b="b"/>
              <a:pathLst>
                <a:path w="585" h="624" extrusionOk="0">
                  <a:moveTo>
                    <a:pt x="195" y="1"/>
                  </a:moveTo>
                  <a:cubicBezTo>
                    <a:pt x="156" y="1"/>
                    <a:pt x="117" y="40"/>
                    <a:pt x="79" y="79"/>
                  </a:cubicBezTo>
                  <a:lnTo>
                    <a:pt x="40" y="117"/>
                  </a:lnTo>
                  <a:cubicBezTo>
                    <a:pt x="1" y="156"/>
                    <a:pt x="1" y="195"/>
                    <a:pt x="1" y="273"/>
                  </a:cubicBezTo>
                  <a:lnTo>
                    <a:pt x="1" y="351"/>
                  </a:lnTo>
                  <a:cubicBezTo>
                    <a:pt x="1" y="390"/>
                    <a:pt x="1" y="429"/>
                    <a:pt x="40" y="468"/>
                  </a:cubicBezTo>
                  <a:cubicBezTo>
                    <a:pt x="40" y="545"/>
                    <a:pt x="117" y="584"/>
                    <a:pt x="195" y="623"/>
                  </a:cubicBezTo>
                  <a:lnTo>
                    <a:pt x="351" y="623"/>
                  </a:lnTo>
                  <a:cubicBezTo>
                    <a:pt x="390" y="584"/>
                    <a:pt x="468" y="584"/>
                    <a:pt x="468" y="545"/>
                  </a:cubicBezTo>
                  <a:lnTo>
                    <a:pt x="545" y="507"/>
                  </a:lnTo>
                  <a:cubicBezTo>
                    <a:pt x="545" y="429"/>
                    <a:pt x="584" y="390"/>
                    <a:pt x="545" y="351"/>
                  </a:cubicBez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07" y="79"/>
                    <a:pt x="468" y="40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6"/>
            <p:cNvSpPr/>
            <p:nvPr/>
          </p:nvSpPr>
          <p:spPr>
            <a:xfrm>
              <a:off x="374876" y="3924214"/>
              <a:ext cx="38460" cy="28481"/>
            </a:xfrm>
            <a:custGeom>
              <a:avLst/>
              <a:gdLst/>
              <a:ahLst/>
              <a:cxnLst/>
              <a:rect l="l" t="t" r="r" b="b"/>
              <a:pathLst>
                <a:path w="740" h="548" extrusionOk="0">
                  <a:moveTo>
                    <a:pt x="422" y="0"/>
                  </a:moveTo>
                  <a:cubicBezTo>
                    <a:pt x="412" y="0"/>
                    <a:pt x="401" y="1"/>
                    <a:pt x="390" y="2"/>
                  </a:cubicBezTo>
                  <a:cubicBezTo>
                    <a:pt x="1" y="2"/>
                    <a:pt x="1" y="547"/>
                    <a:pt x="390" y="547"/>
                  </a:cubicBezTo>
                  <a:cubicBezTo>
                    <a:pt x="729" y="547"/>
                    <a:pt x="740" y="0"/>
                    <a:pt x="4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6"/>
            <p:cNvSpPr/>
            <p:nvPr/>
          </p:nvSpPr>
          <p:spPr>
            <a:xfrm>
              <a:off x="326334" y="3847452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90" y="1"/>
                  </a:moveTo>
                  <a:cubicBezTo>
                    <a:pt x="1" y="1"/>
                    <a:pt x="1" y="545"/>
                    <a:pt x="390" y="545"/>
                  </a:cubicBezTo>
                  <a:cubicBezTo>
                    <a:pt x="740" y="545"/>
                    <a:pt x="740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6"/>
            <p:cNvSpPr/>
            <p:nvPr/>
          </p:nvSpPr>
          <p:spPr>
            <a:xfrm>
              <a:off x="435527" y="3807018"/>
              <a:ext cx="30404" cy="32379"/>
            </a:xfrm>
            <a:custGeom>
              <a:avLst/>
              <a:gdLst/>
              <a:ahLst/>
              <a:cxnLst/>
              <a:rect l="l" t="t" r="r" b="b"/>
              <a:pathLst>
                <a:path w="585" h="623" extrusionOk="0">
                  <a:moveTo>
                    <a:pt x="234" y="0"/>
                  </a:moveTo>
                  <a:cubicBezTo>
                    <a:pt x="196" y="0"/>
                    <a:pt x="157" y="39"/>
                    <a:pt x="118" y="78"/>
                  </a:cubicBezTo>
                  <a:lnTo>
                    <a:pt x="79" y="117"/>
                  </a:lnTo>
                  <a:cubicBezTo>
                    <a:pt x="40" y="156"/>
                    <a:pt x="40" y="234"/>
                    <a:pt x="40" y="273"/>
                  </a:cubicBezTo>
                  <a:lnTo>
                    <a:pt x="40" y="389"/>
                  </a:lnTo>
                  <a:cubicBezTo>
                    <a:pt x="1" y="389"/>
                    <a:pt x="1" y="428"/>
                    <a:pt x="40" y="467"/>
                  </a:cubicBezTo>
                  <a:cubicBezTo>
                    <a:pt x="40" y="545"/>
                    <a:pt x="118" y="584"/>
                    <a:pt x="196" y="623"/>
                  </a:cubicBezTo>
                  <a:lnTo>
                    <a:pt x="351" y="623"/>
                  </a:lnTo>
                  <a:cubicBezTo>
                    <a:pt x="390" y="623"/>
                    <a:pt x="468" y="584"/>
                    <a:pt x="507" y="545"/>
                  </a:cubicBezTo>
                  <a:lnTo>
                    <a:pt x="546" y="506"/>
                  </a:lnTo>
                  <a:cubicBezTo>
                    <a:pt x="546" y="467"/>
                    <a:pt x="585" y="389"/>
                    <a:pt x="585" y="351"/>
                  </a:cubicBezTo>
                  <a:lnTo>
                    <a:pt x="585" y="273"/>
                  </a:lnTo>
                  <a:cubicBezTo>
                    <a:pt x="585" y="234"/>
                    <a:pt x="585" y="195"/>
                    <a:pt x="585" y="156"/>
                  </a:cubicBezTo>
                  <a:cubicBezTo>
                    <a:pt x="585" y="117"/>
                    <a:pt x="546" y="78"/>
                    <a:pt x="546" y="78"/>
                  </a:cubicBezTo>
                  <a:cubicBezTo>
                    <a:pt x="507" y="39"/>
                    <a:pt x="468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6"/>
            <p:cNvSpPr/>
            <p:nvPr/>
          </p:nvSpPr>
          <p:spPr>
            <a:xfrm>
              <a:off x="465878" y="3682130"/>
              <a:ext cx="28377" cy="33938"/>
            </a:xfrm>
            <a:custGeom>
              <a:avLst/>
              <a:gdLst/>
              <a:ahLst/>
              <a:cxnLst/>
              <a:rect l="l" t="t" r="r" b="b"/>
              <a:pathLst>
                <a:path w="546" h="653" extrusionOk="0">
                  <a:moveTo>
                    <a:pt x="331" y="0"/>
                  </a:moveTo>
                  <a:cubicBezTo>
                    <a:pt x="312" y="0"/>
                    <a:pt x="293" y="10"/>
                    <a:pt x="273" y="30"/>
                  </a:cubicBezTo>
                  <a:lnTo>
                    <a:pt x="195" y="30"/>
                  </a:lnTo>
                  <a:cubicBezTo>
                    <a:pt x="156" y="30"/>
                    <a:pt x="117" y="30"/>
                    <a:pt x="78" y="68"/>
                  </a:cubicBezTo>
                  <a:lnTo>
                    <a:pt x="40" y="146"/>
                  </a:lnTo>
                  <a:cubicBezTo>
                    <a:pt x="1" y="185"/>
                    <a:pt x="1" y="224"/>
                    <a:pt x="1" y="302"/>
                  </a:cubicBezTo>
                  <a:lnTo>
                    <a:pt x="1" y="380"/>
                  </a:lnTo>
                  <a:cubicBezTo>
                    <a:pt x="1" y="419"/>
                    <a:pt x="1" y="458"/>
                    <a:pt x="1" y="497"/>
                  </a:cubicBezTo>
                  <a:cubicBezTo>
                    <a:pt x="40" y="535"/>
                    <a:pt x="40" y="535"/>
                    <a:pt x="78" y="574"/>
                  </a:cubicBezTo>
                  <a:cubicBezTo>
                    <a:pt x="78" y="613"/>
                    <a:pt x="117" y="613"/>
                    <a:pt x="156" y="652"/>
                  </a:cubicBezTo>
                  <a:lnTo>
                    <a:pt x="351" y="652"/>
                  </a:lnTo>
                  <a:cubicBezTo>
                    <a:pt x="390" y="613"/>
                    <a:pt x="429" y="613"/>
                    <a:pt x="468" y="574"/>
                  </a:cubicBezTo>
                  <a:lnTo>
                    <a:pt x="507" y="497"/>
                  </a:lnTo>
                  <a:cubicBezTo>
                    <a:pt x="545" y="458"/>
                    <a:pt x="545" y="419"/>
                    <a:pt x="545" y="380"/>
                  </a:cubicBezTo>
                  <a:lnTo>
                    <a:pt x="545" y="263"/>
                  </a:lnTo>
                  <a:cubicBezTo>
                    <a:pt x="545" y="224"/>
                    <a:pt x="545" y="185"/>
                    <a:pt x="545" y="146"/>
                  </a:cubicBezTo>
                  <a:cubicBezTo>
                    <a:pt x="507" y="107"/>
                    <a:pt x="507" y="107"/>
                    <a:pt x="468" y="68"/>
                  </a:cubicBezTo>
                  <a:cubicBezTo>
                    <a:pt x="429" y="30"/>
                    <a:pt x="429" y="30"/>
                    <a:pt x="390" y="30"/>
                  </a:cubicBezTo>
                  <a:cubicBezTo>
                    <a:pt x="370" y="10"/>
                    <a:pt x="351" y="0"/>
                    <a:pt x="3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6"/>
            <p:cNvSpPr/>
            <p:nvPr/>
          </p:nvSpPr>
          <p:spPr>
            <a:xfrm>
              <a:off x="391039" y="3633069"/>
              <a:ext cx="32431" cy="30404"/>
            </a:xfrm>
            <a:custGeom>
              <a:avLst/>
              <a:gdLst/>
              <a:ahLst/>
              <a:cxnLst/>
              <a:rect l="l" t="t" r="r" b="b"/>
              <a:pathLst>
                <a:path w="624" h="585" extrusionOk="0">
                  <a:moveTo>
                    <a:pt x="312" y="1"/>
                  </a:moveTo>
                  <a:cubicBezTo>
                    <a:pt x="1" y="40"/>
                    <a:pt x="1" y="546"/>
                    <a:pt x="312" y="584"/>
                  </a:cubicBezTo>
                  <a:cubicBezTo>
                    <a:pt x="623" y="546"/>
                    <a:pt x="623" y="40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6"/>
            <p:cNvSpPr/>
            <p:nvPr/>
          </p:nvSpPr>
          <p:spPr>
            <a:xfrm>
              <a:off x="435527" y="3713988"/>
              <a:ext cx="40539" cy="30352"/>
            </a:xfrm>
            <a:custGeom>
              <a:avLst/>
              <a:gdLst/>
              <a:ahLst/>
              <a:cxnLst/>
              <a:rect l="l" t="t" r="r" b="b"/>
              <a:pathLst>
                <a:path w="780" h="584" extrusionOk="0">
                  <a:moveTo>
                    <a:pt x="390" y="0"/>
                  </a:moveTo>
                  <a:cubicBezTo>
                    <a:pt x="1" y="0"/>
                    <a:pt x="1" y="584"/>
                    <a:pt x="390" y="584"/>
                  </a:cubicBezTo>
                  <a:cubicBezTo>
                    <a:pt x="779" y="584"/>
                    <a:pt x="779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6"/>
            <p:cNvSpPr/>
            <p:nvPr/>
          </p:nvSpPr>
          <p:spPr>
            <a:xfrm>
              <a:off x="544771" y="3546120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0"/>
                  </a:moveTo>
                  <a:cubicBezTo>
                    <a:pt x="0" y="0"/>
                    <a:pt x="0" y="584"/>
                    <a:pt x="389" y="584"/>
                  </a:cubicBezTo>
                  <a:cubicBezTo>
                    <a:pt x="740" y="584"/>
                    <a:pt x="740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6"/>
            <p:cNvSpPr/>
            <p:nvPr/>
          </p:nvSpPr>
          <p:spPr>
            <a:xfrm>
              <a:off x="451742" y="3608798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40" y="584"/>
                    <a:pt x="740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6"/>
            <p:cNvSpPr/>
            <p:nvPr/>
          </p:nvSpPr>
          <p:spPr>
            <a:xfrm>
              <a:off x="504337" y="3491498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50" y="1"/>
                  </a:moveTo>
                  <a:cubicBezTo>
                    <a:pt x="0" y="1"/>
                    <a:pt x="0" y="584"/>
                    <a:pt x="350" y="584"/>
                  </a:cubicBezTo>
                  <a:cubicBezTo>
                    <a:pt x="739" y="584"/>
                    <a:pt x="739" y="1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6"/>
            <p:cNvSpPr/>
            <p:nvPr/>
          </p:nvSpPr>
          <p:spPr>
            <a:xfrm>
              <a:off x="492176" y="3408603"/>
              <a:ext cx="30404" cy="32379"/>
            </a:xfrm>
            <a:custGeom>
              <a:avLst/>
              <a:gdLst/>
              <a:ahLst/>
              <a:cxnLst/>
              <a:rect l="l" t="t" r="r" b="b"/>
              <a:pathLst>
                <a:path w="585" h="623" extrusionOk="0">
                  <a:moveTo>
                    <a:pt x="195" y="0"/>
                  </a:moveTo>
                  <a:cubicBezTo>
                    <a:pt x="156" y="0"/>
                    <a:pt x="117" y="39"/>
                    <a:pt x="78" y="78"/>
                  </a:cubicBezTo>
                  <a:lnTo>
                    <a:pt x="39" y="117"/>
                  </a:lnTo>
                  <a:cubicBezTo>
                    <a:pt x="1" y="156"/>
                    <a:pt x="1" y="195"/>
                    <a:pt x="1" y="273"/>
                  </a:cubicBezTo>
                  <a:lnTo>
                    <a:pt x="1" y="351"/>
                  </a:lnTo>
                  <a:cubicBezTo>
                    <a:pt x="1" y="389"/>
                    <a:pt x="1" y="428"/>
                    <a:pt x="39" y="467"/>
                  </a:cubicBezTo>
                  <a:cubicBezTo>
                    <a:pt x="39" y="506"/>
                    <a:pt x="78" y="545"/>
                    <a:pt x="78" y="545"/>
                  </a:cubicBezTo>
                  <a:cubicBezTo>
                    <a:pt x="117" y="584"/>
                    <a:pt x="156" y="623"/>
                    <a:pt x="195" y="623"/>
                  </a:cubicBezTo>
                  <a:lnTo>
                    <a:pt x="351" y="623"/>
                  </a:lnTo>
                  <a:cubicBezTo>
                    <a:pt x="390" y="623"/>
                    <a:pt x="468" y="584"/>
                    <a:pt x="506" y="584"/>
                  </a:cubicBezTo>
                  <a:lnTo>
                    <a:pt x="545" y="506"/>
                  </a:lnTo>
                  <a:cubicBezTo>
                    <a:pt x="545" y="467"/>
                    <a:pt x="584" y="428"/>
                    <a:pt x="584" y="389"/>
                  </a:cubicBezTo>
                  <a:lnTo>
                    <a:pt x="545" y="389"/>
                  </a:ln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45" y="117"/>
                    <a:pt x="506" y="78"/>
                    <a:pt x="506" y="78"/>
                  </a:cubicBezTo>
                  <a:cubicBezTo>
                    <a:pt x="468" y="39"/>
                    <a:pt x="429" y="39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6"/>
            <p:cNvSpPr/>
            <p:nvPr/>
          </p:nvSpPr>
          <p:spPr>
            <a:xfrm>
              <a:off x="577097" y="3376225"/>
              <a:ext cx="38512" cy="30404"/>
            </a:xfrm>
            <a:custGeom>
              <a:avLst/>
              <a:gdLst/>
              <a:ahLst/>
              <a:cxnLst/>
              <a:rect l="l" t="t" r="r" b="b"/>
              <a:pathLst>
                <a:path w="741" h="585" extrusionOk="0">
                  <a:moveTo>
                    <a:pt x="351" y="1"/>
                  </a:moveTo>
                  <a:cubicBezTo>
                    <a:pt x="1" y="1"/>
                    <a:pt x="1" y="584"/>
                    <a:pt x="351" y="584"/>
                  </a:cubicBezTo>
                  <a:cubicBezTo>
                    <a:pt x="740" y="545"/>
                    <a:pt x="740" y="1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6"/>
            <p:cNvSpPr/>
            <p:nvPr/>
          </p:nvSpPr>
          <p:spPr>
            <a:xfrm>
              <a:off x="571069" y="3273113"/>
              <a:ext cx="38460" cy="30352"/>
            </a:xfrm>
            <a:custGeom>
              <a:avLst/>
              <a:gdLst/>
              <a:ahLst/>
              <a:cxnLst/>
              <a:rect l="l" t="t" r="r" b="b"/>
              <a:pathLst>
                <a:path w="740" h="584" extrusionOk="0">
                  <a:moveTo>
                    <a:pt x="389" y="0"/>
                  </a:moveTo>
                  <a:cubicBezTo>
                    <a:pt x="0" y="0"/>
                    <a:pt x="0" y="584"/>
                    <a:pt x="389" y="584"/>
                  </a:cubicBezTo>
                  <a:cubicBezTo>
                    <a:pt x="740" y="584"/>
                    <a:pt x="740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6"/>
            <p:cNvSpPr/>
            <p:nvPr/>
          </p:nvSpPr>
          <p:spPr>
            <a:xfrm>
              <a:off x="518473" y="3196767"/>
              <a:ext cx="28377" cy="33886"/>
            </a:xfrm>
            <a:custGeom>
              <a:avLst/>
              <a:gdLst/>
              <a:ahLst/>
              <a:cxnLst/>
              <a:rect l="l" t="t" r="r" b="b"/>
              <a:pathLst>
                <a:path w="546" h="652" extrusionOk="0">
                  <a:moveTo>
                    <a:pt x="331" y="0"/>
                  </a:moveTo>
                  <a:cubicBezTo>
                    <a:pt x="312" y="0"/>
                    <a:pt x="292" y="10"/>
                    <a:pt x="273" y="29"/>
                  </a:cubicBezTo>
                  <a:lnTo>
                    <a:pt x="195" y="29"/>
                  </a:lnTo>
                  <a:cubicBezTo>
                    <a:pt x="156" y="29"/>
                    <a:pt x="117" y="68"/>
                    <a:pt x="78" y="107"/>
                  </a:cubicBezTo>
                  <a:lnTo>
                    <a:pt x="39" y="146"/>
                  </a:lnTo>
                  <a:cubicBezTo>
                    <a:pt x="0" y="185"/>
                    <a:pt x="0" y="224"/>
                    <a:pt x="0" y="302"/>
                  </a:cubicBezTo>
                  <a:lnTo>
                    <a:pt x="0" y="380"/>
                  </a:lnTo>
                  <a:cubicBezTo>
                    <a:pt x="0" y="418"/>
                    <a:pt x="0" y="457"/>
                    <a:pt x="0" y="496"/>
                  </a:cubicBezTo>
                  <a:cubicBezTo>
                    <a:pt x="0" y="535"/>
                    <a:pt x="39" y="574"/>
                    <a:pt x="39" y="574"/>
                  </a:cubicBezTo>
                  <a:cubicBezTo>
                    <a:pt x="78" y="613"/>
                    <a:pt x="117" y="652"/>
                    <a:pt x="156" y="652"/>
                  </a:cubicBezTo>
                  <a:lnTo>
                    <a:pt x="312" y="652"/>
                  </a:lnTo>
                  <a:cubicBezTo>
                    <a:pt x="390" y="652"/>
                    <a:pt x="428" y="613"/>
                    <a:pt x="467" y="574"/>
                  </a:cubicBezTo>
                  <a:lnTo>
                    <a:pt x="506" y="535"/>
                  </a:lnTo>
                  <a:cubicBezTo>
                    <a:pt x="506" y="496"/>
                    <a:pt x="545" y="457"/>
                    <a:pt x="545" y="380"/>
                  </a:cubicBezTo>
                  <a:lnTo>
                    <a:pt x="545" y="263"/>
                  </a:lnTo>
                  <a:cubicBezTo>
                    <a:pt x="545" y="224"/>
                    <a:pt x="545" y="185"/>
                    <a:pt x="545" y="185"/>
                  </a:cubicBezTo>
                  <a:cubicBezTo>
                    <a:pt x="506" y="146"/>
                    <a:pt x="506" y="107"/>
                    <a:pt x="467" y="68"/>
                  </a:cubicBezTo>
                  <a:cubicBezTo>
                    <a:pt x="428" y="29"/>
                    <a:pt x="428" y="29"/>
                    <a:pt x="390" y="29"/>
                  </a:cubicBezTo>
                  <a:cubicBezTo>
                    <a:pt x="370" y="10"/>
                    <a:pt x="351" y="0"/>
                    <a:pt x="3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6"/>
            <p:cNvSpPr/>
            <p:nvPr/>
          </p:nvSpPr>
          <p:spPr>
            <a:xfrm>
              <a:off x="599341" y="3133569"/>
              <a:ext cx="30404" cy="34406"/>
            </a:xfrm>
            <a:custGeom>
              <a:avLst/>
              <a:gdLst/>
              <a:ahLst/>
              <a:cxnLst/>
              <a:rect l="l" t="t" r="r" b="b"/>
              <a:pathLst>
                <a:path w="585" h="662" extrusionOk="0">
                  <a:moveTo>
                    <a:pt x="234" y="0"/>
                  </a:moveTo>
                  <a:cubicBezTo>
                    <a:pt x="196" y="39"/>
                    <a:pt x="157" y="39"/>
                    <a:pt x="118" y="78"/>
                  </a:cubicBezTo>
                  <a:lnTo>
                    <a:pt x="79" y="156"/>
                  </a:lnTo>
                  <a:cubicBezTo>
                    <a:pt x="40" y="195"/>
                    <a:pt x="40" y="234"/>
                    <a:pt x="40" y="272"/>
                  </a:cubicBezTo>
                  <a:lnTo>
                    <a:pt x="40" y="389"/>
                  </a:lnTo>
                  <a:cubicBezTo>
                    <a:pt x="1" y="428"/>
                    <a:pt x="1" y="467"/>
                    <a:pt x="40" y="506"/>
                  </a:cubicBezTo>
                  <a:cubicBezTo>
                    <a:pt x="40" y="545"/>
                    <a:pt x="118" y="623"/>
                    <a:pt x="157" y="662"/>
                  </a:cubicBezTo>
                  <a:lnTo>
                    <a:pt x="351" y="662"/>
                  </a:lnTo>
                  <a:cubicBezTo>
                    <a:pt x="390" y="662"/>
                    <a:pt x="468" y="623"/>
                    <a:pt x="468" y="584"/>
                  </a:cubicBezTo>
                  <a:lnTo>
                    <a:pt x="507" y="545"/>
                  </a:lnTo>
                  <a:cubicBezTo>
                    <a:pt x="546" y="506"/>
                    <a:pt x="585" y="428"/>
                    <a:pt x="546" y="389"/>
                  </a:cubicBezTo>
                  <a:lnTo>
                    <a:pt x="585" y="389"/>
                  </a:lnTo>
                  <a:lnTo>
                    <a:pt x="585" y="272"/>
                  </a:lnTo>
                  <a:cubicBezTo>
                    <a:pt x="585" y="234"/>
                    <a:pt x="585" y="195"/>
                    <a:pt x="585" y="156"/>
                  </a:cubicBezTo>
                  <a:cubicBezTo>
                    <a:pt x="546" y="78"/>
                    <a:pt x="468" y="39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6"/>
            <p:cNvSpPr/>
            <p:nvPr/>
          </p:nvSpPr>
          <p:spPr>
            <a:xfrm>
              <a:off x="542744" y="3056703"/>
              <a:ext cx="28377" cy="32379"/>
            </a:xfrm>
            <a:custGeom>
              <a:avLst/>
              <a:gdLst/>
              <a:ahLst/>
              <a:cxnLst/>
              <a:rect l="l" t="t" r="r" b="b"/>
              <a:pathLst>
                <a:path w="546" h="623" extrusionOk="0">
                  <a:moveTo>
                    <a:pt x="195" y="0"/>
                  </a:moveTo>
                  <a:cubicBezTo>
                    <a:pt x="156" y="0"/>
                    <a:pt x="117" y="39"/>
                    <a:pt x="78" y="78"/>
                  </a:cubicBezTo>
                  <a:lnTo>
                    <a:pt x="39" y="156"/>
                  </a:lnTo>
                  <a:cubicBezTo>
                    <a:pt x="0" y="195"/>
                    <a:pt x="0" y="234"/>
                    <a:pt x="0" y="273"/>
                  </a:cubicBezTo>
                  <a:lnTo>
                    <a:pt x="0" y="389"/>
                  </a:lnTo>
                  <a:cubicBezTo>
                    <a:pt x="0" y="428"/>
                    <a:pt x="0" y="467"/>
                    <a:pt x="0" y="506"/>
                  </a:cubicBezTo>
                  <a:cubicBezTo>
                    <a:pt x="39" y="545"/>
                    <a:pt x="78" y="623"/>
                    <a:pt x="156" y="623"/>
                  </a:cubicBezTo>
                  <a:lnTo>
                    <a:pt x="351" y="623"/>
                  </a:lnTo>
                  <a:cubicBezTo>
                    <a:pt x="390" y="623"/>
                    <a:pt x="428" y="584"/>
                    <a:pt x="467" y="545"/>
                  </a:cubicBezTo>
                  <a:lnTo>
                    <a:pt x="506" y="506"/>
                  </a:lnTo>
                  <a:cubicBezTo>
                    <a:pt x="545" y="467"/>
                    <a:pt x="545" y="428"/>
                    <a:pt x="545" y="351"/>
                  </a:cubicBezTo>
                  <a:lnTo>
                    <a:pt x="545" y="273"/>
                  </a:lnTo>
                  <a:cubicBezTo>
                    <a:pt x="545" y="234"/>
                    <a:pt x="545" y="195"/>
                    <a:pt x="545" y="156"/>
                  </a:cubicBezTo>
                  <a:cubicBezTo>
                    <a:pt x="506" y="117"/>
                    <a:pt x="506" y="78"/>
                    <a:pt x="467" y="78"/>
                  </a:cubicBezTo>
                  <a:cubicBezTo>
                    <a:pt x="428" y="39"/>
                    <a:pt x="390" y="39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6"/>
            <p:cNvSpPr/>
            <p:nvPr/>
          </p:nvSpPr>
          <p:spPr>
            <a:xfrm>
              <a:off x="597366" y="3000054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78" y="584"/>
                    <a:pt x="778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6"/>
            <p:cNvSpPr/>
            <p:nvPr/>
          </p:nvSpPr>
          <p:spPr>
            <a:xfrm>
              <a:off x="546798" y="2933323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1"/>
                  </a:moveTo>
                  <a:cubicBezTo>
                    <a:pt x="0" y="1"/>
                    <a:pt x="0" y="545"/>
                    <a:pt x="389" y="545"/>
                  </a:cubicBezTo>
                  <a:cubicBezTo>
                    <a:pt x="778" y="545"/>
                    <a:pt x="778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6"/>
            <p:cNvSpPr/>
            <p:nvPr/>
          </p:nvSpPr>
          <p:spPr>
            <a:xfrm>
              <a:off x="591286" y="3214437"/>
              <a:ext cx="40487" cy="30404"/>
            </a:xfrm>
            <a:custGeom>
              <a:avLst/>
              <a:gdLst/>
              <a:ahLst/>
              <a:cxnLst/>
              <a:rect l="l" t="t" r="r" b="b"/>
              <a:pathLst>
                <a:path w="779" h="585" extrusionOk="0">
                  <a:moveTo>
                    <a:pt x="389" y="1"/>
                  </a:moveTo>
                  <a:cubicBezTo>
                    <a:pt x="0" y="1"/>
                    <a:pt x="0" y="584"/>
                    <a:pt x="389" y="584"/>
                  </a:cubicBezTo>
                  <a:cubicBezTo>
                    <a:pt x="779" y="545"/>
                    <a:pt x="779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6"/>
            <p:cNvSpPr/>
            <p:nvPr/>
          </p:nvSpPr>
          <p:spPr>
            <a:xfrm>
              <a:off x="571069" y="3473308"/>
              <a:ext cx="40487" cy="28377"/>
            </a:xfrm>
            <a:custGeom>
              <a:avLst/>
              <a:gdLst/>
              <a:ahLst/>
              <a:cxnLst/>
              <a:rect l="l" t="t" r="r" b="b"/>
              <a:pathLst>
                <a:path w="779" h="546" extrusionOk="0">
                  <a:moveTo>
                    <a:pt x="389" y="1"/>
                  </a:moveTo>
                  <a:cubicBezTo>
                    <a:pt x="0" y="1"/>
                    <a:pt x="0" y="545"/>
                    <a:pt x="389" y="545"/>
                  </a:cubicBezTo>
                  <a:cubicBezTo>
                    <a:pt x="778" y="545"/>
                    <a:pt x="778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6"/>
            <p:cNvSpPr/>
            <p:nvPr/>
          </p:nvSpPr>
          <p:spPr>
            <a:xfrm>
              <a:off x="520500" y="3315470"/>
              <a:ext cx="40487" cy="28481"/>
            </a:xfrm>
            <a:custGeom>
              <a:avLst/>
              <a:gdLst/>
              <a:ahLst/>
              <a:cxnLst/>
              <a:rect l="l" t="t" r="r" b="b"/>
              <a:pathLst>
                <a:path w="779" h="548" extrusionOk="0">
                  <a:moveTo>
                    <a:pt x="426" y="0"/>
                  </a:moveTo>
                  <a:cubicBezTo>
                    <a:pt x="414" y="0"/>
                    <a:pt x="402" y="1"/>
                    <a:pt x="389" y="2"/>
                  </a:cubicBezTo>
                  <a:cubicBezTo>
                    <a:pt x="0" y="2"/>
                    <a:pt x="0" y="547"/>
                    <a:pt x="389" y="547"/>
                  </a:cubicBezTo>
                  <a:cubicBezTo>
                    <a:pt x="766" y="547"/>
                    <a:pt x="778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6"/>
            <p:cNvSpPr/>
            <p:nvPr/>
          </p:nvSpPr>
          <p:spPr>
            <a:xfrm>
              <a:off x="611503" y="3329606"/>
              <a:ext cx="38460" cy="28481"/>
            </a:xfrm>
            <a:custGeom>
              <a:avLst/>
              <a:gdLst/>
              <a:ahLst/>
              <a:cxnLst/>
              <a:rect l="l" t="t" r="r" b="b"/>
              <a:pathLst>
                <a:path w="740" h="548" extrusionOk="0">
                  <a:moveTo>
                    <a:pt x="422" y="1"/>
                  </a:moveTo>
                  <a:cubicBezTo>
                    <a:pt x="412" y="1"/>
                    <a:pt x="401" y="1"/>
                    <a:pt x="390" y="3"/>
                  </a:cubicBezTo>
                  <a:cubicBezTo>
                    <a:pt x="0" y="3"/>
                    <a:pt x="0" y="547"/>
                    <a:pt x="390" y="547"/>
                  </a:cubicBezTo>
                  <a:cubicBezTo>
                    <a:pt x="729" y="547"/>
                    <a:pt x="739" y="1"/>
                    <a:pt x="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6"/>
            <p:cNvSpPr/>
            <p:nvPr/>
          </p:nvSpPr>
          <p:spPr>
            <a:xfrm>
              <a:off x="526581" y="3631042"/>
              <a:ext cx="38460" cy="30404"/>
            </a:xfrm>
            <a:custGeom>
              <a:avLst/>
              <a:gdLst/>
              <a:ahLst/>
              <a:cxnLst/>
              <a:rect l="l" t="t" r="r" b="b"/>
              <a:pathLst>
                <a:path w="740" h="585" extrusionOk="0">
                  <a:moveTo>
                    <a:pt x="350" y="1"/>
                  </a:moveTo>
                  <a:cubicBezTo>
                    <a:pt x="0" y="1"/>
                    <a:pt x="0" y="585"/>
                    <a:pt x="350" y="585"/>
                  </a:cubicBezTo>
                  <a:cubicBezTo>
                    <a:pt x="739" y="585"/>
                    <a:pt x="739" y="1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6"/>
            <p:cNvSpPr/>
            <p:nvPr/>
          </p:nvSpPr>
          <p:spPr>
            <a:xfrm>
              <a:off x="473986" y="3529957"/>
              <a:ext cx="40487" cy="28325"/>
            </a:xfrm>
            <a:custGeom>
              <a:avLst/>
              <a:gdLst/>
              <a:ahLst/>
              <a:cxnLst/>
              <a:rect l="l" t="t" r="r" b="b"/>
              <a:pathLst>
                <a:path w="779" h="545" extrusionOk="0">
                  <a:moveTo>
                    <a:pt x="389" y="0"/>
                  </a:moveTo>
                  <a:cubicBezTo>
                    <a:pt x="0" y="0"/>
                    <a:pt x="0" y="545"/>
                    <a:pt x="389" y="545"/>
                  </a:cubicBezTo>
                  <a:cubicBezTo>
                    <a:pt x="779" y="545"/>
                    <a:pt x="779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6"/>
            <p:cNvSpPr/>
            <p:nvPr/>
          </p:nvSpPr>
          <p:spPr>
            <a:xfrm>
              <a:off x="496230" y="3728021"/>
              <a:ext cx="38460" cy="28481"/>
            </a:xfrm>
            <a:custGeom>
              <a:avLst/>
              <a:gdLst/>
              <a:ahLst/>
              <a:cxnLst/>
              <a:rect l="l" t="t" r="r" b="b"/>
              <a:pathLst>
                <a:path w="740" h="548" extrusionOk="0">
                  <a:moveTo>
                    <a:pt x="422" y="1"/>
                  </a:moveTo>
                  <a:cubicBezTo>
                    <a:pt x="412" y="1"/>
                    <a:pt x="401" y="1"/>
                    <a:pt x="390" y="3"/>
                  </a:cubicBezTo>
                  <a:cubicBezTo>
                    <a:pt x="0" y="3"/>
                    <a:pt x="0" y="547"/>
                    <a:pt x="390" y="547"/>
                  </a:cubicBezTo>
                  <a:cubicBezTo>
                    <a:pt x="728" y="547"/>
                    <a:pt x="739" y="1"/>
                    <a:pt x="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6"/>
            <p:cNvSpPr/>
            <p:nvPr/>
          </p:nvSpPr>
          <p:spPr>
            <a:xfrm>
              <a:off x="358713" y="3778589"/>
              <a:ext cx="38460" cy="28481"/>
            </a:xfrm>
            <a:custGeom>
              <a:avLst/>
              <a:gdLst/>
              <a:ahLst/>
              <a:cxnLst/>
              <a:rect l="l" t="t" r="r" b="b"/>
              <a:pathLst>
                <a:path w="740" h="548" extrusionOk="0">
                  <a:moveTo>
                    <a:pt x="387" y="1"/>
                  </a:moveTo>
                  <a:cubicBezTo>
                    <a:pt x="375" y="1"/>
                    <a:pt x="363" y="1"/>
                    <a:pt x="350" y="2"/>
                  </a:cubicBezTo>
                  <a:cubicBezTo>
                    <a:pt x="0" y="2"/>
                    <a:pt x="0" y="547"/>
                    <a:pt x="350" y="547"/>
                  </a:cubicBezTo>
                  <a:cubicBezTo>
                    <a:pt x="727" y="547"/>
                    <a:pt x="739" y="1"/>
                    <a:pt x="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6"/>
            <p:cNvSpPr/>
            <p:nvPr/>
          </p:nvSpPr>
          <p:spPr>
            <a:xfrm>
              <a:off x="405227" y="3865642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89" y="1"/>
                  </a:moveTo>
                  <a:cubicBezTo>
                    <a:pt x="0" y="1"/>
                    <a:pt x="0" y="546"/>
                    <a:pt x="389" y="546"/>
                  </a:cubicBezTo>
                  <a:cubicBezTo>
                    <a:pt x="740" y="546"/>
                    <a:pt x="740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6"/>
            <p:cNvSpPr/>
            <p:nvPr/>
          </p:nvSpPr>
          <p:spPr>
            <a:xfrm>
              <a:off x="320254" y="3964648"/>
              <a:ext cx="38460" cy="28481"/>
            </a:xfrm>
            <a:custGeom>
              <a:avLst/>
              <a:gdLst/>
              <a:ahLst/>
              <a:cxnLst/>
              <a:rect l="l" t="t" r="r" b="b"/>
              <a:pathLst>
                <a:path w="740" h="548" extrusionOk="0">
                  <a:moveTo>
                    <a:pt x="388" y="1"/>
                  </a:moveTo>
                  <a:cubicBezTo>
                    <a:pt x="376" y="1"/>
                    <a:pt x="364" y="1"/>
                    <a:pt x="351" y="3"/>
                  </a:cubicBezTo>
                  <a:cubicBezTo>
                    <a:pt x="1" y="3"/>
                    <a:pt x="1" y="547"/>
                    <a:pt x="351" y="547"/>
                  </a:cubicBezTo>
                  <a:cubicBezTo>
                    <a:pt x="728" y="547"/>
                    <a:pt x="740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>
              <a:off x="263657" y="3855559"/>
              <a:ext cx="38460" cy="30352"/>
            </a:xfrm>
            <a:custGeom>
              <a:avLst/>
              <a:gdLst/>
              <a:ahLst/>
              <a:cxnLst/>
              <a:rect l="l" t="t" r="r" b="b"/>
              <a:pathLst>
                <a:path w="740" h="584" extrusionOk="0">
                  <a:moveTo>
                    <a:pt x="389" y="0"/>
                  </a:moveTo>
                  <a:cubicBezTo>
                    <a:pt x="0" y="0"/>
                    <a:pt x="0" y="584"/>
                    <a:pt x="389" y="584"/>
                  </a:cubicBezTo>
                  <a:cubicBezTo>
                    <a:pt x="740" y="584"/>
                    <a:pt x="740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>
              <a:off x="312198" y="3891939"/>
              <a:ext cx="38460" cy="28377"/>
            </a:xfrm>
            <a:custGeom>
              <a:avLst/>
              <a:gdLst/>
              <a:ahLst/>
              <a:cxnLst/>
              <a:rect l="l" t="t" r="r" b="b"/>
              <a:pathLst>
                <a:path w="740" h="546" extrusionOk="0">
                  <a:moveTo>
                    <a:pt x="350" y="1"/>
                  </a:moveTo>
                  <a:cubicBezTo>
                    <a:pt x="0" y="1"/>
                    <a:pt x="0" y="545"/>
                    <a:pt x="350" y="545"/>
                  </a:cubicBezTo>
                  <a:cubicBezTo>
                    <a:pt x="740" y="545"/>
                    <a:pt x="740" y="1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EBA08100-DBC1-40D6-B4BA-48D1C4CCA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055" y="927702"/>
            <a:ext cx="6781423" cy="2059200"/>
          </a:xfrm>
        </p:spPr>
        <p:txBody>
          <a:bodyPr/>
          <a:lstStyle/>
          <a:p>
            <a:r>
              <a:rPr lang="es-MX" sz="6000" b="0" dirty="0">
                <a:solidFill>
                  <a:srgbClr val="47D9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¿DOMESTICO O SALVAJE?</a:t>
            </a:r>
          </a:p>
        </p:txBody>
      </p:sp>
      <p:grpSp>
        <p:nvGrpSpPr>
          <p:cNvPr id="179" name="Google Shape;2667;p66">
            <a:extLst>
              <a:ext uri="{FF2B5EF4-FFF2-40B4-BE49-F238E27FC236}">
                <a16:creationId xmlns:a16="http://schemas.microsoft.com/office/drawing/2014/main" id="{FD52613C-77DD-4894-98BA-A31915EB5F62}"/>
              </a:ext>
            </a:extLst>
          </p:cNvPr>
          <p:cNvGrpSpPr/>
          <p:nvPr/>
        </p:nvGrpSpPr>
        <p:grpSpPr>
          <a:xfrm>
            <a:off x="7162613" y="2336333"/>
            <a:ext cx="1471013" cy="2523931"/>
            <a:chOff x="1669850" y="1810225"/>
            <a:chExt cx="2717055" cy="4661860"/>
          </a:xfrm>
        </p:grpSpPr>
        <p:sp>
          <p:nvSpPr>
            <p:cNvPr id="180" name="Google Shape;2668;p66">
              <a:extLst>
                <a:ext uri="{FF2B5EF4-FFF2-40B4-BE49-F238E27FC236}">
                  <a16:creationId xmlns:a16="http://schemas.microsoft.com/office/drawing/2014/main" id="{EA8FBA49-5CD0-4141-B4BC-4C3D5DDD1015}"/>
                </a:ext>
              </a:extLst>
            </p:cNvPr>
            <p:cNvSpPr/>
            <p:nvPr/>
          </p:nvSpPr>
          <p:spPr>
            <a:xfrm>
              <a:off x="2644042" y="3723105"/>
              <a:ext cx="191304" cy="1225718"/>
            </a:xfrm>
            <a:custGeom>
              <a:avLst/>
              <a:gdLst/>
              <a:ahLst/>
              <a:cxnLst/>
              <a:rect l="l" t="t" r="r" b="b"/>
              <a:pathLst>
                <a:path w="2618" h="16774" extrusionOk="0">
                  <a:moveTo>
                    <a:pt x="1334" y="0"/>
                  </a:moveTo>
                  <a:lnTo>
                    <a:pt x="1" y="15307"/>
                  </a:lnTo>
                  <a:cubicBezTo>
                    <a:pt x="1" y="15307"/>
                    <a:pt x="154" y="16773"/>
                    <a:pt x="900" y="16773"/>
                  </a:cubicBezTo>
                  <a:cubicBezTo>
                    <a:pt x="1052" y="16773"/>
                    <a:pt x="1228" y="16712"/>
                    <a:pt x="1433" y="16566"/>
                  </a:cubicBezTo>
                  <a:cubicBezTo>
                    <a:pt x="2618" y="15727"/>
                    <a:pt x="988" y="15060"/>
                    <a:pt x="988" y="15060"/>
                  </a:cubicBezTo>
                  <a:lnTo>
                    <a:pt x="2025" y="123"/>
                  </a:lnTo>
                  <a:lnTo>
                    <a:pt x="1334" y="0"/>
                  </a:lnTo>
                  <a:close/>
                </a:path>
              </a:pathLst>
            </a:custGeom>
            <a:solidFill>
              <a:srgbClr val="383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2669;p66">
              <a:extLst>
                <a:ext uri="{FF2B5EF4-FFF2-40B4-BE49-F238E27FC236}">
                  <a16:creationId xmlns:a16="http://schemas.microsoft.com/office/drawing/2014/main" id="{DA386778-CD94-4989-90D3-6D3262D3A4FA}"/>
                </a:ext>
              </a:extLst>
            </p:cNvPr>
            <p:cNvSpPr/>
            <p:nvPr/>
          </p:nvSpPr>
          <p:spPr>
            <a:xfrm>
              <a:off x="2681966" y="4895692"/>
              <a:ext cx="408841" cy="1576393"/>
            </a:xfrm>
            <a:custGeom>
              <a:avLst/>
              <a:gdLst/>
              <a:ahLst/>
              <a:cxnLst/>
              <a:rect l="l" t="t" r="r" b="b"/>
              <a:pathLst>
                <a:path w="5595" h="21573" extrusionOk="0">
                  <a:moveTo>
                    <a:pt x="0" y="1"/>
                  </a:moveTo>
                  <a:cubicBezTo>
                    <a:pt x="0" y="1"/>
                    <a:pt x="346" y="20024"/>
                    <a:pt x="346" y="20567"/>
                  </a:cubicBezTo>
                  <a:cubicBezTo>
                    <a:pt x="346" y="21085"/>
                    <a:pt x="1778" y="21011"/>
                    <a:pt x="3111" y="21455"/>
                  </a:cubicBezTo>
                  <a:cubicBezTo>
                    <a:pt x="3366" y="21539"/>
                    <a:pt x="3536" y="21573"/>
                    <a:pt x="3645" y="21573"/>
                  </a:cubicBezTo>
                  <a:cubicBezTo>
                    <a:pt x="4117" y="21573"/>
                    <a:pt x="3432" y="20937"/>
                    <a:pt x="3432" y="20937"/>
                  </a:cubicBezTo>
                  <a:lnTo>
                    <a:pt x="3432" y="20937"/>
                  </a:lnTo>
                  <a:lnTo>
                    <a:pt x="4617" y="21085"/>
                  </a:lnTo>
                  <a:cubicBezTo>
                    <a:pt x="4701" y="21095"/>
                    <a:pt x="4771" y="21100"/>
                    <a:pt x="4828" y="21100"/>
                  </a:cubicBezTo>
                  <a:cubicBezTo>
                    <a:pt x="5594" y="21100"/>
                    <a:pt x="4083" y="20235"/>
                    <a:pt x="3876" y="20098"/>
                  </a:cubicBezTo>
                  <a:cubicBezTo>
                    <a:pt x="4049" y="19856"/>
                    <a:pt x="3426" y="19791"/>
                    <a:pt x="2713" y="19791"/>
                  </a:cubicBezTo>
                  <a:cubicBezTo>
                    <a:pt x="1897" y="19791"/>
                    <a:pt x="963" y="19875"/>
                    <a:pt x="963" y="19875"/>
                  </a:cubicBezTo>
                  <a:lnTo>
                    <a:pt x="963" y="2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3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2670;p66">
              <a:extLst>
                <a:ext uri="{FF2B5EF4-FFF2-40B4-BE49-F238E27FC236}">
                  <a16:creationId xmlns:a16="http://schemas.microsoft.com/office/drawing/2014/main" id="{5C10F641-4935-44D6-B0E8-A506DD7D6C9A}"/>
                </a:ext>
              </a:extLst>
            </p:cNvPr>
            <p:cNvSpPr/>
            <p:nvPr/>
          </p:nvSpPr>
          <p:spPr>
            <a:xfrm>
              <a:off x="2514193" y="4847026"/>
              <a:ext cx="1049102" cy="1443474"/>
            </a:xfrm>
            <a:custGeom>
              <a:avLst/>
              <a:gdLst/>
              <a:ahLst/>
              <a:cxnLst/>
              <a:rect l="l" t="t" r="r" b="b"/>
              <a:pathLst>
                <a:path w="14357" h="19754" extrusionOk="0">
                  <a:moveTo>
                    <a:pt x="815" y="0"/>
                  </a:moveTo>
                  <a:cubicBezTo>
                    <a:pt x="815" y="0"/>
                    <a:pt x="0" y="124"/>
                    <a:pt x="74" y="346"/>
                  </a:cubicBezTo>
                  <a:cubicBezTo>
                    <a:pt x="124" y="593"/>
                    <a:pt x="11160" y="15011"/>
                    <a:pt x="11160" y="15011"/>
                  </a:cubicBezTo>
                  <a:cubicBezTo>
                    <a:pt x="11160" y="15011"/>
                    <a:pt x="12123" y="16665"/>
                    <a:pt x="12123" y="17480"/>
                  </a:cubicBezTo>
                  <a:cubicBezTo>
                    <a:pt x="12103" y="18120"/>
                    <a:pt x="12191" y="19142"/>
                    <a:pt x="12301" y="19142"/>
                  </a:cubicBezTo>
                  <a:cubicBezTo>
                    <a:pt x="12331" y="19142"/>
                    <a:pt x="12362" y="19067"/>
                    <a:pt x="12394" y="18887"/>
                  </a:cubicBezTo>
                  <a:cubicBezTo>
                    <a:pt x="12514" y="18227"/>
                    <a:pt x="12650" y="17130"/>
                    <a:pt x="12816" y="17130"/>
                  </a:cubicBezTo>
                  <a:cubicBezTo>
                    <a:pt x="12855" y="17130"/>
                    <a:pt x="12895" y="17191"/>
                    <a:pt x="12937" y="17332"/>
                  </a:cubicBezTo>
                  <a:cubicBezTo>
                    <a:pt x="13133" y="17985"/>
                    <a:pt x="12964" y="19754"/>
                    <a:pt x="13074" y="19754"/>
                  </a:cubicBezTo>
                  <a:cubicBezTo>
                    <a:pt x="13089" y="19754"/>
                    <a:pt x="13109" y="19722"/>
                    <a:pt x="13135" y="19653"/>
                  </a:cubicBezTo>
                  <a:cubicBezTo>
                    <a:pt x="13334" y="19121"/>
                    <a:pt x="13315" y="18053"/>
                    <a:pt x="13469" y="18053"/>
                  </a:cubicBezTo>
                  <a:cubicBezTo>
                    <a:pt x="13487" y="18053"/>
                    <a:pt x="13507" y="18067"/>
                    <a:pt x="13530" y="18097"/>
                  </a:cubicBezTo>
                  <a:cubicBezTo>
                    <a:pt x="13700" y="18305"/>
                    <a:pt x="14116" y="18990"/>
                    <a:pt x="14280" y="18990"/>
                  </a:cubicBezTo>
                  <a:cubicBezTo>
                    <a:pt x="14330" y="18990"/>
                    <a:pt x="14356" y="18926"/>
                    <a:pt x="14345" y="18764"/>
                  </a:cubicBezTo>
                  <a:cubicBezTo>
                    <a:pt x="14270" y="18097"/>
                    <a:pt x="13110" y="15999"/>
                    <a:pt x="12443" y="15159"/>
                  </a:cubicBezTo>
                  <a:cubicBezTo>
                    <a:pt x="11777" y="14320"/>
                    <a:pt x="815" y="0"/>
                    <a:pt x="815" y="0"/>
                  </a:cubicBezTo>
                  <a:close/>
                </a:path>
              </a:pathLst>
            </a:custGeom>
            <a:solidFill>
              <a:srgbClr val="383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2671;p66">
              <a:extLst>
                <a:ext uri="{FF2B5EF4-FFF2-40B4-BE49-F238E27FC236}">
                  <a16:creationId xmlns:a16="http://schemas.microsoft.com/office/drawing/2014/main" id="{28541DCF-9507-4A44-892A-C10FB5428466}"/>
                </a:ext>
              </a:extLst>
            </p:cNvPr>
            <p:cNvSpPr/>
            <p:nvPr/>
          </p:nvSpPr>
          <p:spPr>
            <a:xfrm>
              <a:off x="2443241" y="4725507"/>
              <a:ext cx="138107" cy="149652"/>
            </a:xfrm>
            <a:custGeom>
              <a:avLst/>
              <a:gdLst/>
              <a:ahLst/>
              <a:cxnLst/>
              <a:rect l="l" t="t" r="r" b="b"/>
              <a:pathLst>
                <a:path w="1890" h="2048" extrusionOk="0">
                  <a:moveTo>
                    <a:pt x="928" y="0"/>
                  </a:moveTo>
                  <a:cubicBezTo>
                    <a:pt x="504" y="0"/>
                    <a:pt x="0" y="49"/>
                    <a:pt x="157" y="379"/>
                  </a:cubicBezTo>
                  <a:cubicBezTo>
                    <a:pt x="379" y="824"/>
                    <a:pt x="428" y="1935"/>
                    <a:pt x="1045" y="2034"/>
                  </a:cubicBezTo>
                  <a:cubicBezTo>
                    <a:pt x="1116" y="2042"/>
                    <a:pt x="1183" y="2047"/>
                    <a:pt x="1245" y="2047"/>
                  </a:cubicBezTo>
                  <a:cubicBezTo>
                    <a:pt x="1699" y="2047"/>
                    <a:pt x="1890" y="1797"/>
                    <a:pt x="1564" y="1145"/>
                  </a:cubicBezTo>
                  <a:cubicBezTo>
                    <a:pt x="1218" y="379"/>
                    <a:pt x="1366" y="9"/>
                    <a:pt x="1366" y="9"/>
                  </a:cubicBezTo>
                  <a:cubicBezTo>
                    <a:pt x="1271" y="9"/>
                    <a:pt x="1107" y="0"/>
                    <a:pt x="928" y="0"/>
                  </a:cubicBezTo>
                  <a:close/>
                </a:path>
              </a:pathLst>
            </a:custGeom>
            <a:solidFill>
              <a:srgbClr val="383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2672;p66">
              <a:extLst>
                <a:ext uri="{FF2B5EF4-FFF2-40B4-BE49-F238E27FC236}">
                  <a16:creationId xmlns:a16="http://schemas.microsoft.com/office/drawing/2014/main" id="{1904C4FD-54A3-4BE0-9BA6-7BAF162C15CA}"/>
                </a:ext>
              </a:extLst>
            </p:cNvPr>
            <p:cNvSpPr/>
            <p:nvPr/>
          </p:nvSpPr>
          <p:spPr>
            <a:xfrm>
              <a:off x="2454640" y="4042357"/>
              <a:ext cx="550309" cy="710922"/>
            </a:xfrm>
            <a:custGeom>
              <a:avLst/>
              <a:gdLst/>
              <a:ahLst/>
              <a:cxnLst/>
              <a:rect l="l" t="t" r="r" b="b"/>
              <a:pathLst>
                <a:path w="7531" h="9729" extrusionOk="0">
                  <a:moveTo>
                    <a:pt x="6691" y="1"/>
                  </a:moveTo>
                  <a:cubicBezTo>
                    <a:pt x="6691" y="1"/>
                    <a:pt x="396" y="9210"/>
                    <a:pt x="1" y="9728"/>
                  </a:cubicBezTo>
                  <a:lnTo>
                    <a:pt x="1210" y="9358"/>
                  </a:lnTo>
                  <a:lnTo>
                    <a:pt x="7531" y="322"/>
                  </a:lnTo>
                  <a:lnTo>
                    <a:pt x="6691" y="1"/>
                  </a:lnTo>
                  <a:close/>
                </a:path>
              </a:pathLst>
            </a:custGeom>
            <a:solidFill>
              <a:srgbClr val="383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2673;p66">
              <a:extLst>
                <a:ext uri="{FF2B5EF4-FFF2-40B4-BE49-F238E27FC236}">
                  <a16:creationId xmlns:a16="http://schemas.microsoft.com/office/drawing/2014/main" id="{09DD94E3-2455-4B27-9D77-DC0F2116154B}"/>
                </a:ext>
              </a:extLst>
            </p:cNvPr>
            <p:cNvSpPr/>
            <p:nvPr/>
          </p:nvSpPr>
          <p:spPr>
            <a:xfrm>
              <a:off x="2535823" y="4781773"/>
              <a:ext cx="69273" cy="99598"/>
            </a:xfrm>
            <a:custGeom>
              <a:avLst/>
              <a:gdLst/>
              <a:ahLst/>
              <a:cxnLst/>
              <a:rect l="l" t="t" r="r" b="b"/>
              <a:pathLst>
                <a:path w="948" h="1363" extrusionOk="0">
                  <a:moveTo>
                    <a:pt x="71" y="0"/>
                  </a:moveTo>
                  <a:cubicBezTo>
                    <a:pt x="27" y="0"/>
                    <a:pt x="1" y="4"/>
                    <a:pt x="1" y="4"/>
                  </a:cubicBezTo>
                  <a:lnTo>
                    <a:pt x="741" y="1362"/>
                  </a:lnTo>
                  <a:cubicBezTo>
                    <a:pt x="947" y="104"/>
                    <a:pt x="292" y="0"/>
                    <a:pt x="71" y="0"/>
                  </a:cubicBezTo>
                  <a:close/>
                </a:path>
              </a:pathLst>
            </a:custGeom>
            <a:solidFill>
              <a:srgbClr val="383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2674;p66">
              <a:extLst>
                <a:ext uri="{FF2B5EF4-FFF2-40B4-BE49-F238E27FC236}">
                  <a16:creationId xmlns:a16="http://schemas.microsoft.com/office/drawing/2014/main" id="{AC54F1D6-098A-4C9B-845E-37383B46029D}"/>
                </a:ext>
              </a:extLst>
            </p:cNvPr>
            <p:cNvSpPr/>
            <p:nvPr/>
          </p:nvSpPr>
          <p:spPr>
            <a:xfrm>
              <a:off x="1669850" y="1810225"/>
              <a:ext cx="2717055" cy="2939780"/>
            </a:xfrm>
            <a:custGeom>
              <a:avLst/>
              <a:gdLst/>
              <a:ahLst/>
              <a:cxnLst/>
              <a:rect l="l" t="t" r="r" b="b"/>
              <a:pathLst>
                <a:path w="37183" h="40231" extrusionOk="0">
                  <a:moveTo>
                    <a:pt x="11276" y="0"/>
                  </a:moveTo>
                  <a:cubicBezTo>
                    <a:pt x="10963" y="0"/>
                    <a:pt x="10635" y="94"/>
                    <a:pt x="10296" y="304"/>
                  </a:cubicBezTo>
                  <a:cubicBezTo>
                    <a:pt x="8543" y="1390"/>
                    <a:pt x="6642" y="2600"/>
                    <a:pt x="7457" y="4896"/>
                  </a:cubicBezTo>
                  <a:cubicBezTo>
                    <a:pt x="8272" y="7192"/>
                    <a:pt x="8519" y="9365"/>
                    <a:pt x="5827" y="12747"/>
                  </a:cubicBezTo>
                  <a:cubicBezTo>
                    <a:pt x="3112" y="16130"/>
                    <a:pt x="1235" y="18006"/>
                    <a:pt x="692" y="20845"/>
                  </a:cubicBezTo>
                  <a:cubicBezTo>
                    <a:pt x="248" y="23141"/>
                    <a:pt x="1" y="27067"/>
                    <a:pt x="4470" y="28301"/>
                  </a:cubicBezTo>
                  <a:cubicBezTo>
                    <a:pt x="5814" y="28667"/>
                    <a:pt x="6965" y="28773"/>
                    <a:pt x="7957" y="28773"/>
                  </a:cubicBezTo>
                  <a:cubicBezTo>
                    <a:pt x="9323" y="28773"/>
                    <a:pt x="10387" y="28572"/>
                    <a:pt x="11243" y="28572"/>
                  </a:cubicBezTo>
                  <a:cubicBezTo>
                    <a:pt x="11819" y="28572"/>
                    <a:pt x="12300" y="28663"/>
                    <a:pt x="12716" y="28968"/>
                  </a:cubicBezTo>
                  <a:cubicBezTo>
                    <a:pt x="14140" y="30013"/>
                    <a:pt x="13829" y="33180"/>
                    <a:pt x="14638" y="33180"/>
                  </a:cubicBezTo>
                  <a:cubicBezTo>
                    <a:pt x="14670" y="33180"/>
                    <a:pt x="14704" y="33175"/>
                    <a:pt x="14740" y="33165"/>
                  </a:cubicBezTo>
                  <a:cubicBezTo>
                    <a:pt x="15678" y="32893"/>
                    <a:pt x="14864" y="30054"/>
                    <a:pt x="15826" y="29906"/>
                  </a:cubicBezTo>
                  <a:cubicBezTo>
                    <a:pt x="15844" y="29904"/>
                    <a:pt x="15861" y="29903"/>
                    <a:pt x="15877" y="29903"/>
                  </a:cubicBezTo>
                  <a:cubicBezTo>
                    <a:pt x="16705" y="29903"/>
                    <a:pt x="15178" y="32997"/>
                    <a:pt x="16098" y="33264"/>
                  </a:cubicBezTo>
                  <a:cubicBezTo>
                    <a:pt x="16143" y="33277"/>
                    <a:pt x="16189" y="33283"/>
                    <a:pt x="16236" y="33283"/>
                  </a:cubicBezTo>
                  <a:cubicBezTo>
                    <a:pt x="17154" y="33283"/>
                    <a:pt x="18312" y="30862"/>
                    <a:pt x="19604" y="30721"/>
                  </a:cubicBezTo>
                  <a:cubicBezTo>
                    <a:pt x="19630" y="30718"/>
                    <a:pt x="19658" y="30717"/>
                    <a:pt x="19686" y="30717"/>
                  </a:cubicBezTo>
                  <a:cubicBezTo>
                    <a:pt x="20991" y="30717"/>
                    <a:pt x="24170" y="33229"/>
                    <a:pt x="25207" y="33229"/>
                  </a:cubicBezTo>
                  <a:cubicBezTo>
                    <a:pt x="25299" y="33229"/>
                    <a:pt x="25375" y="33209"/>
                    <a:pt x="25430" y="33165"/>
                  </a:cubicBezTo>
                  <a:cubicBezTo>
                    <a:pt x="25476" y="33128"/>
                    <a:pt x="25531" y="33111"/>
                    <a:pt x="25596" y="33111"/>
                  </a:cubicBezTo>
                  <a:cubicBezTo>
                    <a:pt x="26306" y="33111"/>
                    <a:pt x="28094" y="35181"/>
                    <a:pt x="29290" y="35181"/>
                  </a:cubicBezTo>
                  <a:cubicBezTo>
                    <a:pt x="29575" y="35181"/>
                    <a:pt x="29827" y="35063"/>
                    <a:pt x="30023" y="34770"/>
                  </a:cubicBezTo>
                  <a:cubicBezTo>
                    <a:pt x="30142" y="34594"/>
                    <a:pt x="30259" y="34517"/>
                    <a:pt x="30375" y="34517"/>
                  </a:cubicBezTo>
                  <a:cubicBezTo>
                    <a:pt x="31199" y="34517"/>
                    <a:pt x="31943" y="38430"/>
                    <a:pt x="32677" y="38430"/>
                  </a:cubicBezTo>
                  <a:cubicBezTo>
                    <a:pt x="32780" y="38430"/>
                    <a:pt x="32882" y="38353"/>
                    <a:pt x="32985" y="38177"/>
                  </a:cubicBezTo>
                  <a:cubicBezTo>
                    <a:pt x="33675" y="36998"/>
                    <a:pt x="33937" y="36232"/>
                    <a:pt x="34244" y="36232"/>
                  </a:cubicBezTo>
                  <a:cubicBezTo>
                    <a:pt x="34354" y="36232"/>
                    <a:pt x="34471" y="36331"/>
                    <a:pt x="34615" y="36547"/>
                  </a:cubicBezTo>
                  <a:cubicBezTo>
                    <a:pt x="35066" y="37224"/>
                    <a:pt x="35414" y="40230"/>
                    <a:pt x="35986" y="40230"/>
                  </a:cubicBezTo>
                  <a:cubicBezTo>
                    <a:pt x="36103" y="40230"/>
                    <a:pt x="36229" y="40104"/>
                    <a:pt x="36368" y="39806"/>
                  </a:cubicBezTo>
                  <a:cubicBezTo>
                    <a:pt x="37182" y="38053"/>
                    <a:pt x="35553" y="36152"/>
                    <a:pt x="34467" y="32622"/>
                  </a:cubicBezTo>
                  <a:cubicBezTo>
                    <a:pt x="33380" y="29116"/>
                    <a:pt x="26492" y="15191"/>
                    <a:pt x="19604" y="14105"/>
                  </a:cubicBezTo>
                  <a:cubicBezTo>
                    <a:pt x="18911" y="13998"/>
                    <a:pt x="18241" y="13950"/>
                    <a:pt x="17596" y="13950"/>
                  </a:cubicBezTo>
                  <a:cubicBezTo>
                    <a:pt x="11826" y="13950"/>
                    <a:pt x="7999" y="17814"/>
                    <a:pt x="6889" y="18302"/>
                  </a:cubicBezTo>
                  <a:cubicBezTo>
                    <a:pt x="6766" y="18357"/>
                    <a:pt x="6691" y="18383"/>
                    <a:pt x="6655" y="18383"/>
                  </a:cubicBezTo>
                  <a:cubicBezTo>
                    <a:pt x="6337" y="18383"/>
                    <a:pt x="9117" y="16356"/>
                    <a:pt x="9605" y="14648"/>
                  </a:cubicBezTo>
                  <a:cubicBezTo>
                    <a:pt x="10146" y="12779"/>
                    <a:pt x="12426" y="8314"/>
                    <a:pt x="11127" y="4547"/>
                  </a:cubicBezTo>
                  <a:lnTo>
                    <a:pt x="11127" y="4547"/>
                  </a:lnTo>
                  <a:cubicBezTo>
                    <a:pt x="11231" y="4836"/>
                    <a:pt x="11844" y="6408"/>
                    <a:pt x="12881" y="6408"/>
                  </a:cubicBezTo>
                  <a:cubicBezTo>
                    <a:pt x="12916" y="6408"/>
                    <a:pt x="12951" y="6406"/>
                    <a:pt x="12987" y="6402"/>
                  </a:cubicBezTo>
                  <a:cubicBezTo>
                    <a:pt x="14197" y="6254"/>
                    <a:pt x="14617" y="5316"/>
                    <a:pt x="14074" y="3291"/>
                  </a:cubicBezTo>
                  <a:cubicBezTo>
                    <a:pt x="13635" y="1638"/>
                    <a:pt x="12586" y="0"/>
                    <a:pt x="112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2675;p66">
              <a:extLst>
                <a:ext uri="{FF2B5EF4-FFF2-40B4-BE49-F238E27FC236}">
                  <a16:creationId xmlns:a16="http://schemas.microsoft.com/office/drawing/2014/main" id="{5CCD7125-5C54-4CD9-A656-CD19C0ABF6A8}"/>
                </a:ext>
              </a:extLst>
            </p:cNvPr>
            <p:cNvSpPr/>
            <p:nvPr/>
          </p:nvSpPr>
          <p:spPr>
            <a:xfrm>
              <a:off x="2441049" y="1964699"/>
              <a:ext cx="452026" cy="796856"/>
            </a:xfrm>
            <a:custGeom>
              <a:avLst/>
              <a:gdLst/>
              <a:ahLst/>
              <a:cxnLst/>
              <a:rect l="l" t="t" r="r" b="b"/>
              <a:pathLst>
                <a:path w="6186" h="10905" extrusionOk="0">
                  <a:moveTo>
                    <a:pt x="1114" y="0"/>
                  </a:moveTo>
                  <a:cubicBezTo>
                    <a:pt x="521" y="0"/>
                    <a:pt x="1" y="333"/>
                    <a:pt x="112" y="1227"/>
                  </a:cubicBezTo>
                  <a:cubicBezTo>
                    <a:pt x="310" y="2807"/>
                    <a:pt x="1174" y="2782"/>
                    <a:pt x="1446" y="5498"/>
                  </a:cubicBezTo>
                  <a:cubicBezTo>
                    <a:pt x="1569" y="7325"/>
                    <a:pt x="1421" y="9152"/>
                    <a:pt x="952" y="10905"/>
                  </a:cubicBezTo>
                  <a:cubicBezTo>
                    <a:pt x="952" y="10905"/>
                    <a:pt x="6186" y="8633"/>
                    <a:pt x="4112" y="3202"/>
                  </a:cubicBezTo>
                  <a:cubicBezTo>
                    <a:pt x="4112" y="3202"/>
                    <a:pt x="3001" y="1153"/>
                    <a:pt x="2359" y="486"/>
                  </a:cubicBezTo>
                  <a:cubicBezTo>
                    <a:pt x="2070" y="197"/>
                    <a:pt x="1570" y="0"/>
                    <a:pt x="11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2676;p66">
              <a:extLst>
                <a:ext uri="{FF2B5EF4-FFF2-40B4-BE49-F238E27FC236}">
                  <a16:creationId xmlns:a16="http://schemas.microsoft.com/office/drawing/2014/main" id="{AC8D4143-15DB-456C-9171-F379A8E2C28E}"/>
                </a:ext>
              </a:extLst>
            </p:cNvPr>
            <p:cNvSpPr/>
            <p:nvPr/>
          </p:nvSpPr>
          <p:spPr>
            <a:xfrm>
              <a:off x="2510540" y="2425930"/>
              <a:ext cx="241870" cy="335622"/>
            </a:xfrm>
            <a:custGeom>
              <a:avLst/>
              <a:gdLst/>
              <a:ahLst/>
              <a:cxnLst/>
              <a:rect l="l" t="t" r="r" b="b"/>
              <a:pathLst>
                <a:path w="3310" h="4593" extrusionOk="0">
                  <a:moveTo>
                    <a:pt x="2766" y="1"/>
                  </a:moveTo>
                  <a:cubicBezTo>
                    <a:pt x="2706" y="1"/>
                    <a:pt x="2647" y="53"/>
                    <a:pt x="2593" y="174"/>
                  </a:cubicBezTo>
                  <a:cubicBezTo>
                    <a:pt x="2272" y="964"/>
                    <a:pt x="1211" y="2050"/>
                    <a:pt x="445" y="2099"/>
                  </a:cubicBezTo>
                  <a:cubicBezTo>
                    <a:pt x="347" y="2939"/>
                    <a:pt x="198" y="3778"/>
                    <a:pt x="1" y="4593"/>
                  </a:cubicBezTo>
                  <a:cubicBezTo>
                    <a:pt x="1" y="4593"/>
                    <a:pt x="2420" y="3531"/>
                    <a:pt x="3309" y="1112"/>
                  </a:cubicBezTo>
                  <a:cubicBezTo>
                    <a:pt x="3160" y="514"/>
                    <a:pt x="2954" y="1"/>
                    <a:pt x="2766" y="1"/>
                  </a:cubicBezTo>
                  <a:close/>
                </a:path>
              </a:pathLst>
            </a:custGeom>
            <a:solidFill>
              <a:srgbClr val="253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2677;p66">
              <a:extLst>
                <a:ext uri="{FF2B5EF4-FFF2-40B4-BE49-F238E27FC236}">
                  <a16:creationId xmlns:a16="http://schemas.microsoft.com/office/drawing/2014/main" id="{85486469-D158-46EF-8BE0-AED3047AF933}"/>
                </a:ext>
              </a:extLst>
            </p:cNvPr>
            <p:cNvSpPr/>
            <p:nvPr/>
          </p:nvSpPr>
          <p:spPr>
            <a:xfrm>
              <a:off x="2508055" y="1978145"/>
              <a:ext cx="197442" cy="694481"/>
            </a:xfrm>
            <a:custGeom>
              <a:avLst/>
              <a:gdLst/>
              <a:ahLst/>
              <a:cxnLst/>
              <a:rect l="l" t="t" r="r" b="b"/>
              <a:pathLst>
                <a:path w="2702" h="9504" extrusionOk="0">
                  <a:moveTo>
                    <a:pt x="214" y="0"/>
                  </a:moveTo>
                  <a:cubicBezTo>
                    <a:pt x="50" y="0"/>
                    <a:pt x="1" y="256"/>
                    <a:pt x="183" y="302"/>
                  </a:cubicBezTo>
                  <a:cubicBezTo>
                    <a:pt x="1022" y="475"/>
                    <a:pt x="1442" y="1462"/>
                    <a:pt x="1714" y="2178"/>
                  </a:cubicBezTo>
                  <a:cubicBezTo>
                    <a:pt x="2627" y="4524"/>
                    <a:pt x="2380" y="7141"/>
                    <a:pt x="1096" y="9289"/>
                  </a:cubicBezTo>
                  <a:cubicBezTo>
                    <a:pt x="1012" y="9408"/>
                    <a:pt x="1113" y="9503"/>
                    <a:pt x="1217" y="9503"/>
                  </a:cubicBezTo>
                  <a:cubicBezTo>
                    <a:pt x="1265" y="9503"/>
                    <a:pt x="1312" y="9483"/>
                    <a:pt x="1343" y="9437"/>
                  </a:cubicBezTo>
                  <a:cubicBezTo>
                    <a:pt x="2306" y="7857"/>
                    <a:pt x="2701" y="6030"/>
                    <a:pt x="2528" y="4203"/>
                  </a:cubicBezTo>
                  <a:cubicBezTo>
                    <a:pt x="2430" y="3339"/>
                    <a:pt x="2207" y="2475"/>
                    <a:pt x="1837" y="1685"/>
                  </a:cubicBezTo>
                  <a:cubicBezTo>
                    <a:pt x="1541" y="969"/>
                    <a:pt x="1072" y="179"/>
                    <a:pt x="257" y="6"/>
                  </a:cubicBezTo>
                  <a:cubicBezTo>
                    <a:pt x="242" y="2"/>
                    <a:pt x="228" y="0"/>
                    <a:pt x="21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2678;p66">
              <a:extLst>
                <a:ext uri="{FF2B5EF4-FFF2-40B4-BE49-F238E27FC236}">
                  <a16:creationId xmlns:a16="http://schemas.microsoft.com/office/drawing/2014/main" id="{0C39D926-3C12-403C-A1AD-4F8FC84F91C3}"/>
                </a:ext>
              </a:extLst>
            </p:cNvPr>
            <p:cNvSpPr/>
            <p:nvPr/>
          </p:nvSpPr>
          <p:spPr>
            <a:xfrm>
              <a:off x="2986821" y="3677946"/>
              <a:ext cx="532260" cy="521445"/>
            </a:xfrm>
            <a:custGeom>
              <a:avLst/>
              <a:gdLst/>
              <a:ahLst/>
              <a:cxnLst/>
              <a:rect l="l" t="t" r="r" b="b"/>
              <a:pathLst>
                <a:path w="7284" h="7136" fill="none" extrusionOk="0">
                  <a:moveTo>
                    <a:pt x="1" y="495"/>
                  </a:moveTo>
                  <a:cubicBezTo>
                    <a:pt x="1902" y="2667"/>
                    <a:pt x="3926" y="4741"/>
                    <a:pt x="6050" y="6691"/>
                  </a:cubicBezTo>
                  <a:cubicBezTo>
                    <a:pt x="6296" y="6914"/>
                    <a:pt x="6593" y="7136"/>
                    <a:pt x="6864" y="7012"/>
                  </a:cubicBezTo>
                  <a:cubicBezTo>
                    <a:pt x="7284" y="6840"/>
                    <a:pt x="7210" y="6247"/>
                    <a:pt x="7037" y="5827"/>
                  </a:cubicBezTo>
                  <a:cubicBezTo>
                    <a:pt x="6148" y="3729"/>
                    <a:pt x="4963" y="1778"/>
                    <a:pt x="3507" y="1"/>
                  </a:cubicBezTo>
                </a:path>
              </a:pathLst>
            </a:custGeom>
            <a:noFill/>
            <a:ln w="6175" cap="flat" cmpd="sng">
              <a:solidFill>
                <a:srgbClr val="211915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679;p66">
              <a:extLst>
                <a:ext uri="{FF2B5EF4-FFF2-40B4-BE49-F238E27FC236}">
                  <a16:creationId xmlns:a16="http://schemas.microsoft.com/office/drawing/2014/main" id="{8487F68E-EEB7-4688-A6C1-37EFA2921EAC}"/>
                </a:ext>
              </a:extLst>
            </p:cNvPr>
            <p:cNvSpPr/>
            <p:nvPr/>
          </p:nvSpPr>
          <p:spPr>
            <a:xfrm>
              <a:off x="3257479" y="3687007"/>
              <a:ext cx="885858" cy="889438"/>
            </a:xfrm>
            <a:custGeom>
              <a:avLst/>
              <a:gdLst/>
              <a:ahLst/>
              <a:cxnLst/>
              <a:rect l="l" t="t" r="r" b="b"/>
              <a:pathLst>
                <a:path w="12123" h="12172" fill="none" extrusionOk="0">
                  <a:moveTo>
                    <a:pt x="0" y="0"/>
                  </a:moveTo>
                  <a:cubicBezTo>
                    <a:pt x="1457" y="2543"/>
                    <a:pt x="3086" y="4963"/>
                    <a:pt x="4814" y="7333"/>
                  </a:cubicBezTo>
                  <a:cubicBezTo>
                    <a:pt x="5407" y="8123"/>
                    <a:pt x="6123" y="8987"/>
                    <a:pt x="7111" y="9110"/>
                  </a:cubicBezTo>
                  <a:cubicBezTo>
                    <a:pt x="7357" y="9160"/>
                    <a:pt x="7604" y="9110"/>
                    <a:pt x="7802" y="9012"/>
                  </a:cubicBezTo>
                  <a:cubicBezTo>
                    <a:pt x="8320" y="8691"/>
                    <a:pt x="8246" y="7925"/>
                    <a:pt x="8073" y="7358"/>
                  </a:cubicBezTo>
                  <a:cubicBezTo>
                    <a:pt x="7752" y="6271"/>
                    <a:pt x="7259" y="5259"/>
                    <a:pt x="6592" y="4321"/>
                  </a:cubicBezTo>
                  <a:cubicBezTo>
                    <a:pt x="7752" y="6913"/>
                    <a:pt x="9110" y="9431"/>
                    <a:pt x="10616" y="11826"/>
                  </a:cubicBezTo>
                  <a:cubicBezTo>
                    <a:pt x="10715" y="11999"/>
                    <a:pt x="10863" y="12172"/>
                    <a:pt x="11036" y="12147"/>
                  </a:cubicBezTo>
                  <a:cubicBezTo>
                    <a:pt x="11135" y="12123"/>
                    <a:pt x="11234" y="12048"/>
                    <a:pt x="11308" y="11950"/>
                  </a:cubicBezTo>
                  <a:cubicBezTo>
                    <a:pt x="12122" y="10863"/>
                    <a:pt x="11579" y="9308"/>
                    <a:pt x="10987" y="8074"/>
                  </a:cubicBezTo>
                  <a:lnTo>
                    <a:pt x="9258" y="4345"/>
                  </a:lnTo>
                </a:path>
              </a:pathLst>
            </a:custGeom>
            <a:noFill/>
            <a:ln w="6175" cap="flat" cmpd="sng">
              <a:solidFill>
                <a:srgbClr val="211915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680;p66">
              <a:extLst>
                <a:ext uri="{FF2B5EF4-FFF2-40B4-BE49-F238E27FC236}">
                  <a16:creationId xmlns:a16="http://schemas.microsoft.com/office/drawing/2014/main" id="{8822BCDC-9893-4B25-B959-F0829F608F74}"/>
                </a:ext>
              </a:extLst>
            </p:cNvPr>
            <p:cNvSpPr/>
            <p:nvPr/>
          </p:nvSpPr>
          <p:spPr>
            <a:xfrm>
              <a:off x="3935803" y="3908854"/>
              <a:ext cx="418559" cy="813735"/>
            </a:xfrm>
            <a:custGeom>
              <a:avLst/>
              <a:gdLst/>
              <a:ahLst/>
              <a:cxnLst/>
              <a:rect l="l" t="t" r="r" b="b"/>
              <a:pathLst>
                <a:path w="5728" h="11136" fill="none" extrusionOk="0">
                  <a:moveTo>
                    <a:pt x="0" y="1235"/>
                  </a:moveTo>
                  <a:cubicBezTo>
                    <a:pt x="988" y="3309"/>
                    <a:pt x="2617" y="5507"/>
                    <a:pt x="3629" y="7580"/>
                  </a:cubicBezTo>
                  <a:cubicBezTo>
                    <a:pt x="4222" y="8815"/>
                    <a:pt x="4814" y="11136"/>
                    <a:pt x="5111" y="10963"/>
                  </a:cubicBezTo>
                  <a:cubicBezTo>
                    <a:pt x="5728" y="10568"/>
                    <a:pt x="5432" y="9556"/>
                    <a:pt x="5234" y="8840"/>
                  </a:cubicBezTo>
                  <a:cubicBezTo>
                    <a:pt x="4321" y="5778"/>
                    <a:pt x="3086" y="2816"/>
                    <a:pt x="1556" y="1"/>
                  </a:cubicBezTo>
                </a:path>
              </a:pathLst>
            </a:custGeom>
            <a:noFill/>
            <a:ln w="6175" cap="flat" cmpd="sng">
              <a:solidFill>
                <a:srgbClr val="211915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681;p66">
              <a:extLst>
                <a:ext uri="{FF2B5EF4-FFF2-40B4-BE49-F238E27FC236}">
                  <a16:creationId xmlns:a16="http://schemas.microsoft.com/office/drawing/2014/main" id="{2E1E08B9-A7B7-4687-9DDA-23C7B6F0A89C}"/>
                </a:ext>
              </a:extLst>
            </p:cNvPr>
            <p:cNvSpPr/>
            <p:nvPr/>
          </p:nvSpPr>
          <p:spPr>
            <a:xfrm>
              <a:off x="2669325" y="3598590"/>
              <a:ext cx="541321" cy="467299"/>
            </a:xfrm>
            <a:custGeom>
              <a:avLst/>
              <a:gdLst/>
              <a:ahLst/>
              <a:cxnLst/>
              <a:rect l="l" t="t" r="r" b="b"/>
              <a:pathLst>
                <a:path w="7408" h="6395" fill="none" extrusionOk="0">
                  <a:moveTo>
                    <a:pt x="4395" y="1704"/>
                  </a:moveTo>
                  <a:cubicBezTo>
                    <a:pt x="5407" y="2938"/>
                    <a:pt x="7407" y="4247"/>
                    <a:pt x="6864" y="5728"/>
                  </a:cubicBezTo>
                  <a:cubicBezTo>
                    <a:pt x="6617" y="6395"/>
                    <a:pt x="5531" y="5506"/>
                    <a:pt x="5012" y="5012"/>
                  </a:cubicBezTo>
                  <a:lnTo>
                    <a:pt x="0" y="0"/>
                  </a:lnTo>
                </a:path>
              </a:pathLst>
            </a:custGeom>
            <a:noFill/>
            <a:ln w="6175" cap="flat" cmpd="sng">
              <a:solidFill>
                <a:srgbClr val="211915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682;p66">
              <a:extLst>
                <a:ext uri="{FF2B5EF4-FFF2-40B4-BE49-F238E27FC236}">
                  <a16:creationId xmlns:a16="http://schemas.microsoft.com/office/drawing/2014/main" id="{CB1E3C39-279D-4C53-AE11-617616EFE573}"/>
                </a:ext>
              </a:extLst>
            </p:cNvPr>
            <p:cNvSpPr/>
            <p:nvPr/>
          </p:nvSpPr>
          <p:spPr>
            <a:xfrm>
              <a:off x="2948970" y="2855301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420" y="1"/>
                  </a:moveTo>
                  <a:cubicBezTo>
                    <a:pt x="0" y="1"/>
                    <a:pt x="0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683;p66">
              <a:extLst>
                <a:ext uri="{FF2B5EF4-FFF2-40B4-BE49-F238E27FC236}">
                  <a16:creationId xmlns:a16="http://schemas.microsoft.com/office/drawing/2014/main" id="{BB43210D-9754-40F2-8DED-D6FF0F7C52FB}"/>
                </a:ext>
              </a:extLst>
            </p:cNvPr>
            <p:cNvSpPr/>
            <p:nvPr/>
          </p:nvSpPr>
          <p:spPr>
            <a:xfrm>
              <a:off x="2837097" y="2876931"/>
              <a:ext cx="61381" cy="45232"/>
            </a:xfrm>
            <a:custGeom>
              <a:avLst/>
              <a:gdLst/>
              <a:ahLst/>
              <a:cxnLst/>
              <a:rect l="l" t="t" r="r" b="b"/>
              <a:pathLst>
                <a:path w="840" h="619" extrusionOk="0">
                  <a:moveTo>
                    <a:pt x="420" y="1"/>
                  </a:moveTo>
                  <a:cubicBezTo>
                    <a:pt x="1" y="1"/>
                    <a:pt x="1" y="618"/>
                    <a:pt x="420" y="618"/>
                  </a:cubicBezTo>
                  <a:cubicBezTo>
                    <a:pt x="840" y="618"/>
                    <a:pt x="840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684;p66">
              <a:extLst>
                <a:ext uri="{FF2B5EF4-FFF2-40B4-BE49-F238E27FC236}">
                  <a16:creationId xmlns:a16="http://schemas.microsoft.com/office/drawing/2014/main" id="{4F8054E7-D4D5-4BD5-82C8-57AF6BFC0E27}"/>
                </a:ext>
              </a:extLst>
            </p:cNvPr>
            <p:cNvSpPr/>
            <p:nvPr/>
          </p:nvSpPr>
          <p:spPr>
            <a:xfrm>
              <a:off x="2681966" y="2956360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420" y="0"/>
                  </a:moveTo>
                  <a:cubicBezTo>
                    <a:pt x="0" y="0"/>
                    <a:pt x="0" y="617"/>
                    <a:pt x="420" y="617"/>
                  </a:cubicBezTo>
                  <a:cubicBezTo>
                    <a:pt x="815" y="617"/>
                    <a:pt x="815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685;p66">
              <a:extLst>
                <a:ext uri="{FF2B5EF4-FFF2-40B4-BE49-F238E27FC236}">
                  <a16:creationId xmlns:a16="http://schemas.microsoft.com/office/drawing/2014/main" id="{7EC3BE49-A507-4CA4-99DC-125C215AFE57}"/>
                </a:ext>
              </a:extLst>
            </p:cNvPr>
            <p:cNvSpPr/>
            <p:nvPr/>
          </p:nvSpPr>
          <p:spPr>
            <a:xfrm>
              <a:off x="2537650" y="2988804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420" y="1"/>
                  </a:moveTo>
                  <a:cubicBezTo>
                    <a:pt x="0" y="1"/>
                    <a:pt x="0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2686;p66">
              <a:extLst>
                <a:ext uri="{FF2B5EF4-FFF2-40B4-BE49-F238E27FC236}">
                  <a16:creationId xmlns:a16="http://schemas.microsoft.com/office/drawing/2014/main" id="{2EC720C1-2DFC-476E-9952-144AEC479671}"/>
                </a:ext>
              </a:extLst>
            </p:cNvPr>
            <p:cNvSpPr/>
            <p:nvPr/>
          </p:nvSpPr>
          <p:spPr>
            <a:xfrm>
              <a:off x="2427604" y="3055592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395" y="0"/>
                  </a:moveTo>
                  <a:cubicBezTo>
                    <a:pt x="0" y="0"/>
                    <a:pt x="0" y="617"/>
                    <a:pt x="395" y="617"/>
                  </a:cubicBezTo>
                  <a:cubicBezTo>
                    <a:pt x="815" y="617"/>
                    <a:pt x="815" y="0"/>
                    <a:pt x="3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2687;p66">
              <a:extLst>
                <a:ext uri="{FF2B5EF4-FFF2-40B4-BE49-F238E27FC236}">
                  <a16:creationId xmlns:a16="http://schemas.microsoft.com/office/drawing/2014/main" id="{84982ED3-C1B6-4CD8-A92F-5F378365A456}"/>
                </a:ext>
              </a:extLst>
            </p:cNvPr>
            <p:cNvSpPr/>
            <p:nvPr/>
          </p:nvSpPr>
          <p:spPr>
            <a:xfrm>
              <a:off x="2304916" y="3111492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395" y="0"/>
                  </a:moveTo>
                  <a:cubicBezTo>
                    <a:pt x="0" y="0"/>
                    <a:pt x="0" y="618"/>
                    <a:pt x="395" y="618"/>
                  </a:cubicBezTo>
                  <a:cubicBezTo>
                    <a:pt x="815" y="618"/>
                    <a:pt x="815" y="0"/>
                    <a:pt x="3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688;p66">
              <a:extLst>
                <a:ext uri="{FF2B5EF4-FFF2-40B4-BE49-F238E27FC236}">
                  <a16:creationId xmlns:a16="http://schemas.microsoft.com/office/drawing/2014/main" id="{58D19CD1-9A0B-42F6-AA4A-E29CBDB55953}"/>
                </a:ext>
              </a:extLst>
            </p:cNvPr>
            <p:cNvSpPr/>
            <p:nvPr/>
          </p:nvSpPr>
          <p:spPr>
            <a:xfrm>
              <a:off x="2593549" y="3077221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420" y="0"/>
                  </a:moveTo>
                  <a:cubicBezTo>
                    <a:pt x="1" y="0"/>
                    <a:pt x="1" y="618"/>
                    <a:pt x="420" y="618"/>
                  </a:cubicBezTo>
                  <a:cubicBezTo>
                    <a:pt x="815" y="618"/>
                    <a:pt x="815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689;p66">
              <a:extLst>
                <a:ext uri="{FF2B5EF4-FFF2-40B4-BE49-F238E27FC236}">
                  <a16:creationId xmlns:a16="http://schemas.microsoft.com/office/drawing/2014/main" id="{7AAD2B8A-5DD8-434B-A4FA-25F2A42C1EDE}"/>
                </a:ext>
              </a:extLst>
            </p:cNvPr>
            <p:cNvSpPr/>
            <p:nvPr/>
          </p:nvSpPr>
          <p:spPr>
            <a:xfrm>
              <a:off x="2782951" y="3077221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396" y="0"/>
                  </a:moveTo>
                  <a:cubicBezTo>
                    <a:pt x="1" y="0"/>
                    <a:pt x="1" y="618"/>
                    <a:pt x="396" y="618"/>
                  </a:cubicBezTo>
                  <a:cubicBezTo>
                    <a:pt x="816" y="618"/>
                    <a:pt x="816" y="0"/>
                    <a:pt x="39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690;p66">
              <a:extLst>
                <a:ext uri="{FF2B5EF4-FFF2-40B4-BE49-F238E27FC236}">
                  <a16:creationId xmlns:a16="http://schemas.microsoft.com/office/drawing/2014/main" id="{7727B701-A965-4A7A-BAA4-DC378FBDC8A1}"/>
                </a:ext>
              </a:extLst>
            </p:cNvPr>
            <p:cNvSpPr/>
            <p:nvPr/>
          </p:nvSpPr>
          <p:spPr>
            <a:xfrm>
              <a:off x="2903885" y="3178207"/>
              <a:ext cx="61381" cy="45232"/>
            </a:xfrm>
            <a:custGeom>
              <a:avLst/>
              <a:gdLst/>
              <a:ahLst/>
              <a:cxnLst/>
              <a:rect l="l" t="t" r="r" b="b"/>
              <a:pathLst>
                <a:path w="840" h="619" extrusionOk="0">
                  <a:moveTo>
                    <a:pt x="420" y="1"/>
                  </a:moveTo>
                  <a:cubicBezTo>
                    <a:pt x="0" y="1"/>
                    <a:pt x="0" y="618"/>
                    <a:pt x="420" y="618"/>
                  </a:cubicBezTo>
                  <a:cubicBezTo>
                    <a:pt x="839" y="618"/>
                    <a:pt x="839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691;p66">
              <a:extLst>
                <a:ext uri="{FF2B5EF4-FFF2-40B4-BE49-F238E27FC236}">
                  <a16:creationId xmlns:a16="http://schemas.microsoft.com/office/drawing/2014/main" id="{022E10FF-FB88-4C22-908D-337F7B151191}"/>
                </a:ext>
              </a:extLst>
            </p:cNvPr>
            <p:cNvSpPr/>
            <p:nvPr/>
          </p:nvSpPr>
          <p:spPr>
            <a:xfrm>
              <a:off x="3033733" y="3077221"/>
              <a:ext cx="45159" cy="55974"/>
            </a:xfrm>
            <a:custGeom>
              <a:avLst/>
              <a:gdLst/>
              <a:ahLst/>
              <a:cxnLst/>
              <a:rect l="l" t="t" r="r" b="b"/>
              <a:pathLst>
                <a:path w="618" h="766" extrusionOk="0">
                  <a:moveTo>
                    <a:pt x="248" y="0"/>
                  </a:moveTo>
                  <a:cubicBezTo>
                    <a:pt x="173" y="25"/>
                    <a:pt x="149" y="50"/>
                    <a:pt x="99" y="99"/>
                  </a:cubicBezTo>
                  <a:lnTo>
                    <a:pt x="50" y="149"/>
                  </a:lnTo>
                  <a:cubicBezTo>
                    <a:pt x="25" y="198"/>
                    <a:pt x="1" y="247"/>
                    <a:pt x="1" y="297"/>
                  </a:cubicBezTo>
                  <a:lnTo>
                    <a:pt x="1" y="445"/>
                  </a:lnTo>
                  <a:cubicBezTo>
                    <a:pt x="1" y="494"/>
                    <a:pt x="25" y="544"/>
                    <a:pt x="50" y="568"/>
                  </a:cubicBezTo>
                  <a:cubicBezTo>
                    <a:pt x="50" y="618"/>
                    <a:pt x="75" y="642"/>
                    <a:pt x="99" y="667"/>
                  </a:cubicBezTo>
                  <a:cubicBezTo>
                    <a:pt x="124" y="692"/>
                    <a:pt x="149" y="716"/>
                    <a:pt x="198" y="741"/>
                  </a:cubicBezTo>
                  <a:cubicBezTo>
                    <a:pt x="223" y="766"/>
                    <a:pt x="272" y="766"/>
                    <a:pt x="322" y="766"/>
                  </a:cubicBezTo>
                  <a:lnTo>
                    <a:pt x="396" y="766"/>
                  </a:lnTo>
                  <a:cubicBezTo>
                    <a:pt x="445" y="741"/>
                    <a:pt x="494" y="716"/>
                    <a:pt x="544" y="692"/>
                  </a:cubicBezTo>
                  <a:lnTo>
                    <a:pt x="569" y="618"/>
                  </a:lnTo>
                  <a:cubicBezTo>
                    <a:pt x="593" y="568"/>
                    <a:pt x="618" y="519"/>
                    <a:pt x="618" y="469"/>
                  </a:cubicBezTo>
                  <a:lnTo>
                    <a:pt x="618" y="321"/>
                  </a:lnTo>
                  <a:cubicBezTo>
                    <a:pt x="618" y="272"/>
                    <a:pt x="618" y="223"/>
                    <a:pt x="593" y="198"/>
                  </a:cubicBezTo>
                  <a:cubicBezTo>
                    <a:pt x="569" y="124"/>
                    <a:pt x="519" y="74"/>
                    <a:pt x="445" y="25"/>
                  </a:cubicBezTo>
                  <a:cubicBezTo>
                    <a:pt x="396" y="25"/>
                    <a:pt x="346" y="0"/>
                    <a:pt x="32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692;p66">
              <a:extLst>
                <a:ext uri="{FF2B5EF4-FFF2-40B4-BE49-F238E27FC236}">
                  <a16:creationId xmlns:a16="http://schemas.microsoft.com/office/drawing/2014/main" id="{0737AB55-CA1E-4ACB-B903-9EF8490E9935}"/>
                </a:ext>
              </a:extLst>
            </p:cNvPr>
            <p:cNvSpPr/>
            <p:nvPr/>
          </p:nvSpPr>
          <p:spPr>
            <a:xfrm>
              <a:off x="2813641" y="2988804"/>
              <a:ext cx="54220" cy="45159"/>
            </a:xfrm>
            <a:custGeom>
              <a:avLst/>
              <a:gdLst/>
              <a:ahLst/>
              <a:cxnLst/>
              <a:rect l="l" t="t" r="r" b="b"/>
              <a:pathLst>
                <a:path w="742" h="618" extrusionOk="0">
                  <a:moveTo>
                    <a:pt x="297" y="1"/>
                  </a:moveTo>
                  <a:cubicBezTo>
                    <a:pt x="248" y="1"/>
                    <a:pt x="223" y="1"/>
                    <a:pt x="173" y="25"/>
                  </a:cubicBezTo>
                  <a:cubicBezTo>
                    <a:pt x="149" y="50"/>
                    <a:pt x="99" y="75"/>
                    <a:pt x="75" y="99"/>
                  </a:cubicBezTo>
                  <a:cubicBezTo>
                    <a:pt x="50" y="124"/>
                    <a:pt x="25" y="149"/>
                    <a:pt x="25" y="198"/>
                  </a:cubicBezTo>
                  <a:cubicBezTo>
                    <a:pt x="1" y="223"/>
                    <a:pt x="1" y="272"/>
                    <a:pt x="1" y="297"/>
                  </a:cubicBezTo>
                  <a:lnTo>
                    <a:pt x="1" y="396"/>
                  </a:lnTo>
                  <a:cubicBezTo>
                    <a:pt x="1" y="445"/>
                    <a:pt x="25" y="494"/>
                    <a:pt x="75" y="519"/>
                  </a:cubicBezTo>
                  <a:lnTo>
                    <a:pt x="124" y="568"/>
                  </a:lnTo>
                  <a:cubicBezTo>
                    <a:pt x="173" y="593"/>
                    <a:pt x="223" y="618"/>
                    <a:pt x="297" y="618"/>
                  </a:cubicBezTo>
                  <a:lnTo>
                    <a:pt x="445" y="618"/>
                  </a:lnTo>
                  <a:cubicBezTo>
                    <a:pt x="470" y="618"/>
                    <a:pt x="519" y="593"/>
                    <a:pt x="568" y="593"/>
                  </a:cubicBezTo>
                  <a:cubicBezTo>
                    <a:pt x="643" y="568"/>
                    <a:pt x="692" y="494"/>
                    <a:pt x="717" y="420"/>
                  </a:cubicBezTo>
                  <a:cubicBezTo>
                    <a:pt x="741" y="396"/>
                    <a:pt x="741" y="346"/>
                    <a:pt x="741" y="297"/>
                  </a:cubicBezTo>
                  <a:lnTo>
                    <a:pt x="741" y="223"/>
                  </a:lnTo>
                  <a:cubicBezTo>
                    <a:pt x="717" y="173"/>
                    <a:pt x="692" y="124"/>
                    <a:pt x="667" y="99"/>
                  </a:cubicBezTo>
                  <a:lnTo>
                    <a:pt x="593" y="50"/>
                  </a:lnTo>
                  <a:cubicBezTo>
                    <a:pt x="544" y="25"/>
                    <a:pt x="494" y="1"/>
                    <a:pt x="44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693;p66">
              <a:extLst>
                <a:ext uri="{FF2B5EF4-FFF2-40B4-BE49-F238E27FC236}">
                  <a16:creationId xmlns:a16="http://schemas.microsoft.com/office/drawing/2014/main" id="{52779883-9D28-4605-B234-8E333BCEE43F}"/>
                </a:ext>
              </a:extLst>
            </p:cNvPr>
            <p:cNvSpPr/>
            <p:nvPr/>
          </p:nvSpPr>
          <p:spPr>
            <a:xfrm>
              <a:off x="2927341" y="2988804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395" y="1"/>
                  </a:moveTo>
                  <a:cubicBezTo>
                    <a:pt x="0" y="1"/>
                    <a:pt x="0" y="618"/>
                    <a:pt x="395" y="618"/>
                  </a:cubicBezTo>
                  <a:cubicBezTo>
                    <a:pt x="815" y="618"/>
                    <a:pt x="815" y="1"/>
                    <a:pt x="3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694;p66">
              <a:extLst>
                <a:ext uri="{FF2B5EF4-FFF2-40B4-BE49-F238E27FC236}">
                  <a16:creationId xmlns:a16="http://schemas.microsoft.com/office/drawing/2014/main" id="{2CAECDAB-0D63-454D-9AD2-A3CFB70BD017}"/>
                </a:ext>
              </a:extLst>
            </p:cNvPr>
            <p:cNvSpPr/>
            <p:nvPr/>
          </p:nvSpPr>
          <p:spPr>
            <a:xfrm>
              <a:off x="3060843" y="2956360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395" y="0"/>
                  </a:moveTo>
                  <a:cubicBezTo>
                    <a:pt x="0" y="0"/>
                    <a:pt x="0" y="617"/>
                    <a:pt x="395" y="617"/>
                  </a:cubicBezTo>
                  <a:cubicBezTo>
                    <a:pt x="815" y="617"/>
                    <a:pt x="815" y="0"/>
                    <a:pt x="3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695;p66">
              <a:extLst>
                <a:ext uri="{FF2B5EF4-FFF2-40B4-BE49-F238E27FC236}">
                  <a16:creationId xmlns:a16="http://schemas.microsoft.com/office/drawing/2014/main" id="{F382E87E-96BC-49F9-ABE0-242996D33E18}"/>
                </a:ext>
              </a:extLst>
            </p:cNvPr>
            <p:cNvSpPr/>
            <p:nvPr/>
          </p:nvSpPr>
          <p:spPr>
            <a:xfrm>
              <a:off x="3138372" y="3033889"/>
              <a:ext cx="59627" cy="45232"/>
            </a:xfrm>
            <a:custGeom>
              <a:avLst/>
              <a:gdLst/>
              <a:ahLst/>
              <a:cxnLst/>
              <a:rect l="l" t="t" r="r" b="b"/>
              <a:pathLst>
                <a:path w="816" h="619" extrusionOk="0">
                  <a:moveTo>
                    <a:pt x="396" y="1"/>
                  </a:moveTo>
                  <a:cubicBezTo>
                    <a:pt x="1" y="1"/>
                    <a:pt x="1" y="618"/>
                    <a:pt x="396" y="618"/>
                  </a:cubicBezTo>
                  <a:cubicBezTo>
                    <a:pt x="815" y="618"/>
                    <a:pt x="815" y="1"/>
                    <a:pt x="39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696;p66">
              <a:extLst>
                <a:ext uri="{FF2B5EF4-FFF2-40B4-BE49-F238E27FC236}">
                  <a16:creationId xmlns:a16="http://schemas.microsoft.com/office/drawing/2014/main" id="{DE6B3CCE-4938-4821-8DAB-4DC3BCF2B621}"/>
                </a:ext>
              </a:extLst>
            </p:cNvPr>
            <p:cNvSpPr/>
            <p:nvPr/>
          </p:nvSpPr>
          <p:spPr>
            <a:xfrm>
              <a:off x="3271874" y="3021321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396" y="0"/>
                  </a:moveTo>
                  <a:cubicBezTo>
                    <a:pt x="1" y="0"/>
                    <a:pt x="1" y="617"/>
                    <a:pt x="396" y="617"/>
                  </a:cubicBezTo>
                  <a:cubicBezTo>
                    <a:pt x="815" y="617"/>
                    <a:pt x="815" y="0"/>
                    <a:pt x="39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697;p66">
              <a:extLst>
                <a:ext uri="{FF2B5EF4-FFF2-40B4-BE49-F238E27FC236}">
                  <a16:creationId xmlns:a16="http://schemas.microsoft.com/office/drawing/2014/main" id="{E82BB012-DF80-4914-A51F-0E991763AFB9}"/>
                </a:ext>
              </a:extLst>
            </p:cNvPr>
            <p:cNvSpPr/>
            <p:nvPr/>
          </p:nvSpPr>
          <p:spPr>
            <a:xfrm>
              <a:off x="3179877" y="2922089"/>
              <a:ext cx="54220" cy="45159"/>
            </a:xfrm>
            <a:custGeom>
              <a:avLst/>
              <a:gdLst/>
              <a:ahLst/>
              <a:cxnLst/>
              <a:rect l="l" t="t" r="r" b="b"/>
              <a:pathLst>
                <a:path w="742" h="618" extrusionOk="0">
                  <a:moveTo>
                    <a:pt x="297" y="0"/>
                  </a:moveTo>
                  <a:cubicBezTo>
                    <a:pt x="272" y="0"/>
                    <a:pt x="223" y="0"/>
                    <a:pt x="198" y="25"/>
                  </a:cubicBezTo>
                  <a:cubicBezTo>
                    <a:pt x="149" y="50"/>
                    <a:pt x="124" y="74"/>
                    <a:pt x="99" y="99"/>
                  </a:cubicBezTo>
                  <a:cubicBezTo>
                    <a:pt x="50" y="124"/>
                    <a:pt x="50" y="148"/>
                    <a:pt x="25" y="198"/>
                  </a:cubicBezTo>
                  <a:cubicBezTo>
                    <a:pt x="0" y="222"/>
                    <a:pt x="0" y="272"/>
                    <a:pt x="0" y="296"/>
                  </a:cubicBezTo>
                  <a:lnTo>
                    <a:pt x="0" y="395"/>
                  </a:lnTo>
                  <a:cubicBezTo>
                    <a:pt x="25" y="445"/>
                    <a:pt x="50" y="494"/>
                    <a:pt x="75" y="519"/>
                  </a:cubicBezTo>
                  <a:lnTo>
                    <a:pt x="149" y="568"/>
                  </a:lnTo>
                  <a:cubicBezTo>
                    <a:pt x="198" y="593"/>
                    <a:pt x="247" y="617"/>
                    <a:pt x="297" y="617"/>
                  </a:cubicBezTo>
                  <a:lnTo>
                    <a:pt x="445" y="617"/>
                  </a:lnTo>
                  <a:cubicBezTo>
                    <a:pt x="618" y="617"/>
                    <a:pt x="741" y="469"/>
                    <a:pt x="741" y="296"/>
                  </a:cubicBezTo>
                  <a:lnTo>
                    <a:pt x="741" y="222"/>
                  </a:lnTo>
                  <a:cubicBezTo>
                    <a:pt x="741" y="173"/>
                    <a:pt x="716" y="124"/>
                    <a:pt x="667" y="99"/>
                  </a:cubicBezTo>
                  <a:lnTo>
                    <a:pt x="618" y="50"/>
                  </a:lnTo>
                  <a:cubicBezTo>
                    <a:pt x="568" y="25"/>
                    <a:pt x="519" y="0"/>
                    <a:pt x="44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698;p66">
              <a:extLst>
                <a:ext uri="{FF2B5EF4-FFF2-40B4-BE49-F238E27FC236}">
                  <a16:creationId xmlns:a16="http://schemas.microsoft.com/office/drawing/2014/main" id="{D0EBB4BB-F777-4523-AE56-0DA6A88BE02F}"/>
                </a:ext>
              </a:extLst>
            </p:cNvPr>
            <p:cNvSpPr/>
            <p:nvPr/>
          </p:nvSpPr>
          <p:spPr>
            <a:xfrm>
              <a:off x="3060843" y="2833672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395" y="0"/>
                  </a:moveTo>
                  <a:cubicBezTo>
                    <a:pt x="0" y="0"/>
                    <a:pt x="0" y="618"/>
                    <a:pt x="395" y="618"/>
                  </a:cubicBezTo>
                  <a:cubicBezTo>
                    <a:pt x="815" y="618"/>
                    <a:pt x="815" y="0"/>
                    <a:pt x="3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699;p66">
              <a:extLst>
                <a:ext uri="{FF2B5EF4-FFF2-40B4-BE49-F238E27FC236}">
                  <a16:creationId xmlns:a16="http://schemas.microsoft.com/office/drawing/2014/main" id="{96305D56-3A83-4588-800C-DBC55394BD14}"/>
                </a:ext>
              </a:extLst>
            </p:cNvPr>
            <p:cNvSpPr/>
            <p:nvPr/>
          </p:nvSpPr>
          <p:spPr>
            <a:xfrm>
              <a:off x="3282689" y="2911274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396" y="0"/>
                  </a:moveTo>
                  <a:cubicBezTo>
                    <a:pt x="1" y="0"/>
                    <a:pt x="1" y="617"/>
                    <a:pt x="396" y="617"/>
                  </a:cubicBezTo>
                  <a:cubicBezTo>
                    <a:pt x="815" y="617"/>
                    <a:pt x="815" y="0"/>
                    <a:pt x="39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700;p66">
              <a:extLst>
                <a:ext uri="{FF2B5EF4-FFF2-40B4-BE49-F238E27FC236}">
                  <a16:creationId xmlns:a16="http://schemas.microsoft.com/office/drawing/2014/main" id="{81A79060-5735-40D1-9506-D5F1CEE979B8}"/>
                </a:ext>
              </a:extLst>
            </p:cNvPr>
            <p:cNvSpPr/>
            <p:nvPr/>
          </p:nvSpPr>
          <p:spPr>
            <a:xfrm>
              <a:off x="3392735" y="3033889"/>
              <a:ext cx="61454" cy="45232"/>
            </a:xfrm>
            <a:custGeom>
              <a:avLst/>
              <a:gdLst/>
              <a:ahLst/>
              <a:cxnLst/>
              <a:rect l="l" t="t" r="r" b="b"/>
              <a:pathLst>
                <a:path w="841" h="619" extrusionOk="0">
                  <a:moveTo>
                    <a:pt x="420" y="1"/>
                  </a:moveTo>
                  <a:cubicBezTo>
                    <a:pt x="1" y="1"/>
                    <a:pt x="1" y="618"/>
                    <a:pt x="420" y="618"/>
                  </a:cubicBezTo>
                  <a:cubicBezTo>
                    <a:pt x="840" y="618"/>
                    <a:pt x="840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701;p66">
              <a:extLst>
                <a:ext uri="{FF2B5EF4-FFF2-40B4-BE49-F238E27FC236}">
                  <a16:creationId xmlns:a16="http://schemas.microsoft.com/office/drawing/2014/main" id="{1EE35EDE-CB6B-4AEC-A77F-EC10A88CD1E2}"/>
                </a:ext>
              </a:extLst>
            </p:cNvPr>
            <p:cNvSpPr/>
            <p:nvPr/>
          </p:nvSpPr>
          <p:spPr>
            <a:xfrm>
              <a:off x="3493793" y="3178207"/>
              <a:ext cx="59627" cy="45232"/>
            </a:xfrm>
            <a:custGeom>
              <a:avLst/>
              <a:gdLst/>
              <a:ahLst/>
              <a:cxnLst/>
              <a:rect l="l" t="t" r="r" b="b"/>
              <a:pathLst>
                <a:path w="816" h="619" extrusionOk="0">
                  <a:moveTo>
                    <a:pt x="420" y="1"/>
                  </a:moveTo>
                  <a:cubicBezTo>
                    <a:pt x="0" y="1"/>
                    <a:pt x="0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702;p66">
              <a:extLst>
                <a:ext uri="{FF2B5EF4-FFF2-40B4-BE49-F238E27FC236}">
                  <a16:creationId xmlns:a16="http://schemas.microsoft.com/office/drawing/2014/main" id="{E7382CF4-4056-4EF6-B04B-ADF825C913D2}"/>
                </a:ext>
              </a:extLst>
            </p:cNvPr>
            <p:cNvSpPr/>
            <p:nvPr/>
          </p:nvSpPr>
          <p:spPr>
            <a:xfrm>
              <a:off x="3360291" y="3143936"/>
              <a:ext cx="59627" cy="45232"/>
            </a:xfrm>
            <a:custGeom>
              <a:avLst/>
              <a:gdLst/>
              <a:ahLst/>
              <a:cxnLst/>
              <a:rect l="l" t="t" r="r" b="b"/>
              <a:pathLst>
                <a:path w="816" h="619" extrusionOk="0">
                  <a:moveTo>
                    <a:pt x="420" y="1"/>
                  </a:moveTo>
                  <a:cubicBezTo>
                    <a:pt x="0" y="1"/>
                    <a:pt x="0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703;p66">
              <a:extLst>
                <a:ext uri="{FF2B5EF4-FFF2-40B4-BE49-F238E27FC236}">
                  <a16:creationId xmlns:a16="http://schemas.microsoft.com/office/drawing/2014/main" id="{727C7AAE-DF8D-4995-A0BB-0BEB453FBCC2}"/>
                </a:ext>
              </a:extLst>
            </p:cNvPr>
            <p:cNvSpPr/>
            <p:nvPr/>
          </p:nvSpPr>
          <p:spPr>
            <a:xfrm>
              <a:off x="3201506" y="3122307"/>
              <a:ext cx="54220" cy="45159"/>
            </a:xfrm>
            <a:custGeom>
              <a:avLst/>
              <a:gdLst/>
              <a:ahLst/>
              <a:cxnLst/>
              <a:rect l="l" t="t" r="r" b="b"/>
              <a:pathLst>
                <a:path w="742" h="618" extrusionOk="0">
                  <a:moveTo>
                    <a:pt x="297" y="1"/>
                  </a:moveTo>
                  <a:cubicBezTo>
                    <a:pt x="248" y="1"/>
                    <a:pt x="223" y="1"/>
                    <a:pt x="174" y="25"/>
                  </a:cubicBezTo>
                  <a:cubicBezTo>
                    <a:pt x="149" y="50"/>
                    <a:pt x="99" y="50"/>
                    <a:pt x="75" y="99"/>
                  </a:cubicBezTo>
                  <a:cubicBezTo>
                    <a:pt x="50" y="124"/>
                    <a:pt x="25" y="149"/>
                    <a:pt x="25" y="198"/>
                  </a:cubicBezTo>
                  <a:cubicBezTo>
                    <a:pt x="1" y="223"/>
                    <a:pt x="1" y="272"/>
                    <a:pt x="1" y="297"/>
                  </a:cubicBezTo>
                  <a:lnTo>
                    <a:pt x="1" y="396"/>
                  </a:lnTo>
                  <a:cubicBezTo>
                    <a:pt x="1" y="445"/>
                    <a:pt x="25" y="494"/>
                    <a:pt x="75" y="519"/>
                  </a:cubicBezTo>
                  <a:lnTo>
                    <a:pt x="124" y="568"/>
                  </a:lnTo>
                  <a:cubicBezTo>
                    <a:pt x="174" y="593"/>
                    <a:pt x="223" y="618"/>
                    <a:pt x="297" y="618"/>
                  </a:cubicBezTo>
                  <a:lnTo>
                    <a:pt x="445" y="618"/>
                  </a:lnTo>
                  <a:cubicBezTo>
                    <a:pt x="618" y="618"/>
                    <a:pt x="741" y="470"/>
                    <a:pt x="741" y="297"/>
                  </a:cubicBezTo>
                  <a:lnTo>
                    <a:pt x="741" y="223"/>
                  </a:lnTo>
                  <a:cubicBezTo>
                    <a:pt x="741" y="173"/>
                    <a:pt x="717" y="124"/>
                    <a:pt x="667" y="75"/>
                  </a:cubicBezTo>
                  <a:lnTo>
                    <a:pt x="618" y="50"/>
                  </a:lnTo>
                  <a:cubicBezTo>
                    <a:pt x="569" y="25"/>
                    <a:pt x="519" y="1"/>
                    <a:pt x="44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704;p66">
              <a:extLst>
                <a:ext uri="{FF2B5EF4-FFF2-40B4-BE49-F238E27FC236}">
                  <a16:creationId xmlns:a16="http://schemas.microsoft.com/office/drawing/2014/main" id="{014BAC7A-7A37-4F44-8E6B-BA8A2CF41B3A}"/>
                </a:ext>
              </a:extLst>
            </p:cNvPr>
            <p:cNvSpPr/>
            <p:nvPr/>
          </p:nvSpPr>
          <p:spPr>
            <a:xfrm>
              <a:off x="3071657" y="3178207"/>
              <a:ext cx="59554" cy="45232"/>
            </a:xfrm>
            <a:custGeom>
              <a:avLst/>
              <a:gdLst/>
              <a:ahLst/>
              <a:cxnLst/>
              <a:rect l="l" t="t" r="r" b="b"/>
              <a:pathLst>
                <a:path w="815" h="619" extrusionOk="0">
                  <a:moveTo>
                    <a:pt x="395" y="1"/>
                  </a:moveTo>
                  <a:cubicBezTo>
                    <a:pt x="0" y="1"/>
                    <a:pt x="0" y="618"/>
                    <a:pt x="395" y="618"/>
                  </a:cubicBezTo>
                  <a:cubicBezTo>
                    <a:pt x="815" y="618"/>
                    <a:pt x="815" y="1"/>
                    <a:pt x="39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705;p66">
              <a:extLst>
                <a:ext uri="{FF2B5EF4-FFF2-40B4-BE49-F238E27FC236}">
                  <a16:creationId xmlns:a16="http://schemas.microsoft.com/office/drawing/2014/main" id="{2A7F0E7F-8123-4A64-9E16-2406D0D86742}"/>
                </a:ext>
              </a:extLst>
            </p:cNvPr>
            <p:cNvSpPr/>
            <p:nvPr/>
          </p:nvSpPr>
          <p:spPr>
            <a:xfrm>
              <a:off x="2678313" y="3155847"/>
              <a:ext cx="45232" cy="54951"/>
            </a:xfrm>
            <a:custGeom>
              <a:avLst/>
              <a:gdLst/>
              <a:ahLst/>
              <a:cxnLst/>
              <a:rect l="l" t="t" r="r" b="b"/>
              <a:pathLst>
                <a:path w="619" h="752" extrusionOk="0">
                  <a:moveTo>
                    <a:pt x="349" y="0"/>
                  </a:moveTo>
                  <a:cubicBezTo>
                    <a:pt x="338" y="0"/>
                    <a:pt x="329" y="3"/>
                    <a:pt x="322" y="11"/>
                  </a:cubicBezTo>
                  <a:lnTo>
                    <a:pt x="223" y="11"/>
                  </a:lnTo>
                  <a:cubicBezTo>
                    <a:pt x="174" y="11"/>
                    <a:pt x="124" y="35"/>
                    <a:pt x="100" y="85"/>
                  </a:cubicBezTo>
                  <a:lnTo>
                    <a:pt x="50" y="134"/>
                  </a:lnTo>
                  <a:cubicBezTo>
                    <a:pt x="26" y="184"/>
                    <a:pt x="1" y="233"/>
                    <a:pt x="1" y="282"/>
                  </a:cubicBezTo>
                  <a:lnTo>
                    <a:pt x="1" y="455"/>
                  </a:lnTo>
                  <a:cubicBezTo>
                    <a:pt x="1" y="480"/>
                    <a:pt x="26" y="529"/>
                    <a:pt x="26" y="554"/>
                  </a:cubicBezTo>
                  <a:cubicBezTo>
                    <a:pt x="50" y="603"/>
                    <a:pt x="75" y="628"/>
                    <a:pt x="100" y="653"/>
                  </a:cubicBezTo>
                  <a:cubicBezTo>
                    <a:pt x="124" y="677"/>
                    <a:pt x="149" y="702"/>
                    <a:pt x="198" y="727"/>
                  </a:cubicBezTo>
                  <a:cubicBezTo>
                    <a:pt x="223" y="727"/>
                    <a:pt x="273" y="751"/>
                    <a:pt x="322" y="751"/>
                  </a:cubicBezTo>
                  <a:lnTo>
                    <a:pt x="396" y="751"/>
                  </a:lnTo>
                  <a:cubicBezTo>
                    <a:pt x="445" y="727"/>
                    <a:pt x="495" y="702"/>
                    <a:pt x="519" y="677"/>
                  </a:cubicBezTo>
                  <a:lnTo>
                    <a:pt x="569" y="603"/>
                  </a:lnTo>
                  <a:cubicBezTo>
                    <a:pt x="593" y="554"/>
                    <a:pt x="618" y="504"/>
                    <a:pt x="618" y="455"/>
                  </a:cubicBezTo>
                  <a:lnTo>
                    <a:pt x="618" y="307"/>
                  </a:lnTo>
                  <a:cubicBezTo>
                    <a:pt x="618" y="258"/>
                    <a:pt x="618" y="233"/>
                    <a:pt x="593" y="184"/>
                  </a:cubicBezTo>
                  <a:cubicBezTo>
                    <a:pt x="569" y="159"/>
                    <a:pt x="569" y="109"/>
                    <a:pt x="519" y="85"/>
                  </a:cubicBezTo>
                  <a:cubicBezTo>
                    <a:pt x="495" y="60"/>
                    <a:pt x="470" y="35"/>
                    <a:pt x="421" y="35"/>
                  </a:cubicBezTo>
                  <a:cubicBezTo>
                    <a:pt x="403" y="18"/>
                    <a:pt x="373" y="0"/>
                    <a:pt x="34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706;p66">
              <a:extLst>
                <a:ext uri="{FF2B5EF4-FFF2-40B4-BE49-F238E27FC236}">
                  <a16:creationId xmlns:a16="http://schemas.microsoft.com/office/drawing/2014/main" id="{81154E5D-A756-4D0C-9994-86663F1ABBC7}"/>
                </a:ext>
              </a:extLst>
            </p:cNvPr>
            <p:cNvSpPr/>
            <p:nvPr/>
          </p:nvSpPr>
          <p:spPr>
            <a:xfrm>
              <a:off x="2460047" y="3122307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420" y="1"/>
                  </a:moveTo>
                  <a:cubicBezTo>
                    <a:pt x="1" y="1"/>
                    <a:pt x="1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707;p66">
              <a:extLst>
                <a:ext uri="{FF2B5EF4-FFF2-40B4-BE49-F238E27FC236}">
                  <a16:creationId xmlns:a16="http://schemas.microsoft.com/office/drawing/2014/main" id="{6A29AD8D-9F95-419A-9587-D3A0C71E381A}"/>
                </a:ext>
              </a:extLst>
            </p:cNvPr>
            <p:cNvSpPr/>
            <p:nvPr/>
          </p:nvSpPr>
          <p:spPr>
            <a:xfrm>
              <a:off x="2160600" y="3165638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395" y="0"/>
                  </a:moveTo>
                  <a:cubicBezTo>
                    <a:pt x="0" y="0"/>
                    <a:pt x="0" y="617"/>
                    <a:pt x="395" y="617"/>
                  </a:cubicBezTo>
                  <a:cubicBezTo>
                    <a:pt x="815" y="617"/>
                    <a:pt x="815" y="0"/>
                    <a:pt x="3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708;p66">
              <a:extLst>
                <a:ext uri="{FF2B5EF4-FFF2-40B4-BE49-F238E27FC236}">
                  <a16:creationId xmlns:a16="http://schemas.microsoft.com/office/drawing/2014/main" id="{BFB389DB-8F36-4F1E-984B-7104E022F561}"/>
                </a:ext>
              </a:extLst>
            </p:cNvPr>
            <p:cNvSpPr/>
            <p:nvPr/>
          </p:nvSpPr>
          <p:spPr>
            <a:xfrm>
              <a:off x="3582209" y="3277438"/>
              <a:ext cx="59554" cy="45232"/>
            </a:xfrm>
            <a:custGeom>
              <a:avLst/>
              <a:gdLst/>
              <a:ahLst/>
              <a:cxnLst/>
              <a:rect l="l" t="t" r="r" b="b"/>
              <a:pathLst>
                <a:path w="815" h="619" extrusionOk="0">
                  <a:moveTo>
                    <a:pt x="420" y="1"/>
                  </a:moveTo>
                  <a:cubicBezTo>
                    <a:pt x="0" y="1"/>
                    <a:pt x="0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709;p66">
              <a:extLst>
                <a:ext uri="{FF2B5EF4-FFF2-40B4-BE49-F238E27FC236}">
                  <a16:creationId xmlns:a16="http://schemas.microsoft.com/office/drawing/2014/main" id="{7788B8A5-8229-4383-A4FE-4FE0703232F6}"/>
                </a:ext>
              </a:extLst>
            </p:cNvPr>
            <p:cNvSpPr/>
            <p:nvPr/>
          </p:nvSpPr>
          <p:spPr>
            <a:xfrm>
              <a:off x="1857498" y="3068160"/>
              <a:ext cx="43332" cy="54220"/>
            </a:xfrm>
            <a:custGeom>
              <a:avLst/>
              <a:gdLst/>
              <a:ahLst/>
              <a:cxnLst/>
              <a:rect l="l" t="t" r="r" b="b"/>
              <a:pathLst>
                <a:path w="593" h="742" extrusionOk="0">
                  <a:moveTo>
                    <a:pt x="223" y="1"/>
                  </a:moveTo>
                  <a:cubicBezTo>
                    <a:pt x="173" y="1"/>
                    <a:pt x="124" y="26"/>
                    <a:pt x="75" y="75"/>
                  </a:cubicBezTo>
                  <a:lnTo>
                    <a:pt x="25" y="124"/>
                  </a:lnTo>
                  <a:cubicBezTo>
                    <a:pt x="0" y="174"/>
                    <a:pt x="0" y="223"/>
                    <a:pt x="0" y="297"/>
                  </a:cubicBezTo>
                  <a:lnTo>
                    <a:pt x="0" y="445"/>
                  </a:lnTo>
                  <a:cubicBezTo>
                    <a:pt x="0" y="470"/>
                    <a:pt x="0" y="519"/>
                    <a:pt x="25" y="569"/>
                  </a:cubicBezTo>
                  <a:cubicBezTo>
                    <a:pt x="50" y="643"/>
                    <a:pt x="99" y="692"/>
                    <a:pt x="173" y="717"/>
                  </a:cubicBezTo>
                  <a:cubicBezTo>
                    <a:pt x="223" y="742"/>
                    <a:pt x="247" y="742"/>
                    <a:pt x="297" y="742"/>
                  </a:cubicBezTo>
                  <a:lnTo>
                    <a:pt x="371" y="742"/>
                  </a:lnTo>
                  <a:cubicBezTo>
                    <a:pt x="420" y="742"/>
                    <a:pt x="470" y="692"/>
                    <a:pt x="519" y="668"/>
                  </a:cubicBezTo>
                  <a:lnTo>
                    <a:pt x="568" y="618"/>
                  </a:lnTo>
                  <a:cubicBezTo>
                    <a:pt x="593" y="569"/>
                    <a:pt x="593" y="495"/>
                    <a:pt x="593" y="445"/>
                  </a:cubicBezTo>
                  <a:lnTo>
                    <a:pt x="593" y="297"/>
                  </a:lnTo>
                  <a:cubicBezTo>
                    <a:pt x="593" y="124"/>
                    <a:pt x="470" y="1"/>
                    <a:pt x="29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710;p66">
              <a:extLst>
                <a:ext uri="{FF2B5EF4-FFF2-40B4-BE49-F238E27FC236}">
                  <a16:creationId xmlns:a16="http://schemas.microsoft.com/office/drawing/2014/main" id="{4C7C47FA-0654-4CCA-8635-6FD75BA7318F}"/>
                </a:ext>
              </a:extLst>
            </p:cNvPr>
            <p:cNvSpPr/>
            <p:nvPr/>
          </p:nvSpPr>
          <p:spPr>
            <a:xfrm>
              <a:off x="1778142" y="3234180"/>
              <a:ext cx="55974" cy="54147"/>
            </a:xfrm>
            <a:custGeom>
              <a:avLst/>
              <a:gdLst/>
              <a:ahLst/>
              <a:cxnLst/>
              <a:rect l="l" t="t" r="r" b="b"/>
              <a:pathLst>
                <a:path w="766" h="741" extrusionOk="0">
                  <a:moveTo>
                    <a:pt x="395" y="0"/>
                  </a:moveTo>
                  <a:cubicBezTo>
                    <a:pt x="346" y="0"/>
                    <a:pt x="296" y="25"/>
                    <a:pt x="247" y="74"/>
                  </a:cubicBezTo>
                  <a:cubicBezTo>
                    <a:pt x="198" y="124"/>
                    <a:pt x="148" y="173"/>
                    <a:pt x="99" y="223"/>
                  </a:cubicBezTo>
                  <a:cubicBezTo>
                    <a:pt x="74" y="247"/>
                    <a:pt x="50" y="272"/>
                    <a:pt x="50" y="321"/>
                  </a:cubicBezTo>
                  <a:cubicBezTo>
                    <a:pt x="0" y="395"/>
                    <a:pt x="0" y="469"/>
                    <a:pt x="50" y="543"/>
                  </a:cubicBezTo>
                  <a:cubicBezTo>
                    <a:pt x="50" y="593"/>
                    <a:pt x="74" y="618"/>
                    <a:pt x="99" y="642"/>
                  </a:cubicBezTo>
                  <a:lnTo>
                    <a:pt x="173" y="692"/>
                  </a:lnTo>
                  <a:cubicBezTo>
                    <a:pt x="222" y="716"/>
                    <a:pt x="272" y="741"/>
                    <a:pt x="321" y="741"/>
                  </a:cubicBezTo>
                  <a:lnTo>
                    <a:pt x="395" y="741"/>
                  </a:lnTo>
                  <a:cubicBezTo>
                    <a:pt x="445" y="716"/>
                    <a:pt x="494" y="692"/>
                    <a:pt x="543" y="667"/>
                  </a:cubicBezTo>
                  <a:lnTo>
                    <a:pt x="691" y="519"/>
                  </a:lnTo>
                  <a:cubicBezTo>
                    <a:pt x="716" y="494"/>
                    <a:pt x="741" y="445"/>
                    <a:pt x="741" y="420"/>
                  </a:cubicBezTo>
                  <a:cubicBezTo>
                    <a:pt x="766" y="371"/>
                    <a:pt x="766" y="346"/>
                    <a:pt x="766" y="297"/>
                  </a:cubicBezTo>
                  <a:cubicBezTo>
                    <a:pt x="766" y="247"/>
                    <a:pt x="766" y="223"/>
                    <a:pt x="741" y="173"/>
                  </a:cubicBezTo>
                  <a:cubicBezTo>
                    <a:pt x="741" y="148"/>
                    <a:pt x="716" y="99"/>
                    <a:pt x="691" y="74"/>
                  </a:cubicBezTo>
                  <a:lnTo>
                    <a:pt x="617" y="25"/>
                  </a:lnTo>
                  <a:cubicBezTo>
                    <a:pt x="568" y="0"/>
                    <a:pt x="519" y="0"/>
                    <a:pt x="46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711;p66">
              <a:extLst>
                <a:ext uri="{FF2B5EF4-FFF2-40B4-BE49-F238E27FC236}">
                  <a16:creationId xmlns:a16="http://schemas.microsoft.com/office/drawing/2014/main" id="{BAE2EFAB-BA49-4AC6-998A-B97FFE22A4B1}"/>
                </a:ext>
              </a:extLst>
            </p:cNvPr>
            <p:cNvSpPr/>
            <p:nvPr/>
          </p:nvSpPr>
          <p:spPr>
            <a:xfrm>
              <a:off x="1871893" y="3199909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396" y="0"/>
                  </a:moveTo>
                  <a:cubicBezTo>
                    <a:pt x="1" y="0"/>
                    <a:pt x="1" y="617"/>
                    <a:pt x="396" y="617"/>
                  </a:cubicBezTo>
                  <a:cubicBezTo>
                    <a:pt x="816" y="617"/>
                    <a:pt x="816" y="0"/>
                    <a:pt x="39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712;p66">
              <a:extLst>
                <a:ext uri="{FF2B5EF4-FFF2-40B4-BE49-F238E27FC236}">
                  <a16:creationId xmlns:a16="http://schemas.microsoft.com/office/drawing/2014/main" id="{D3CE2FBA-FF5A-46A9-9EB7-4EA080EDE565}"/>
                </a:ext>
              </a:extLst>
            </p:cNvPr>
            <p:cNvSpPr/>
            <p:nvPr/>
          </p:nvSpPr>
          <p:spPr>
            <a:xfrm>
              <a:off x="1770908" y="3443458"/>
              <a:ext cx="61381" cy="45159"/>
            </a:xfrm>
            <a:custGeom>
              <a:avLst/>
              <a:gdLst/>
              <a:ahLst/>
              <a:cxnLst/>
              <a:rect l="l" t="t" r="r" b="b"/>
              <a:pathLst>
                <a:path w="840" h="618" extrusionOk="0">
                  <a:moveTo>
                    <a:pt x="420" y="0"/>
                  </a:moveTo>
                  <a:cubicBezTo>
                    <a:pt x="0" y="0"/>
                    <a:pt x="0" y="617"/>
                    <a:pt x="420" y="617"/>
                  </a:cubicBezTo>
                  <a:cubicBezTo>
                    <a:pt x="840" y="617"/>
                    <a:pt x="840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713;p66">
              <a:extLst>
                <a:ext uri="{FF2B5EF4-FFF2-40B4-BE49-F238E27FC236}">
                  <a16:creationId xmlns:a16="http://schemas.microsoft.com/office/drawing/2014/main" id="{5696048D-421A-4824-A030-FAA55E61BA7C}"/>
                </a:ext>
              </a:extLst>
            </p:cNvPr>
            <p:cNvSpPr/>
            <p:nvPr/>
          </p:nvSpPr>
          <p:spPr>
            <a:xfrm>
              <a:off x="1781723" y="3600417"/>
              <a:ext cx="61381" cy="45159"/>
            </a:xfrm>
            <a:custGeom>
              <a:avLst/>
              <a:gdLst/>
              <a:ahLst/>
              <a:cxnLst/>
              <a:rect l="l" t="t" r="r" b="b"/>
              <a:pathLst>
                <a:path w="840" h="618" extrusionOk="0">
                  <a:moveTo>
                    <a:pt x="420" y="0"/>
                  </a:moveTo>
                  <a:cubicBezTo>
                    <a:pt x="1" y="0"/>
                    <a:pt x="1" y="617"/>
                    <a:pt x="420" y="617"/>
                  </a:cubicBezTo>
                  <a:cubicBezTo>
                    <a:pt x="840" y="617"/>
                    <a:pt x="840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714;p66">
              <a:extLst>
                <a:ext uri="{FF2B5EF4-FFF2-40B4-BE49-F238E27FC236}">
                  <a16:creationId xmlns:a16="http://schemas.microsoft.com/office/drawing/2014/main" id="{BE9272ED-01D8-487D-B4C4-4E3705FDF6B4}"/>
                </a:ext>
              </a:extLst>
            </p:cNvPr>
            <p:cNvSpPr/>
            <p:nvPr/>
          </p:nvSpPr>
          <p:spPr>
            <a:xfrm>
              <a:off x="1879127" y="3723105"/>
              <a:ext cx="45159" cy="54147"/>
            </a:xfrm>
            <a:custGeom>
              <a:avLst/>
              <a:gdLst/>
              <a:ahLst/>
              <a:cxnLst/>
              <a:rect l="l" t="t" r="r" b="b"/>
              <a:pathLst>
                <a:path w="618" h="741" extrusionOk="0">
                  <a:moveTo>
                    <a:pt x="223" y="0"/>
                  </a:moveTo>
                  <a:cubicBezTo>
                    <a:pt x="174" y="0"/>
                    <a:pt x="124" y="25"/>
                    <a:pt x="99" y="74"/>
                  </a:cubicBezTo>
                  <a:lnTo>
                    <a:pt x="50" y="123"/>
                  </a:lnTo>
                  <a:cubicBezTo>
                    <a:pt x="25" y="173"/>
                    <a:pt x="1" y="222"/>
                    <a:pt x="1" y="296"/>
                  </a:cubicBezTo>
                  <a:lnTo>
                    <a:pt x="1" y="444"/>
                  </a:lnTo>
                  <a:cubicBezTo>
                    <a:pt x="1" y="518"/>
                    <a:pt x="50" y="593"/>
                    <a:pt x="99" y="642"/>
                  </a:cubicBezTo>
                  <a:cubicBezTo>
                    <a:pt x="149" y="716"/>
                    <a:pt x="223" y="741"/>
                    <a:pt x="297" y="741"/>
                  </a:cubicBezTo>
                  <a:lnTo>
                    <a:pt x="396" y="741"/>
                  </a:lnTo>
                  <a:cubicBezTo>
                    <a:pt x="445" y="741"/>
                    <a:pt x="495" y="691"/>
                    <a:pt x="519" y="667"/>
                  </a:cubicBezTo>
                  <a:lnTo>
                    <a:pt x="569" y="593"/>
                  </a:lnTo>
                  <a:cubicBezTo>
                    <a:pt x="593" y="568"/>
                    <a:pt x="618" y="494"/>
                    <a:pt x="618" y="444"/>
                  </a:cubicBezTo>
                  <a:lnTo>
                    <a:pt x="618" y="296"/>
                  </a:lnTo>
                  <a:cubicBezTo>
                    <a:pt x="618" y="247"/>
                    <a:pt x="593" y="222"/>
                    <a:pt x="593" y="173"/>
                  </a:cubicBezTo>
                  <a:cubicBezTo>
                    <a:pt x="569" y="148"/>
                    <a:pt x="544" y="99"/>
                    <a:pt x="519" y="74"/>
                  </a:cubicBezTo>
                  <a:cubicBezTo>
                    <a:pt x="495" y="49"/>
                    <a:pt x="470" y="25"/>
                    <a:pt x="420" y="25"/>
                  </a:cubicBezTo>
                  <a:cubicBezTo>
                    <a:pt x="396" y="0"/>
                    <a:pt x="346" y="0"/>
                    <a:pt x="29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715;p66">
              <a:extLst>
                <a:ext uri="{FF2B5EF4-FFF2-40B4-BE49-F238E27FC236}">
                  <a16:creationId xmlns:a16="http://schemas.microsoft.com/office/drawing/2014/main" id="{141D68E6-31FE-409D-A57A-57DC6ACCF830}"/>
                </a:ext>
              </a:extLst>
            </p:cNvPr>
            <p:cNvSpPr/>
            <p:nvPr/>
          </p:nvSpPr>
          <p:spPr>
            <a:xfrm>
              <a:off x="2027098" y="3755549"/>
              <a:ext cx="61381" cy="45159"/>
            </a:xfrm>
            <a:custGeom>
              <a:avLst/>
              <a:gdLst/>
              <a:ahLst/>
              <a:cxnLst/>
              <a:rect l="l" t="t" r="r" b="b"/>
              <a:pathLst>
                <a:path w="840" h="618" extrusionOk="0">
                  <a:moveTo>
                    <a:pt x="420" y="0"/>
                  </a:moveTo>
                  <a:cubicBezTo>
                    <a:pt x="0" y="0"/>
                    <a:pt x="0" y="618"/>
                    <a:pt x="420" y="618"/>
                  </a:cubicBezTo>
                  <a:cubicBezTo>
                    <a:pt x="840" y="618"/>
                    <a:pt x="840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716;p66">
              <a:extLst>
                <a:ext uri="{FF2B5EF4-FFF2-40B4-BE49-F238E27FC236}">
                  <a16:creationId xmlns:a16="http://schemas.microsoft.com/office/drawing/2014/main" id="{78404731-6A6B-4D49-B432-29F40CF7D54B}"/>
                </a:ext>
              </a:extLst>
            </p:cNvPr>
            <p:cNvSpPr/>
            <p:nvPr/>
          </p:nvSpPr>
          <p:spPr>
            <a:xfrm>
              <a:off x="2070356" y="3822264"/>
              <a:ext cx="61454" cy="45232"/>
            </a:xfrm>
            <a:custGeom>
              <a:avLst/>
              <a:gdLst/>
              <a:ahLst/>
              <a:cxnLst/>
              <a:rect l="l" t="t" r="r" b="b"/>
              <a:pathLst>
                <a:path w="841" h="619" extrusionOk="0">
                  <a:moveTo>
                    <a:pt x="420" y="1"/>
                  </a:moveTo>
                  <a:cubicBezTo>
                    <a:pt x="1" y="1"/>
                    <a:pt x="1" y="618"/>
                    <a:pt x="420" y="618"/>
                  </a:cubicBezTo>
                  <a:cubicBezTo>
                    <a:pt x="840" y="618"/>
                    <a:pt x="840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717;p66">
              <a:extLst>
                <a:ext uri="{FF2B5EF4-FFF2-40B4-BE49-F238E27FC236}">
                  <a16:creationId xmlns:a16="http://schemas.microsoft.com/office/drawing/2014/main" id="{28E5559F-229E-4D95-9F06-3C91EA8E939F}"/>
                </a:ext>
              </a:extLst>
            </p:cNvPr>
            <p:cNvSpPr/>
            <p:nvPr/>
          </p:nvSpPr>
          <p:spPr>
            <a:xfrm>
              <a:off x="2290448" y="3800634"/>
              <a:ext cx="45232" cy="54220"/>
            </a:xfrm>
            <a:custGeom>
              <a:avLst/>
              <a:gdLst/>
              <a:ahLst/>
              <a:cxnLst/>
              <a:rect l="l" t="t" r="r" b="b"/>
              <a:pathLst>
                <a:path w="619" h="742" extrusionOk="0">
                  <a:moveTo>
                    <a:pt x="223" y="1"/>
                  </a:moveTo>
                  <a:cubicBezTo>
                    <a:pt x="174" y="1"/>
                    <a:pt x="124" y="25"/>
                    <a:pt x="100" y="75"/>
                  </a:cubicBezTo>
                  <a:lnTo>
                    <a:pt x="50" y="124"/>
                  </a:lnTo>
                  <a:cubicBezTo>
                    <a:pt x="1" y="173"/>
                    <a:pt x="1" y="223"/>
                    <a:pt x="1" y="297"/>
                  </a:cubicBezTo>
                  <a:lnTo>
                    <a:pt x="1" y="445"/>
                  </a:lnTo>
                  <a:cubicBezTo>
                    <a:pt x="1" y="568"/>
                    <a:pt x="75" y="667"/>
                    <a:pt x="174" y="717"/>
                  </a:cubicBezTo>
                  <a:cubicBezTo>
                    <a:pt x="223" y="741"/>
                    <a:pt x="248" y="741"/>
                    <a:pt x="297" y="741"/>
                  </a:cubicBezTo>
                  <a:lnTo>
                    <a:pt x="396" y="741"/>
                  </a:lnTo>
                  <a:cubicBezTo>
                    <a:pt x="445" y="741"/>
                    <a:pt x="470" y="717"/>
                    <a:pt x="519" y="667"/>
                  </a:cubicBezTo>
                  <a:lnTo>
                    <a:pt x="569" y="618"/>
                  </a:lnTo>
                  <a:cubicBezTo>
                    <a:pt x="593" y="568"/>
                    <a:pt x="593" y="494"/>
                    <a:pt x="593" y="445"/>
                  </a:cubicBezTo>
                  <a:lnTo>
                    <a:pt x="593" y="297"/>
                  </a:lnTo>
                  <a:cubicBezTo>
                    <a:pt x="618" y="248"/>
                    <a:pt x="593" y="223"/>
                    <a:pt x="569" y="173"/>
                  </a:cubicBezTo>
                  <a:cubicBezTo>
                    <a:pt x="569" y="149"/>
                    <a:pt x="544" y="99"/>
                    <a:pt x="519" y="75"/>
                  </a:cubicBezTo>
                  <a:cubicBezTo>
                    <a:pt x="495" y="50"/>
                    <a:pt x="445" y="25"/>
                    <a:pt x="421" y="25"/>
                  </a:cubicBezTo>
                  <a:cubicBezTo>
                    <a:pt x="371" y="1"/>
                    <a:pt x="346" y="1"/>
                    <a:pt x="29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718;p66">
              <a:extLst>
                <a:ext uri="{FF2B5EF4-FFF2-40B4-BE49-F238E27FC236}">
                  <a16:creationId xmlns:a16="http://schemas.microsoft.com/office/drawing/2014/main" id="{1A5A5405-12AC-46B4-ABAB-E5EA4F5A0476}"/>
                </a:ext>
              </a:extLst>
            </p:cNvPr>
            <p:cNvSpPr/>
            <p:nvPr/>
          </p:nvSpPr>
          <p:spPr>
            <a:xfrm>
              <a:off x="1893596" y="3622046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420" y="0"/>
                  </a:moveTo>
                  <a:cubicBezTo>
                    <a:pt x="0" y="0"/>
                    <a:pt x="0" y="618"/>
                    <a:pt x="420" y="618"/>
                  </a:cubicBezTo>
                  <a:cubicBezTo>
                    <a:pt x="815" y="618"/>
                    <a:pt x="815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719;p66">
              <a:extLst>
                <a:ext uri="{FF2B5EF4-FFF2-40B4-BE49-F238E27FC236}">
                  <a16:creationId xmlns:a16="http://schemas.microsoft.com/office/drawing/2014/main" id="{CA5A3EC7-E761-409A-BB82-8044BD77DCC2}"/>
                </a:ext>
              </a:extLst>
            </p:cNvPr>
            <p:cNvSpPr/>
            <p:nvPr/>
          </p:nvSpPr>
          <p:spPr>
            <a:xfrm>
              <a:off x="1826808" y="3376670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420" y="1"/>
                  </a:moveTo>
                  <a:cubicBezTo>
                    <a:pt x="1" y="1"/>
                    <a:pt x="1" y="618"/>
                    <a:pt x="420" y="618"/>
                  </a:cubicBezTo>
                  <a:cubicBezTo>
                    <a:pt x="815" y="618"/>
                    <a:pt x="81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720;p66">
              <a:extLst>
                <a:ext uri="{FF2B5EF4-FFF2-40B4-BE49-F238E27FC236}">
                  <a16:creationId xmlns:a16="http://schemas.microsoft.com/office/drawing/2014/main" id="{3E3633F0-52C1-42C7-AD19-22D341BD25DD}"/>
                </a:ext>
              </a:extLst>
            </p:cNvPr>
            <p:cNvSpPr/>
            <p:nvPr/>
          </p:nvSpPr>
          <p:spPr>
            <a:xfrm>
              <a:off x="1760094" y="3333412"/>
              <a:ext cx="59554" cy="45159"/>
            </a:xfrm>
            <a:custGeom>
              <a:avLst/>
              <a:gdLst/>
              <a:ahLst/>
              <a:cxnLst/>
              <a:rect l="l" t="t" r="r" b="b"/>
              <a:pathLst>
                <a:path w="815" h="618" extrusionOk="0">
                  <a:moveTo>
                    <a:pt x="420" y="0"/>
                  </a:moveTo>
                  <a:cubicBezTo>
                    <a:pt x="0" y="0"/>
                    <a:pt x="0" y="617"/>
                    <a:pt x="420" y="617"/>
                  </a:cubicBezTo>
                  <a:cubicBezTo>
                    <a:pt x="815" y="617"/>
                    <a:pt x="815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721;p66">
              <a:extLst>
                <a:ext uri="{FF2B5EF4-FFF2-40B4-BE49-F238E27FC236}">
                  <a16:creationId xmlns:a16="http://schemas.microsoft.com/office/drawing/2014/main" id="{926E0709-71A4-4CFF-B8CD-2848BAF60625}"/>
                </a:ext>
              </a:extLst>
            </p:cNvPr>
            <p:cNvSpPr/>
            <p:nvPr/>
          </p:nvSpPr>
          <p:spPr>
            <a:xfrm>
              <a:off x="1949495" y="2943718"/>
              <a:ext cx="59627" cy="45159"/>
            </a:xfrm>
            <a:custGeom>
              <a:avLst/>
              <a:gdLst/>
              <a:ahLst/>
              <a:cxnLst/>
              <a:rect l="l" t="t" r="r" b="b"/>
              <a:pathLst>
                <a:path w="816" h="618" extrusionOk="0">
                  <a:moveTo>
                    <a:pt x="396" y="0"/>
                  </a:moveTo>
                  <a:cubicBezTo>
                    <a:pt x="1" y="0"/>
                    <a:pt x="1" y="618"/>
                    <a:pt x="396" y="618"/>
                  </a:cubicBezTo>
                  <a:cubicBezTo>
                    <a:pt x="815" y="618"/>
                    <a:pt x="815" y="0"/>
                    <a:pt x="39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722;p66">
              <a:extLst>
                <a:ext uri="{FF2B5EF4-FFF2-40B4-BE49-F238E27FC236}">
                  <a16:creationId xmlns:a16="http://schemas.microsoft.com/office/drawing/2014/main" id="{21725545-D77D-4858-BAC1-AD74F5B9D620}"/>
                </a:ext>
              </a:extLst>
            </p:cNvPr>
            <p:cNvSpPr/>
            <p:nvPr/>
          </p:nvSpPr>
          <p:spPr>
            <a:xfrm>
              <a:off x="2057715" y="2822857"/>
              <a:ext cx="56047" cy="45159"/>
            </a:xfrm>
            <a:custGeom>
              <a:avLst/>
              <a:gdLst/>
              <a:ahLst/>
              <a:cxnLst/>
              <a:rect l="l" t="t" r="r" b="b"/>
              <a:pathLst>
                <a:path w="767" h="618" extrusionOk="0">
                  <a:moveTo>
                    <a:pt x="322" y="0"/>
                  </a:moveTo>
                  <a:cubicBezTo>
                    <a:pt x="273" y="0"/>
                    <a:pt x="223" y="0"/>
                    <a:pt x="198" y="25"/>
                  </a:cubicBezTo>
                  <a:cubicBezTo>
                    <a:pt x="124" y="50"/>
                    <a:pt x="50" y="99"/>
                    <a:pt x="26" y="173"/>
                  </a:cubicBezTo>
                  <a:cubicBezTo>
                    <a:pt x="26" y="222"/>
                    <a:pt x="1" y="247"/>
                    <a:pt x="1" y="297"/>
                  </a:cubicBezTo>
                  <a:lnTo>
                    <a:pt x="1" y="371"/>
                  </a:lnTo>
                  <a:cubicBezTo>
                    <a:pt x="26" y="420"/>
                    <a:pt x="50" y="469"/>
                    <a:pt x="75" y="519"/>
                  </a:cubicBezTo>
                  <a:lnTo>
                    <a:pt x="149" y="568"/>
                  </a:lnTo>
                  <a:cubicBezTo>
                    <a:pt x="198" y="593"/>
                    <a:pt x="248" y="593"/>
                    <a:pt x="297" y="617"/>
                  </a:cubicBezTo>
                  <a:lnTo>
                    <a:pt x="445" y="617"/>
                  </a:lnTo>
                  <a:cubicBezTo>
                    <a:pt x="618" y="617"/>
                    <a:pt x="766" y="469"/>
                    <a:pt x="766" y="297"/>
                  </a:cubicBezTo>
                  <a:lnTo>
                    <a:pt x="766" y="222"/>
                  </a:lnTo>
                  <a:cubicBezTo>
                    <a:pt x="742" y="173"/>
                    <a:pt x="717" y="124"/>
                    <a:pt x="692" y="74"/>
                  </a:cubicBezTo>
                  <a:lnTo>
                    <a:pt x="618" y="25"/>
                  </a:lnTo>
                  <a:cubicBezTo>
                    <a:pt x="569" y="0"/>
                    <a:pt x="519" y="0"/>
                    <a:pt x="47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723;p66">
              <a:extLst>
                <a:ext uri="{FF2B5EF4-FFF2-40B4-BE49-F238E27FC236}">
                  <a16:creationId xmlns:a16="http://schemas.microsoft.com/office/drawing/2014/main" id="{855E1112-9F54-4FC2-8501-85937CA6EBCF}"/>
                </a:ext>
              </a:extLst>
            </p:cNvPr>
            <p:cNvSpPr/>
            <p:nvPr/>
          </p:nvSpPr>
          <p:spPr>
            <a:xfrm>
              <a:off x="2104627" y="2732613"/>
              <a:ext cx="59627" cy="45232"/>
            </a:xfrm>
            <a:custGeom>
              <a:avLst/>
              <a:gdLst/>
              <a:ahLst/>
              <a:cxnLst/>
              <a:rect l="l" t="t" r="r" b="b"/>
              <a:pathLst>
                <a:path w="816" h="619" extrusionOk="0">
                  <a:moveTo>
                    <a:pt x="421" y="1"/>
                  </a:moveTo>
                  <a:cubicBezTo>
                    <a:pt x="1" y="1"/>
                    <a:pt x="1" y="618"/>
                    <a:pt x="421" y="618"/>
                  </a:cubicBezTo>
                  <a:cubicBezTo>
                    <a:pt x="816" y="618"/>
                    <a:pt x="816" y="1"/>
                    <a:pt x="42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724;p66">
              <a:extLst>
                <a:ext uri="{FF2B5EF4-FFF2-40B4-BE49-F238E27FC236}">
                  <a16:creationId xmlns:a16="http://schemas.microsoft.com/office/drawing/2014/main" id="{79076D6A-7A8F-44CA-B1FB-384EA7B85023}"/>
                </a:ext>
              </a:extLst>
            </p:cNvPr>
            <p:cNvSpPr/>
            <p:nvPr/>
          </p:nvSpPr>
          <p:spPr>
            <a:xfrm>
              <a:off x="2286867" y="2007373"/>
              <a:ext cx="122762" cy="119181"/>
            </a:xfrm>
            <a:custGeom>
              <a:avLst/>
              <a:gdLst/>
              <a:ahLst/>
              <a:cxnLst/>
              <a:rect l="l" t="t" r="r" b="b"/>
              <a:pathLst>
                <a:path w="1680" h="1631" extrusionOk="0">
                  <a:moveTo>
                    <a:pt x="1556" y="1"/>
                  </a:moveTo>
                  <a:cubicBezTo>
                    <a:pt x="1506" y="1"/>
                    <a:pt x="1457" y="26"/>
                    <a:pt x="1482" y="75"/>
                  </a:cubicBezTo>
                  <a:cubicBezTo>
                    <a:pt x="1482" y="347"/>
                    <a:pt x="1432" y="618"/>
                    <a:pt x="1383" y="890"/>
                  </a:cubicBezTo>
                  <a:cubicBezTo>
                    <a:pt x="1309" y="1137"/>
                    <a:pt x="1161" y="1334"/>
                    <a:pt x="939" y="1359"/>
                  </a:cubicBezTo>
                  <a:cubicBezTo>
                    <a:pt x="926" y="1360"/>
                    <a:pt x="914" y="1361"/>
                    <a:pt x="901" y="1361"/>
                  </a:cubicBezTo>
                  <a:cubicBezTo>
                    <a:pt x="697" y="1361"/>
                    <a:pt x="537" y="1172"/>
                    <a:pt x="420" y="939"/>
                  </a:cubicBezTo>
                  <a:cubicBezTo>
                    <a:pt x="297" y="692"/>
                    <a:pt x="198" y="445"/>
                    <a:pt x="149" y="174"/>
                  </a:cubicBezTo>
                  <a:cubicBezTo>
                    <a:pt x="149" y="130"/>
                    <a:pt x="120" y="111"/>
                    <a:pt x="88" y="111"/>
                  </a:cubicBezTo>
                  <a:cubicBezTo>
                    <a:pt x="47" y="111"/>
                    <a:pt x="0" y="143"/>
                    <a:pt x="0" y="198"/>
                  </a:cubicBezTo>
                  <a:cubicBezTo>
                    <a:pt x="25" y="495"/>
                    <a:pt x="99" y="791"/>
                    <a:pt x="198" y="1062"/>
                  </a:cubicBezTo>
                  <a:cubicBezTo>
                    <a:pt x="272" y="1211"/>
                    <a:pt x="346" y="1334"/>
                    <a:pt x="470" y="1433"/>
                  </a:cubicBezTo>
                  <a:cubicBezTo>
                    <a:pt x="593" y="1556"/>
                    <a:pt x="766" y="1630"/>
                    <a:pt x="963" y="1630"/>
                  </a:cubicBezTo>
                  <a:cubicBezTo>
                    <a:pt x="1136" y="1606"/>
                    <a:pt x="1309" y="1532"/>
                    <a:pt x="1408" y="1383"/>
                  </a:cubicBezTo>
                  <a:cubicBezTo>
                    <a:pt x="1506" y="1260"/>
                    <a:pt x="1581" y="1112"/>
                    <a:pt x="1605" y="939"/>
                  </a:cubicBezTo>
                  <a:cubicBezTo>
                    <a:pt x="1679" y="667"/>
                    <a:pt x="1679" y="347"/>
                    <a:pt x="1630" y="75"/>
                  </a:cubicBezTo>
                  <a:cubicBezTo>
                    <a:pt x="1630" y="26"/>
                    <a:pt x="1605" y="1"/>
                    <a:pt x="1556" y="1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" name="Google Shape;3069;p67">
            <a:extLst>
              <a:ext uri="{FF2B5EF4-FFF2-40B4-BE49-F238E27FC236}">
                <a16:creationId xmlns:a16="http://schemas.microsoft.com/office/drawing/2014/main" id="{EFC4A0AB-1080-4426-B54A-2A0BF468D9D0}"/>
              </a:ext>
            </a:extLst>
          </p:cNvPr>
          <p:cNvGrpSpPr/>
          <p:nvPr/>
        </p:nvGrpSpPr>
        <p:grpSpPr>
          <a:xfrm>
            <a:off x="349719" y="163321"/>
            <a:ext cx="703022" cy="752357"/>
            <a:chOff x="1475654" y="2462170"/>
            <a:chExt cx="442486" cy="473538"/>
          </a:xfrm>
        </p:grpSpPr>
        <p:sp>
          <p:nvSpPr>
            <p:cNvPr id="238" name="Google Shape;3070;p67">
              <a:extLst>
                <a:ext uri="{FF2B5EF4-FFF2-40B4-BE49-F238E27FC236}">
                  <a16:creationId xmlns:a16="http://schemas.microsoft.com/office/drawing/2014/main" id="{F35D8EEA-6A27-4E3A-8D0B-768C3A2924A3}"/>
                </a:ext>
              </a:extLst>
            </p:cNvPr>
            <p:cNvSpPr/>
            <p:nvPr/>
          </p:nvSpPr>
          <p:spPr>
            <a:xfrm>
              <a:off x="1475654" y="2462170"/>
              <a:ext cx="442486" cy="473538"/>
            </a:xfrm>
            <a:custGeom>
              <a:avLst/>
              <a:gdLst/>
              <a:ahLst/>
              <a:cxnLst/>
              <a:rect l="l" t="t" r="r" b="b"/>
              <a:pathLst>
                <a:path w="64082" h="68579" extrusionOk="0">
                  <a:moveTo>
                    <a:pt x="58600" y="0"/>
                  </a:moveTo>
                  <a:cubicBezTo>
                    <a:pt x="57466" y="0"/>
                    <a:pt x="56332" y="189"/>
                    <a:pt x="55323" y="567"/>
                  </a:cubicBezTo>
                  <a:cubicBezTo>
                    <a:pt x="52614" y="1449"/>
                    <a:pt x="50283" y="3087"/>
                    <a:pt x="48455" y="5230"/>
                  </a:cubicBezTo>
                  <a:cubicBezTo>
                    <a:pt x="48140" y="4537"/>
                    <a:pt x="47951" y="4096"/>
                    <a:pt x="47762" y="3592"/>
                  </a:cubicBezTo>
                  <a:cubicBezTo>
                    <a:pt x="47067" y="1970"/>
                    <a:pt x="46338" y="1234"/>
                    <a:pt x="45123" y="1234"/>
                  </a:cubicBezTo>
                  <a:cubicBezTo>
                    <a:pt x="44686" y="1234"/>
                    <a:pt x="44187" y="1329"/>
                    <a:pt x="43604" y="1512"/>
                  </a:cubicBezTo>
                  <a:cubicBezTo>
                    <a:pt x="38563" y="3024"/>
                    <a:pt x="35790" y="6742"/>
                    <a:pt x="34152" y="11468"/>
                  </a:cubicBezTo>
                  <a:cubicBezTo>
                    <a:pt x="32892" y="15185"/>
                    <a:pt x="32262" y="19155"/>
                    <a:pt x="32325" y="23125"/>
                  </a:cubicBezTo>
                  <a:cubicBezTo>
                    <a:pt x="32262" y="23629"/>
                    <a:pt x="32199" y="24070"/>
                    <a:pt x="32136" y="24511"/>
                  </a:cubicBezTo>
                  <a:cubicBezTo>
                    <a:pt x="31758" y="24385"/>
                    <a:pt x="31443" y="24133"/>
                    <a:pt x="31317" y="23755"/>
                  </a:cubicBezTo>
                  <a:cubicBezTo>
                    <a:pt x="30372" y="21108"/>
                    <a:pt x="29489" y="18462"/>
                    <a:pt x="28418" y="15941"/>
                  </a:cubicBezTo>
                  <a:cubicBezTo>
                    <a:pt x="26843" y="12350"/>
                    <a:pt x="25268" y="8758"/>
                    <a:pt x="22558" y="5860"/>
                  </a:cubicBezTo>
                  <a:cubicBezTo>
                    <a:pt x="21570" y="4844"/>
                    <a:pt x="20236" y="4355"/>
                    <a:pt x="18924" y="4355"/>
                  </a:cubicBezTo>
                  <a:cubicBezTo>
                    <a:pt x="17224" y="4355"/>
                    <a:pt x="15563" y="5177"/>
                    <a:pt x="14745" y="6742"/>
                  </a:cubicBezTo>
                  <a:cubicBezTo>
                    <a:pt x="13863" y="8317"/>
                    <a:pt x="13485" y="10082"/>
                    <a:pt x="13548" y="11909"/>
                  </a:cubicBezTo>
                  <a:cubicBezTo>
                    <a:pt x="13611" y="12602"/>
                    <a:pt x="13674" y="13232"/>
                    <a:pt x="13800" y="13988"/>
                  </a:cubicBezTo>
                  <a:lnTo>
                    <a:pt x="12162" y="13988"/>
                  </a:lnTo>
                  <a:cubicBezTo>
                    <a:pt x="12000" y="13982"/>
                    <a:pt x="11839" y="13979"/>
                    <a:pt x="11678" y="13979"/>
                  </a:cubicBezTo>
                  <a:cubicBezTo>
                    <a:pt x="8640" y="13979"/>
                    <a:pt x="5740" y="15104"/>
                    <a:pt x="3466" y="17139"/>
                  </a:cubicBezTo>
                  <a:cubicBezTo>
                    <a:pt x="442" y="19848"/>
                    <a:pt x="1" y="22810"/>
                    <a:pt x="1513" y="26086"/>
                  </a:cubicBezTo>
                  <a:cubicBezTo>
                    <a:pt x="2710" y="28480"/>
                    <a:pt x="4979" y="29678"/>
                    <a:pt x="7373" y="30434"/>
                  </a:cubicBezTo>
                  <a:cubicBezTo>
                    <a:pt x="11216" y="31694"/>
                    <a:pt x="15186" y="32639"/>
                    <a:pt x="19030" y="33710"/>
                  </a:cubicBezTo>
                  <a:cubicBezTo>
                    <a:pt x="20479" y="34088"/>
                    <a:pt x="21865" y="34466"/>
                    <a:pt x="23251" y="34907"/>
                  </a:cubicBezTo>
                  <a:cubicBezTo>
                    <a:pt x="20605" y="36672"/>
                    <a:pt x="18022" y="38184"/>
                    <a:pt x="15627" y="40011"/>
                  </a:cubicBezTo>
                  <a:cubicBezTo>
                    <a:pt x="11153" y="43414"/>
                    <a:pt x="7499" y="47509"/>
                    <a:pt x="5672" y="52928"/>
                  </a:cubicBezTo>
                  <a:cubicBezTo>
                    <a:pt x="4600" y="56016"/>
                    <a:pt x="6239" y="58977"/>
                    <a:pt x="9389" y="58977"/>
                  </a:cubicBezTo>
                  <a:cubicBezTo>
                    <a:pt x="10586" y="58914"/>
                    <a:pt x="11658" y="58662"/>
                    <a:pt x="12729" y="58158"/>
                  </a:cubicBezTo>
                  <a:cubicBezTo>
                    <a:pt x="14052" y="57591"/>
                    <a:pt x="15312" y="56772"/>
                    <a:pt x="16698" y="56079"/>
                  </a:cubicBezTo>
                  <a:cubicBezTo>
                    <a:pt x="16761" y="56331"/>
                    <a:pt x="16761" y="56646"/>
                    <a:pt x="16698" y="56898"/>
                  </a:cubicBezTo>
                  <a:cubicBezTo>
                    <a:pt x="16131" y="59733"/>
                    <a:pt x="16194" y="62632"/>
                    <a:pt x="16950" y="65404"/>
                  </a:cubicBezTo>
                  <a:cubicBezTo>
                    <a:pt x="17492" y="67405"/>
                    <a:pt x="18999" y="68578"/>
                    <a:pt x="20668" y="68578"/>
                  </a:cubicBezTo>
                  <a:cubicBezTo>
                    <a:pt x="21523" y="68578"/>
                    <a:pt x="22419" y="68271"/>
                    <a:pt x="23251" y="67609"/>
                  </a:cubicBezTo>
                  <a:cubicBezTo>
                    <a:pt x="24575" y="66601"/>
                    <a:pt x="25709" y="65341"/>
                    <a:pt x="26591" y="63955"/>
                  </a:cubicBezTo>
                  <a:cubicBezTo>
                    <a:pt x="28796" y="60363"/>
                    <a:pt x="29930" y="56394"/>
                    <a:pt x="30750" y="52298"/>
                  </a:cubicBezTo>
                  <a:cubicBezTo>
                    <a:pt x="31191" y="50030"/>
                    <a:pt x="31632" y="47761"/>
                    <a:pt x="32199" y="45052"/>
                  </a:cubicBezTo>
                  <a:lnTo>
                    <a:pt x="32955" y="46564"/>
                  </a:lnTo>
                  <a:cubicBezTo>
                    <a:pt x="34971" y="50408"/>
                    <a:pt x="36799" y="54377"/>
                    <a:pt x="39067" y="58032"/>
                  </a:cubicBezTo>
                  <a:cubicBezTo>
                    <a:pt x="41020" y="61182"/>
                    <a:pt x="43730" y="63577"/>
                    <a:pt x="47762" y="64018"/>
                  </a:cubicBezTo>
                  <a:cubicBezTo>
                    <a:pt x="47862" y="64026"/>
                    <a:pt x="47963" y="64031"/>
                    <a:pt x="48067" y="64031"/>
                  </a:cubicBezTo>
                  <a:cubicBezTo>
                    <a:pt x="50262" y="64031"/>
                    <a:pt x="53327" y="62154"/>
                    <a:pt x="53748" y="60048"/>
                  </a:cubicBezTo>
                  <a:cubicBezTo>
                    <a:pt x="53937" y="58284"/>
                    <a:pt x="54063" y="56520"/>
                    <a:pt x="54063" y="54692"/>
                  </a:cubicBezTo>
                  <a:cubicBezTo>
                    <a:pt x="55638" y="54945"/>
                    <a:pt x="57340" y="55260"/>
                    <a:pt x="59041" y="55449"/>
                  </a:cubicBezTo>
                  <a:cubicBezTo>
                    <a:pt x="59080" y="55452"/>
                    <a:pt x="59120" y="55453"/>
                    <a:pt x="59161" y="55453"/>
                  </a:cubicBezTo>
                  <a:cubicBezTo>
                    <a:pt x="60774" y="55453"/>
                    <a:pt x="63833" y="53081"/>
                    <a:pt x="63956" y="51668"/>
                  </a:cubicBezTo>
                  <a:cubicBezTo>
                    <a:pt x="64082" y="50219"/>
                    <a:pt x="63956" y="48707"/>
                    <a:pt x="63515" y="47257"/>
                  </a:cubicBezTo>
                  <a:cubicBezTo>
                    <a:pt x="60931" y="40767"/>
                    <a:pt x="55954" y="36735"/>
                    <a:pt x="49401" y="34655"/>
                  </a:cubicBezTo>
                  <a:cubicBezTo>
                    <a:pt x="47006" y="33899"/>
                    <a:pt x="44486" y="33458"/>
                    <a:pt x="41902" y="32828"/>
                  </a:cubicBezTo>
                  <a:cubicBezTo>
                    <a:pt x="43163" y="31820"/>
                    <a:pt x="44360" y="30938"/>
                    <a:pt x="45431" y="29930"/>
                  </a:cubicBezTo>
                  <a:cubicBezTo>
                    <a:pt x="51669" y="24574"/>
                    <a:pt x="56773" y="18021"/>
                    <a:pt x="60427" y="10649"/>
                  </a:cubicBezTo>
                  <a:cubicBezTo>
                    <a:pt x="61309" y="8758"/>
                    <a:pt x="61876" y="6742"/>
                    <a:pt x="62066" y="4663"/>
                  </a:cubicBezTo>
                  <a:cubicBezTo>
                    <a:pt x="62318" y="2457"/>
                    <a:pt x="60490" y="126"/>
                    <a:pt x="586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3071;p67">
              <a:extLst>
                <a:ext uri="{FF2B5EF4-FFF2-40B4-BE49-F238E27FC236}">
                  <a16:creationId xmlns:a16="http://schemas.microsoft.com/office/drawing/2014/main" id="{8BF8CD18-6F41-4C6E-A00F-7DFE199739C3}"/>
                </a:ext>
              </a:extLst>
            </p:cNvPr>
            <p:cNvSpPr/>
            <p:nvPr/>
          </p:nvSpPr>
          <p:spPr>
            <a:xfrm>
              <a:off x="1552230" y="2607590"/>
              <a:ext cx="136622" cy="89337"/>
            </a:xfrm>
            <a:custGeom>
              <a:avLst/>
              <a:gdLst/>
              <a:ahLst/>
              <a:cxnLst/>
              <a:rect l="l" t="t" r="r" b="b"/>
              <a:pathLst>
                <a:path w="19786" h="12938" extrusionOk="0">
                  <a:moveTo>
                    <a:pt x="1373" y="0"/>
                  </a:moveTo>
                  <a:cubicBezTo>
                    <a:pt x="948" y="0"/>
                    <a:pt x="668" y="99"/>
                    <a:pt x="568" y="300"/>
                  </a:cubicBezTo>
                  <a:cubicBezTo>
                    <a:pt x="0" y="1308"/>
                    <a:pt x="3907" y="4396"/>
                    <a:pt x="8948" y="7798"/>
                  </a:cubicBezTo>
                  <a:cubicBezTo>
                    <a:pt x="13315" y="10747"/>
                    <a:pt x="17163" y="12938"/>
                    <a:pt x="18563" y="12938"/>
                  </a:cubicBezTo>
                  <a:cubicBezTo>
                    <a:pt x="18779" y="12938"/>
                    <a:pt x="18937" y="12886"/>
                    <a:pt x="19029" y="12776"/>
                  </a:cubicBezTo>
                  <a:cubicBezTo>
                    <a:pt x="19786" y="11894"/>
                    <a:pt x="16446" y="7924"/>
                    <a:pt x="11216" y="4396"/>
                  </a:cubicBezTo>
                  <a:cubicBezTo>
                    <a:pt x="7083" y="1573"/>
                    <a:pt x="3070" y="0"/>
                    <a:pt x="1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3072;p67">
              <a:extLst>
                <a:ext uri="{FF2B5EF4-FFF2-40B4-BE49-F238E27FC236}">
                  <a16:creationId xmlns:a16="http://schemas.microsoft.com/office/drawing/2014/main" id="{DCD357FE-6924-4218-A9A2-7E5EC73283E4}"/>
                </a:ext>
              </a:extLst>
            </p:cNvPr>
            <p:cNvSpPr/>
            <p:nvPr/>
          </p:nvSpPr>
          <p:spPr>
            <a:xfrm>
              <a:off x="1605744" y="2721066"/>
              <a:ext cx="68753" cy="122723"/>
            </a:xfrm>
            <a:custGeom>
              <a:avLst/>
              <a:gdLst/>
              <a:ahLst/>
              <a:cxnLst/>
              <a:rect l="l" t="t" r="r" b="b"/>
              <a:pathLst>
                <a:path w="9957" h="17773" extrusionOk="0">
                  <a:moveTo>
                    <a:pt x="8696" y="1"/>
                  </a:moveTo>
                  <a:cubicBezTo>
                    <a:pt x="8131" y="1"/>
                    <a:pt x="7200" y="535"/>
                    <a:pt x="6113" y="1572"/>
                  </a:cubicBezTo>
                  <a:cubicBezTo>
                    <a:pt x="2647" y="5101"/>
                    <a:pt x="568" y="9700"/>
                    <a:pt x="127" y="14615"/>
                  </a:cubicBezTo>
                  <a:cubicBezTo>
                    <a:pt x="1" y="16505"/>
                    <a:pt x="379" y="17703"/>
                    <a:pt x="946" y="17766"/>
                  </a:cubicBezTo>
                  <a:cubicBezTo>
                    <a:pt x="972" y="17770"/>
                    <a:pt x="998" y="17772"/>
                    <a:pt x="1025" y="17772"/>
                  </a:cubicBezTo>
                  <a:cubicBezTo>
                    <a:pt x="2150" y="17772"/>
                    <a:pt x="3641" y="13877"/>
                    <a:pt x="5735" y="9259"/>
                  </a:cubicBezTo>
                  <a:cubicBezTo>
                    <a:pt x="7814" y="4597"/>
                    <a:pt x="9956" y="879"/>
                    <a:pt x="9074" y="123"/>
                  </a:cubicBezTo>
                  <a:cubicBezTo>
                    <a:pt x="8979" y="41"/>
                    <a:pt x="8851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3073;p67">
              <a:extLst>
                <a:ext uri="{FF2B5EF4-FFF2-40B4-BE49-F238E27FC236}">
                  <a16:creationId xmlns:a16="http://schemas.microsoft.com/office/drawing/2014/main" id="{284971A4-CCC3-4916-BC66-8992CF4C07B3}"/>
                </a:ext>
              </a:extLst>
            </p:cNvPr>
            <p:cNvSpPr/>
            <p:nvPr/>
          </p:nvSpPr>
          <p:spPr>
            <a:xfrm>
              <a:off x="1703201" y="2709811"/>
              <a:ext cx="102691" cy="98769"/>
            </a:xfrm>
            <a:custGeom>
              <a:avLst/>
              <a:gdLst/>
              <a:ahLst/>
              <a:cxnLst/>
              <a:rect l="l" t="t" r="r" b="b"/>
              <a:pathLst>
                <a:path w="14872" h="14304" extrusionOk="0">
                  <a:moveTo>
                    <a:pt x="1682" y="0"/>
                  </a:moveTo>
                  <a:cubicBezTo>
                    <a:pt x="798" y="0"/>
                    <a:pt x="269" y="222"/>
                    <a:pt x="190" y="619"/>
                  </a:cubicBezTo>
                  <a:cubicBezTo>
                    <a:pt x="1" y="1186"/>
                    <a:pt x="946" y="1879"/>
                    <a:pt x="2395" y="2887"/>
                  </a:cubicBezTo>
                  <a:cubicBezTo>
                    <a:pt x="3088" y="3454"/>
                    <a:pt x="3908" y="4021"/>
                    <a:pt x="4727" y="4714"/>
                  </a:cubicBezTo>
                  <a:cubicBezTo>
                    <a:pt x="5609" y="5407"/>
                    <a:pt x="6617" y="6164"/>
                    <a:pt x="7436" y="7109"/>
                  </a:cubicBezTo>
                  <a:cubicBezTo>
                    <a:pt x="8318" y="7991"/>
                    <a:pt x="9200" y="8873"/>
                    <a:pt x="9893" y="9755"/>
                  </a:cubicBezTo>
                  <a:cubicBezTo>
                    <a:pt x="10587" y="10574"/>
                    <a:pt x="11217" y="11393"/>
                    <a:pt x="11784" y="12086"/>
                  </a:cubicBezTo>
                  <a:cubicBezTo>
                    <a:pt x="12732" y="13390"/>
                    <a:pt x="13457" y="14303"/>
                    <a:pt x="14011" y="14303"/>
                  </a:cubicBezTo>
                  <a:cubicBezTo>
                    <a:pt x="14047" y="14303"/>
                    <a:pt x="14081" y="14299"/>
                    <a:pt x="14115" y="14292"/>
                  </a:cubicBezTo>
                  <a:cubicBezTo>
                    <a:pt x="14619" y="14103"/>
                    <a:pt x="14871" y="12843"/>
                    <a:pt x="14367" y="10826"/>
                  </a:cubicBezTo>
                  <a:cubicBezTo>
                    <a:pt x="14052" y="9692"/>
                    <a:pt x="13611" y="8621"/>
                    <a:pt x="13044" y="7613"/>
                  </a:cubicBezTo>
                  <a:cubicBezTo>
                    <a:pt x="11532" y="5029"/>
                    <a:pt x="9389" y="2950"/>
                    <a:pt x="6869" y="1564"/>
                  </a:cubicBezTo>
                  <a:cubicBezTo>
                    <a:pt x="5798" y="997"/>
                    <a:pt x="4727" y="556"/>
                    <a:pt x="3592" y="241"/>
                  </a:cubicBezTo>
                  <a:cubicBezTo>
                    <a:pt x="2845" y="77"/>
                    <a:pt x="2202" y="0"/>
                    <a:pt x="1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3074;p67">
              <a:extLst>
                <a:ext uri="{FF2B5EF4-FFF2-40B4-BE49-F238E27FC236}">
                  <a16:creationId xmlns:a16="http://schemas.microsoft.com/office/drawing/2014/main" id="{36ECB2BD-EA8A-46D9-9340-B9FAB650FB82}"/>
                </a:ext>
              </a:extLst>
            </p:cNvPr>
            <p:cNvSpPr/>
            <p:nvPr/>
          </p:nvSpPr>
          <p:spPr>
            <a:xfrm>
              <a:off x="1711473" y="2530413"/>
              <a:ext cx="84849" cy="134944"/>
            </a:xfrm>
            <a:custGeom>
              <a:avLst/>
              <a:gdLst/>
              <a:ahLst/>
              <a:cxnLst/>
              <a:rect l="l" t="t" r="r" b="b"/>
              <a:pathLst>
                <a:path w="12288" h="19543" extrusionOk="0">
                  <a:moveTo>
                    <a:pt x="11376" y="0"/>
                  </a:moveTo>
                  <a:cubicBezTo>
                    <a:pt x="10770" y="0"/>
                    <a:pt x="10102" y="1166"/>
                    <a:pt x="9263" y="2845"/>
                  </a:cubicBezTo>
                  <a:cubicBezTo>
                    <a:pt x="8380" y="4672"/>
                    <a:pt x="7183" y="7067"/>
                    <a:pt x="5734" y="9713"/>
                  </a:cubicBezTo>
                  <a:cubicBezTo>
                    <a:pt x="4285" y="12359"/>
                    <a:pt x="2836" y="14628"/>
                    <a:pt x="1764" y="16329"/>
                  </a:cubicBezTo>
                  <a:cubicBezTo>
                    <a:pt x="1386" y="16896"/>
                    <a:pt x="1071" y="17463"/>
                    <a:pt x="693" y="18030"/>
                  </a:cubicBezTo>
                  <a:cubicBezTo>
                    <a:pt x="441" y="18345"/>
                    <a:pt x="126" y="18534"/>
                    <a:pt x="0" y="18849"/>
                  </a:cubicBezTo>
                  <a:cubicBezTo>
                    <a:pt x="0" y="18975"/>
                    <a:pt x="63" y="19165"/>
                    <a:pt x="252" y="19291"/>
                  </a:cubicBezTo>
                  <a:cubicBezTo>
                    <a:pt x="504" y="19480"/>
                    <a:pt x="819" y="19543"/>
                    <a:pt x="1134" y="19543"/>
                  </a:cubicBezTo>
                  <a:cubicBezTo>
                    <a:pt x="2205" y="19417"/>
                    <a:pt x="3151" y="18912"/>
                    <a:pt x="3907" y="18219"/>
                  </a:cubicBezTo>
                  <a:cubicBezTo>
                    <a:pt x="6112" y="16455"/>
                    <a:pt x="7939" y="14187"/>
                    <a:pt x="9326" y="11729"/>
                  </a:cubicBezTo>
                  <a:cubicBezTo>
                    <a:pt x="10775" y="9209"/>
                    <a:pt x="11657" y="6500"/>
                    <a:pt x="12035" y="3664"/>
                  </a:cubicBezTo>
                  <a:cubicBezTo>
                    <a:pt x="12287" y="1459"/>
                    <a:pt x="11972" y="73"/>
                    <a:pt x="11468" y="10"/>
                  </a:cubicBezTo>
                  <a:cubicBezTo>
                    <a:pt x="11437" y="3"/>
                    <a:pt x="11407" y="0"/>
                    <a:pt x="113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3075;p67">
              <a:extLst>
                <a:ext uri="{FF2B5EF4-FFF2-40B4-BE49-F238E27FC236}">
                  <a16:creationId xmlns:a16="http://schemas.microsoft.com/office/drawing/2014/main" id="{64BE65FE-B47F-4900-A342-4794CA0BE167}"/>
                </a:ext>
              </a:extLst>
            </p:cNvPr>
            <p:cNvSpPr/>
            <p:nvPr/>
          </p:nvSpPr>
          <p:spPr>
            <a:xfrm>
              <a:off x="1642292" y="2654633"/>
              <a:ext cx="113132" cy="86782"/>
            </a:xfrm>
            <a:custGeom>
              <a:avLst/>
              <a:gdLst/>
              <a:ahLst/>
              <a:cxnLst/>
              <a:rect l="l" t="t" r="r" b="b"/>
              <a:pathLst>
                <a:path w="16384" h="12568" extrusionOk="0">
                  <a:moveTo>
                    <a:pt x="8101" y="0"/>
                  </a:moveTo>
                  <a:cubicBezTo>
                    <a:pt x="6337" y="0"/>
                    <a:pt x="4580" y="591"/>
                    <a:pt x="3151" y="1742"/>
                  </a:cubicBezTo>
                  <a:cubicBezTo>
                    <a:pt x="379" y="3947"/>
                    <a:pt x="1" y="8043"/>
                    <a:pt x="2332" y="10689"/>
                  </a:cubicBezTo>
                  <a:cubicBezTo>
                    <a:pt x="3317" y="11778"/>
                    <a:pt x="4814" y="12568"/>
                    <a:pt x="6999" y="12568"/>
                  </a:cubicBezTo>
                  <a:cubicBezTo>
                    <a:pt x="7469" y="12568"/>
                    <a:pt x="7971" y="12531"/>
                    <a:pt x="8507" y="12453"/>
                  </a:cubicBezTo>
                  <a:cubicBezTo>
                    <a:pt x="16257" y="11256"/>
                    <a:pt x="16383" y="3569"/>
                    <a:pt x="12224" y="1175"/>
                  </a:cubicBezTo>
                  <a:cubicBezTo>
                    <a:pt x="10957" y="386"/>
                    <a:pt x="9527" y="0"/>
                    <a:pt x="8101" y="0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3069;p67">
            <a:extLst>
              <a:ext uri="{FF2B5EF4-FFF2-40B4-BE49-F238E27FC236}">
                <a16:creationId xmlns:a16="http://schemas.microsoft.com/office/drawing/2014/main" id="{577896DA-B543-4055-BF77-AE2C748660D3}"/>
              </a:ext>
            </a:extLst>
          </p:cNvPr>
          <p:cNvGrpSpPr/>
          <p:nvPr/>
        </p:nvGrpSpPr>
        <p:grpSpPr>
          <a:xfrm>
            <a:off x="1477570" y="1957119"/>
            <a:ext cx="703022" cy="752357"/>
            <a:chOff x="1475654" y="2462170"/>
            <a:chExt cx="442486" cy="473538"/>
          </a:xfrm>
        </p:grpSpPr>
        <p:sp>
          <p:nvSpPr>
            <p:cNvPr id="245" name="Google Shape;3070;p67">
              <a:extLst>
                <a:ext uri="{FF2B5EF4-FFF2-40B4-BE49-F238E27FC236}">
                  <a16:creationId xmlns:a16="http://schemas.microsoft.com/office/drawing/2014/main" id="{275C5EA3-4E93-42F8-A3B9-9251EC31AED1}"/>
                </a:ext>
              </a:extLst>
            </p:cNvPr>
            <p:cNvSpPr/>
            <p:nvPr/>
          </p:nvSpPr>
          <p:spPr>
            <a:xfrm>
              <a:off x="1475654" y="2462170"/>
              <a:ext cx="442486" cy="473538"/>
            </a:xfrm>
            <a:custGeom>
              <a:avLst/>
              <a:gdLst/>
              <a:ahLst/>
              <a:cxnLst/>
              <a:rect l="l" t="t" r="r" b="b"/>
              <a:pathLst>
                <a:path w="64082" h="68579" extrusionOk="0">
                  <a:moveTo>
                    <a:pt x="58600" y="0"/>
                  </a:moveTo>
                  <a:cubicBezTo>
                    <a:pt x="57466" y="0"/>
                    <a:pt x="56332" y="189"/>
                    <a:pt x="55323" y="567"/>
                  </a:cubicBezTo>
                  <a:cubicBezTo>
                    <a:pt x="52614" y="1449"/>
                    <a:pt x="50283" y="3087"/>
                    <a:pt x="48455" y="5230"/>
                  </a:cubicBezTo>
                  <a:cubicBezTo>
                    <a:pt x="48140" y="4537"/>
                    <a:pt x="47951" y="4096"/>
                    <a:pt x="47762" y="3592"/>
                  </a:cubicBezTo>
                  <a:cubicBezTo>
                    <a:pt x="47067" y="1970"/>
                    <a:pt x="46338" y="1234"/>
                    <a:pt x="45123" y="1234"/>
                  </a:cubicBezTo>
                  <a:cubicBezTo>
                    <a:pt x="44686" y="1234"/>
                    <a:pt x="44187" y="1329"/>
                    <a:pt x="43604" y="1512"/>
                  </a:cubicBezTo>
                  <a:cubicBezTo>
                    <a:pt x="38563" y="3024"/>
                    <a:pt x="35790" y="6742"/>
                    <a:pt x="34152" y="11468"/>
                  </a:cubicBezTo>
                  <a:cubicBezTo>
                    <a:pt x="32892" y="15185"/>
                    <a:pt x="32262" y="19155"/>
                    <a:pt x="32325" y="23125"/>
                  </a:cubicBezTo>
                  <a:cubicBezTo>
                    <a:pt x="32262" y="23629"/>
                    <a:pt x="32199" y="24070"/>
                    <a:pt x="32136" y="24511"/>
                  </a:cubicBezTo>
                  <a:cubicBezTo>
                    <a:pt x="31758" y="24385"/>
                    <a:pt x="31443" y="24133"/>
                    <a:pt x="31317" y="23755"/>
                  </a:cubicBezTo>
                  <a:cubicBezTo>
                    <a:pt x="30372" y="21108"/>
                    <a:pt x="29489" y="18462"/>
                    <a:pt x="28418" y="15941"/>
                  </a:cubicBezTo>
                  <a:cubicBezTo>
                    <a:pt x="26843" y="12350"/>
                    <a:pt x="25268" y="8758"/>
                    <a:pt x="22558" y="5860"/>
                  </a:cubicBezTo>
                  <a:cubicBezTo>
                    <a:pt x="21570" y="4844"/>
                    <a:pt x="20236" y="4355"/>
                    <a:pt x="18924" y="4355"/>
                  </a:cubicBezTo>
                  <a:cubicBezTo>
                    <a:pt x="17224" y="4355"/>
                    <a:pt x="15563" y="5177"/>
                    <a:pt x="14745" y="6742"/>
                  </a:cubicBezTo>
                  <a:cubicBezTo>
                    <a:pt x="13863" y="8317"/>
                    <a:pt x="13485" y="10082"/>
                    <a:pt x="13548" y="11909"/>
                  </a:cubicBezTo>
                  <a:cubicBezTo>
                    <a:pt x="13611" y="12602"/>
                    <a:pt x="13674" y="13232"/>
                    <a:pt x="13800" y="13988"/>
                  </a:cubicBezTo>
                  <a:lnTo>
                    <a:pt x="12162" y="13988"/>
                  </a:lnTo>
                  <a:cubicBezTo>
                    <a:pt x="12000" y="13982"/>
                    <a:pt x="11839" y="13979"/>
                    <a:pt x="11678" y="13979"/>
                  </a:cubicBezTo>
                  <a:cubicBezTo>
                    <a:pt x="8640" y="13979"/>
                    <a:pt x="5740" y="15104"/>
                    <a:pt x="3466" y="17139"/>
                  </a:cubicBezTo>
                  <a:cubicBezTo>
                    <a:pt x="442" y="19848"/>
                    <a:pt x="1" y="22810"/>
                    <a:pt x="1513" y="26086"/>
                  </a:cubicBezTo>
                  <a:cubicBezTo>
                    <a:pt x="2710" y="28480"/>
                    <a:pt x="4979" y="29678"/>
                    <a:pt x="7373" y="30434"/>
                  </a:cubicBezTo>
                  <a:cubicBezTo>
                    <a:pt x="11216" y="31694"/>
                    <a:pt x="15186" y="32639"/>
                    <a:pt x="19030" y="33710"/>
                  </a:cubicBezTo>
                  <a:cubicBezTo>
                    <a:pt x="20479" y="34088"/>
                    <a:pt x="21865" y="34466"/>
                    <a:pt x="23251" y="34907"/>
                  </a:cubicBezTo>
                  <a:cubicBezTo>
                    <a:pt x="20605" y="36672"/>
                    <a:pt x="18022" y="38184"/>
                    <a:pt x="15627" y="40011"/>
                  </a:cubicBezTo>
                  <a:cubicBezTo>
                    <a:pt x="11153" y="43414"/>
                    <a:pt x="7499" y="47509"/>
                    <a:pt x="5672" y="52928"/>
                  </a:cubicBezTo>
                  <a:cubicBezTo>
                    <a:pt x="4600" y="56016"/>
                    <a:pt x="6239" y="58977"/>
                    <a:pt x="9389" y="58977"/>
                  </a:cubicBezTo>
                  <a:cubicBezTo>
                    <a:pt x="10586" y="58914"/>
                    <a:pt x="11658" y="58662"/>
                    <a:pt x="12729" y="58158"/>
                  </a:cubicBezTo>
                  <a:cubicBezTo>
                    <a:pt x="14052" y="57591"/>
                    <a:pt x="15312" y="56772"/>
                    <a:pt x="16698" y="56079"/>
                  </a:cubicBezTo>
                  <a:cubicBezTo>
                    <a:pt x="16761" y="56331"/>
                    <a:pt x="16761" y="56646"/>
                    <a:pt x="16698" y="56898"/>
                  </a:cubicBezTo>
                  <a:cubicBezTo>
                    <a:pt x="16131" y="59733"/>
                    <a:pt x="16194" y="62632"/>
                    <a:pt x="16950" y="65404"/>
                  </a:cubicBezTo>
                  <a:cubicBezTo>
                    <a:pt x="17492" y="67405"/>
                    <a:pt x="18999" y="68578"/>
                    <a:pt x="20668" y="68578"/>
                  </a:cubicBezTo>
                  <a:cubicBezTo>
                    <a:pt x="21523" y="68578"/>
                    <a:pt x="22419" y="68271"/>
                    <a:pt x="23251" y="67609"/>
                  </a:cubicBezTo>
                  <a:cubicBezTo>
                    <a:pt x="24575" y="66601"/>
                    <a:pt x="25709" y="65341"/>
                    <a:pt x="26591" y="63955"/>
                  </a:cubicBezTo>
                  <a:cubicBezTo>
                    <a:pt x="28796" y="60363"/>
                    <a:pt x="29930" y="56394"/>
                    <a:pt x="30750" y="52298"/>
                  </a:cubicBezTo>
                  <a:cubicBezTo>
                    <a:pt x="31191" y="50030"/>
                    <a:pt x="31632" y="47761"/>
                    <a:pt x="32199" y="45052"/>
                  </a:cubicBezTo>
                  <a:lnTo>
                    <a:pt x="32955" y="46564"/>
                  </a:lnTo>
                  <a:cubicBezTo>
                    <a:pt x="34971" y="50408"/>
                    <a:pt x="36799" y="54377"/>
                    <a:pt x="39067" y="58032"/>
                  </a:cubicBezTo>
                  <a:cubicBezTo>
                    <a:pt x="41020" y="61182"/>
                    <a:pt x="43730" y="63577"/>
                    <a:pt x="47762" y="64018"/>
                  </a:cubicBezTo>
                  <a:cubicBezTo>
                    <a:pt x="47862" y="64026"/>
                    <a:pt x="47963" y="64031"/>
                    <a:pt x="48067" y="64031"/>
                  </a:cubicBezTo>
                  <a:cubicBezTo>
                    <a:pt x="50262" y="64031"/>
                    <a:pt x="53327" y="62154"/>
                    <a:pt x="53748" y="60048"/>
                  </a:cubicBezTo>
                  <a:cubicBezTo>
                    <a:pt x="53937" y="58284"/>
                    <a:pt x="54063" y="56520"/>
                    <a:pt x="54063" y="54692"/>
                  </a:cubicBezTo>
                  <a:cubicBezTo>
                    <a:pt x="55638" y="54945"/>
                    <a:pt x="57340" y="55260"/>
                    <a:pt x="59041" y="55449"/>
                  </a:cubicBezTo>
                  <a:cubicBezTo>
                    <a:pt x="59080" y="55452"/>
                    <a:pt x="59120" y="55453"/>
                    <a:pt x="59161" y="55453"/>
                  </a:cubicBezTo>
                  <a:cubicBezTo>
                    <a:pt x="60774" y="55453"/>
                    <a:pt x="63833" y="53081"/>
                    <a:pt x="63956" y="51668"/>
                  </a:cubicBezTo>
                  <a:cubicBezTo>
                    <a:pt x="64082" y="50219"/>
                    <a:pt x="63956" y="48707"/>
                    <a:pt x="63515" y="47257"/>
                  </a:cubicBezTo>
                  <a:cubicBezTo>
                    <a:pt x="60931" y="40767"/>
                    <a:pt x="55954" y="36735"/>
                    <a:pt x="49401" y="34655"/>
                  </a:cubicBezTo>
                  <a:cubicBezTo>
                    <a:pt x="47006" y="33899"/>
                    <a:pt x="44486" y="33458"/>
                    <a:pt x="41902" y="32828"/>
                  </a:cubicBezTo>
                  <a:cubicBezTo>
                    <a:pt x="43163" y="31820"/>
                    <a:pt x="44360" y="30938"/>
                    <a:pt x="45431" y="29930"/>
                  </a:cubicBezTo>
                  <a:cubicBezTo>
                    <a:pt x="51669" y="24574"/>
                    <a:pt x="56773" y="18021"/>
                    <a:pt x="60427" y="10649"/>
                  </a:cubicBezTo>
                  <a:cubicBezTo>
                    <a:pt x="61309" y="8758"/>
                    <a:pt x="61876" y="6742"/>
                    <a:pt x="62066" y="4663"/>
                  </a:cubicBezTo>
                  <a:cubicBezTo>
                    <a:pt x="62318" y="2457"/>
                    <a:pt x="60490" y="126"/>
                    <a:pt x="586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3071;p67">
              <a:extLst>
                <a:ext uri="{FF2B5EF4-FFF2-40B4-BE49-F238E27FC236}">
                  <a16:creationId xmlns:a16="http://schemas.microsoft.com/office/drawing/2014/main" id="{61D8BCEF-FBF7-4D3E-B4DC-433BA646F477}"/>
                </a:ext>
              </a:extLst>
            </p:cNvPr>
            <p:cNvSpPr/>
            <p:nvPr/>
          </p:nvSpPr>
          <p:spPr>
            <a:xfrm>
              <a:off x="1552230" y="2607590"/>
              <a:ext cx="136622" cy="89337"/>
            </a:xfrm>
            <a:custGeom>
              <a:avLst/>
              <a:gdLst/>
              <a:ahLst/>
              <a:cxnLst/>
              <a:rect l="l" t="t" r="r" b="b"/>
              <a:pathLst>
                <a:path w="19786" h="12938" extrusionOk="0">
                  <a:moveTo>
                    <a:pt x="1373" y="0"/>
                  </a:moveTo>
                  <a:cubicBezTo>
                    <a:pt x="948" y="0"/>
                    <a:pt x="668" y="99"/>
                    <a:pt x="568" y="300"/>
                  </a:cubicBezTo>
                  <a:cubicBezTo>
                    <a:pt x="0" y="1308"/>
                    <a:pt x="3907" y="4396"/>
                    <a:pt x="8948" y="7798"/>
                  </a:cubicBezTo>
                  <a:cubicBezTo>
                    <a:pt x="13315" y="10747"/>
                    <a:pt x="17163" y="12938"/>
                    <a:pt x="18563" y="12938"/>
                  </a:cubicBezTo>
                  <a:cubicBezTo>
                    <a:pt x="18779" y="12938"/>
                    <a:pt x="18937" y="12886"/>
                    <a:pt x="19029" y="12776"/>
                  </a:cubicBezTo>
                  <a:cubicBezTo>
                    <a:pt x="19786" y="11894"/>
                    <a:pt x="16446" y="7924"/>
                    <a:pt x="11216" y="4396"/>
                  </a:cubicBezTo>
                  <a:cubicBezTo>
                    <a:pt x="7083" y="1573"/>
                    <a:pt x="3070" y="0"/>
                    <a:pt x="1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3072;p67">
              <a:extLst>
                <a:ext uri="{FF2B5EF4-FFF2-40B4-BE49-F238E27FC236}">
                  <a16:creationId xmlns:a16="http://schemas.microsoft.com/office/drawing/2014/main" id="{53AC6FC1-782C-41C6-9518-5BDF92B95846}"/>
                </a:ext>
              </a:extLst>
            </p:cNvPr>
            <p:cNvSpPr/>
            <p:nvPr/>
          </p:nvSpPr>
          <p:spPr>
            <a:xfrm>
              <a:off x="1605744" y="2721066"/>
              <a:ext cx="68753" cy="122723"/>
            </a:xfrm>
            <a:custGeom>
              <a:avLst/>
              <a:gdLst/>
              <a:ahLst/>
              <a:cxnLst/>
              <a:rect l="l" t="t" r="r" b="b"/>
              <a:pathLst>
                <a:path w="9957" h="17773" extrusionOk="0">
                  <a:moveTo>
                    <a:pt x="8696" y="1"/>
                  </a:moveTo>
                  <a:cubicBezTo>
                    <a:pt x="8131" y="1"/>
                    <a:pt x="7200" y="535"/>
                    <a:pt x="6113" y="1572"/>
                  </a:cubicBezTo>
                  <a:cubicBezTo>
                    <a:pt x="2647" y="5101"/>
                    <a:pt x="568" y="9700"/>
                    <a:pt x="127" y="14615"/>
                  </a:cubicBezTo>
                  <a:cubicBezTo>
                    <a:pt x="1" y="16505"/>
                    <a:pt x="379" y="17703"/>
                    <a:pt x="946" y="17766"/>
                  </a:cubicBezTo>
                  <a:cubicBezTo>
                    <a:pt x="972" y="17770"/>
                    <a:pt x="998" y="17772"/>
                    <a:pt x="1025" y="17772"/>
                  </a:cubicBezTo>
                  <a:cubicBezTo>
                    <a:pt x="2150" y="17772"/>
                    <a:pt x="3641" y="13877"/>
                    <a:pt x="5735" y="9259"/>
                  </a:cubicBezTo>
                  <a:cubicBezTo>
                    <a:pt x="7814" y="4597"/>
                    <a:pt x="9956" y="879"/>
                    <a:pt x="9074" y="123"/>
                  </a:cubicBezTo>
                  <a:cubicBezTo>
                    <a:pt x="8979" y="41"/>
                    <a:pt x="8851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3073;p67">
              <a:extLst>
                <a:ext uri="{FF2B5EF4-FFF2-40B4-BE49-F238E27FC236}">
                  <a16:creationId xmlns:a16="http://schemas.microsoft.com/office/drawing/2014/main" id="{789B9779-1C60-4A49-82FE-7A212464BA14}"/>
                </a:ext>
              </a:extLst>
            </p:cNvPr>
            <p:cNvSpPr/>
            <p:nvPr/>
          </p:nvSpPr>
          <p:spPr>
            <a:xfrm>
              <a:off x="1703201" y="2709811"/>
              <a:ext cx="102691" cy="98769"/>
            </a:xfrm>
            <a:custGeom>
              <a:avLst/>
              <a:gdLst/>
              <a:ahLst/>
              <a:cxnLst/>
              <a:rect l="l" t="t" r="r" b="b"/>
              <a:pathLst>
                <a:path w="14872" h="14304" extrusionOk="0">
                  <a:moveTo>
                    <a:pt x="1682" y="0"/>
                  </a:moveTo>
                  <a:cubicBezTo>
                    <a:pt x="798" y="0"/>
                    <a:pt x="269" y="222"/>
                    <a:pt x="190" y="619"/>
                  </a:cubicBezTo>
                  <a:cubicBezTo>
                    <a:pt x="1" y="1186"/>
                    <a:pt x="946" y="1879"/>
                    <a:pt x="2395" y="2887"/>
                  </a:cubicBezTo>
                  <a:cubicBezTo>
                    <a:pt x="3088" y="3454"/>
                    <a:pt x="3908" y="4021"/>
                    <a:pt x="4727" y="4714"/>
                  </a:cubicBezTo>
                  <a:cubicBezTo>
                    <a:pt x="5609" y="5407"/>
                    <a:pt x="6617" y="6164"/>
                    <a:pt x="7436" y="7109"/>
                  </a:cubicBezTo>
                  <a:cubicBezTo>
                    <a:pt x="8318" y="7991"/>
                    <a:pt x="9200" y="8873"/>
                    <a:pt x="9893" y="9755"/>
                  </a:cubicBezTo>
                  <a:cubicBezTo>
                    <a:pt x="10587" y="10574"/>
                    <a:pt x="11217" y="11393"/>
                    <a:pt x="11784" y="12086"/>
                  </a:cubicBezTo>
                  <a:cubicBezTo>
                    <a:pt x="12732" y="13390"/>
                    <a:pt x="13457" y="14303"/>
                    <a:pt x="14011" y="14303"/>
                  </a:cubicBezTo>
                  <a:cubicBezTo>
                    <a:pt x="14047" y="14303"/>
                    <a:pt x="14081" y="14299"/>
                    <a:pt x="14115" y="14292"/>
                  </a:cubicBezTo>
                  <a:cubicBezTo>
                    <a:pt x="14619" y="14103"/>
                    <a:pt x="14871" y="12843"/>
                    <a:pt x="14367" y="10826"/>
                  </a:cubicBezTo>
                  <a:cubicBezTo>
                    <a:pt x="14052" y="9692"/>
                    <a:pt x="13611" y="8621"/>
                    <a:pt x="13044" y="7613"/>
                  </a:cubicBezTo>
                  <a:cubicBezTo>
                    <a:pt x="11532" y="5029"/>
                    <a:pt x="9389" y="2950"/>
                    <a:pt x="6869" y="1564"/>
                  </a:cubicBezTo>
                  <a:cubicBezTo>
                    <a:pt x="5798" y="997"/>
                    <a:pt x="4727" y="556"/>
                    <a:pt x="3592" y="241"/>
                  </a:cubicBezTo>
                  <a:cubicBezTo>
                    <a:pt x="2845" y="77"/>
                    <a:pt x="2202" y="0"/>
                    <a:pt x="1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3074;p67">
              <a:extLst>
                <a:ext uri="{FF2B5EF4-FFF2-40B4-BE49-F238E27FC236}">
                  <a16:creationId xmlns:a16="http://schemas.microsoft.com/office/drawing/2014/main" id="{04408442-7E4F-472D-ADB4-88F7FB336825}"/>
                </a:ext>
              </a:extLst>
            </p:cNvPr>
            <p:cNvSpPr/>
            <p:nvPr/>
          </p:nvSpPr>
          <p:spPr>
            <a:xfrm>
              <a:off x="1711473" y="2530413"/>
              <a:ext cx="84849" cy="134944"/>
            </a:xfrm>
            <a:custGeom>
              <a:avLst/>
              <a:gdLst/>
              <a:ahLst/>
              <a:cxnLst/>
              <a:rect l="l" t="t" r="r" b="b"/>
              <a:pathLst>
                <a:path w="12288" h="19543" extrusionOk="0">
                  <a:moveTo>
                    <a:pt x="11376" y="0"/>
                  </a:moveTo>
                  <a:cubicBezTo>
                    <a:pt x="10770" y="0"/>
                    <a:pt x="10102" y="1166"/>
                    <a:pt x="9263" y="2845"/>
                  </a:cubicBezTo>
                  <a:cubicBezTo>
                    <a:pt x="8380" y="4672"/>
                    <a:pt x="7183" y="7067"/>
                    <a:pt x="5734" y="9713"/>
                  </a:cubicBezTo>
                  <a:cubicBezTo>
                    <a:pt x="4285" y="12359"/>
                    <a:pt x="2836" y="14628"/>
                    <a:pt x="1764" y="16329"/>
                  </a:cubicBezTo>
                  <a:cubicBezTo>
                    <a:pt x="1386" y="16896"/>
                    <a:pt x="1071" y="17463"/>
                    <a:pt x="693" y="18030"/>
                  </a:cubicBezTo>
                  <a:cubicBezTo>
                    <a:pt x="441" y="18345"/>
                    <a:pt x="126" y="18534"/>
                    <a:pt x="0" y="18849"/>
                  </a:cubicBezTo>
                  <a:cubicBezTo>
                    <a:pt x="0" y="18975"/>
                    <a:pt x="63" y="19165"/>
                    <a:pt x="252" y="19291"/>
                  </a:cubicBezTo>
                  <a:cubicBezTo>
                    <a:pt x="504" y="19480"/>
                    <a:pt x="819" y="19543"/>
                    <a:pt x="1134" y="19543"/>
                  </a:cubicBezTo>
                  <a:cubicBezTo>
                    <a:pt x="2205" y="19417"/>
                    <a:pt x="3151" y="18912"/>
                    <a:pt x="3907" y="18219"/>
                  </a:cubicBezTo>
                  <a:cubicBezTo>
                    <a:pt x="6112" y="16455"/>
                    <a:pt x="7939" y="14187"/>
                    <a:pt x="9326" y="11729"/>
                  </a:cubicBezTo>
                  <a:cubicBezTo>
                    <a:pt x="10775" y="9209"/>
                    <a:pt x="11657" y="6500"/>
                    <a:pt x="12035" y="3664"/>
                  </a:cubicBezTo>
                  <a:cubicBezTo>
                    <a:pt x="12287" y="1459"/>
                    <a:pt x="11972" y="73"/>
                    <a:pt x="11468" y="10"/>
                  </a:cubicBezTo>
                  <a:cubicBezTo>
                    <a:pt x="11437" y="3"/>
                    <a:pt x="11407" y="0"/>
                    <a:pt x="113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3075;p67">
              <a:extLst>
                <a:ext uri="{FF2B5EF4-FFF2-40B4-BE49-F238E27FC236}">
                  <a16:creationId xmlns:a16="http://schemas.microsoft.com/office/drawing/2014/main" id="{35EF1926-A857-49E6-BE8C-31C37EED5C54}"/>
                </a:ext>
              </a:extLst>
            </p:cNvPr>
            <p:cNvSpPr/>
            <p:nvPr/>
          </p:nvSpPr>
          <p:spPr>
            <a:xfrm>
              <a:off x="1642292" y="2654633"/>
              <a:ext cx="113132" cy="86782"/>
            </a:xfrm>
            <a:custGeom>
              <a:avLst/>
              <a:gdLst/>
              <a:ahLst/>
              <a:cxnLst/>
              <a:rect l="l" t="t" r="r" b="b"/>
              <a:pathLst>
                <a:path w="16384" h="12568" extrusionOk="0">
                  <a:moveTo>
                    <a:pt x="8101" y="0"/>
                  </a:moveTo>
                  <a:cubicBezTo>
                    <a:pt x="6337" y="0"/>
                    <a:pt x="4580" y="591"/>
                    <a:pt x="3151" y="1742"/>
                  </a:cubicBezTo>
                  <a:cubicBezTo>
                    <a:pt x="379" y="3947"/>
                    <a:pt x="1" y="8043"/>
                    <a:pt x="2332" y="10689"/>
                  </a:cubicBezTo>
                  <a:cubicBezTo>
                    <a:pt x="3317" y="11778"/>
                    <a:pt x="4814" y="12568"/>
                    <a:pt x="6999" y="12568"/>
                  </a:cubicBezTo>
                  <a:cubicBezTo>
                    <a:pt x="7469" y="12568"/>
                    <a:pt x="7971" y="12531"/>
                    <a:pt x="8507" y="12453"/>
                  </a:cubicBezTo>
                  <a:cubicBezTo>
                    <a:pt x="16257" y="11256"/>
                    <a:pt x="16383" y="3569"/>
                    <a:pt x="12224" y="1175"/>
                  </a:cubicBezTo>
                  <a:cubicBezTo>
                    <a:pt x="10957" y="386"/>
                    <a:pt x="9527" y="0"/>
                    <a:pt x="8101" y="0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" name="Google Shape;3069;p67">
            <a:extLst>
              <a:ext uri="{FF2B5EF4-FFF2-40B4-BE49-F238E27FC236}">
                <a16:creationId xmlns:a16="http://schemas.microsoft.com/office/drawing/2014/main" id="{2A9549CA-C3A1-4A5D-9DB1-EFDE5E35FB67}"/>
              </a:ext>
            </a:extLst>
          </p:cNvPr>
          <p:cNvGrpSpPr/>
          <p:nvPr/>
        </p:nvGrpSpPr>
        <p:grpSpPr>
          <a:xfrm>
            <a:off x="5610249" y="3538488"/>
            <a:ext cx="703022" cy="752357"/>
            <a:chOff x="1475654" y="2462170"/>
            <a:chExt cx="442486" cy="473538"/>
          </a:xfrm>
        </p:grpSpPr>
        <p:sp>
          <p:nvSpPr>
            <p:cNvPr id="252" name="Google Shape;3070;p67">
              <a:extLst>
                <a:ext uri="{FF2B5EF4-FFF2-40B4-BE49-F238E27FC236}">
                  <a16:creationId xmlns:a16="http://schemas.microsoft.com/office/drawing/2014/main" id="{4CF25B80-B2B6-4AAD-999E-D16D9C1D79C7}"/>
                </a:ext>
              </a:extLst>
            </p:cNvPr>
            <p:cNvSpPr/>
            <p:nvPr/>
          </p:nvSpPr>
          <p:spPr>
            <a:xfrm>
              <a:off x="1475654" y="2462170"/>
              <a:ext cx="442486" cy="473538"/>
            </a:xfrm>
            <a:custGeom>
              <a:avLst/>
              <a:gdLst/>
              <a:ahLst/>
              <a:cxnLst/>
              <a:rect l="l" t="t" r="r" b="b"/>
              <a:pathLst>
                <a:path w="64082" h="68579" extrusionOk="0">
                  <a:moveTo>
                    <a:pt x="58600" y="0"/>
                  </a:moveTo>
                  <a:cubicBezTo>
                    <a:pt x="57466" y="0"/>
                    <a:pt x="56332" y="189"/>
                    <a:pt x="55323" y="567"/>
                  </a:cubicBezTo>
                  <a:cubicBezTo>
                    <a:pt x="52614" y="1449"/>
                    <a:pt x="50283" y="3087"/>
                    <a:pt x="48455" y="5230"/>
                  </a:cubicBezTo>
                  <a:cubicBezTo>
                    <a:pt x="48140" y="4537"/>
                    <a:pt x="47951" y="4096"/>
                    <a:pt x="47762" y="3592"/>
                  </a:cubicBezTo>
                  <a:cubicBezTo>
                    <a:pt x="47067" y="1970"/>
                    <a:pt x="46338" y="1234"/>
                    <a:pt x="45123" y="1234"/>
                  </a:cubicBezTo>
                  <a:cubicBezTo>
                    <a:pt x="44686" y="1234"/>
                    <a:pt x="44187" y="1329"/>
                    <a:pt x="43604" y="1512"/>
                  </a:cubicBezTo>
                  <a:cubicBezTo>
                    <a:pt x="38563" y="3024"/>
                    <a:pt x="35790" y="6742"/>
                    <a:pt x="34152" y="11468"/>
                  </a:cubicBezTo>
                  <a:cubicBezTo>
                    <a:pt x="32892" y="15185"/>
                    <a:pt x="32262" y="19155"/>
                    <a:pt x="32325" y="23125"/>
                  </a:cubicBezTo>
                  <a:cubicBezTo>
                    <a:pt x="32262" y="23629"/>
                    <a:pt x="32199" y="24070"/>
                    <a:pt x="32136" y="24511"/>
                  </a:cubicBezTo>
                  <a:cubicBezTo>
                    <a:pt x="31758" y="24385"/>
                    <a:pt x="31443" y="24133"/>
                    <a:pt x="31317" y="23755"/>
                  </a:cubicBezTo>
                  <a:cubicBezTo>
                    <a:pt x="30372" y="21108"/>
                    <a:pt x="29489" y="18462"/>
                    <a:pt x="28418" y="15941"/>
                  </a:cubicBezTo>
                  <a:cubicBezTo>
                    <a:pt x="26843" y="12350"/>
                    <a:pt x="25268" y="8758"/>
                    <a:pt x="22558" y="5860"/>
                  </a:cubicBezTo>
                  <a:cubicBezTo>
                    <a:pt x="21570" y="4844"/>
                    <a:pt x="20236" y="4355"/>
                    <a:pt x="18924" y="4355"/>
                  </a:cubicBezTo>
                  <a:cubicBezTo>
                    <a:pt x="17224" y="4355"/>
                    <a:pt x="15563" y="5177"/>
                    <a:pt x="14745" y="6742"/>
                  </a:cubicBezTo>
                  <a:cubicBezTo>
                    <a:pt x="13863" y="8317"/>
                    <a:pt x="13485" y="10082"/>
                    <a:pt x="13548" y="11909"/>
                  </a:cubicBezTo>
                  <a:cubicBezTo>
                    <a:pt x="13611" y="12602"/>
                    <a:pt x="13674" y="13232"/>
                    <a:pt x="13800" y="13988"/>
                  </a:cubicBezTo>
                  <a:lnTo>
                    <a:pt x="12162" y="13988"/>
                  </a:lnTo>
                  <a:cubicBezTo>
                    <a:pt x="12000" y="13982"/>
                    <a:pt x="11839" y="13979"/>
                    <a:pt x="11678" y="13979"/>
                  </a:cubicBezTo>
                  <a:cubicBezTo>
                    <a:pt x="8640" y="13979"/>
                    <a:pt x="5740" y="15104"/>
                    <a:pt x="3466" y="17139"/>
                  </a:cubicBezTo>
                  <a:cubicBezTo>
                    <a:pt x="442" y="19848"/>
                    <a:pt x="1" y="22810"/>
                    <a:pt x="1513" y="26086"/>
                  </a:cubicBezTo>
                  <a:cubicBezTo>
                    <a:pt x="2710" y="28480"/>
                    <a:pt x="4979" y="29678"/>
                    <a:pt x="7373" y="30434"/>
                  </a:cubicBezTo>
                  <a:cubicBezTo>
                    <a:pt x="11216" y="31694"/>
                    <a:pt x="15186" y="32639"/>
                    <a:pt x="19030" y="33710"/>
                  </a:cubicBezTo>
                  <a:cubicBezTo>
                    <a:pt x="20479" y="34088"/>
                    <a:pt x="21865" y="34466"/>
                    <a:pt x="23251" y="34907"/>
                  </a:cubicBezTo>
                  <a:cubicBezTo>
                    <a:pt x="20605" y="36672"/>
                    <a:pt x="18022" y="38184"/>
                    <a:pt x="15627" y="40011"/>
                  </a:cubicBezTo>
                  <a:cubicBezTo>
                    <a:pt x="11153" y="43414"/>
                    <a:pt x="7499" y="47509"/>
                    <a:pt x="5672" y="52928"/>
                  </a:cubicBezTo>
                  <a:cubicBezTo>
                    <a:pt x="4600" y="56016"/>
                    <a:pt x="6239" y="58977"/>
                    <a:pt x="9389" y="58977"/>
                  </a:cubicBezTo>
                  <a:cubicBezTo>
                    <a:pt x="10586" y="58914"/>
                    <a:pt x="11658" y="58662"/>
                    <a:pt x="12729" y="58158"/>
                  </a:cubicBezTo>
                  <a:cubicBezTo>
                    <a:pt x="14052" y="57591"/>
                    <a:pt x="15312" y="56772"/>
                    <a:pt x="16698" y="56079"/>
                  </a:cubicBezTo>
                  <a:cubicBezTo>
                    <a:pt x="16761" y="56331"/>
                    <a:pt x="16761" y="56646"/>
                    <a:pt x="16698" y="56898"/>
                  </a:cubicBezTo>
                  <a:cubicBezTo>
                    <a:pt x="16131" y="59733"/>
                    <a:pt x="16194" y="62632"/>
                    <a:pt x="16950" y="65404"/>
                  </a:cubicBezTo>
                  <a:cubicBezTo>
                    <a:pt x="17492" y="67405"/>
                    <a:pt x="18999" y="68578"/>
                    <a:pt x="20668" y="68578"/>
                  </a:cubicBezTo>
                  <a:cubicBezTo>
                    <a:pt x="21523" y="68578"/>
                    <a:pt x="22419" y="68271"/>
                    <a:pt x="23251" y="67609"/>
                  </a:cubicBezTo>
                  <a:cubicBezTo>
                    <a:pt x="24575" y="66601"/>
                    <a:pt x="25709" y="65341"/>
                    <a:pt x="26591" y="63955"/>
                  </a:cubicBezTo>
                  <a:cubicBezTo>
                    <a:pt x="28796" y="60363"/>
                    <a:pt x="29930" y="56394"/>
                    <a:pt x="30750" y="52298"/>
                  </a:cubicBezTo>
                  <a:cubicBezTo>
                    <a:pt x="31191" y="50030"/>
                    <a:pt x="31632" y="47761"/>
                    <a:pt x="32199" y="45052"/>
                  </a:cubicBezTo>
                  <a:lnTo>
                    <a:pt x="32955" y="46564"/>
                  </a:lnTo>
                  <a:cubicBezTo>
                    <a:pt x="34971" y="50408"/>
                    <a:pt x="36799" y="54377"/>
                    <a:pt x="39067" y="58032"/>
                  </a:cubicBezTo>
                  <a:cubicBezTo>
                    <a:pt x="41020" y="61182"/>
                    <a:pt x="43730" y="63577"/>
                    <a:pt x="47762" y="64018"/>
                  </a:cubicBezTo>
                  <a:cubicBezTo>
                    <a:pt x="47862" y="64026"/>
                    <a:pt x="47963" y="64031"/>
                    <a:pt x="48067" y="64031"/>
                  </a:cubicBezTo>
                  <a:cubicBezTo>
                    <a:pt x="50262" y="64031"/>
                    <a:pt x="53327" y="62154"/>
                    <a:pt x="53748" y="60048"/>
                  </a:cubicBezTo>
                  <a:cubicBezTo>
                    <a:pt x="53937" y="58284"/>
                    <a:pt x="54063" y="56520"/>
                    <a:pt x="54063" y="54692"/>
                  </a:cubicBezTo>
                  <a:cubicBezTo>
                    <a:pt x="55638" y="54945"/>
                    <a:pt x="57340" y="55260"/>
                    <a:pt x="59041" y="55449"/>
                  </a:cubicBezTo>
                  <a:cubicBezTo>
                    <a:pt x="59080" y="55452"/>
                    <a:pt x="59120" y="55453"/>
                    <a:pt x="59161" y="55453"/>
                  </a:cubicBezTo>
                  <a:cubicBezTo>
                    <a:pt x="60774" y="55453"/>
                    <a:pt x="63833" y="53081"/>
                    <a:pt x="63956" y="51668"/>
                  </a:cubicBezTo>
                  <a:cubicBezTo>
                    <a:pt x="64082" y="50219"/>
                    <a:pt x="63956" y="48707"/>
                    <a:pt x="63515" y="47257"/>
                  </a:cubicBezTo>
                  <a:cubicBezTo>
                    <a:pt x="60931" y="40767"/>
                    <a:pt x="55954" y="36735"/>
                    <a:pt x="49401" y="34655"/>
                  </a:cubicBezTo>
                  <a:cubicBezTo>
                    <a:pt x="47006" y="33899"/>
                    <a:pt x="44486" y="33458"/>
                    <a:pt x="41902" y="32828"/>
                  </a:cubicBezTo>
                  <a:cubicBezTo>
                    <a:pt x="43163" y="31820"/>
                    <a:pt x="44360" y="30938"/>
                    <a:pt x="45431" y="29930"/>
                  </a:cubicBezTo>
                  <a:cubicBezTo>
                    <a:pt x="51669" y="24574"/>
                    <a:pt x="56773" y="18021"/>
                    <a:pt x="60427" y="10649"/>
                  </a:cubicBezTo>
                  <a:cubicBezTo>
                    <a:pt x="61309" y="8758"/>
                    <a:pt x="61876" y="6742"/>
                    <a:pt x="62066" y="4663"/>
                  </a:cubicBezTo>
                  <a:cubicBezTo>
                    <a:pt x="62318" y="2457"/>
                    <a:pt x="60490" y="126"/>
                    <a:pt x="586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3071;p67">
              <a:extLst>
                <a:ext uri="{FF2B5EF4-FFF2-40B4-BE49-F238E27FC236}">
                  <a16:creationId xmlns:a16="http://schemas.microsoft.com/office/drawing/2014/main" id="{832C4342-4AEC-416C-A937-E4023528A6C1}"/>
                </a:ext>
              </a:extLst>
            </p:cNvPr>
            <p:cNvSpPr/>
            <p:nvPr/>
          </p:nvSpPr>
          <p:spPr>
            <a:xfrm>
              <a:off x="1552230" y="2607590"/>
              <a:ext cx="136622" cy="89337"/>
            </a:xfrm>
            <a:custGeom>
              <a:avLst/>
              <a:gdLst/>
              <a:ahLst/>
              <a:cxnLst/>
              <a:rect l="l" t="t" r="r" b="b"/>
              <a:pathLst>
                <a:path w="19786" h="12938" extrusionOk="0">
                  <a:moveTo>
                    <a:pt x="1373" y="0"/>
                  </a:moveTo>
                  <a:cubicBezTo>
                    <a:pt x="948" y="0"/>
                    <a:pt x="668" y="99"/>
                    <a:pt x="568" y="300"/>
                  </a:cubicBezTo>
                  <a:cubicBezTo>
                    <a:pt x="0" y="1308"/>
                    <a:pt x="3907" y="4396"/>
                    <a:pt x="8948" y="7798"/>
                  </a:cubicBezTo>
                  <a:cubicBezTo>
                    <a:pt x="13315" y="10747"/>
                    <a:pt x="17163" y="12938"/>
                    <a:pt x="18563" y="12938"/>
                  </a:cubicBezTo>
                  <a:cubicBezTo>
                    <a:pt x="18779" y="12938"/>
                    <a:pt x="18937" y="12886"/>
                    <a:pt x="19029" y="12776"/>
                  </a:cubicBezTo>
                  <a:cubicBezTo>
                    <a:pt x="19786" y="11894"/>
                    <a:pt x="16446" y="7924"/>
                    <a:pt x="11216" y="4396"/>
                  </a:cubicBezTo>
                  <a:cubicBezTo>
                    <a:pt x="7083" y="1573"/>
                    <a:pt x="3070" y="0"/>
                    <a:pt x="1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3072;p67">
              <a:extLst>
                <a:ext uri="{FF2B5EF4-FFF2-40B4-BE49-F238E27FC236}">
                  <a16:creationId xmlns:a16="http://schemas.microsoft.com/office/drawing/2014/main" id="{40BA52AA-C45F-4D65-8FEC-2C71A3510071}"/>
                </a:ext>
              </a:extLst>
            </p:cNvPr>
            <p:cNvSpPr/>
            <p:nvPr/>
          </p:nvSpPr>
          <p:spPr>
            <a:xfrm>
              <a:off x="1605744" y="2721066"/>
              <a:ext cx="68753" cy="122723"/>
            </a:xfrm>
            <a:custGeom>
              <a:avLst/>
              <a:gdLst/>
              <a:ahLst/>
              <a:cxnLst/>
              <a:rect l="l" t="t" r="r" b="b"/>
              <a:pathLst>
                <a:path w="9957" h="17773" extrusionOk="0">
                  <a:moveTo>
                    <a:pt x="8696" y="1"/>
                  </a:moveTo>
                  <a:cubicBezTo>
                    <a:pt x="8131" y="1"/>
                    <a:pt x="7200" y="535"/>
                    <a:pt x="6113" y="1572"/>
                  </a:cubicBezTo>
                  <a:cubicBezTo>
                    <a:pt x="2647" y="5101"/>
                    <a:pt x="568" y="9700"/>
                    <a:pt x="127" y="14615"/>
                  </a:cubicBezTo>
                  <a:cubicBezTo>
                    <a:pt x="1" y="16505"/>
                    <a:pt x="379" y="17703"/>
                    <a:pt x="946" y="17766"/>
                  </a:cubicBezTo>
                  <a:cubicBezTo>
                    <a:pt x="972" y="17770"/>
                    <a:pt x="998" y="17772"/>
                    <a:pt x="1025" y="17772"/>
                  </a:cubicBezTo>
                  <a:cubicBezTo>
                    <a:pt x="2150" y="17772"/>
                    <a:pt x="3641" y="13877"/>
                    <a:pt x="5735" y="9259"/>
                  </a:cubicBezTo>
                  <a:cubicBezTo>
                    <a:pt x="7814" y="4597"/>
                    <a:pt x="9956" y="879"/>
                    <a:pt x="9074" y="123"/>
                  </a:cubicBezTo>
                  <a:cubicBezTo>
                    <a:pt x="8979" y="41"/>
                    <a:pt x="8851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3073;p67">
              <a:extLst>
                <a:ext uri="{FF2B5EF4-FFF2-40B4-BE49-F238E27FC236}">
                  <a16:creationId xmlns:a16="http://schemas.microsoft.com/office/drawing/2014/main" id="{007476F4-8246-42E9-9BA7-E921C004D4B8}"/>
                </a:ext>
              </a:extLst>
            </p:cNvPr>
            <p:cNvSpPr/>
            <p:nvPr/>
          </p:nvSpPr>
          <p:spPr>
            <a:xfrm>
              <a:off x="1703201" y="2709811"/>
              <a:ext cx="102691" cy="98769"/>
            </a:xfrm>
            <a:custGeom>
              <a:avLst/>
              <a:gdLst/>
              <a:ahLst/>
              <a:cxnLst/>
              <a:rect l="l" t="t" r="r" b="b"/>
              <a:pathLst>
                <a:path w="14872" h="14304" extrusionOk="0">
                  <a:moveTo>
                    <a:pt x="1682" y="0"/>
                  </a:moveTo>
                  <a:cubicBezTo>
                    <a:pt x="798" y="0"/>
                    <a:pt x="269" y="222"/>
                    <a:pt x="190" y="619"/>
                  </a:cubicBezTo>
                  <a:cubicBezTo>
                    <a:pt x="1" y="1186"/>
                    <a:pt x="946" y="1879"/>
                    <a:pt x="2395" y="2887"/>
                  </a:cubicBezTo>
                  <a:cubicBezTo>
                    <a:pt x="3088" y="3454"/>
                    <a:pt x="3908" y="4021"/>
                    <a:pt x="4727" y="4714"/>
                  </a:cubicBezTo>
                  <a:cubicBezTo>
                    <a:pt x="5609" y="5407"/>
                    <a:pt x="6617" y="6164"/>
                    <a:pt x="7436" y="7109"/>
                  </a:cubicBezTo>
                  <a:cubicBezTo>
                    <a:pt x="8318" y="7991"/>
                    <a:pt x="9200" y="8873"/>
                    <a:pt x="9893" y="9755"/>
                  </a:cubicBezTo>
                  <a:cubicBezTo>
                    <a:pt x="10587" y="10574"/>
                    <a:pt x="11217" y="11393"/>
                    <a:pt x="11784" y="12086"/>
                  </a:cubicBezTo>
                  <a:cubicBezTo>
                    <a:pt x="12732" y="13390"/>
                    <a:pt x="13457" y="14303"/>
                    <a:pt x="14011" y="14303"/>
                  </a:cubicBezTo>
                  <a:cubicBezTo>
                    <a:pt x="14047" y="14303"/>
                    <a:pt x="14081" y="14299"/>
                    <a:pt x="14115" y="14292"/>
                  </a:cubicBezTo>
                  <a:cubicBezTo>
                    <a:pt x="14619" y="14103"/>
                    <a:pt x="14871" y="12843"/>
                    <a:pt x="14367" y="10826"/>
                  </a:cubicBezTo>
                  <a:cubicBezTo>
                    <a:pt x="14052" y="9692"/>
                    <a:pt x="13611" y="8621"/>
                    <a:pt x="13044" y="7613"/>
                  </a:cubicBezTo>
                  <a:cubicBezTo>
                    <a:pt x="11532" y="5029"/>
                    <a:pt x="9389" y="2950"/>
                    <a:pt x="6869" y="1564"/>
                  </a:cubicBezTo>
                  <a:cubicBezTo>
                    <a:pt x="5798" y="997"/>
                    <a:pt x="4727" y="556"/>
                    <a:pt x="3592" y="241"/>
                  </a:cubicBezTo>
                  <a:cubicBezTo>
                    <a:pt x="2845" y="77"/>
                    <a:pt x="2202" y="0"/>
                    <a:pt x="1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3074;p67">
              <a:extLst>
                <a:ext uri="{FF2B5EF4-FFF2-40B4-BE49-F238E27FC236}">
                  <a16:creationId xmlns:a16="http://schemas.microsoft.com/office/drawing/2014/main" id="{F78D6072-412A-494D-B1C9-AC82DAF83C48}"/>
                </a:ext>
              </a:extLst>
            </p:cNvPr>
            <p:cNvSpPr/>
            <p:nvPr/>
          </p:nvSpPr>
          <p:spPr>
            <a:xfrm>
              <a:off x="1711473" y="2530413"/>
              <a:ext cx="84849" cy="134944"/>
            </a:xfrm>
            <a:custGeom>
              <a:avLst/>
              <a:gdLst/>
              <a:ahLst/>
              <a:cxnLst/>
              <a:rect l="l" t="t" r="r" b="b"/>
              <a:pathLst>
                <a:path w="12288" h="19543" extrusionOk="0">
                  <a:moveTo>
                    <a:pt x="11376" y="0"/>
                  </a:moveTo>
                  <a:cubicBezTo>
                    <a:pt x="10770" y="0"/>
                    <a:pt x="10102" y="1166"/>
                    <a:pt x="9263" y="2845"/>
                  </a:cubicBezTo>
                  <a:cubicBezTo>
                    <a:pt x="8380" y="4672"/>
                    <a:pt x="7183" y="7067"/>
                    <a:pt x="5734" y="9713"/>
                  </a:cubicBezTo>
                  <a:cubicBezTo>
                    <a:pt x="4285" y="12359"/>
                    <a:pt x="2836" y="14628"/>
                    <a:pt x="1764" y="16329"/>
                  </a:cubicBezTo>
                  <a:cubicBezTo>
                    <a:pt x="1386" y="16896"/>
                    <a:pt x="1071" y="17463"/>
                    <a:pt x="693" y="18030"/>
                  </a:cubicBezTo>
                  <a:cubicBezTo>
                    <a:pt x="441" y="18345"/>
                    <a:pt x="126" y="18534"/>
                    <a:pt x="0" y="18849"/>
                  </a:cubicBezTo>
                  <a:cubicBezTo>
                    <a:pt x="0" y="18975"/>
                    <a:pt x="63" y="19165"/>
                    <a:pt x="252" y="19291"/>
                  </a:cubicBezTo>
                  <a:cubicBezTo>
                    <a:pt x="504" y="19480"/>
                    <a:pt x="819" y="19543"/>
                    <a:pt x="1134" y="19543"/>
                  </a:cubicBezTo>
                  <a:cubicBezTo>
                    <a:pt x="2205" y="19417"/>
                    <a:pt x="3151" y="18912"/>
                    <a:pt x="3907" y="18219"/>
                  </a:cubicBezTo>
                  <a:cubicBezTo>
                    <a:pt x="6112" y="16455"/>
                    <a:pt x="7939" y="14187"/>
                    <a:pt x="9326" y="11729"/>
                  </a:cubicBezTo>
                  <a:cubicBezTo>
                    <a:pt x="10775" y="9209"/>
                    <a:pt x="11657" y="6500"/>
                    <a:pt x="12035" y="3664"/>
                  </a:cubicBezTo>
                  <a:cubicBezTo>
                    <a:pt x="12287" y="1459"/>
                    <a:pt x="11972" y="73"/>
                    <a:pt x="11468" y="10"/>
                  </a:cubicBezTo>
                  <a:cubicBezTo>
                    <a:pt x="11437" y="3"/>
                    <a:pt x="11407" y="0"/>
                    <a:pt x="113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3075;p67">
              <a:extLst>
                <a:ext uri="{FF2B5EF4-FFF2-40B4-BE49-F238E27FC236}">
                  <a16:creationId xmlns:a16="http://schemas.microsoft.com/office/drawing/2014/main" id="{34C28CCC-9CE7-4599-A6D5-277663ADF2BD}"/>
                </a:ext>
              </a:extLst>
            </p:cNvPr>
            <p:cNvSpPr/>
            <p:nvPr/>
          </p:nvSpPr>
          <p:spPr>
            <a:xfrm>
              <a:off x="1642292" y="2654633"/>
              <a:ext cx="113132" cy="86782"/>
            </a:xfrm>
            <a:custGeom>
              <a:avLst/>
              <a:gdLst/>
              <a:ahLst/>
              <a:cxnLst/>
              <a:rect l="l" t="t" r="r" b="b"/>
              <a:pathLst>
                <a:path w="16384" h="12568" extrusionOk="0">
                  <a:moveTo>
                    <a:pt x="8101" y="0"/>
                  </a:moveTo>
                  <a:cubicBezTo>
                    <a:pt x="6337" y="0"/>
                    <a:pt x="4580" y="591"/>
                    <a:pt x="3151" y="1742"/>
                  </a:cubicBezTo>
                  <a:cubicBezTo>
                    <a:pt x="379" y="3947"/>
                    <a:pt x="1" y="8043"/>
                    <a:pt x="2332" y="10689"/>
                  </a:cubicBezTo>
                  <a:cubicBezTo>
                    <a:pt x="3317" y="11778"/>
                    <a:pt x="4814" y="12568"/>
                    <a:pt x="6999" y="12568"/>
                  </a:cubicBezTo>
                  <a:cubicBezTo>
                    <a:pt x="7469" y="12568"/>
                    <a:pt x="7971" y="12531"/>
                    <a:pt x="8507" y="12453"/>
                  </a:cubicBezTo>
                  <a:cubicBezTo>
                    <a:pt x="16257" y="11256"/>
                    <a:pt x="16383" y="3569"/>
                    <a:pt x="12224" y="1175"/>
                  </a:cubicBezTo>
                  <a:cubicBezTo>
                    <a:pt x="10957" y="386"/>
                    <a:pt x="9527" y="0"/>
                    <a:pt x="8101" y="0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" name="Google Shape;3062;p67">
            <a:extLst>
              <a:ext uri="{FF2B5EF4-FFF2-40B4-BE49-F238E27FC236}">
                <a16:creationId xmlns:a16="http://schemas.microsoft.com/office/drawing/2014/main" id="{CD54E555-7E1C-4241-92C9-CDC50483B771}"/>
              </a:ext>
            </a:extLst>
          </p:cNvPr>
          <p:cNvGrpSpPr/>
          <p:nvPr/>
        </p:nvGrpSpPr>
        <p:grpSpPr>
          <a:xfrm>
            <a:off x="3423836" y="4074621"/>
            <a:ext cx="825466" cy="723713"/>
            <a:chOff x="957903" y="3124712"/>
            <a:chExt cx="401160" cy="351692"/>
          </a:xfrm>
        </p:grpSpPr>
        <p:sp>
          <p:nvSpPr>
            <p:cNvPr id="259" name="Google Shape;3063;p67">
              <a:extLst>
                <a:ext uri="{FF2B5EF4-FFF2-40B4-BE49-F238E27FC236}">
                  <a16:creationId xmlns:a16="http://schemas.microsoft.com/office/drawing/2014/main" id="{02CCC88D-E597-45BC-BD81-F7CC6929FD7B}"/>
                </a:ext>
              </a:extLst>
            </p:cNvPr>
            <p:cNvSpPr/>
            <p:nvPr/>
          </p:nvSpPr>
          <p:spPr>
            <a:xfrm>
              <a:off x="957903" y="3124712"/>
              <a:ext cx="401160" cy="351692"/>
            </a:xfrm>
            <a:custGeom>
              <a:avLst/>
              <a:gdLst/>
              <a:ahLst/>
              <a:cxnLst/>
              <a:rect l="l" t="t" r="r" b="b"/>
              <a:pathLst>
                <a:path w="58097" h="50933" extrusionOk="0">
                  <a:moveTo>
                    <a:pt x="26373" y="1"/>
                  </a:moveTo>
                  <a:cubicBezTo>
                    <a:pt x="24790" y="1"/>
                    <a:pt x="23496" y="730"/>
                    <a:pt x="22432" y="2092"/>
                  </a:cubicBezTo>
                  <a:cubicBezTo>
                    <a:pt x="21172" y="3667"/>
                    <a:pt x="21109" y="5495"/>
                    <a:pt x="21424" y="7322"/>
                  </a:cubicBezTo>
                  <a:cubicBezTo>
                    <a:pt x="21865" y="10220"/>
                    <a:pt x="22495" y="13056"/>
                    <a:pt x="23000" y="15954"/>
                  </a:cubicBezTo>
                  <a:cubicBezTo>
                    <a:pt x="23189" y="16963"/>
                    <a:pt x="23378" y="17971"/>
                    <a:pt x="23504" y="19105"/>
                  </a:cubicBezTo>
                  <a:cubicBezTo>
                    <a:pt x="21550" y="17908"/>
                    <a:pt x="19723" y="16710"/>
                    <a:pt x="17770" y="15765"/>
                  </a:cubicBezTo>
                  <a:cubicBezTo>
                    <a:pt x="14747" y="14202"/>
                    <a:pt x="11638" y="13242"/>
                    <a:pt x="8300" y="13242"/>
                  </a:cubicBezTo>
                  <a:cubicBezTo>
                    <a:pt x="7603" y="13242"/>
                    <a:pt x="6895" y="13284"/>
                    <a:pt x="6176" y="13371"/>
                  </a:cubicBezTo>
                  <a:cubicBezTo>
                    <a:pt x="3845" y="13686"/>
                    <a:pt x="2458" y="15702"/>
                    <a:pt x="3466" y="17782"/>
                  </a:cubicBezTo>
                  <a:cubicBezTo>
                    <a:pt x="3845" y="18475"/>
                    <a:pt x="4349" y="19105"/>
                    <a:pt x="5042" y="19609"/>
                  </a:cubicBezTo>
                  <a:cubicBezTo>
                    <a:pt x="5798" y="20302"/>
                    <a:pt x="6743" y="20932"/>
                    <a:pt x="7688" y="21562"/>
                  </a:cubicBezTo>
                  <a:cubicBezTo>
                    <a:pt x="7499" y="21688"/>
                    <a:pt x="7310" y="21814"/>
                    <a:pt x="7121" y="21877"/>
                  </a:cubicBezTo>
                  <a:cubicBezTo>
                    <a:pt x="5105" y="22381"/>
                    <a:pt x="3277" y="23327"/>
                    <a:pt x="1702" y="24650"/>
                  </a:cubicBezTo>
                  <a:cubicBezTo>
                    <a:pt x="1" y="26162"/>
                    <a:pt x="190" y="28493"/>
                    <a:pt x="2206" y="29501"/>
                  </a:cubicBezTo>
                  <a:cubicBezTo>
                    <a:pt x="3340" y="30006"/>
                    <a:pt x="4538" y="30321"/>
                    <a:pt x="5735" y="30510"/>
                  </a:cubicBezTo>
                  <a:cubicBezTo>
                    <a:pt x="6238" y="30542"/>
                    <a:pt x="6743" y="30557"/>
                    <a:pt x="7249" y="30557"/>
                  </a:cubicBezTo>
                  <a:cubicBezTo>
                    <a:pt x="9720" y="30557"/>
                    <a:pt x="12213" y="30181"/>
                    <a:pt x="14619" y="29501"/>
                  </a:cubicBezTo>
                  <a:lnTo>
                    <a:pt x="19786" y="28115"/>
                  </a:lnTo>
                  <a:lnTo>
                    <a:pt x="19093" y="29060"/>
                  </a:lnTo>
                  <a:cubicBezTo>
                    <a:pt x="17203" y="31581"/>
                    <a:pt x="15186" y="34038"/>
                    <a:pt x="13548" y="36685"/>
                  </a:cubicBezTo>
                  <a:cubicBezTo>
                    <a:pt x="12099" y="38953"/>
                    <a:pt x="11406" y="41536"/>
                    <a:pt x="12477" y="44246"/>
                  </a:cubicBezTo>
                  <a:cubicBezTo>
                    <a:pt x="12976" y="45632"/>
                    <a:pt x="14842" y="46970"/>
                    <a:pt x="16356" y="46970"/>
                  </a:cubicBezTo>
                  <a:cubicBezTo>
                    <a:pt x="16562" y="46970"/>
                    <a:pt x="16762" y="46945"/>
                    <a:pt x="16951" y="46892"/>
                  </a:cubicBezTo>
                  <a:cubicBezTo>
                    <a:pt x="18148" y="46514"/>
                    <a:pt x="19345" y="45947"/>
                    <a:pt x="20542" y="45380"/>
                  </a:cubicBezTo>
                  <a:cubicBezTo>
                    <a:pt x="20857" y="46514"/>
                    <a:pt x="21235" y="47711"/>
                    <a:pt x="21676" y="48908"/>
                  </a:cubicBezTo>
                  <a:cubicBezTo>
                    <a:pt x="22061" y="49897"/>
                    <a:pt x="24072" y="50933"/>
                    <a:pt x="25208" y="50933"/>
                  </a:cubicBezTo>
                  <a:cubicBezTo>
                    <a:pt x="25376" y="50933"/>
                    <a:pt x="25524" y="50910"/>
                    <a:pt x="25646" y="50862"/>
                  </a:cubicBezTo>
                  <a:cubicBezTo>
                    <a:pt x="26654" y="50484"/>
                    <a:pt x="27599" y="49917"/>
                    <a:pt x="28418" y="49161"/>
                  </a:cubicBezTo>
                  <a:cubicBezTo>
                    <a:pt x="31758" y="45443"/>
                    <a:pt x="32829" y="40906"/>
                    <a:pt x="32073" y="35991"/>
                  </a:cubicBezTo>
                  <a:cubicBezTo>
                    <a:pt x="31821" y="34164"/>
                    <a:pt x="31317" y="32400"/>
                    <a:pt x="30876" y="30510"/>
                  </a:cubicBezTo>
                  <a:lnTo>
                    <a:pt x="30876" y="30510"/>
                  </a:lnTo>
                  <a:cubicBezTo>
                    <a:pt x="31947" y="31014"/>
                    <a:pt x="32892" y="31518"/>
                    <a:pt x="33900" y="31896"/>
                  </a:cubicBezTo>
                  <a:cubicBezTo>
                    <a:pt x="39382" y="34227"/>
                    <a:pt x="45242" y="35424"/>
                    <a:pt x="51228" y="35487"/>
                  </a:cubicBezTo>
                  <a:cubicBezTo>
                    <a:pt x="52740" y="35487"/>
                    <a:pt x="54189" y="35172"/>
                    <a:pt x="55639" y="34668"/>
                  </a:cubicBezTo>
                  <a:cubicBezTo>
                    <a:pt x="57214" y="34101"/>
                    <a:pt x="58096" y="32148"/>
                    <a:pt x="57529" y="30888"/>
                  </a:cubicBezTo>
                  <a:cubicBezTo>
                    <a:pt x="57214" y="30132"/>
                    <a:pt x="56710" y="29501"/>
                    <a:pt x="56143" y="28934"/>
                  </a:cubicBezTo>
                  <a:cubicBezTo>
                    <a:pt x="54694" y="27485"/>
                    <a:pt x="52929" y="26477"/>
                    <a:pt x="50976" y="25973"/>
                  </a:cubicBezTo>
                  <a:cubicBezTo>
                    <a:pt x="51291" y="25595"/>
                    <a:pt x="51543" y="25280"/>
                    <a:pt x="51795" y="24965"/>
                  </a:cubicBezTo>
                  <a:cubicBezTo>
                    <a:pt x="52929" y="23705"/>
                    <a:pt x="52992" y="22822"/>
                    <a:pt x="51795" y="21625"/>
                  </a:cubicBezTo>
                  <a:cubicBezTo>
                    <a:pt x="49679" y="19354"/>
                    <a:pt x="47097" y="18478"/>
                    <a:pt x="44259" y="18478"/>
                  </a:cubicBezTo>
                  <a:cubicBezTo>
                    <a:pt x="43632" y="18478"/>
                    <a:pt x="42993" y="18521"/>
                    <a:pt x="42344" y="18601"/>
                  </a:cubicBezTo>
                  <a:cubicBezTo>
                    <a:pt x="39508" y="19042"/>
                    <a:pt x="36736" y="19924"/>
                    <a:pt x="34152" y="21184"/>
                  </a:cubicBezTo>
                  <a:cubicBezTo>
                    <a:pt x="33837" y="21310"/>
                    <a:pt x="33522" y="21436"/>
                    <a:pt x="33207" y="21499"/>
                  </a:cubicBezTo>
                  <a:cubicBezTo>
                    <a:pt x="33144" y="21247"/>
                    <a:pt x="33207" y="20932"/>
                    <a:pt x="33459" y="20743"/>
                  </a:cubicBezTo>
                  <a:cubicBezTo>
                    <a:pt x="34782" y="19294"/>
                    <a:pt x="36295" y="17845"/>
                    <a:pt x="37555" y="16332"/>
                  </a:cubicBezTo>
                  <a:cubicBezTo>
                    <a:pt x="39382" y="14190"/>
                    <a:pt x="41272" y="12048"/>
                    <a:pt x="42281" y="9275"/>
                  </a:cubicBezTo>
                  <a:cubicBezTo>
                    <a:pt x="43037" y="7070"/>
                    <a:pt x="41524" y="4676"/>
                    <a:pt x="39193" y="4487"/>
                  </a:cubicBezTo>
                  <a:cubicBezTo>
                    <a:pt x="39082" y="4481"/>
                    <a:pt x="38971" y="4479"/>
                    <a:pt x="38861" y="4479"/>
                  </a:cubicBezTo>
                  <a:cubicBezTo>
                    <a:pt x="37659" y="4479"/>
                    <a:pt x="36514" y="4791"/>
                    <a:pt x="35475" y="5369"/>
                  </a:cubicBezTo>
                  <a:cubicBezTo>
                    <a:pt x="35034" y="5621"/>
                    <a:pt x="34656" y="5936"/>
                    <a:pt x="34152" y="6188"/>
                  </a:cubicBezTo>
                  <a:lnTo>
                    <a:pt x="33648" y="5117"/>
                  </a:lnTo>
                  <a:cubicBezTo>
                    <a:pt x="32703" y="3037"/>
                    <a:pt x="31002" y="1399"/>
                    <a:pt x="28859" y="517"/>
                  </a:cubicBezTo>
                  <a:cubicBezTo>
                    <a:pt x="27960" y="169"/>
                    <a:pt x="27133" y="1"/>
                    <a:pt x="26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3064;p67">
              <a:extLst>
                <a:ext uri="{FF2B5EF4-FFF2-40B4-BE49-F238E27FC236}">
                  <a16:creationId xmlns:a16="http://schemas.microsoft.com/office/drawing/2014/main" id="{A1D98F46-6B3D-4964-8E1D-BC725BEC4764}"/>
                </a:ext>
              </a:extLst>
            </p:cNvPr>
            <p:cNvSpPr/>
            <p:nvPr/>
          </p:nvSpPr>
          <p:spPr>
            <a:xfrm>
              <a:off x="1166310" y="3280447"/>
              <a:ext cx="23940" cy="17953"/>
            </a:xfrm>
            <a:custGeom>
              <a:avLst/>
              <a:gdLst/>
              <a:ahLst/>
              <a:cxnLst/>
              <a:rect l="l" t="t" r="r" b="b"/>
              <a:pathLst>
                <a:path w="3467" h="2600" extrusionOk="0">
                  <a:moveTo>
                    <a:pt x="1791" y="0"/>
                  </a:moveTo>
                  <a:cubicBezTo>
                    <a:pt x="1428" y="0"/>
                    <a:pt x="1081" y="123"/>
                    <a:pt x="820" y="331"/>
                  </a:cubicBezTo>
                  <a:cubicBezTo>
                    <a:pt x="379" y="583"/>
                    <a:pt x="1" y="962"/>
                    <a:pt x="1" y="1466"/>
                  </a:cubicBezTo>
                  <a:cubicBezTo>
                    <a:pt x="64" y="1718"/>
                    <a:pt x="253" y="2033"/>
                    <a:pt x="505" y="2159"/>
                  </a:cubicBezTo>
                  <a:cubicBezTo>
                    <a:pt x="820" y="2474"/>
                    <a:pt x="1198" y="2600"/>
                    <a:pt x="1576" y="2600"/>
                  </a:cubicBezTo>
                  <a:cubicBezTo>
                    <a:pt x="1891" y="2474"/>
                    <a:pt x="2206" y="2285"/>
                    <a:pt x="2395" y="2033"/>
                  </a:cubicBezTo>
                  <a:cubicBezTo>
                    <a:pt x="2406" y="2015"/>
                    <a:pt x="2416" y="1998"/>
                    <a:pt x="2426" y="1980"/>
                  </a:cubicBezTo>
                  <a:lnTo>
                    <a:pt x="2426" y="1980"/>
                  </a:lnTo>
                  <a:lnTo>
                    <a:pt x="2332" y="2222"/>
                  </a:lnTo>
                  <a:cubicBezTo>
                    <a:pt x="3466" y="1781"/>
                    <a:pt x="3214" y="79"/>
                    <a:pt x="2017" y="16"/>
                  </a:cubicBezTo>
                  <a:cubicBezTo>
                    <a:pt x="1941" y="6"/>
                    <a:pt x="1866" y="0"/>
                    <a:pt x="1791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3065;p67">
              <a:extLst>
                <a:ext uri="{FF2B5EF4-FFF2-40B4-BE49-F238E27FC236}">
                  <a16:creationId xmlns:a16="http://schemas.microsoft.com/office/drawing/2014/main" id="{BC5E7F80-150E-433F-B6ED-66D8A7E3AF31}"/>
                </a:ext>
              </a:extLst>
            </p:cNvPr>
            <p:cNvSpPr/>
            <p:nvPr/>
          </p:nvSpPr>
          <p:spPr>
            <a:xfrm>
              <a:off x="1099310" y="3263592"/>
              <a:ext cx="23498" cy="17843"/>
            </a:xfrm>
            <a:custGeom>
              <a:avLst/>
              <a:gdLst/>
              <a:ahLst/>
              <a:cxnLst/>
              <a:rect l="l" t="t" r="r" b="b"/>
              <a:pathLst>
                <a:path w="3403" h="2584" extrusionOk="0">
                  <a:moveTo>
                    <a:pt x="1953" y="0"/>
                  </a:moveTo>
                  <a:cubicBezTo>
                    <a:pt x="1512" y="0"/>
                    <a:pt x="1134" y="126"/>
                    <a:pt x="756" y="315"/>
                  </a:cubicBezTo>
                  <a:cubicBezTo>
                    <a:pt x="378" y="567"/>
                    <a:pt x="0" y="945"/>
                    <a:pt x="0" y="1449"/>
                  </a:cubicBezTo>
                  <a:cubicBezTo>
                    <a:pt x="63" y="1701"/>
                    <a:pt x="189" y="2016"/>
                    <a:pt x="441" y="2142"/>
                  </a:cubicBezTo>
                  <a:cubicBezTo>
                    <a:pt x="756" y="2457"/>
                    <a:pt x="1134" y="2583"/>
                    <a:pt x="1575" y="2583"/>
                  </a:cubicBezTo>
                  <a:cubicBezTo>
                    <a:pt x="1890" y="2520"/>
                    <a:pt x="2142" y="2268"/>
                    <a:pt x="2332" y="2016"/>
                  </a:cubicBezTo>
                  <a:cubicBezTo>
                    <a:pt x="2383" y="1931"/>
                    <a:pt x="2430" y="1850"/>
                    <a:pt x="2473" y="1771"/>
                  </a:cubicBezTo>
                  <a:lnTo>
                    <a:pt x="2473" y="1771"/>
                  </a:lnTo>
                  <a:lnTo>
                    <a:pt x="2268" y="2205"/>
                  </a:lnTo>
                  <a:cubicBezTo>
                    <a:pt x="3403" y="1764"/>
                    <a:pt x="3151" y="126"/>
                    <a:pt x="1953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3066;p67">
              <a:extLst>
                <a:ext uri="{FF2B5EF4-FFF2-40B4-BE49-F238E27FC236}">
                  <a16:creationId xmlns:a16="http://schemas.microsoft.com/office/drawing/2014/main" id="{9E805A43-43E0-4381-A340-C78E1492E942}"/>
                </a:ext>
              </a:extLst>
            </p:cNvPr>
            <p:cNvSpPr/>
            <p:nvPr/>
          </p:nvSpPr>
          <p:spPr>
            <a:xfrm>
              <a:off x="1137164" y="3254015"/>
              <a:ext cx="23933" cy="17849"/>
            </a:xfrm>
            <a:custGeom>
              <a:avLst/>
              <a:gdLst/>
              <a:ahLst/>
              <a:cxnLst/>
              <a:rect l="l" t="t" r="r" b="b"/>
              <a:pathLst>
                <a:path w="3466" h="2585" extrusionOk="0">
                  <a:moveTo>
                    <a:pt x="2016" y="1"/>
                  </a:moveTo>
                  <a:cubicBezTo>
                    <a:pt x="1575" y="1"/>
                    <a:pt x="1134" y="127"/>
                    <a:pt x="819" y="379"/>
                  </a:cubicBezTo>
                  <a:cubicBezTo>
                    <a:pt x="378" y="568"/>
                    <a:pt x="0" y="946"/>
                    <a:pt x="0" y="1450"/>
                  </a:cubicBezTo>
                  <a:cubicBezTo>
                    <a:pt x="63" y="1702"/>
                    <a:pt x="252" y="2017"/>
                    <a:pt x="504" y="2143"/>
                  </a:cubicBezTo>
                  <a:cubicBezTo>
                    <a:pt x="819" y="2458"/>
                    <a:pt x="1197" y="2584"/>
                    <a:pt x="1575" y="2584"/>
                  </a:cubicBezTo>
                  <a:cubicBezTo>
                    <a:pt x="1953" y="2521"/>
                    <a:pt x="2205" y="2269"/>
                    <a:pt x="2394" y="2017"/>
                  </a:cubicBezTo>
                  <a:cubicBezTo>
                    <a:pt x="2411" y="1989"/>
                    <a:pt x="2427" y="1962"/>
                    <a:pt x="2443" y="1935"/>
                  </a:cubicBezTo>
                  <a:lnTo>
                    <a:pt x="2443" y="1935"/>
                  </a:lnTo>
                  <a:lnTo>
                    <a:pt x="2331" y="2206"/>
                  </a:lnTo>
                  <a:cubicBezTo>
                    <a:pt x="3466" y="1765"/>
                    <a:pt x="3214" y="64"/>
                    <a:pt x="2016" y="1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3067;p67">
              <a:extLst>
                <a:ext uri="{FF2B5EF4-FFF2-40B4-BE49-F238E27FC236}">
                  <a16:creationId xmlns:a16="http://schemas.microsoft.com/office/drawing/2014/main" id="{18312C05-4455-4460-8827-67670FC8AAC6}"/>
                </a:ext>
              </a:extLst>
            </p:cNvPr>
            <p:cNvSpPr/>
            <p:nvPr/>
          </p:nvSpPr>
          <p:spPr>
            <a:xfrm>
              <a:off x="1147169" y="3308406"/>
              <a:ext cx="23933" cy="17843"/>
            </a:xfrm>
            <a:custGeom>
              <a:avLst/>
              <a:gdLst/>
              <a:ahLst/>
              <a:cxnLst/>
              <a:rect l="l" t="t" r="r" b="b"/>
              <a:pathLst>
                <a:path w="3466" h="2584" extrusionOk="0">
                  <a:moveTo>
                    <a:pt x="2017" y="0"/>
                  </a:moveTo>
                  <a:cubicBezTo>
                    <a:pt x="1575" y="0"/>
                    <a:pt x="1134" y="126"/>
                    <a:pt x="819" y="378"/>
                  </a:cubicBezTo>
                  <a:cubicBezTo>
                    <a:pt x="378" y="567"/>
                    <a:pt x="0" y="945"/>
                    <a:pt x="0" y="1449"/>
                  </a:cubicBezTo>
                  <a:cubicBezTo>
                    <a:pt x="63" y="1764"/>
                    <a:pt x="252" y="2016"/>
                    <a:pt x="504" y="2142"/>
                  </a:cubicBezTo>
                  <a:cubicBezTo>
                    <a:pt x="756" y="2457"/>
                    <a:pt x="1197" y="2583"/>
                    <a:pt x="1575" y="2583"/>
                  </a:cubicBezTo>
                  <a:cubicBezTo>
                    <a:pt x="1891" y="2520"/>
                    <a:pt x="2206" y="2268"/>
                    <a:pt x="2395" y="2016"/>
                  </a:cubicBezTo>
                  <a:cubicBezTo>
                    <a:pt x="2411" y="1988"/>
                    <a:pt x="2428" y="1961"/>
                    <a:pt x="2443" y="1934"/>
                  </a:cubicBezTo>
                  <a:lnTo>
                    <a:pt x="2443" y="1934"/>
                  </a:lnTo>
                  <a:lnTo>
                    <a:pt x="2332" y="2205"/>
                  </a:lnTo>
                  <a:cubicBezTo>
                    <a:pt x="3466" y="1764"/>
                    <a:pt x="3214" y="126"/>
                    <a:pt x="2017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3068;p67">
              <a:extLst>
                <a:ext uri="{FF2B5EF4-FFF2-40B4-BE49-F238E27FC236}">
                  <a16:creationId xmlns:a16="http://schemas.microsoft.com/office/drawing/2014/main" id="{32DA2B30-AD7E-4272-8C65-AAB9610175B6}"/>
                </a:ext>
              </a:extLst>
            </p:cNvPr>
            <p:cNvSpPr/>
            <p:nvPr/>
          </p:nvSpPr>
          <p:spPr>
            <a:xfrm>
              <a:off x="1118016" y="3288388"/>
              <a:ext cx="21765" cy="22766"/>
            </a:xfrm>
            <a:custGeom>
              <a:avLst/>
              <a:gdLst/>
              <a:ahLst/>
              <a:cxnLst/>
              <a:rect l="l" t="t" r="r" b="b"/>
              <a:pathLst>
                <a:path w="3152" h="3297" extrusionOk="0">
                  <a:moveTo>
                    <a:pt x="1891" y="1"/>
                  </a:moveTo>
                  <a:cubicBezTo>
                    <a:pt x="1387" y="64"/>
                    <a:pt x="946" y="316"/>
                    <a:pt x="631" y="694"/>
                  </a:cubicBezTo>
                  <a:cubicBezTo>
                    <a:pt x="253" y="1009"/>
                    <a:pt x="1" y="1513"/>
                    <a:pt x="1" y="2017"/>
                  </a:cubicBezTo>
                  <a:cubicBezTo>
                    <a:pt x="1" y="2143"/>
                    <a:pt x="64" y="2332"/>
                    <a:pt x="127" y="2458"/>
                  </a:cubicBezTo>
                  <a:cubicBezTo>
                    <a:pt x="190" y="2710"/>
                    <a:pt x="379" y="2962"/>
                    <a:pt x="568" y="3088"/>
                  </a:cubicBezTo>
                  <a:cubicBezTo>
                    <a:pt x="752" y="3236"/>
                    <a:pt x="958" y="3297"/>
                    <a:pt x="1161" y="3297"/>
                  </a:cubicBezTo>
                  <a:cubicBezTo>
                    <a:pt x="1304" y="3297"/>
                    <a:pt x="1445" y="3266"/>
                    <a:pt x="1576" y="3214"/>
                  </a:cubicBezTo>
                  <a:cubicBezTo>
                    <a:pt x="2143" y="3025"/>
                    <a:pt x="2647" y="2647"/>
                    <a:pt x="2899" y="2080"/>
                  </a:cubicBezTo>
                  <a:cubicBezTo>
                    <a:pt x="3151" y="1513"/>
                    <a:pt x="3088" y="883"/>
                    <a:pt x="2773" y="379"/>
                  </a:cubicBezTo>
                  <a:lnTo>
                    <a:pt x="2773" y="757"/>
                  </a:lnTo>
                  <a:cubicBezTo>
                    <a:pt x="2647" y="379"/>
                    <a:pt x="2269" y="64"/>
                    <a:pt x="1891" y="1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" name="Google Shape;3062;p67">
            <a:extLst>
              <a:ext uri="{FF2B5EF4-FFF2-40B4-BE49-F238E27FC236}">
                <a16:creationId xmlns:a16="http://schemas.microsoft.com/office/drawing/2014/main" id="{FB5A114F-4DEA-4709-B6ED-84ADF7DB4E8B}"/>
              </a:ext>
            </a:extLst>
          </p:cNvPr>
          <p:cNvGrpSpPr/>
          <p:nvPr/>
        </p:nvGrpSpPr>
        <p:grpSpPr>
          <a:xfrm>
            <a:off x="7733084" y="411054"/>
            <a:ext cx="825466" cy="723713"/>
            <a:chOff x="957903" y="3124712"/>
            <a:chExt cx="401160" cy="351692"/>
          </a:xfrm>
        </p:grpSpPr>
        <p:sp>
          <p:nvSpPr>
            <p:cNvPr id="266" name="Google Shape;3063;p67">
              <a:extLst>
                <a:ext uri="{FF2B5EF4-FFF2-40B4-BE49-F238E27FC236}">
                  <a16:creationId xmlns:a16="http://schemas.microsoft.com/office/drawing/2014/main" id="{977F9B1A-1D4C-45DD-B4C5-6A5381F5A005}"/>
                </a:ext>
              </a:extLst>
            </p:cNvPr>
            <p:cNvSpPr/>
            <p:nvPr/>
          </p:nvSpPr>
          <p:spPr>
            <a:xfrm>
              <a:off x="957903" y="3124712"/>
              <a:ext cx="401160" cy="351692"/>
            </a:xfrm>
            <a:custGeom>
              <a:avLst/>
              <a:gdLst/>
              <a:ahLst/>
              <a:cxnLst/>
              <a:rect l="l" t="t" r="r" b="b"/>
              <a:pathLst>
                <a:path w="58097" h="50933" extrusionOk="0">
                  <a:moveTo>
                    <a:pt x="26373" y="1"/>
                  </a:moveTo>
                  <a:cubicBezTo>
                    <a:pt x="24790" y="1"/>
                    <a:pt x="23496" y="730"/>
                    <a:pt x="22432" y="2092"/>
                  </a:cubicBezTo>
                  <a:cubicBezTo>
                    <a:pt x="21172" y="3667"/>
                    <a:pt x="21109" y="5495"/>
                    <a:pt x="21424" y="7322"/>
                  </a:cubicBezTo>
                  <a:cubicBezTo>
                    <a:pt x="21865" y="10220"/>
                    <a:pt x="22495" y="13056"/>
                    <a:pt x="23000" y="15954"/>
                  </a:cubicBezTo>
                  <a:cubicBezTo>
                    <a:pt x="23189" y="16963"/>
                    <a:pt x="23378" y="17971"/>
                    <a:pt x="23504" y="19105"/>
                  </a:cubicBezTo>
                  <a:cubicBezTo>
                    <a:pt x="21550" y="17908"/>
                    <a:pt x="19723" y="16710"/>
                    <a:pt x="17770" y="15765"/>
                  </a:cubicBezTo>
                  <a:cubicBezTo>
                    <a:pt x="14747" y="14202"/>
                    <a:pt x="11638" y="13242"/>
                    <a:pt x="8300" y="13242"/>
                  </a:cubicBezTo>
                  <a:cubicBezTo>
                    <a:pt x="7603" y="13242"/>
                    <a:pt x="6895" y="13284"/>
                    <a:pt x="6176" y="13371"/>
                  </a:cubicBezTo>
                  <a:cubicBezTo>
                    <a:pt x="3845" y="13686"/>
                    <a:pt x="2458" y="15702"/>
                    <a:pt x="3466" y="17782"/>
                  </a:cubicBezTo>
                  <a:cubicBezTo>
                    <a:pt x="3845" y="18475"/>
                    <a:pt x="4349" y="19105"/>
                    <a:pt x="5042" y="19609"/>
                  </a:cubicBezTo>
                  <a:cubicBezTo>
                    <a:pt x="5798" y="20302"/>
                    <a:pt x="6743" y="20932"/>
                    <a:pt x="7688" y="21562"/>
                  </a:cubicBezTo>
                  <a:cubicBezTo>
                    <a:pt x="7499" y="21688"/>
                    <a:pt x="7310" y="21814"/>
                    <a:pt x="7121" y="21877"/>
                  </a:cubicBezTo>
                  <a:cubicBezTo>
                    <a:pt x="5105" y="22381"/>
                    <a:pt x="3277" y="23327"/>
                    <a:pt x="1702" y="24650"/>
                  </a:cubicBezTo>
                  <a:cubicBezTo>
                    <a:pt x="1" y="26162"/>
                    <a:pt x="190" y="28493"/>
                    <a:pt x="2206" y="29501"/>
                  </a:cubicBezTo>
                  <a:cubicBezTo>
                    <a:pt x="3340" y="30006"/>
                    <a:pt x="4538" y="30321"/>
                    <a:pt x="5735" y="30510"/>
                  </a:cubicBezTo>
                  <a:cubicBezTo>
                    <a:pt x="6238" y="30542"/>
                    <a:pt x="6743" y="30557"/>
                    <a:pt x="7249" y="30557"/>
                  </a:cubicBezTo>
                  <a:cubicBezTo>
                    <a:pt x="9720" y="30557"/>
                    <a:pt x="12213" y="30181"/>
                    <a:pt x="14619" y="29501"/>
                  </a:cubicBezTo>
                  <a:lnTo>
                    <a:pt x="19786" y="28115"/>
                  </a:lnTo>
                  <a:lnTo>
                    <a:pt x="19093" y="29060"/>
                  </a:lnTo>
                  <a:cubicBezTo>
                    <a:pt x="17203" y="31581"/>
                    <a:pt x="15186" y="34038"/>
                    <a:pt x="13548" y="36685"/>
                  </a:cubicBezTo>
                  <a:cubicBezTo>
                    <a:pt x="12099" y="38953"/>
                    <a:pt x="11406" y="41536"/>
                    <a:pt x="12477" y="44246"/>
                  </a:cubicBezTo>
                  <a:cubicBezTo>
                    <a:pt x="12976" y="45632"/>
                    <a:pt x="14842" y="46970"/>
                    <a:pt x="16356" y="46970"/>
                  </a:cubicBezTo>
                  <a:cubicBezTo>
                    <a:pt x="16562" y="46970"/>
                    <a:pt x="16762" y="46945"/>
                    <a:pt x="16951" y="46892"/>
                  </a:cubicBezTo>
                  <a:cubicBezTo>
                    <a:pt x="18148" y="46514"/>
                    <a:pt x="19345" y="45947"/>
                    <a:pt x="20542" y="45380"/>
                  </a:cubicBezTo>
                  <a:cubicBezTo>
                    <a:pt x="20857" y="46514"/>
                    <a:pt x="21235" y="47711"/>
                    <a:pt x="21676" y="48908"/>
                  </a:cubicBezTo>
                  <a:cubicBezTo>
                    <a:pt x="22061" y="49897"/>
                    <a:pt x="24072" y="50933"/>
                    <a:pt x="25208" y="50933"/>
                  </a:cubicBezTo>
                  <a:cubicBezTo>
                    <a:pt x="25376" y="50933"/>
                    <a:pt x="25524" y="50910"/>
                    <a:pt x="25646" y="50862"/>
                  </a:cubicBezTo>
                  <a:cubicBezTo>
                    <a:pt x="26654" y="50484"/>
                    <a:pt x="27599" y="49917"/>
                    <a:pt x="28418" y="49161"/>
                  </a:cubicBezTo>
                  <a:cubicBezTo>
                    <a:pt x="31758" y="45443"/>
                    <a:pt x="32829" y="40906"/>
                    <a:pt x="32073" y="35991"/>
                  </a:cubicBezTo>
                  <a:cubicBezTo>
                    <a:pt x="31821" y="34164"/>
                    <a:pt x="31317" y="32400"/>
                    <a:pt x="30876" y="30510"/>
                  </a:cubicBezTo>
                  <a:lnTo>
                    <a:pt x="30876" y="30510"/>
                  </a:lnTo>
                  <a:cubicBezTo>
                    <a:pt x="31947" y="31014"/>
                    <a:pt x="32892" y="31518"/>
                    <a:pt x="33900" y="31896"/>
                  </a:cubicBezTo>
                  <a:cubicBezTo>
                    <a:pt x="39382" y="34227"/>
                    <a:pt x="45242" y="35424"/>
                    <a:pt x="51228" y="35487"/>
                  </a:cubicBezTo>
                  <a:cubicBezTo>
                    <a:pt x="52740" y="35487"/>
                    <a:pt x="54189" y="35172"/>
                    <a:pt x="55639" y="34668"/>
                  </a:cubicBezTo>
                  <a:cubicBezTo>
                    <a:pt x="57214" y="34101"/>
                    <a:pt x="58096" y="32148"/>
                    <a:pt x="57529" y="30888"/>
                  </a:cubicBezTo>
                  <a:cubicBezTo>
                    <a:pt x="57214" y="30132"/>
                    <a:pt x="56710" y="29501"/>
                    <a:pt x="56143" y="28934"/>
                  </a:cubicBezTo>
                  <a:cubicBezTo>
                    <a:pt x="54694" y="27485"/>
                    <a:pt x="52929" y="26477"/>
                    <a:pt x="50976" y="25973"/>
                  </a:cubicBezTo>
                  <a:cubicBezTo>
                    <a:pt x="51291" y="25595"/>
                    <a:pt x="51543" y="25280"/>
                    <a:pt x="51795" y="24965"/>
                  </a:cubicBezTo>
                  <a:cubicBezTo>
                    <a:pt x="52929" y="23705"/>
                    <a:pt x="52992" y="22822"/>
                    <a:pt x="51795" y="21625"/>
                  </a:cubicBezTo>
                  <a:cubicBezTo>
                    <a:pt x="49679" y="19354"/>
                    <a:pt x="47097" y="18478"/>
                    <a:pt x="44259" y="18478"/>
                  </a:cubicBezTo>
                  <a:cubicBezTo>
                    <a:pt x="43632" y="18478"/>
                    <a:pt x="42993" y="18521"/>
                    <a:pt x="42344" y="18601"/>
                  </a:cubicBezTo>
                  <a:cubicBezTo>
                    <a:pt x="39508" y="19042"/>
                    <a:pt x="36736" y="19924"/>
                    <a:pt x="34152" y="21184"/>
                  </a:cubicBezTo>
                  <a:cubicBezTo>
                    <a:pt x="33837" y="21310"/>
                    <a:pt x="33522" y="21436"/>
                    <a:pt x="33207" y="21499"/>
                  </a:cubicBezTo>
                  <a:cubicBezTo>
                    <a:pt x="33144" y="21247"/>
                    <a:pt x="33207" y="20932"/>
                    <a:pt x="33459" y="20743"/>
                  </a:cubicBezTo>
                  <a:cubicBezTo>
                    <a:pt x="34782" y="19294"/>
                    <a:pt x="36295" y="17845"/>
                    <a:pt x="37555" y="16332"/>
                  </a:cubicBezTo>
                  <a:cubicBezTo>
                    <a:pt x="39382" y="14190"/>
                    <a:pt x="41272" y="12048"/>
                    <a:pt x="42281" y="9275"/>
                  </a:cubicBezTo>
                  <a:cubicBezTo>
                    <a:pt x="43037" y="7070"/>
                    <a:pt x="41524" y="4676"/>
                    <a:pt x="39193" y="4487"/>
                  </a:cubicBezTo>
                  <a:cubicBezTo>
                    <a:pt x="39082" y="4481"/>
                    <a:pt x="38971" y="4479"/>
                    <a:pt x="38861" y="4479"/>
                  </a:cubicBezTo>
                  <a:cubicBezTo>
                    <a:pt x="37659" y="4479"/>
                    <a:pt x="36514" y="4791"/>
                    <a:pt x="35475" y="5369"/>
                  </a:cubicBezTo>
                  <a:cubicBezTo>
                    <a:pt x="35034" y="5621"/>
                    <a:pt x="34656" y="5936"/>
                    <a:pt x="34152" y="6188"/>
                  </a:cubicBezTo>
                  <a:lnTo>
                    <a:pt x="33648" y="5117"/>
                  </a:lnTo>
                  <a:cubicBezTo>
                    <a:pt x="32703" y="3037"/>
                    <a:pt x="31002" y="1399"/>
                    <a:pt x="28859" y="517"/>
                  </a:cubicBezTo>
                  <a:cubicBezTo>
                    <a:pt x="27960" y="169"/>
                    <a:pt x="27133" y="1"/>
                    <a:pt x="26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3064;p67">
              <a:extLst>
                <a:ext uri="{FF2B5EF4-FFF2-40B4-BE49-F238E27FC236}">
                  <a16:creationId xmlns:a16="http://schemas.microsoft.com/office/drawing/2014/main" id="{159E7828-DAFF-4CA6-85B5-95AF7F6C1671}"/>
                </a:ext>
              </a:extLst>
            </p:cNvPr>
            <p:cNvSpPr/>
            <p:nvPr/>
          </p:nvSpPr>
          <p:spPr>
            <a:xfrm>
              <a:off x="1166310" y="3280447"/>
              <a:ext cx="23940" cy="17953"/>
            </a:xfrm>
            <a:custGeom>
              <a:avLst/>
              <a:gdLst/>
              <a:ahLst/>
              <a:cxnLst/>
              <a:rect l="l" t="t" r="r" b="b"/>
              <a:pathLst>
                <a:path w="3467" h="2600" extrusionOk="0">
                  <a:moveTo>
                    <a:pt x="1791" y="0"/>
                  </a:moveTo>
                  <a:cubicBezTo>
                    <a:pt x="1428" y="0"/>
                    <a:pt x="1081" y="123"/>
                    <a:pt x="820" y="331"/>
                  </a:cubicBezTo>
                  <a:cubicBezTo>
                    <a:pt x="379" y="583"/>
                    <a:pt x="1" y="962"/>
                    <a:pt x="1" y="1466"/>
                  </a:cubicBezTo>
                  <a:cubicBezTo>
                    <a:pt x="64" y="1718"/>
                    <a:pt x="253" y="2033"/>
                    <a:pt x="505" y="2159"/>
                  </a:cubicBezTo>
                  <a:cubicBezTo>
                    <a:pt x="820" y="2474"/>
                    <a:pt x="1198" y="2600"/>
                    <a:pt x="1576" y="2600"/>
                  </a:cubicBezTo>
                  <a:cubicBezTo>
                    <a:pt x="1891" y="2474"/>
                    <a:pt x="2206" y="2285"/>
                    <a:pt x="2395" y="2033"/>
                  </a:cubicBezTo>
                  <a:cubicBezTo>
                    <a:pt x="2406" y="2015"/>
                    <a:pt x="2416" y="1998"/>
                    <a:pt x="2426" y="1980"/>
                  </a:cubicBezTo>
                  <a:lnTo>
                    <a:pt x="2426" y="1980"/>
                  </a:lnTo>
                  <a:lnTo>
                    <a:pt x="2332" y="2222"/>
                  </a:lnTo>
                  <a:cubicBezTo>
                    <a:pt x="3466" y="1781"/>
                    <a:pt x="3214" y="79"/>
                    <a:pt x="2017" y="16"/>
                  </a:cubicBezTo>
                  <a:cubicBezTo>
                    <a:pt x="1941" y="6"/>
                    <a:pt x="1866" y="0"/>
                    <a:pt x="1791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3065;p67">
              <a:extLst>
                <a:ext uri="{FF2B5EF4-FFF2-40B4-BE49-F238E27FC236}">
                  <a16:creationId xmlns:a16="http://schemas.microsoft.com/office/drawing/2014/main" id="{ABA54033-A715-484A-9B30-593FC8F9267F}"/>
                </a:ext>
              </a:extLst>
            </p:cNvPr>
            <p:cNvSpPr/>
            <p:nvPr/>
          </p:nvSpPr>
          <p:spPr>
            <a:xfrm>
              <a:off x="1099310" y="3263592"/>
              <a:ext cx="23498" cy="17843"/>
            </a:xfrm>
            <a:custGeom>
              <a:avLst/>
              <a:gdLst/>
              <a:ahLst/>
              <a:cxnLst/>
              <a:rect l="l" t="t" r="r" b="b"/>
              <a:pathLst>
                <a:path w="3403" h="2584" extrusionOk="0">
                  <a:moveTo>
                    <a:pt x="1953" y="0"/>
                  </a:moveTo>
                  <a:cubicBezTo>
                    <a:pt x="1512" y="0"/>
                    <a:pt x="1134" y="126"/>
                    <a:pt x="756" y="315"/>
                  </a:cubicBezTo>
                  <a:cubicBezTo>
                    <a:pt x="378" y="567"/>
                    <a:pt x="0" y="945"/>
                    <a:pt x="0" y="1449"/>
                  </a:cubicBezTo>
                  <a:cubicBezTo>
                    <a:pt x="63" y="1701"/>
                    <a:pt x="189" y="2016"/>
                    <a:pt x="441" y="2142"/>
                  </a:cubicBezTo>
                  <a:cubicBezTo>
                    <a:pt x="756" y="2457"/>
                    <a:pt x="1134" y="2583"/>
                    <a:pt x="1575" y="2583"/>
                  </a:cubicBezTo>
                  <a:cubicBezTo>
                    <a:pt x="1890" y="2520"/>
                    <a:pt x="2142" y="2268"/>
                    <a:pt x="2332" y="2016"/>
                  </a:cubicBezTo>
                  <a:cubicBezTo>
                    <a:pt x="2383" y="1931"/>
                    <a:pt x="2430" y="1850"/>
                    <a:pt x="2473" y="1771"/>
                  </a:cubicBezTo>
                  <a:lnTo>
                    <a:pt x="2473" y="1771"/>
                  </a:lnTo>
                  <a:lnTo>
                    <a:pt x="2268" y="2205"/>
                  </a:lnTo>
                  <a:cubicBezTo>
                    <a:pt x="3403" y="1764"/>
                    <a:pt x="3151" y="126"/>
                    <a:pt x="1953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3066;p67">
              <a:extLst>
                <a:ext uri="{FF2B5EF4-FFF2-40B4-BE49-F238E27FC236}">
                  <a16:creationId xmlns:a16="http://schemas.microsoft.com/office/drawing/2014/main" id="{0CB5EE26-2ED4-4F9F-8971-45E84476A87C}"/>
                </a:ext>
              </a:extLst>
            </p:cNvPr>
            <p:cNvSpPr/>
            <p:nvPr/>
          </p:nvSpPr>
          <p:spPr>
            <a:xfrm>
              <a:off x="1137164" y="3254015"/>
              <a:ext cx="23933" cy="17849"/>
            </a:xfrm>
            <a:custGeom>
              <a:avLst/>
              <a:gdLst/>
              <a:ahLst/>
              <a:cxnLst/>
              <a:rect l="l" t="t" r="r" b="b"/>
              <a:pathLst>
                <a:path w="3466" h="2585" extrusionOk="0">
                  <a:moveTo>
                    <a:pt x="2016" y="1"/>
                  </a:moveTo>
                  <a:cubicBezTo>
                    <a:pt x="1575" y="1"/>
                    <a:pt x="1134" y="127"/>
                    <a:pt x="819" y="379"/>
                  </a:cubicBezTo>
                  <a:cubicBezTo>
                    <a:pt x="378" y="568"/>
                    <a:pt x="0" y="946"/>
                    <a:pt x="0" y="1450"/>
                  </a:cubicBezTo>
                  <a:cubicBezTo>
                    <a:pt x="63" y="1702"/>
                    <a:pt x="252" y="2017"/>
                    <a:pt x="504" y="2143"/>
                  </a:cubicBezTo>
                  <a:cubicBezTo>
                    <a:pt x="819" y="2458"/>
                    <a:pt x="1197" y="2584"/>
                    <a:pt x="1575" y="2584"/>
                  </a:cubicBezTo>
                  <a:cubicBezTo>
                    <a:pt x="1953" y="2521"/>
                    <a:pt x="2205" y="2269"/>
                    <a:pt x="2394" y="2017"/>
                  </a:cubicBezTo>
                  <a:cubicBezTo>
                    <a:pt x="2411" y="1989"/>
                    <a:pt x="2427" y="1962"/>
                    <a:pt x="2443" y="1935"/>
                  </a:cubicBezTo>
                  <a:lnTo>
                    <a:pt x="2443" y="1935"/>
                  </a:lnTo>
                  <a:lnTo>
                    <a:pt x="2331" y="2206"/>
                  </a:lnTo>
                  <a:cubicBezTo>
                    <a:pt x="3466" y="1765"/>
                    <a:pt x="3214" y="64"/>
                    <a:pt x="2016" y="1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3067;p67">
              <a:extLst>
                <a:ext uri="{FF2B5EF4-FFF2-40B4-BE49-F238E27FC236}">
                  <a16:creationId xmlns:a16="http://schemas.microsoft.com/office/drawing/2014/main" id="{E9BF2632-689E-433E-9A51-58AB83C401AC}"/>
                </a:ext>
              </a:extLst>
            </p:cNvPr>
            <p:cNvSpPr/>
            <p:nvPr/>
          </p:nvSpPr>
          <p:spPr>
            <a:xfrm>
              <a:off x="1147169" y="3308406"/>
              <a:ext cx="23933" cy="17843"/>
            </a:xfrm>
            <a:custGeom>
              <a:avLst/>
              <a:gdLst/>
              <a:ahLst/>
              <a:cxnLst/>
              <a:rect l="l" t="t" r="r" b="b"/>
              <a:pathLst>
                <a:path w="3466" h="2584" extrusionOk="0">
                  <a:moveTo>
                    <a:pt x="2017" y="0"/>
                  </a:moveTo>
                  <a:cubicBezTo>
                    <a:pt x="1575" y="0"/>
                    <a:pt x="1134" y="126"/>
                    <a:pt x="819" y="378"/>
                  </a:cubicBezTo>
                  <a:cubicBezTo>
                    <a:pt x="378" y="567"/>
                    <a:pt x="0" y="945"/>
                    <a:pt x="0" y="1449"/>
                  </a:cubicBezTo>
                  <a:cubicBezTo>
                    <a:pt x="63" y="1764"/>
                    <a:pt x="252" y="2016"/>
                    <a:pt x="504" y="2142"/>
                  </a:cubicBezTo>
                  <a:cubicBezTo>
                    <a:pt x="756" y="2457"/>
                    <a:pt x="1197" y="2583"/>
                    <a:pt x="1575" y="2583"/>
                  </a:cubicBezTo>
                  <a:cubicBezTo>
                    <a:pt x="1891" y="2520"/>
                    <a:pt x="2206" y="2268"/>
                    <a:pt x="2395" y="2016"/>
                  </a:cubicBezTo>
                  <a:cubicBezTo>
                    <a:pt x="2411" y="1988"/>
                    <a:pt x="2428" y="1961"/>
                    <a:pt x="2443" y="1934"/>
                  </a:cubicBezTo>
                  <a:lnTo>
                    <a:pt x="2443" y="1934"/>
                  </a:lnTo>
                  <a:lnTo>
                    <a:pt x="2332" y="2205"/>
                  </a:lnTo>
                  <a:cubicBezTo>
                    <a:pt x="3466" y="1764"/>
                    <a:pt x="3214" y="126"/>
                    <a:pt x="2017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3068;p67">
              <a:extLst>
                <a:ext uri="{FF2B5EF4-FFF2-40B4-BE49-F238E27FC236}">
                  <a16:creationId xmlns:a16="http://schemas.microsoft.com/office/drawing/2014/main" id="{E935F91B-14A7-4988-8C6E-03433837D550}"/>
                </a:ext>
              </a:extLst>
            </p:cNvPr>
            <p:cNvSpPr/>
            <p:nvPr/>
          </p:nvSpPr>
          <p:spPr>
            <a:xfrm>
              <a:off x="1118016" y="3288388"/>
              <a:ext cx="21765" cy="22766"/>
            </a:xfrm>
            <a:custGeom>
              <a:avLst/>
              <a:gdLst/>
              <a:ahLst/>
              <a:cxnLst/>
              <a:rect l="l" t="t" r="r" b="b"/>
              <a:pathLst>
                <a:path w="3152" h="3297" extrusionOk="0">
                  <a:moveTo>
                    <a:pt x="1891" y="1"/>
                  </a:moveTo>
                  <a:cubicBezTo>
                    <a:pt x="1387" y="64"/>
                    <a:pt x="946" y="316"/>
                    <a:pt x="631" y="694"/>
                  </a:cubicBezTo>
                  <a:cubicBezTo>
                    <a:pt x="253" y="1009"/>
                    <a:pt x="1" y="1513"/>
                    <a:pt x="1" y="2017"/>
                  </a:cubicBezTo>
                  <a:cubicBezTo>
                    <a:pt x="1" y="2143"/>
                    <a:pt x="64" y="2332"/>
                    <a:pt x="127" y="2458"/>
                  </a:cubicBezTo>
                  <a:cubicBezTo>
                    <a:pt x="190" y="2710"/>
                    <a:pt x="379" y="2962"/>
                    <a:pt x="568" y="3088"/>
                  </a:cubicBezTo>
                  <a:cubicBezTo>
                    <a:pt x="752" y="3236"/>
                    <a:pt x="958" y="3297"/>
                    <a:pt x="1161" y="3297"/>
                  </a:cubicBezTo>
                  <a:cubicBezTo>
                    <a:pt x="1304" y="3297"/>
                    <a:pt x="1445" y="3266"/>
                    <a:pt x="1576" y="3214"/>
                  </a:cubicBezTo>
                  <a:cubicBezTo>
                    <a:pt x="2143" y="3025"/>
                    <a:pt x="2647" y="2647"/>
                    <a:pt x="2899" y="2080"/>
                  </a:cubicBezTo>
                  <a:cubicBezTo>
                    <a:pt x="3151" y="1513"/>
                    <a:pt x="3088" y="883"/>
                    <a:pt x="2773" y="379"/>
                  </a:cubicBezTo>
                  <a:lnTo>
                    <a:pt x="2773" y="757"/>
                  </a:lnTo>
                  <a:cubicBezTo>
                    <a:pt x="2647" y="379"/>
                    <a:pt x="2269" y="64"/>
                    <a:pt x="1891" y="1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2" name="Google Shape;404;p34">
            <a:extLst>
              <a:ext uri="{FF2B5EF4-FFF2-40B4-BE49-F238E27FC236}">
                <a16:creationId xmlns:a16="http://schemas.microsoft.com/office/drawing/2014/main" id="{8A8F42A4-F59C-4714-856A-37F7158A4AEA}"/>
              </a:ext>
            </a:extLst>
          </p:cNvPr>
          <p:cNvGrpSpPr/>
          <p:nvPr/>
        </p:nvGrpSpPr>
        <p:grpSpPr>
          <a:xfrm>
            <a:off x="3701969" y="127754"/>
            <a:ext cx="2005831" cy="745819"/>
            <a:chOff x="-178174" y="-51952"/>
            <a:chExt cx="2982208" cy="1355659"/>
          </a:xfrm>
        </p:grpSpPr>
        <p:sp>
          <p:nvSpPr>
            <p:cNvPr id="273" name="Google Shape;405;p34">
              <a:extLst>
                <a:ext uri="{FF2B5EF4-FFF2-40B4-BE49-F238E27FC236}">
                  <a16:creationId xmlns:a16="http://schemas.microsoft.com/office/drawing/2014/main" id="{67BBE84F-029C-4D70-AD13-B338B78FC843}"/>
                </a:ext>
              </a:extLst>
            </p:cNvPr>
            <p:cNvSpPr/>
            <p:nvPr/>
          </p:nvSpPr>
          <p:spPr>
            <a:xfrm rot="5769038">
              <a:off x="832532" y="-896382"/>
              <a:ext cx="656965" cy="2623088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406;p34">
              <a:extLst>
                <a:ext uri="{FF2B5EF4-FFF2-40B4-BE49-F238E27FC236}">
                  <a16:creationId xmlns:a16="http://schemas.microsoft.com/office/drawing/2014/main" id="{A630D414-2E78-4768-9893-6617BDA70ADD}"/>
                </a:ext>
              </a:extLst>
            </p:cNvPr>
            <p:cNvSpPr/>
            <p:nvPr/>
          </p:nvSpPr>
          <p:spPr>
            <a:xfrm rot="-5031018">
              <a:off x="1636403" y="58380"/>
              <a:ext cx="459979" cy="1836575"/>
            </a:xfrm>
            <a:custGeom>
              <a:avLst/>
              <a:gdLst/>
              <a:ahLst/>
              <a:cxnLst/>
              <a:rect l="l" t="t" r="r" b="b"/>
              <a:pathLst>
                <a:path w="14314" h="57152" extrusionOk="0">
                  <a:moveTo>
                    <a:pt x="4727" y="1"/>
                  </a:moveTo>
                  <a:cubicBezTo>
                    <a:pt x="2389" y="1"/>
                    <a:pt x="1" y="5098"/>
                    <a:pt x="193" y="11087"/>
                  </a:cubicBezTo>
                  <a:cubicBezTo>
                    <a:pt x="504" y="19571"/>
                    <a:pt x="3851" y="24552"/>
                    <a:pt x="2450" y="31789"/>
                  </a:cubicBezTo>
                  <a:cubicBezTo>
                    <a:pt x="1049" y="39027"/>
                    <a:pt x="1244" y="39339"/>
                    <a:pt x="4551" y="43191"/>
                  </a:cubicBezTo>
                  <a:cubicBezTo>
                    <a:pt x="7898" y="47044"/>
                    <a:pt x="6847" y="52453"/>
                    <a:pt x="7470" y="53659"/>
                  </a:cubicBezTo>
                  <a:cubicBezTo>
                    <a:pt x="8735" y="56119"/>
                    <a:pt x="9778" y="57151"/>
                    <a:pt x="10626" y="57151"/>
                  </a:cubicBezTo>
                  <a:cubicBezTo>
                    <a:pt x="14061" y="57151"/>
                    <a:pt x="14314" y="40244"/>
                    <a:pt x="13190" y="32568"/>
                  </a:cubicBezTo>
                  <a:cubicBezTo>
                    <a:pt x="11750" y="22995"/>
                    <a:pt x="8832" y="25991"/>
                    <a:pt x="9727" y="18325"/>
                  </a:cubicBezTo>
                  <a:cubicBezTo>
                    <a:pt x="10661" y="10698"/>
                    <a:pt x="9999" y="9998"/>
                    <a:pt x="7431" y="2954"/>
                  </a:cubicBezTo>
                  <a:cubicBezTo>
                    <a:pt x="6665" y="884"/>
                    <a:pt x="5700" y="1"/>
                    <a:pt x="4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38"/>
          <p:cNvSpPr/>
          <p:nvPr/>
        </p:nvSpPr>
        <p:spPr>
          <a:xfrm>
            <a:off x="7415275" y="4763972"/>
            <a:ext cx="2031000" cy="4626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38"/>
          <p:cNvSpPr txBox="1">
            <a:spLocks noGrp="1"/>
          </p:cNvSpPr>
          <p:nvPr>
            <p:ph type="subTitle" idx="1"/>
          </p:nvPr>
        </p:nvSpPr>
        <p:spPr>
          <a:xfrm>
            <a:off x="633142" y="1077679"/>
            <a:ext cx="5563516" cy="12051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latin typeface="Century Gothic" panose="020B0502020202020204" pitchFamily="34" charset="0"/>
              </a:rPr>
              <a:t>Que los alumnos identifiquen los animales domésticos y salvajes y sepan clasificarlos según sus diferencias mas notorias.</a:t>
            </a:r>
            <a:endParaRPr sz="1800" dirty="0">
              <a:latin typeface="Century Gothic" panose="020B0502020202020204" pitchFamily="34" charset="0"/>
            </a:endParaRPr>
          </a:p>
        </p:txBody>
      </p:sp>
      <p:sp>
        <p:nvSpPr>
          <p:cNvPr id="985" name="Google Shape;985;p38"/>
          <p:cNvSpPr txBox="1">
            <a:spLocks noGrp="1"/>
          </p:cNvSpPr>
          <p:nvPr>
            <p:ph type="title"/>
          </p:nvPr>
        </p:nvSpPr>
        <p:spPr>
          <a:xfrm>
            <a:off x="2430265" y="376533"/>
            <a:ext cx="305613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PROPOSITO:</a:t>
            </a:r>
            <a:endParaRPr sz="3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grpSp>
        <p:nvGrpSpPr>
          <p:cNvPr id="998" name="Google Shape;998;p38"/>
          <p:cNvGrpSpPr/>
          <p:nvPr/>
        </p:nvGrpSpPr>
        <p:grpSpPr>
          <a:xfrm>
            <a:off x="7012654" y="1130198"/>
            <a:ext cx="2465926" cy="3889314"/>
            <a:chOff x="7065329" y="1112201"/>
            <a:chExt cx="2465926" cy="3889314"/>
          </a:xfrm>
        </p:grpSpPr>
        <p:sp>
          <p:nvSpPr>
            <p:cNvPr id="999" name="Google Shape;999;p38"/>
            <p:cNvSpPr/>
            <p:nvPr/>
          </p:nvSpPr>
          <p:spPr>
            <a:xfrm flipH="1">
              <a:off x="9089694" y="3128640"/>
              <a:ext cx="361158" cy="677866"/>
            </a:xfrm>
            <a:custGeom>
              <a:avLst/>
              <a:gdLst/>
              <a:ahLst/>
              <a:cxnLst/>
              <a:rect l="l" t="t" r="r" b="b"/>
              <a:pathLst>
                <a:path w="8840" h="16592" fill="none" extrusionOk="0">
                  <a:moveTo>
                    <a:pt x="8839" y="1"/>
                  </a:moveTo>
                  <a:cubicBezTo>
                    <a:pt x="8839" y="1"/>
                    <a:pt x="4617" y="2420"/>
                    <a:pt x="4099" y="7655"/>
                  </a:cubicBezTo>
                  <a:cubicBezTo>
                    <a:pt x="3506" y="13851"/>
                    <a:pt x="642" y="16592"/>
                    <a:pt x="1" y="16592"/>
                  </a:cubicBezTo>
                </a:path>
              </a:pathLst>
            </a:custGeom>
            <a:noFill/>
            <a:ln w="18525" cap="flat" cmpd="sng">
              <a:solidFill>
                <a:srgbClr val="DB872F"/>
              </a:solidFill>
              <a:prstDash val="solid"/>
              <a:miter lim="2468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8"/>
            <p:cNvSpPr/>
            <p:nvPr/>
          </p:nvSpPr>
          <p:spPr>
            <a:xfrm flipH="1">
              <a:off x="8155095" y="3227060"/>
              <a:ext cx="847905" cy="575075"/>
            </a:xfrm>
            <a:custGeom>
              <a:avLst/>
              <a:gdLst/>
              <a:ahLst/>
              <a:cxnLst/>
              <a:rect l="l" t="t" r="r" b="b"/>
              <a:pathLst>
                <a:path w="20754" h="14076" extrusionOk="0">
                  <a:moveTo>
                    <a:pt x="16397" y="1"/>
                  </a:moveTo>
                  <a:cubicBezTo>
                    <a:pt x="16178" y="1"/>
                    <a:pt x="15946" y="13"/>
                    <a:pt x="15703" y="36"/>
                  </a:cubicBezTo>
                  <a:cubicBezTo>
                    <a:pt x="10617" y="555"/>
                    <a:pt x="0" y="9517"/>
                    <a:pt x="1605" y="13961"/>
                  </a:cubicBezTo>
                  <a:cubicBezTo>
                    <a:pt x="1605" y="13961"/>
                    <a:pt x="2831" y="14076"/>
                    <a:pt x="4616" y="14076"/>
                  </a:cubicBezTo>
                  <a:cubicBezTo>
                    <a:pt x="8621" y="14076"/>
                    <a:pt x="15438" y="13497"/>
                    <a:pt x="17505" y="9739"/>
                  </a:cubicBezTo>
                  <a:cubicBezTo>
                    <a:pt x="20349" y="4568"/>
                    <a:pt x="20754" y="1"/>
                    <a:pt x="16397" y="1"/>
                  </a:cubicBezTo>
                  <a:close/>
                </a:path>
              </a:pathLst>
            </a:custGeom>
            <a:solidFill>
              <a:srgbClr val="DB8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8"/>
            <p:cNvSpPr/>
            <p:nvPr/>
          </p:nvSpPr>
          <p:spPr>
            <a:xfrm flipH="1">
              <a:off x="8657979" y="3515741"/>
              <a:ext cx="337953" cy="1465755"/>
            </a:xfrm>
            <a:custGeom>
              <a:avLst/>
              <a:gdLst/>
              <a:ahLst/>
              <a:cxnLst/>
              <a:rect l="l" t="t" r="r" b="b"/>
              <a:pathLst>
                <a:path w="8272" h="35877" extrusionOk="0">
                  <a:moveTo>
                    <a:pt x="4792" y="0"/>
                  </a:moveTo>
                  <a:cubicBezTo>
                    <a:pt x="3064" y="0"/>
                    <a:pt x="988" y="1030"/>
                    <a:pt x="0" y="4352"/>
                  </a:cubicBezTo>
                  <a:cubicBezTo>
                    <a:pt x="0" y="4352"/>
                    <a:pt x="1333" y="17560"/>
                    <a:pt x="1654" y="18350"/>
                  </a:cubicBezTo>
                  <a:cubicBezTo>
                    <a:pt x="1975" y="19140"/>
                    <a:pt x="6197" y="35188"/>
                    <a:pt x="6049" y="35657"/>
                  </a:cubicBezTo>
                  <a:cubicBezTo>
                    <a:pt x="6000" y="35822"/>
                    <a:pt x="6142" y="35877"/>
                    <a:pt x="6354" y="35877"/>
                  </a:cubicBezTo>
                  <a:cubicBezTo>
                    <a:pt x="6779" y="35877"/>
                    <a:pt x="7481" y="35657"/>
                    <a:pt x="7481" y="35657"/>
                  </a:cubicBezTo>
                  <a:cubicBezTo>
                    <a:pt x="7481" y="35657"/>
                    <a:pt x="4370" y="18029"/>
                    <a:pt x="4666" y="17067"/>
                  </a:cubicBezTo>
                  <a:cubicBezTo>
                    <a:pt x="4987" y="16104"/>
                    <a:pt x="8271" y="2549"/>
                    <a:pt x="7456" y="1142"/>
                  </a:cubicBezTo>
                  <a:cubicBezTo>
                    <a:pt x="7114" y="541"/>
                    <a:pt x="6044" y="0"/>
                    <a:pt x="4792" y="0"/>
                  </a:cubicBezTo>
                  <a:close/>
                </a:path>
              </a:pathLst>
            </a:custGeom>
            <a:solidFill>
              <a:srgbClr val="DB8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8"/>
            <p:cNvSpPr/>
            <p:nvPr/>
          </p:nvSpPr>
          <p:spPr>
            <a:xfrm flipH="1">
              <a:off x="7949921" y="3233556"/>
              <a:ext cx="266334" cy="1710803"/>
            </a:xfrm>
            <a:custGeom>
              <a:avLst/>
              <a:gdLst/>
              <a:ahLst/>
              <a:cxnLst/>
              <a:rect l="l" t="t" r="r" b="b"/>
              <a:pathLst>
                <a:path w="6519" h="41875" extrusionOk="0">
                  <a:moveTo>
                    <a:pt x="4395" y="1"/>
                  </a:moveTo>
                  <a:cubicBezTo>
                    <a:pt x="4395" y="1"/>
                    <a:pt x="1260" y="5753"/>
                    <a:pt x="618" y="7654"/>
                  </a:cubicBezTo>
                  <a:cubicBezTo>
                    <a:pt x="1" y="9580"/>
                    <a:pt x="2593" y="21480"/>
                    <a:pt x="2939" y="26739"/>
                  </a:cubicBezTo>
                  <a:cubicBezTo>
                    <a:pt x="3284" y="31973"/>
                    <a:pt x="4149" y="41206"/>
                    <a:pt x="4149" y="41206"/>
                  </a:cubicBezTo>
                  <a:cubicBezTo>
                    <a:pt x="4149" y="41206"/>
                    <a:pt x="5079" y="41875"/>
                    <a:pt x="5708" y="41875"/>
                  </a:cubicBezTo>
                  <a:cubicBezTo>
                    <a:pt x="5943" y="41875"/>
                    <a:pt x="6135" y="41782"/>
                    <a:pt x="6222" y="41527"/>
                  </a:cubicBezTo>
                  <a:cubicBezTo>
                    <a:pt x="6519" y="40565"/>
                    <a:pt x="5210" y="32615"/>
                    <a:pt x="4889" y="30220"/>
                  </a:cubicBezTo>
                  <a:cubicBezTo>
                    <a:pt x="4544" y="27850"/>
                    <a:pt x="5185" y="26418"/>
                    <a:pt x="5753" y="13678"/>
                  </a:cubicBezTo>
                  <a:cubicBezTo>
                    <a:pt x="6321" y="1038"/>
                    <a:pt x="4395" y="1"/>
                    <a:pt x="4395" y="1"/>
                  </a:cubicBezTo>
                  <a:close/>
                </a:path>
              </a:pathLst>
            </a:custGeom>
            <a:solidFill>
              <a:srgbClr val="DB8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8"/>
            <p:cNvSpPr/>
            <p:nvPr/>
          </p:nvSpPr>
          <p:spPr>
            <a:xfrm flipH="1">
              <a:off x="7065329" y="1112201"/>
              <a:ext cx="2173690" cy="3888579"/>
            </a:xfrm>
            <a:custGeom>
              <a:avLst/>
              <a:gdLst/>
              <a:ahLst/>
              <a:cxnLst/>
              <a:rect l="l" t="t" r="r" b="b"/>
              <a:pathLst>
                <a:path w="53205" h="95180" extrusionOk="0">
                  <a:moveTo>
                    <a:pt x="42340" y="1"/>
                  </a:moveTo>
                  <a:cubicBezTo>
                    <a:pt x="41840" y="1"/>
                    <a:pt x="41312" y="143"/>
                    <a:pt x="40786" y="473"/>
                  </a:cubicBezTo>
                  <a:cubicBezTo>
                    <a:pt x="38737" y="1757"/>
                    <a:pt x="37453" y="1140"/>
                    <a:pt x="37157" y="4152"/>
                  </a:cubicBezTo>
                  <a:cubicBezTo>
                    <a:pt x="36836" y="7188"/>
                    <a:pt x="33701" y="13237"/>
                    <a:pt x="32911" y="16891"/>
                  </a:cubicBezTo>
                  <a:cubicBezTo>
                    <a:pt x="32121" y="20545"/>
                    <a:pt x="28195" y="27112"/>
                    <a:pt x="25035" y="30470"/>
                  </a:cubicBezTo>
                  <a:cubicBezTo>
                    <a:pt x="21850" y="33852"/>
                    <a:pt x="20295" y="39876"/>
                    <a:pt x="16986" y="42765"/>
                  </a:cubicBezTo>
                  <a:cubicBezTo>
                    <a:pt x="16048" y="43580"/>
                    <a:pt x="6000" y="44740"/>
                    <a:pt x="3012" y="49036"/>
                  </a:cubicBezTo>
                  <a:cubicBezTo>
                    <a:pt x="0" y="53357"/>
                    <a:pt x="519" y="60023"/>
                    <a:pt x="1482" y="63207"/>
                  </a:cubicBezTo>
                  <a:cubicBezTo>
                    <a:pt x="2272" y="65800"/>
                    <a:pt x="2716" y="68466"/>
                    <a:pt x="2815" y="71157"/>
                  </a:cubicBezTo>
                  <a:cubicBezTo>
                    <a:pt x="2815" y="72589"/>
                    <a:pt x="2518" y="76243"/>
                    <a:pt x="2839" y="78959"/>
                  </a:cubicBezTo>
                  <a:cubicBezTo>
                    <a:pt x="3185" y="81650"/>
                    <a:pt x="3728" y="95180"/>
                    <a:pt x="3728" y="95180"/>
                  </a:cubicBezTo>
                  <a:lnTo>
                    <a:pt x="5629" y="95180"/>
                  </a:lnTo>
                  <a:cubicBezTo>
                    <a:pt x="5629" y="95180"/>
                    <a:pt x="5876" y="78465"/>
                    <a:pt x="6814" y="75453"/>
                  </a:cubicBezTo>
                  <a:cubicBezTo>
                    <a:pt x="7753" y="72416"/>
                    <a:pt x="11530" y="65380"/>
                    <a:pt x="10542" y="61899"/>
                  </a:cubicBezTo>
                  <a:lnTo>
                    <a:pt x="10542" y="61899"/>
                  </a:lnTo>
                  <a:cubicBezTo>
                    <a:pt x="10543" y="61899"/>
                    <a:pt x="11538" y="61974"/>
                    <a:pt x="12921" y="61974"/>
                  </a:cubicBezTo>
                  <a:cubicBezTo>
                    <a:pt x="15894" y="61974"/>
                    <a:pt x="20661" y="61629"/>
                    <a:pt x="21183" y="59455"/>
                  </a:cubicBezTo>
                  <a:cubicBezTo>
                    <a:pt x="21183" y="59455"/>
                    <a:pt x="22171" y="66121"/>
                    <a:pt x="22986" y="68195"/>
                  </a:cubicBezTo>
                  <a:cubicBezTo>
                    <a:pt x="23800" y="70244"/>
                    <a:pt x="23874" y="85205"/>
                    <a:pt x="23257" y="87427"/>
                  </a:cubicBezTo>
                  <a:cubicBezTo>
                    <a:pt x="22615" y="89674"/>
                    <a:pt x="23282" y="93970"/>
                    <a:pt x="23282" y="93970"/>
                  </a:cubicBezTo>
                  <a:lnTo>
                    <a:pt x="25356" y="93476"/>
                  </a:lnTo>
                  <a:cubicBezTo>
                    <a:pt x="25356" y="93476"/>
                    <a:pt x="25109" y="78687"/>
                    <a:pt x="25899" y="75972"/>
                  </a:cubicBezTo>
                  <a:cubicBezTo>
                    <a:pt x="26664" y="73256"/>
                    <a:pt x="28220" y="62911"/>
                    <a:pt x="29479" y="60195"/>
                  </a:cubicBezTo>
                  <a:cubicBezTo>
                    <a:pt x="30738" y="57480"/>
                    <a:pt x="31874" y="54394"/>
                    <a:pt x="30837" y="49851"/>
                  </a:cubicBezTo>
                  <a:cubicBezTo>
                    <a:pt x="30540" y="48419"/>
                    <a:pt x="29676" y="44913"/>
                    <a:pt x="29874" y="44444"/>
                  </a:cubicBezTo>
                  <a:cubicBezTo>
                    <a:pt x="30960" y="41728"/>
                    <a:pt x="35997" y="31680"/>
                    <a:pt x="36935" y="28816"/>
                  </a:cubicBezTo>
                  <a:cubicBezTo>
                    <a:pt x="38441" y="24224"/>
                    <a:pt x="38589" y="24248"/>
                    <a:pt x="41453" y="9213"/>
                  </a:cubicBezTo>
                  <a:cubicBezTo>
                    <a:pt x="41453" y="9213"/>
                    <a:pt x="45428" y="8719"/>
                    <a:pt x="47329" y="7756"/>
                  </a:cubicBezTo>
                  <a:cubicBezTo>
                    <a:pt x="47632" y="7603"/>
                    <a:pt x="47948" y="7542"/>
                    <a:pt x="48269" y="7542"/>
                  </a:cubicBezTo>
                  <a:cubicBezTo>
                    <a:pt x="49477" y="7542"/>
                    <a:pt x="50748" y="8403"/>
                    <a:pt x="51618" y="8403"/>
                  </a:cubicBezTo>
                  <a:cubicBezTo>
                    <a:pt x="51966" y="8403"/>
                    <a:pt x="52250" y="8265"/>
                    <a:pt x="52440" y="7880"/>
                  </a:cubicBezTo>
                  <a:cubicBezTo>
                    <a:pt x="53205" y="6300"/>
                    <a:pt x="52884" y="3115"/>
                    <a:pt x="50810" y="3115"/>
                  </a:cubicBezTo>
                  <a:cubicBezTo>
                    <a:pt x="49642" y="3129"/>
                    <a:pt x="48130" y="3495"/>
                    <a:pt x="46970" y="3495"/>
                  </a:cubicBezTo>
                  <a:cubicBezTo>
                    <a:pt x="46070" y="3495"/>
                    <a:pt x="45381" y="3274"/>
                    <a:pt x="45230" y="2497"/>
                  </a:cubicBezTo>
                  <a:cubicBezTo>
                    <a:pt x="44992" y="1195"/>
                    <a:pt x="43785" y="1"/>
                    <a:pt x="423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8"/>
            <p:cNvSpPr/>
            <p:nvPr/>
          </p:nvSpPr>
          <p:spPr>
            <a:xfrm flipH="1">
              <a:off x="7597874" y="1247472"/>
              <a:ext cx="304901" cy="134576"/>
            </a:xfrm>
            <a:custGeom>
              <a:avLst/>
              <a:gdLst/>
              <a:ahLst/>
              <a:cxnLst/>
              <a:rect l="l" t="t" r="r" b="b"/>
              <a:pathLst>
                <a:path w="7463" h="3294" extrusionOk="0">
                  <a:moveTo>
                    <a:pt x="6347" y="1"/>
                  </a:moveTo>
                  <a:cubicBezTo>
                    <a:pt x="4763" y="1"/>
                    <a:pt x="1" y="370"/>
                    <a:pt x="129" y="1334"/>
                  </a:cubicBezTo>
                  <a:cubicBezTo>
                    <a:pt x="261" y="2178"/>
                    <a:pt x="2230" y="3293"/>
                    <a:pt x="3786" y="3293"/>
                  </a:cubicBezTo>
                  <a:cubicBezTo>
                    <a:pt x="4278" y="3293"/>
                    <a:pt x="4729" y="3181"/>
                    <a:pt x="5067" y="2914"/>
                  </a:cubicBezTo>
                  <a:cubicBezTo>
                    <a:pt x="6499" y="1779"/>
                    <a:pt x="7462" y="199"/>
                    <a:pt x="6820" y="26"/>
                  </a:cubicBezTo>
                  <a:cubicBezTo>
                    <a:pt x="6755" y="10"/>
                    <a:pt x="6588" y="1"/>
                    <a:pt x="6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8"/>
            <p:cNvSpPr/>
            <p:nvPr/>
          </p:nvSpPr>
          <p:spPr>
            <a:xfrm flipH="1">
              <a:off x="7073091" y="1226064"/>
              <a:ext cx="186952" cy="239941"/>
            </a:xfrm>
            <a:custGeom>
              <a:avLst/>
              <a:gdLst/>
              <a:ahLst/>
              <a:cxnLst/>
              <a:rect l="l" t="t" r="r" b="b"/>
              <a:pathLst>
                <a:path w="4576" h="5873" extrusionOk="0">
                  <a:moveTo>
                    <a:pt x="3089" y="0"/>
                  </a:moveTo>
                  <a:cubicBezTo>
                    <a:pt x="2877" y="0"/>
                    <a:pt x="2637" y="93"/>
                    <a:pt x="2371" y="328"/>
                  </a:cubicBezTo>
                  <a:cubicBezTo>
                    <a:pt x="1112" y="1463"/>
                    <a:pt x="2075" y="3216"/>
                    <a:pt x="2075" y="3216"/>
                  </a:cubicBezTo>
                  <a:cubicBezTo>
                    <a:pt x="2075" y="3216"/>
                    <a:pt x="1" y="4179"/>
                    <a:pt x="1927" y="5438"/>
                  </a:cubicBezTo>
                  <a:cubicBezTo>
                    <a:pt x="2389" y="5744"/>
                    <a:pt x="2786" y="5873"/>
                    <a:pt x="3119" y="5873"/>
                  </a:cubicBezTo>
                  <a:cubicBezTo>
                    <a:pt x="4155" y="5873"/>
                    <a:pt x="4576" y="4632"/>
                    <a:pt x="4445" y="3661"/>
                  </a:cubicBezTo>
                  <a:cubicBezTo>
                    <a:pt x="4346" y="2871"/>
                    <a:pt x="4297" y="2081"/>
                    <a:pt x="4297" y="1291"/>
                  </a:cubicBezTo>
                  <a:cubicBezTo>
                    <a:pt x="4297" y="1291"/>
                    <a:pt x="3882" y="0"/>
                    <a:pt x="3089" y="0"/>
                  </a:cubicBezTo>
                  <a:close/>
                </a:path>
              </a:pathLst>
            </a:custGeom>
            <a:solidFill>
              <a:srgbClr val="FFF3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8"/>
            <p:cNvSpPr/>
            <p:nvPr/>
          </p:nvSpPr>
          <p:spPr>
            <a:xfrm flipH="1">
              <a:off x="7335626" y="1353817"/>
              <a:ext cx="71660" cy="68269"/>
            </a:xfrm>
            <a:custGeom>
              <a:avLst/>
              <a:gdLst/>
              <a:ahLst/>
              <a:cxnLst/>
              <a:rect l="l" t="t" r="r" b="b"/>
              <a:pathLst>
                <a:path w="1754" h="1671" extrusionOk="0">
                  <a:moveTo>
                    <a:pt x="1021" y="275"/>
                  </a:moveTo>
                  <a:lnTo>
                    <a:pt x="1021" y="275"/>
                  </a:lnTo>
                  <a:cubicBezTo>
                    <a:pt x="1018" y="277"/>
                    <a:pt x="1016" y="278"/>
                    <a:pt x="1014" y="279"/>
                  </a:cubicBezTo>
                  <a:lnTo>
                    <a:pt x="1014" y="279"/>
                  </a:lnTo>
                  <a:cubicBezTo>
                    <a:pt x="1013" y="278"/>
                    <a:pt x="1011" y="278"/>
                    <a:pt x="1010" y="277"/>
                  </a:cubicBezTo>
                  <a:lnTo>
                    <a:pt x="1010" y="277"/>
                  </a:lnTo>
                  <a:lnTo>
                    <a:pt x="1021" y="275"/>
                  </a:lnTo>
                  <a:close/>
                  <a:moveTo>
                    <a:pt x="836" y="1108"/>
                  </a:moveTo>
                  <a:cubicBezTo>
                    <a:pt x="839" y="1109"/>
                    <a:pt x="842" y="1109"/>
                    <a:pt x="845" y="1110"/>
                  </a:cubicBezTo>
                  <a:lnTo>
                    <a:pt x="845" y="1110"/>
                  </a:lnTo>
                  <a:lnTo>
                    <a:pt x="840" y="1111"/>
                  </a:lnTo>
                  <a:lnTo>
                    <a:pt x="840" y="1111"/>
                  </a:lnTo>
                  <a:lnTo>
                    <a:pt x="831" y="1108"/>
                  </a:lnTo>
                  <a:lnTo>
                    <a:pt x="831" y="1108"/>
                  </a:lnTo>
                  <a:cubicBezTo>
                    <a:pt x="833" y="1108"/>
                    <a:pt x="834" y="1108"/>
                    <a:pt x="836" y="1108"/>
                  </a:cubicBezTo>
                  <a:close/>
                  <a:moveTo>
                    <a:pt x="678" y="0"/>
                  </a:moveTo>
                  <a:cubicBezTo>
                    <a:pt x="634" y="0"/>
                    <a:pt x="589" y="6"/>
                    <a:pt x="543" y="15"/>
                  </a:cubicBezTo>
                  <a:cubicBezTo>
                    <a:pt x="420" y="40"/>
                    <a:pt x="321" y="114"/>
                    <a:pt x="272" y="237"/>
                  </a:cubicBezTo>
                  <a:cubicBezTo>
                    <a:pt x="267" y="247"/>
                    <a:pt x="262" y="258"/>
                    <a:pt x="258" y="268"/>
                  </a:cubicBezTo>
                  <a:lnTo>
                    <a:pt x="258" y="268"/>
                  </a:lnTo>
                  <a:cubicBezTo>
                    <a:pt x="141" y="321"/>
                    <a:pt x="49" y="441"/>
                    <a:pt x="25" y="583"/>
                  </a:cubicBezTo>
                  <a:cubicBezTo>
                    <a:pt x="0" y="706"/>
                    <a:pt x="0" y="855"/>
                    <a:pt x="25" y="978"/>
                  </a:cubicBezTo>
                  <a:cubicBezTo>
                    <a:pt x="50" y="1052"/>
                    <a:pt x="74" y="1126"/>
                    <a:pt x="99" y="1176"/>
                  </a:cubicBezTo>
                  <a:cubicBezTo>
                    <a:pt x="123" y="1199"/>
                    <a:pt x="124" y="1223"/>
                    <a:pt x="145" y="1246"/>
                  </a:cubicBezTo>
                  <a:lnTo>
                    <a:pt x="145" y="1246"/>
                  </a:lnTo>
                  <a:cubicBezTo>
                    <a:pt x="179" y="1311"/>
                    <a:pt x="222" y="1373"/>
                    <a:pt x="272" y="1422"/>
                  </a:cubicBezTo>
                  <a:cubicBezTo>
                    <a:pt x="395" y="1521"/>
                    <a:pt x="519" y="1595"/>
                    <a:pt x="667" y="1645"/>
                  </a:cubicBezTo>
                  <a:cubicBezTo>
                    <a:pt x="702" y="1662"/>
                    <a:pt x="740" y="1670"/>
                    <a:pt x="780" y="1670"/>
                  </a:cubicBezTo>
                  <a:cubicBezTo>
                    <a:pt x="823" y="1670"/>
                    <a:pt x="868" y="1661"/>
                    <a:pt x="913" y="1644"/>
                  </a:cubicBezTo>
                  <a:lnTo>
                    <a:pt x="913" y="1644"/>
                  </a:lnTo>
                  <a:cubicBezTo>
                    <a:pt x="988" y="1642"/>
                    <a:pt x="1062" y="1632"/>
                    <a:pt x="1136" y="1595"/>
                  </a:cubicBezTo>
                  <a:cubicBezTo>
                    <a:pt x="1259" y="1546"/>
                    <a:pt x="1383" y="1497"/>
                    <a:pt x="1482" y="1398"/>
                  </a:cubicBezTo>
                  <a:cubicBezTo>
                    <a:pt x="1556" y="1324"/>
                    <a:pt x="1605" y="1250"/>
                    <a:pt x="1654" y="1151"/>
                  </a:cubicBezTo>
                  <a:cubicBezTo>
                    <a:pt x="1729" y="1027"/>
                    <a:pt x="1753" y="855"/>
                    <a:pt x="1704" y="706"/>
                  </a:cubicBezTo>
                  <a:cubicBezTo>
                    <a:pt x="1654" y="632"/>
                    <a:pt x="1605" y="558"/>
                    <a:pt x="1556" y="484"/>
                  </a:cubicBezTo>
                  <a:cubicBezTo>
                    <a:pt x="1552" y="481"/>
                    <a:pt x="1549" y="477"/>
                    <a:pt x="1545" y="473"/>
                  </a:cubicBezTo>
                  <a:lnTo>
                    <a:pt x="1545" y="473"/>
                  </a:lnTo>
                  <a:cubicBezTo>
                    <a:pt x="1510" y="419"/>
                    <a:pt x="1464" y="371"/>
                    <a:pt x="1408" y="336"/>
                  </a:cubicBezTo>
                  <a:cubicBezTo>
                    <a:pt x="1287" y="246"/>
                    <a:pt x="1158" y="192"/>
                    <a:pt x="1030" y="164"/>
                  </a:cubicBezTo>
                  <a:lnTo>
                    <a:pt x="1030" y="164"/>
                  </a:lnTo>
                  <a:cubicBezTo>
                    <a:pt x="994" y="122"/>
                    <a:pt x="947" y="88"/>
                    <a:pt x="889" y="65"/>
                  </a:cubicBezTo>
                  <a:cubicBezTo>
                    <a:pt x="827" y="18"/>
                    <a:pt x="754" y="0"/>
                    <a:pt x="6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8"/>
            <p:cNvSpPr/>
            <p:nvPr/>
          </p:nvSpPr>
          <p:spPr>
            <a:xfrm flipH="1">
              <a:off x="7454677" y="1308836"/>
              <a:ext cx="120767" cy="88941"/>
            </a:xfrm>
            <a:custGeom>
              <a:avLst/>
              <a:gdLst/>
              <a:ahLst/>
              <a:cxnLst/>
              <a:rect l="l" t="t" r="r" b="b"/>
              <a:pathLst>
                <a:path w="2956" h="2177" extrusionOk="0">
                  <a:moveTo>
                    <a:pt x="975" y="0"/>
                  </a:moveTo>
                  <a:cubicBezTo>
                    <a:pt x="721" y="0"/>
                    <a:pt x="503" y="145"/>
                    <a:pt x="392" y="357"/>
                  </a:cubicBezTo>
                  <a:lnTo>
                    <a:pt x="392" y="357"/>
                  </a:lnTo>
                  <a:cubicBezTo>
                    <a:pt x="240" y="388"/>
                    <a:pt x="124" y="501"/>
                    <a:pt x="67" y="672"/>
                  </a:cubicBezTo>
                  <a:cubicBezTo>
                    <a:pt x="1" y="805"/>
                    <a:pt x="34" y="979"/>
                    <a:pt x="132" y="1121"/>
                  </a:cubicBezTo>
                  <a:lnTo>
                    <a:pt x="132" y="1121"/>
                  </a:lnTo>
                  <a:cubicBezTo>
                    <a:pt x="133" y="1145"/>
                    <a:pt x="136" y="1168"/>
                    <a:pt x="141" y="1190"/>
                  </a:cubicBezTo>
                  <a:cubicBezTo>
                    <a:pt x="240" y="1610"/>
                    <a:pt x="586" y="1931"/>
                    <a:pt x="1006" y="2005"/>
                  </a:cubicBezTo>
                  <a:cubicBezTo>
                    <a:pt x="1041" y="2007"/>
                    <a:pt x="1077" y="2008"/>
                    <a:pt x="1112" y="2008"/>
                  </a:cubicBezTo>
                  <a:cubicBezTo>
                    <a:pt x="1164" y="2008"/>
                    <a:pt x="1215" y="2006"/>
                    <a:pt x="1266" y="2002"/>
                  </a:cubicBezTo>
                  <a:lnTo>
                    <a:pt x="1266" y="2002"/>
                  </a:lnTo>
                  <a:cubicBezTo>
                    <a:pt x="1463" y="2110"/>
                    <a:pt x="1678" y="2176"/>
                    <a:pt x="1892" y="2176"/>
                  </a:cubicBezTo>
                  <a:cubicBezTo>
                    <a:pt x="2018" y="2176"/>
                    <a:pt x="2143" y="2153"/>
                    <a:pt x="2265" y="2104"/>
                  </a:cubicBezTo>
                  <a:cubicBezTo>
                    <a:pt x="2586" y="1980"/>
                    <a:pt x="2808" y="1733"/>
                    <a:pt x="2882" y="1412"/>
                  </a:cubicBezTo>
                  <a:cubicBezTo>
                    <a:pt x="2956" y="1067"/>
                    <a:pt x="2857" y="721"/>
                    <a:pt x="2610" y="474"/>
                  </a:cubicBezTo>
                  <a:cubicBezTo>
                    <a:pt x="2404" y="245"/>
                    <a:pt x="2092" y="101"/>
                    <a:pt x="1772" y="101"/>
                  </a:cubicBezTo>
                  <a:cubicBezTo>
                    <a:pt x="1747" y="101"/>
                    <a:pt x="1722" y="102"/>
                    <a:pt x="1697" y="104"/>
                  </a:cubicBezTo>
                  <a:cubicBezTo>
                    <a:pt x="1632" y="104"/>
                    <a:pt x="1567" y="108"/>
                    <a:pt x="1503" y="115"/>
                  </a:cubicBezTo>
                  <a:lnTo>
                    <a:pt x="1503" y="115"/>
                  </a:lnTo>
                  <a:cubicBezTo>
                    <a:pt x="1360" y="61"/>
                    <a:pt x="1210" y="24"/>
                    <a:pt x="1055" y="5"/>
                  </a:cubicBezTo>
                  <a:cubicBezTo>
                    <a:pt x="1028" y="2"/>
                    <a:pt x="1001" y="0"/>
                    <a:pt x="9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8"/>
            <p:cNvSpPr/>
            <p:nvPr/>
          </p:nvSpPr>
          <p:spPr>
            <a:xfrm flipH="1">
              <a:off x="7594851" y="1415712"/>
              <a:ext cx="96867" cy="119297"/>
            </a:xfrm>
            <a:custGeom>
              <a:avLst/>
              <a:gdLst/>
              <a:ahLst/>
              <a:cxnLst/>
              <a:rect l="l" t="t" r="r" b="b"/>
              <a:pathLst>
                <a:path w="2371" h="2920" extrusionOk="0">
                  <a:moveTo>
                    <a:pt x="1050" y="0"/>
                  </a:moveTo>
                  <a:cubicBezTo>
                    <a:pt x="901" y="0"/>
                    <a:pt x="757" y="71"/>
                    <a:pt x="673" y="218"/>
                  </a:cubicBezTo>
                  <a:lnTo>
                    <a:pt x="673" y="218"/>
                  </a:lnTo>
                  <a:cubicBezTo>
                    <a:pt x="474" y="328"/>
                    <a:pt x="333" y="530"/>
                    <a:pt x="322" y="765"/>
                  </a:cubicBezTo>
                  <a:lnTo>
                    <a:pt x="322" y="765"/>
                  </a:lnTo>
                  <a:cubicBezTo>
                    <a:pt x="275" y="819"/>
                    <a:pt x="233" y="878"/>
                    <a:pt x="198" y="944"/>
                  </a:cubicBezTo>
                  <a:cubicBezTo>
                    <a:pt x="0" y="1290"/>
                    <a:pt x="25" y="1710"/>
                    <a:pt x="222" y="2031"/>
                  </a:cubicBezTo>
                  <a:cubicBezTo>
                    <a:pt x="270" y="2088"/>
                    <a:pt x="319" y="2144"/>
                    <a:pt x="371" y="2199"/>
                  </a:cubicBezTo>
                  <a:lnTo>
                    <a:pt x="371" y="2199"/>
                  </a:lnTo>
                  <a:cubicBezTo>
                    <a:pt x="407" y="2312"/>
                    <a:pt x="456" y="2420"/>
                    <a:pt x="519" y="2524"/>
                  </a:cubicBezTo>
                  <a:cubicBezTo>
                    <a:pt x="691" y="2771"/>
                    <a:pt x="963" y="2919"/>
                    <a:pt x="1259" y="2919"/>
                  </a:cubicBezTo>
                  <a:cubicBezTo>
                    <a:pt x="1753" y="2895"/>
                    <a:pt x="2173" y="2549"/>
                    <a:pt x="2296" y="2055"/>
                  </a:cubicBezTo>
                  <a:cubicBezTo>
                    <a:pt x="2370" y="1512"/>
                    <a:pt x="2173" y="969"/>
                    <a:pt x="1753" y="599"/>
                  </a:cubicBezTo>
                  <a:cubicBezTo>
                    <a:pt x="1745" y="590"/>
                    <a:pt x="1738" y="582"/>
                    <a:pt x="1730" y="573"/>
                  </a:cubicBezTo>
                  <a:lnTo>
                    <a:pt x="1730" y="573"/>
                  </a:lnTo>
                  <a:cubicBezTo>
                    <a:pt x="1637" y="413"/>
                    <a:pt x="1521" y="263"/>
                    <a:pt x="1383" y="130"/>
                  </a:cubicBezTo>
                  <a:cubicBezTo>
                    <a:pt x="1286" y="44"/>
                    <a:pt x="1167" y="0"/>
                    <a:pt x="10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8"/>
            <p:cNvSpPr/>
            <p:nvPr/>
          </p:nvSpPr>
          <p:spPr>
            <a:xfrm flipH="1">
              <a:off x="7707447" y="1545631"/>
              <a:ext cx="89186" cy="132207"/>
            </a:xfrm>
            <a:custGeom>
              <a:avLst/>
              <a:gdLst/>
              <a:ahLst/>
              <a:cxnLst/>
              <a:rect l="l" t="t" r="r" b="b"/>
              <a:pathLst>
                <a:path w="2183" h="3236" extrusionOk="0">
                  <a:moveTo>
                    <a:pt x="1510" y="1"/>
                  </a:moveTo>
                  <a:cubicBezTo>
                    <a:pt x="1434" y="1"/>
                    <a:pt x="1357" y="20"/>
                    <a:pt x="1284" y="60"/>
                  </a:cubicBezTo>
                  <a:cubicBezTo>
                    <a:pt x="1220" y="105"/>
                    <a:pt x="1159" y="152"/>
                    <a:pt x="1101" y="202"/>
                  </a:cubicBezTo>
                  <a:lnTo>
                    <a:pt x="1101" y="202"/>
                  </a:lnTo>
                  <a:cubicBezTo>
                    <a:pt x="1082" y="203"/>
                    <a:pt x="1063" y="205"/>
                    <a:pt x="1044" y="207"/>
                  </a:cubicBezTo>
                  <a:lnTo>
                    <a:pt x="1044" y="207"/>
                  </a:lnTo>
                  <a:cubicBezTo>
                    <a:pt x="994" y="164"/>
                    <a:pt x="933" y="130"/>
                    <a:pt x="865" y="110"/>
                  </a:cubicBezTo>
                  <a:cubicBezTo>
                    <a:pt x="832" y="103"/>
                    <a:pt x="799" y="99"/>
                    <a:pt x="766" y="99"/>
                  </a:cubicBezTo>
                  <a:cubicBezTo>
                    <a:pt x="574" y="99"/>
                    <a:pt x="385" y="220"/>
                    <a:pt x="321" y="431"/>
                  </a:cubicBezTo>
                  <a:lnTo>
                    <a:pt x="297" y="406"/>
                  </a:lnTo>
                  <a:lnTo>
                    <a:pt x="297" y="406"/>
                  </a:lnTo>
                  <a:cubicBezTo>
                    <a:pt x="0" y="1246"/>
                    <a:pt x="50" y="2184"/>
                    <a:pt x="420" y="3023"/>
                  </a:cubicBezTo>
                  <a:cubicBezTo>
                    <a:pt x="469" y="3122"/>
                    <a:pt x="568" y="3196"/>
                    <a:pt x="692" y="3221"/>
                  </a:cubicBezTo>
                  <a:cubicBezTo>
                    <a:pt x="728" y="3230"/>
                    <a:pt x="771" y="3235"/>
                    <a:pt x="815" y="3235"/>
                  </a:cubicBezTo>
                  <a:cubicBezTo>
                    <a:pt x="892" y="3235"/>
                    <a:pt x="975" y="3218"/>
                    <a:pt x="1037" y="3171"/>
                  </a:cubicBezTo>
                  <a:cubicBezTo>
                    <a:pt x="1576" y="2856"/>
                    <a:pt x="1884" y="2316"/>
                    <a:pt x="1931" y="1751"/>
                  </a:cubicBezTo>
                  <a:lnTo>
                    <a:pt x="1931" y="1751"/>
                  </a:lnTo>
                  <a:cubicBezTo>
                    <a:pt x="2166" y="1295"/>
                    <a:pt x="2182" y="728"/>
                    <a:pt x="1901" y="233"/>
                  </a:cubicBezTo>
                  <a:cubicBezTo>
                    <a:pt x="1818" y="83"/>
                    <a:pt x="1668" y="1"/>
                    <a:pt x="15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8"/>
            <p:cNvSpPr/>
            <p:nvPr/>
          </p:nvSpPr>
          <p:spPr>
            <a:xfrm flipH="1">
              <a:off x="7625124" y="1719306"/>
              <a:ext cx="99890" cy="112188"/>
            </a:xfrm>
            <a:custGeom>
              <a:avLst/>
              <a:gdLst/>
              <a:ahLst/>
              <a:cxnLst/>
              <a:rect l="l" t="t" r="r" b="b"/>
              <a:pathLst>
                <a:path w="2445" h="2746" extrusionOk="0">
                  <a:moveTo>
                    <a:pt x="1445" y="0"/>
                  </a:moveTo>
                  <a:cubicBezTo>
                    <a:pt x="1388" y="0"/>
                    <a:pt x="1332" y="10"/>
                    <a:pt x="1277" y="31"/>
                  </a:cubicBezTo>
                  <a:lnTo>
                    <a:pt x="1277" y="31"/>
                  </a:lnTo>
                  <a:cubicBezTo>
                    <a:pt x="1001" y="48"/>
                    <a:pt x="736" y="185"/>
                    <a:pt x="543" y="377"/>
                  </a:cubicBezTo>
                  <a:cubicBezTo>
                    <a:pt x="541" y="379"/>
                    <a:pt x="539" y="381"/>
                    <a:pt x="537" y="383"/>
                  </a:cubicBezTo>
                  <a:lnTo>
                    <a:pt x="537" y="383"/>
                  </a:lnTo>
                  <a:cubicBezTo>
                    <a:pt x="496" y="418"/>
                    <a:pt x="457" y="457"/>
                    <a:pt x="420" y="500"/>
                  </a:cubicBezTo>
                  <a:cubicBezTo>
                    <a:pt x="301" y="634"/>
                    <a:pt x="218" y="795"/>
                    <a:pt x="176" y="961"/>
                  </a:cubicBezTo>
                  <a:lnTo>
                    <a:pt x="176" y="961"/>
                  </a:lnTo>
                  <a:cubicBezTo>
                    <a:pt x="175" y="964"/>
                    <a:pt x="174" y="967"/>
                    <a:pt x="173" y="969"/>
                  </a:cubicBezTo>
                  <a:cubicBezTo>
                    <a:pt x="99" y="1216"/>
                    <a:pt x="50" y="1488"/>
                    <a:pt x="25" y="1735"/>
                  </a:cubicBezTo>
                  <a:cubicBezTo>
                    <a:pt x="0" y="1883"/>
                    <a:pt x="0" y="2031"/>
                    <a:pt x="25" y="2179"/>
                  </a:cubicBezTo>
                  <a:cubicBezTo>
                    <a:pt x="50" y="2377"/>
                    <a:pt x="173" y="2550"/>
                    <a:pt x="346" y="2648"/>
                  </a:cubicBezTo>
                  <a:cubicBezTo>
                    <a:pt x="466" y="2714"/>
                    <a:pt x="601" y="2746"/>
                    <a:pt x="737" y="2746"/>
                  </a:cubicBezTo>
                  <a:cubicBezTo>
                    <a:pt x="909" y="2746"/>
                    <a:pt x="1083" y="2695"/>
                    <a:pt x="1235" y="2599"/>
                  </a:cubicBezTo>
                  <a:cubicBezTo>
                    <a:pt x="1432" y="2475"/>
                    <a:pt x="1630" y="2327"/>
                    <a:pt x="1803" y="2130"/>
                  </a:cubicBezTo>
                  <a:cubicBezTo>
                    <a:pt x="1982" y="1927"/>
                    <a:pt x="2142" y="1705"/>
                    <a:pt x="2225" y="1443"/>
                  </a:cubicBezTo>
                  <a:lnTo>
                    <a:pt x="2225" y="1443"/>
                  </a:lnTo>
                  <a:cubicBezTo>
                    <a:pt x="2316" y="1266"/>
                    <a:pt x="2382" y="1074"/>
                    <a:pt x="2420" y="871"/>
                  </a:cubicBezTo>
                  <a:cubicBezTo>
                    <a:pt x="2445" y="747"/>
                    <a:pt x="2445" y="624"/>
                    <a:pt x="2370" y="525"/>
                  </a:cubicBezTo>
                  <a:cubicBezTo>
                    <a:pt x="2321" y="426"/>
                    <a:pt x="2222" y="352"/>
                    <a:pt x="2099" y="303"/>
                  </a:cubicBezTo>
                  <a:cubicBezTo>
                    <a:pt x="2041" y="282"/>
                    <a:pt x="1980" y="262"/>
                    <a:pt x="1919" y="243"/>
                  </a:cubicBezTo>
                  <a:lnTo>
                    <a:pt x="1919" y="243"/>
                  </a:lnTo>
                  <a:cubicBezTo>
                    <a:pt x="1884" y="214"/>
                    <a:pt x="1846" y="187"/>
                    <a:pt x="1807" y="162"/>
                  </a:cubicBezTo>
                  <a:lnTo>
                    <a:pt x="1807" y="162"/>
                  </a:lnTo>
                  <a:cubicBezTo>
                    <a:pt x="1798" y="151"/>
                    <a:pt x="1788" y="140"/>
                    <a:pt x="1778" y="130"/>
                  </a:cubicBezTo>
                  <a:cubicBezTo>
                    <a:pt x="1679" y="44"/>
                    <a:pt x="1562" y="0"/>
                    <a:pt x="14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8"/>
            <p:cNvSpPr/>
            <p:nvPr/>
          </p:nvSpPr>
          <p:spPr>
            <a:xfrm flipH="1">
              <a:off x="7745156" y="1842606"/>
              <a:ext cx="122075" cy="110390"/>
            </a:xfrm>
            <a:custGeom>
              <a:avLst/>
              <a:gdLst/>
              <a:ahLst/>
              <a:cxnLst/>
              <a:rect l="l" t="t" r="r" b="b"/>
              <a:pathLst>
                <a:path w="2988" h="2702" extrusionOk="0">
                  <a:moveTo>
                    <a:pt x="1364" y="1223"/>
                  </a:moveTo>
                  <a:cubicBezTo>
                    <a:pt x="1366" y="1223"/>
                    <a:pt x="1369" y="1232"/>
                    <a:pt x="1369" y="1246"/>
                  </a:cubicBezTo>
                  <a:lnTo>
                    <a:pt x="1369" y="1246"/>
                  </a:lnTo>
                  <a:cubicBezTo>
                    <a:pt x="1369" y="1250"/>
                    <a:pt x="1369" y="1253"/>
                    <a:pt x="1369" y="1257"/>
                  </a:cubicBezTo>
                  <a:lnTo>
                    <a:pt x="1369" y="1257"/>
                  </a:lnTo>
                  <a:cubicBezTo>
                    <a:pt x="1368" y="1261"/>
                    <a:pt x="1368" y="1266"/>
                    <a:pt x="1367" y="1271"/>
                  </a:cubicBezTo>
                  <a:lnTo>
                    <a:pt x="1367" y="1271"/>
                  </a:lnTo>
                  <a:cubicBezTo>
                    <a:pt x="1367" y="1271"/>
                    <a:pt x="1367" y="1271"/>
                    <a:pt x="1368" y="1270"/>
                  </a:cubicBezTo>
                  <a:lnTo>
                    <a:pt x="1368" y="1270"/>
                  </a:lnTo>
                  <a:cubicBezTo>
                    <a:pt x="1367" y="1271"/>
                    <a:pt x="1367" y="1272"/>
                    <a:pt x="1367" y="1273"/>
                  </a:cubicBezTo>
                  <a:lnTo>
                    <a:pt x="1367" y="1273"/>
                  </a:lnTo>
                  <a:cubicBezTo>
                    <a:pt x="1367" y="1273"/>
                    <a:pt x="1367" y="1273"/>
                    <a:pt x="1367" y="1273"/>
                  </a:cubicBezTo>
                  <a:lnTo>
                    <a:pt x="1367" y="1273"/>
                  </a:lnTo>
                  <a:cubicBezTo>
                    <a:pt x="1367" y="1272"/>
                    <a:pt x="1367" y="1272"/>
                    <a:pt x="1367" y="1271"/>
                  </a:cubicBezTo>
                  <a:lnTo>
                    <a:pt x="1367" y="1271"/>
                  </a:lnTo>
                  <a:cubicBezTo>
                    <a:pt x="1365" y="1274"/>
                    <a:pt x="1362" y="1278"/>
                    <a:pt x="1359" y="1283"/>
                  </a:cubicBezTo>
                  <a:lnTo>
                    <a:pt x="1359" y="1283"/>
                  </a:lnTo>
                  <a:cubicBezTo>
                    <a:pt x="1359" y="1283"/>
                    <a:pt x="1359" y="1283"/>
                    <a:pt x="1359" y="1282"/>
                  </a:cubicBezTo>
                  <a:lnTo>
                    <a:pt x="1359" y="1282"/>
                  </a:lnTo>
                  <a:cubicBezTo>
                    <a:pt x="1363" y="1270"/>
                    <a:pt x="1364" y="1265"/>
                    <a:pt x="1363" y="1265"/>
                  </a:cubicBezTo>
                  <a:lnTo>
                    <a:pt x="1363" y="1265"/>
                  </a:lnTo>
                  <a:cubicBezTo>
                    <a:pt x="1362" y="1265"/>
                    <a:pt x="1361" y="1268"/>
                    <a:pt x="1358" y="1273"/>
                  </a:cubicBezTo>
                  <a:lnTo>
                    <a:pt x="1358" y="1273"/>
                  </a:lnTo>
                  <a:cubicBezTo>
                    <a:pt x="1358" y="1269"/>
                    <a:pt x="1358" y="1265"/>
                    <a:pt x="1358" y="1260"/>
                  </a:cubicBezTo>
                  <a:cubicBezTo>
                    <a:pt x="1358" y="1234"/>
                    <a:pt x="1361" y="1223"/>
                    <a:pt x="1364" y="1223"/>
                  </a:cubicBezTo>
                  <a:close/>
                  <a:moveTo>
                    <a:pt x="1367" y="1273"/>
                  </a:moveTo>
                  <a:cubicBezTo>
                    <a:pt x="1366" y="1278"/>
                    <a:pt x="1365" y="1284"/>
                    <a:pt x="1364" y="1290"/>
                  </a:cubicBezTo>
                  <a:lnTo>
                    <a:pt x="1364" y="1290"/>
                  </a:lnTo>
                  <a:cubicBezTo>
                    <a:pt x="1362" y="1288"/>
                    <a:pt x="1360" y="1287"/>
                    <a:pt x="1359" y="1285"/>
                  </a:cubicBezTo>
                  <a:lnTo>
                    <a:pt x="1359" y="1285"/>
                  </a:lnTo>
                  <a:cubicBezTo>
                    <a:pt x="1359" y="1285"/>
                    <a:pt x="1359" y="1285"/>
                    <a:pt x="1359" y="1284"/>
                  </a:cubicBezTo>
                  <a:lnTo>
                    <a:pt x="1359" y="1284"/>
                  </a:lnTo>
                  <a:cubicBezTo>
                    <a:pt x="1359" y="1285"/>
                    <a:pt x="1359" y="1285"/>
                    <a:pt x="1359" y="1285"/>
                  </a:cubicBezTo>
                  <a:lnTo>
                    <a:pt x="1359" y="1285"/>
                  </a:lnTo>
                  <a:cubicBezTo>
                    <a:pt x="1358" y="1285"/>
                    <a:pt x="1358" y="1285"/>
                    <a:pt x="1358" y="1284"/>
                  </a:cubicBezTo>
                  <a:lnTo>
                    <a:pt x="1358" y="1284"/>
                  </a:lnTo>
                  <a:cubicBezTo>
                    <a:pt x="1358" y="1284"/>
                    <a:pt x="1358" y="1284"/>
                    <a:pt x="1358" y="1284"/>
                  </a:cubicBezTo>
                  <a:cubicBezTo>
                    <a:pt x="1358" y="1284"/>
                    <a:pt x="1359" y="1284"/>
                    <a:pt x="1359" y="1283"/>
                  </a:cubicBezTo>
                  <a:lnTo>
                    <a:pt x="1359" y="1283"/>
                  </a:lnTo>
                  <a:cubicBezTo>
                    <a:pt x="1359" y="1284"/>
                    <a:pt x="1359" y="1284"/>
                    <a:pt x="1359" y="1284"/>
                  </a:cubicBezTo>
                  <a:lnTo>
                    <a:pt x="1359" y="1284"/>
                  </a:lnTo>
                  <a:cubicBezTo>
                    <a:pt x="1362" y="1280"/>
                    <a:pt x="1365" y="1277"/>
                    <a:pt x="1367" y="1273"/>
                  </a:cubicBezTo>
                  <a:close/>
                  <a:moveTo>
                    <a:pt x="790" y="1"/>
                  </a:moveTo>
                  <a:cubicBezTo>
                    <a:pt x="645" y="1"/>
                    <a:pt x="500" y="72"/>
                    <a:pt x="401" y="214"/>
                  </a:cubicBezTo>
                  <a:lnTo>
                    <a:pt x="401" y="214"/>
                  </a:lnTo>
                  <a:cubicBezTo>
                    <a:pt x="350" y="248"/>
                    <a:pt x="305" y="293"/>
                    <a:pt x="272" y="346"/>
                  </a:cubicBezTo>
                  <a:lnTo>
                    <a:pt x="247" y="322"/>
                  </a:lnTo>
                  <a:lnTo>
                    <a:pt x="247" y="322"/>
                  </a:lnTo>
                  <a:cubicBezTo>
                    <a:pt x="0" y="791"/>
                    <a:pt x="0" y="1359"/>
                    <a:pt x="272" y="1828"/>
                  </a:cubicBezTo>
                  <a:cubicBezTo>
                    <a:pt x="568" y="2247"/>
                    <a:pt x="1012" y="2544"/>
                    <a:pt x="1506" y="2642"/>
                  </a:cubicBezTo>
                  <a:cubicBezTo>
                    <a:pt x="1656" y="2683"/>
                    <a:pt x="1805" y="2701"/>
                    <a:pt x="1955" y="2701"/>
                  </a:cubicBezTo>
                  <a:cubicBezTo>
                    <a:pt x="2077" y="2701"/>
                    <a:pt x="2199" y="2689"/>
                    <a:pt x="2321" y="2667"/>
                  </a:cubicBezTo>
                  <a:cubicBezTo>
                    <a:pt x="2642" y="2593"/>
                    <a:pt x="2889" y="2371"/>
                    <a:pt x="2938" y="2050"/>
                  </a:cubicBezTo>
                  <a:cubicBezTo>
                    <a:pt x="2988" y="1754"/>
                    <a:pt x="2913" y="1433"/>
                    <a:pt x="2741" y="1186"/>
                  </a:cubicBezTo>
                  <a:cubicBezTo>
                    <a:pt x="2617" y="988"/>
                    <a:pt x="2469" y="815"/>
                    <a:pt x="2296" y="643"/>
                  </a:cubicBezTo>
                  <a:cubicBezTo>
                    <a:pt x="1877" y="272"/>
                    <a:pt x="1358" y="50"/>
                    <a:pt x="7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8"/>
            <p:cNvSpPr/>
            <p:nvPr/>
          </p:nvSpPr>
          <p:spPr>
            <a:xfrm flipH="1">
              <a:off x="7859305" y="2201272"/>
              <a:ext cx="118684" cy="123668"/>
            </a:xfrm>
            <a:custGeom>
              <a:avLst/>
              <a:gdLst/>
              <a:ahLst/>
              <a:cxnLst/>
              <a:rect l="l" t="t" r="r" b="b"/>
              <a:pathLst>
                <a:path w="2905" h="3027" extrusionOk="0">
                  <a:moveTo>
                    <a:pt x="1508" y="1764"/>
                  </a:moveTo>
                  <a:lnTo>
                    <a:pt x="1508" y="1764"/>
                  </a:lnTo>
                  <a:cubicBezTo>
                    <a:pt x="1508" y="1764"/>
                    <a:pt x="1508" y="1764"/>
                    <a:pt x="1508" y="1764"/>
                  </a:cubicBezTo>
                  <a:lnTo>
                    <a:pt x="1508" y="1764"/>
                  </a:lnTo>
                  <a:cubicBezTo>
                    <a:pt x="1506" y="1764"/>
                    <a:pt x="1504" y="1764"/>
                    <a:pt x="1501" y="1764"/>
                  </a:cubicBezTo>
                  <a:close/>
                  <a:moveTo>
                    <a:pt x="1515" y="1764"/>
                  </a:moveTo>
                  <a:cubicBezTo>
                    <a:pt x="1515" y="1764"/>
                    <a:pt x="1516" y="1765"/>
                    <a:pt x="1516" y="1765"/>
                  </a:cubicBezTo>
                  <a:lnTo>
                    <a:pt x="1516" y="1765"/>
                  </a:lnTo>
                  <a:cubicBezTo>
                    <a:pt x="1516" y="1765"/>
                    <a:pt x="1516" y="1765"/>
                    <a:pt x="1517" y="1765"/>
                  </a:cubicBezTo>
                  <a:lnTo>
                    <a:pt x="1517" y="1765"/>
                  </a:lnTo>
                  <a:cubicBezTo>
                    <a:pt x="1517" y="1765"/>
                    <a:pt x="1516" y="1766"/>
                    <a:pt x="1516" y="1766"/>
                  </a:cubicBezTo>
                  <a:lnTo>
                    <a:pt x="1516" y="1766"/>
                  </a:lnTo>
                  <a:cubicBezTo>
                    <a:pt x="1516" y="1766"/>
                    <a:pt x="1516" y="1765"/>
                    <a:pt x="1516" y="1765"/>
                  </a:cubicBezTo>
                  <a:lnTo>
                    <a:pt x="1516" y="1765"/>
                  </a:lnTo>
                  <a:cubicBezTo>
                    <a:pt x="1515" y="1765"/>
                    <a:pt x="1514" y="1765"/>
                    <a:pt x="1514" y="1766"/>
                  </a:cubicBezTo>
                  <a:lnTo>
                    <a:pt x="1514" y="1766"/>
                  </a:lnTo>
                  <a:cubicBezTo>
                    <a:pt x="1514" y="1765"/>
                    <a:pt x="1514" y="1764"/>
                    <a:pt x="1515" y="1764"/>
                  </a:cubicBezTo>
                  <a:close/>
                  <a:moveTo>
                    <a:pt x="1514" y="1766"/>
                  </a:moveTo>
                  <a:cubicBezTo>
                    <a:pt x="1514" y="1766"/>
                    <a:pt x="1513" y="1766"/>
                    <a:pt x="1513" y="1766"/>
                  </a:cubicBezTo>
                  <a:lnTo>
                    <a:pt x="1513" y="1766"/>
                  </a:lnTo>
                  <a:cubicBezTo>
                    <a:pt x="1513" y="1766"/>
                    <a:pt x="1513" y="1766"/>
                    <a:pt x="1512" y="1766"/>
                  </a:cubicBezTo>
                  <a:lnTo>
                    <a:pt x="1512" y="1766"/>
                  </a:lnTo>
                  <a:cubicBezTo>
                    <a:pt x="1513" y="1766"/>
                    <a:pt x="1513" y="1766"/>
                    <a:pt x="1514" y="1766"/>
                  </a:cubicBezTo>
                  <a:close/>
                  <a:moveTo>
                    <a:pt x="1505" y="1769"/>
                  </a:moveTo>
                  <a:lnTo>
                    <a:pt x="1505" y="1769"/>
                  </a:lnTo>
                  <a:cubicBezTo>
                    <a:pt x="1504" y="1770"/>
                    <a:pt x="1503" y="1772"/>
                    <a:pt x="1501" y="1773"/>
                  </a:cubicBezTo>
                  <a:lnTo>
                    <a:pt x="1501" y="1773"/>
                  </a:lnTo>
                  <a:lnTo>
                    <a:pt x="1501" y="1770"/>
                  </a:lnTo>
                  <a:lnTo>
                    <a:pt x="1501" y="1770"/>
                  </a:lnTo>
                  <a:cubicBezTo>
                    <a:pt x="1503" y="1770"/>
                    <a:pt x="1504" y="1769"/>
                    <a:pt x="1505" y="1769"/>
                  </a:cubicBezTo>
                  <a:close/>
                  <a:moveTo>
                    <a:pt x="1516" y="1766"/>
                  </a:moveTo>
                  <a:lnTo>
                    <a:pt x="1516" y="1766"/>
                  </a:lnTo>
                  <a:cubicBezTo>
                    <a:pt x="1516" y="1766"/>
                    <a:pt x="1517" y="1767"/>
                    <a:pt x="1517" y="1768"/>
                  </a:cubicBezTo>
                  <a:lnTo>
                    <a:pt x="1517" y="1768"/>
                  </a:lnTo>
                  <a:cubicBezTo>
                    <a:pt x="1517" y="1768"/>
                    <a:pt x="1517" y="1768"/>
                    <a:pt x="1516" y="1769"/>
                  </a:cubicBezTo>
                  <a:lnTo>
                    <a:pt x="1516" y="1769"/>
                  </a:lnTo>
                  <a:cubicBezTo>
                    <a:pt x="1516" y="1768"/>
                    <a:pt x="1516" y="1768"/>
                    <a:pt x="1515" y="1768"/>
                  </a:cubicBezTo>
                  <a:lnTo>
                    <a:pt x="1515" y="1768"/>
                  </a:lnTo>
                  <a:cubicBezTo>
                    <a:pt x="1514" y="1769"/>
                    <a:pt x="1513" y="1771"/>
                    <a:pt x="1511" y="1773"/>
                  </a:cubicBezTo>
                  <a:lnTo>
                    <a:pt x="1511" y="1773"/>
                  </a:lnTo>
                  <a:cubicBezTo>
                    <a:pt x="1510" y="1774"/>
                    <a:pt x="1509" y="1774"/>
                    <a:pt x="1508" y="1775"/>
                  </a:cubicBezTo>
                  <a:lnTo>
                    <a:pt x="1508" y="1775"/>
                  </a:lnTo>
                  <a:cubicBezTo>
                    <a:pt x="1510" y="1772"/>
                    <a:pt x="1512" y="1769"/>
                    <a:pt x="1513" y="1766"/>
                  </a:cubicBezTo>
                  <a:lnTo>
                    <a:pt x="1513" y="1766"/>
                  </a:lnTo>
                  <a:cubicBezTo>
                    <a:pt x="1514" y="1767"/>
                    <a:pt x="1515" y="1767"/>
                    <a:pt x="1515" y="1768"/>
                  </a:cubicBezTo>
                  <a:lnTo>
                    <a:pt x="1515" y="1768"/>
                  </a:lnTo>
                  <a:cubicBezTo>
                    <a:pt x="1515" y="1767"/>
                    <a:pt x="1516" y="1766"/>
                    <a:pt x="1516" y="1766"/>
                  </a:cubicBezTo>
                  <a:close/>
                  <a:moveTo>
                    <a:pt x="1494" y="1773"/>
                  </a:moveTo>
                  <a:lnTo>
                    <a:pt x="1494" y="1773"/>
                  </a:lnTo>
                  <a:cubicBezTo>
                    <a:pt x="1494" y="1774"/>
                    <a:pt x="1494" y="1774"/>
                    <a:pt x="1495" y="1774"/>
                  </a:cubicBezTo>
                  <a:lnTo>
                    <a:pt x="1495" y="1774"/>
                  </a:lnTo>
                  <a:cubicBezTo>
                    <a:pt x="1493" y="1778"/>
                    <a:pt x="1492" y="1782"/>
                    <a:pt x="1490" y="1785"/>
                  </a:cubicBezTo>
                  <a:lnTo>
                    <a:pt x="1490" y="1785"/>
                  </a:lnTo>
                  <a:cubicBezTo>
                    <a:pt x="1488" y="1786"/>
                    <a:pt x="1485" y="1788"/>
                    <a:pt x="1483" y="1788"/>
                  </a:cubicBezTo>
                  <a:lnTo>
                    <a:pt x="1468" y="1788"/>
                  </a:lnTo>
                  <a:cubicBezTo>
                    <a:pt x="1468" y="1787"/>
                    <a:pt x="1469" y="1786"/>
                    <a:pt x="1470" y="1785"/>
                  </a:cubicBezTo>
                  <a:lnTo>
                    <a:pt x="1470" y="1785"/>
                  </a:lnTo>
                  <a:cubicBezTo>
                    <a:pt x="1478" y="1782"/>
                    <a:pt x="1486" y="1777"/>
                    <a:pt x="1494" y="1773"/>
                  </a:cubicBezTo>
                  <a:close/>
                  <a:moveTo>
                    <a:pt x="2021" y="1"/>
                  </a:moveTo>
                  <a:cubicBezTo>
                    <a:pt x="1944" y="1"/>
                    <a:pt x="1867" y="21"/>
                    <a:pt x="1798" y="60"/>
                  </a:cubicBezTo>
                  <a:cubicBezTo>
                    <a:pt x="1794" y="62"/>
                    <a:pt x="1790" y="65"/>
                    <a:pt x="1786" y="67"/>
                  </a:cubicBezTo>
                  <a:lnTo>
                    <a:pt x="1786" y="67"/>
                  </a:lnTo>
                  <a:cubicBezTo>
                    <a:pt x="1768" y="66"/>
                    <a:pt x="1750" y="66"/>
                    <a:pt x="1733" y="66"/>
                  </a:cubicBezTo>
                  <a:cubicBezTo>
                    <a:pt x="1603" y="66"/>
                    <a:pt x="1474" y="88"/>
                    <a:pt x="1353" y="134"/>
                  </a:cubicBezTo>
                  <a:cubicBezTo>
                    <a:pt x="958" y="258"/>
                    <a:pt x="613" y="529"/>
                    <a:pt x="415" y="900"/>
                  </a:cubicBezTo>
                  <a:cubicBezTo>
                    <a:pt x="242" y="1245"/>
                    <a:pt x="119" y="1616"/>
                    <a:pt x="69" y="2011"/>
                  </a:cubicBezTo>
                  <a:cubicBezTo>
                    <a:pt x="1" y="2217"/>
                    <a:pt x="124" y="2445"/>
                    <a:pt x="320" y="2555"/>
                  </a:cubicBezTo>
                  <a:lnTo>
                    <a:pt x="320" y="2555"/>
                  </a:lnTo>
                  <a:cubicBezTo>
                    <a:pt x="355" y="2643"/>
                    <a:pt x="409" y="2726"/>
                    <a:pt x="489" y="2801"/>
                  </a:cubicBezTo>
                  <a:cubicBezTo>
                    <a:pt x="653" y="2949"/>
                    <a:pt x="861" y="3026"/>
                    <a:pt x="1076" y="3026"/>
                  </a:cubicBezTo>
                  <a:cubicBezTo>
                    <a:pt x="1178" y="3026"/>
                    <a:pt x="1281" y="3009"/>
                    <a:pt x="1381" y="2975"/>
                  </a:cubicBezTo>
                  <a:lnTo>
                    <a:pt x="1381" y="2975"/>
                  </a:lnTo>
                  <a:cubicBezTo>
                    <a:pt x="1600" y="2929"/>
                    <a:pt x="1801" y="2819"/>
                    <a:pt x="1977" y="2672"/>
                  </a:cubicBezTo>
                  <a:lnTo>
                    <a:pt x="1977" y="2672"/>
                  </a:lnTo>
                  <a:cubicBezTo>
                    <a:pt x="2068" y="2637"/>
                    <a:pt x="2152" y="2580"/>
                    <a:pt x="2217" y="2504"/>
                  </a:cubicBezTo>
                  <a:cubicBezTo>
                    <a:pt x="2242" y="2483"/>
                    <a:pt x="2264" y="2461"/>
                    <a:pt x="2286" y="2437"/>
                  </a:cubicBezTo>
                  <a:lnTo>
                    <a:pt x="2286" y="2437"/>
                  </a:lnTo>
                  <a:cubicBezTo>
                    <a:pt x="2325" y="2396"/>
                    <a:pt x="2361" y="2351"/>
                    <a:pt x="2393" y="2304"/>
                  </a:cubicBezTo>
                  <a:lnTo>
                    <a:pt x="2393" y="2304"/>
                  </a:lnTo>
                  <a:cubicBezTo>
                    <a:pt x="2663" y="2033"/>
                    <a:pt x="2835" y="1664"/>
                    <a:pt x="2884" y="1270"/>
                  </a:cubicBezTo>
                  <a:cubicBezTo>
                    <a:pt x="2904" y="929"/>
                    <a:pt x="2778" y="605"/>
                    <a:pt x="2544" y="376"/>
                  </a:cubicBezTo>
                  <a:lnTo>
                    <a:pt x="2544" y="376"/>
                  </a:lnTo>
                  <a:cubicBezTo>
                    <a:pt x="2490" y="290"/>
                    <a:pt x="2423" y="209"/>
                    <a:pt x="2341" y="134"/>
                  </a:cubicBezTo>
                  <a:cubicBezTo>
                    <a:pt x="2252" y="45"/>
                    <a:pt x="2136" y="1"/>
                    <a:pt x="20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8"/>
            <p:cNvSpPr/>
            <p:nvPr/>
          </p:nvSpPr>
          <p:spPr>
            <a:xfrm flipH="1">
              <a:off x="8114322" y="2339771"/>
              <a:ext cx="139888" cy="152839"/>
            </a:xfrm>
            <a:custGeom>
              <a:avLst/>
              <a:gdLst/>
              <a:ahLst/>
              <a:cxnLst/>
              <a:rect l="l" t="t" r="r" b="b"/>
              <a:pathLst>
                <a:path w="3424" h="3741" extrusionOk="0">
                  <a:moveTo>
                    <a:pt x="2090" y="1509"/>
                  </a:moveTo>
                  <a:cubicBezTo>
                    <a:pt x="2095" y="1509"/>
                    <a:pt x="2094" y="1511"/>
                    <a:pt x="2089" y="1514"/>
                  </a:cubicBezTo>
                  <a:lnTo>
                    <a:pt x="2089" y="1514"/>
                  </a:lnTo>
                  <a:cubicBezTo>
                    <a:pt x="2088" y="1514"/>
                    <a:pt x="2088" y="1514"/>
                    <a:pt x="2087" y="1514"/>
                  </a:cubicBezTo>
                  <a:cubicBezTo>
                    <a:pt x="2084" y="1514"/>
                    <a:pt x="2082" y="1514"/>
                    <a:pt x="2080" y="1514"/>
                  </a:cubicBezTo>
                  <a:lnTo>
                    <a:pt x="2080" y="1514"/>
                  </a:lnTo>
                  <a:cubicBezTo>
                    <a:pt x="2086" y="1511"/>
                    <a:pt x="2090" y="1509"/>
                    <a:pt x="2090" y="1509"/>
                  </a:cubicBezTo>
                  <a:close/>
                  <a:moveTo>
                    <a:pt x="1953" y="0"/>
                  </a:moveTo>
                  <a:cubicBezTo>
                    <a:pt x="1810" y="0"/>
                    <a:pt x="1666" y="26"/>
                    <a:pt x="1522" y="77"/>
                  </a:cubicBezTo>
                  <a:cubicBezTo>
                    <a:pt x="1226" y="201"/>
                    <a:pt x="954" y="423"/>
                    <a:pt x="782" y="719"/>
                  </a:cubicBezTo>
                  <a:cubicBezTo>
                    <a:pt x="634" y="1015"/>
                    <a:pt x="510" y="1336"/>
                    <a:pt x="461" y="1682"/>
                  </a:cubicBezTo>
                  <a:cubicBezTo>
                    <a:pt x="411" y="1830"/>
                    <a:pt x="387" y="2003"/>
                    <a:pt x="337" y="2176"/>
                  </a:cubicBezTo>
                  <a:cubicBezTo>
                    <a:pt x="337" y="2201"/>
                    <a:pt x="313" y="2250"/>
                    <a:pt x="313" y="2275"/>
                  </a:cubicBezTo>
                  <a:cubicBezTo>
                    <a:pt x="295" y="2309"/>
                    <a:pt x="278" y="2355"/>
                    <a:pt x="278" y="2355"/>
                  </a:cubicBezTo>
                  <a:cubicBezTo>
                    <a:pt x="277" y="2355"/>
                    <a:pt x="280" y="2347"/>
                    <a:pt x="288" y="2324"/>
                  </a:cubicBezTo>
                  <a:lnTo>
                    <a:pt x="288" y="2324"/>
                  </a:lnTo>
                  <a:cubicBezTo>
                    <a:pt x="238" y="2423"/>
                    <a:pt x="189" y="2497"/>
                    <a:pt x="140" y="2571"/>
                  </a:cubicBezTo>
                  <a:cubicBezTo>
                    <a:pt x="65" y="2678"/>
                    <a:pt x="49" y="2788"/>
                    <a:pt x="72" y="2888"/>
                  </a:cubicBezTo>
                  <a:lnTo>
                    <a:pt x="72" y="2888"/>
                  </a:lnTo>
                  <a:cubicBezTo>
                    <a:pt x="1" y="3048"/>
                    <a:pt x="16" y="3246"/>
                    <a:pt x="189" y="3410"/>
                  </a:cubicBezTo>
                  <a:lnTo>
                    <a:pt x="140" y="3386"/>
                  </a:lnTo>
                  <a:lnTo>
                    <a:pt x="140" y="3386"/>
                  </a:lnTo>
                  <a:cubicBezTo>
                    <a:pt x="403" y="3636"/>
                    <a:pt x="717" y="3741"/>
                    <a:pt x="1037" y="3741"/>
                  </a:cubicBezTo>
                  <a:cubicBezTo>
                    <a:pt x="1347" y="3741"/>
                    <a:pt x="1662" y="3642"/>
                    <a:pt x="1942" y="3484"/>
                  </a:cubicBezTo>
                  <a:cubicBezTo>
                    <a:pt x="2535" y="3139"/>
                    <a:pt x="2979" y="2620"/>
                    <a:pt x="3176" y="1978"/>
                  </a:cubicBezTo>
                  <a:cubicBezTo>
                    <a:pt x="3423" y="1287"/>
                    <a:pt x="3152" y="522"/>
                    <a:pt x="2535" y="151"/>
                  </a:cubicBezTo>
                  <a:cubicBezTo>
                    <a:pt x="2347" y="51"/>
                    <a:pt x="2152" y="0"/>
                    <a:pt x="19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8"/>
            <p:cNvSpPr/>
            <p:nvPr/>
          </p:nvSpPr>
          <p:spPr>
            <a:xfrm flipH="1">
              <a:off x="8070975" y="2754449"/>
              <a:ext cx="115007" cy="107735"/>
            </a:xfrm>
            <a:custGeom>
              <a:avLst/>
              <a:gdLst/>
              <a:ahLst/>
              <a:cxnLst/>
              <a:rect l="l" t="t" r="r" b="b"/>
              <a:pathLst>
                <a:path w="2815" h="2637" extrusionOk="0">
                  <a:moveTo>
                    <a:pt x="1250" y="1125"/>
                  </a:moveTo>
                  <a:cubicBezTo>
                    <a:pt x="1250" y="1125"/>
                    <a:pt x="1250" y="1126"/>
                    <a:pt x="1250" y="1126"/>
                  </a:cubicBezTo>
                  <a:lnTo>
                    <a:pt x="1250" y="1126"/>
                  </a:lnTo>
                  <a:cubicBezTo>
                    <a:pt x="1249" y="1126"/>
                    <a:pt x="1249" y="1126"/>
                    <a:pt x="1249" y="1125"/>
                  </a:cubicBezTo>
                  <a:lnTo>
                    <a:pt x="1249" y="1125"/>
                  </a:lnTo>
                  <a:cubicBezTo>
                    <a:pt x="1249" y="1125"/>
                    <a:pt x="1250" y="1125"/>
                    <a:pt x="1250" y="1125"/>
                  </a:cubicBezTo>
                  <a:close/>
                  <a:moveTo>
                    <a:pt x="1244" y="1129"/>
                  </a:moveTo>
                  <a:cubicBezTo>
                    <a:pt x="1244" y="1130"/>
                    <a:pt x="1244" y="1131"/>
                    <a:pt x="1244" y="1132"/>
                  </a:cubicBezTo>
                  <a:lnTo>
                    <a:pt x="1244" y="1132"/>
                  </a:lnTo>
                  <a:cubicBezTo>
                    <a:pt x="1245" y="1131"/>
                    <a:pt x="1245" y="1130"/>
                    <a:pt x="1246" y="1129"/>
                  </a:cubicBezTo>
                  <a:lnTo>
                    <a:pt x="1246" y="1129"/>
                  </a:lnTo>
                  <a:cubicBezTo>
                    <a:pt x="1246" y="1130"/>
                    <a:pt x="1246" y="1131"/>
                    <a:pt x="1246" y="1131"/>
                  </a:cubicBezTo>
                  <a:lnTo>
                    <a:pt x="1246" y="1131"/>
                  </a:lnTo>
                  <a:cubicBezTo>
                    <a:pt x="1246" y="1131"/>
                    <a:pt x="1246" y="1131"/>
                    <a:pt x="1246" y="1131"/>
                  </a:cubicBezTo>
                  <a:lnTo>
                    <a:pt x="1246" y="1131"/>
                  </a:lnTo>
                  <a:cubicBezTo>
                    <a:pt x="1246" y="1131"/>
                    <a:pt x="1246" y="1131"/>
                    <a:pt x="1246" y="1131"/>
                  </a:cubicBezTo>
                  <a:lnTo>
                    <a:pt x="1246" y="1131"/>
                  </a:lnTo>
                  <a:cubicBezTo>
                    <a:pt x="1246" y="1131"/>
                    <a:pt x="1246" y="1131"/>
                    <a:pt x="1246" y="1131"/>
                  </a:cubicBezTo>
                  <a:lnTo>
                    <a:pt x="1246" y="1131"/>
                  </a:lnTo>
                  <a:cubicBezTo>
                    <a:pt x="1245" y="1131"/>
                    <a:pt x="1245" y="1132"/>
                    <a:pt x="1244" y="1132"/>
                  </a:cubicBezTo>
                  <a:lnTo>
                    <a:pt x="1244" y="1132"/>
                  </a:lnTo>
                  <a:cubicBezTo>
                    <a:pt x="1244" y="1132"/>
                    <a:pt x="1244" y="1132"/>
                    <a:pt x="1244" y="1132"/>
                  </a:cubicBezTo>
                  <a:lnTo>
                    <a:pt x="1244" y="1132"/>
                  </a:lnTo>
                  <a:cubicBezTo>
                    <a:pt x="1244" y="1132"/>
                    <a:pt x="1244" y="1132"/>
                    <a:pt x="1244" y="1132"/>
                  </a:cubicBezTo>
                  <a:lnTo>
                    <a:pt x="1244" y="1132"/>
                  </a:lnTo>
                  <a:cubicBezTo>
                    <a:pt x="1241" y="1133"/>
                    <a:pt x="1239" y="1134"/>
                    <a:pt x="1236" y="1135"/>
                  </a:cubicBezTo>
                  <a:lnTo>
                    <a:pt x="1236" y="1135"/>
                  </a:lnTo>
                  <a:cubicBezTo>
                    <a:pt x="1238" y="1135"/>
                    <a:pt x="1240" y="1135"/>
                    <a:pt x="1242" y="1135"/>
                  </a:cubicBezTo>
                  <a:lnTo>
                    <a:pt x="1242" y="1135"/>
                  </a:lnTo>
                  <a:cubicBezTo>
                    <a:pt x="1242" y="1135"/>
                    <a:pt x="1242" y="1136"/>
                    <a:pt x="1242" y="1136"/>
                  </a:cubicBezTo>
                  <a:lnTo>
                    <a:pt x="1242" y="1136"/>
                  </a:lnTo>
                  <a:cubicBezTo>
                    <a:pt x="1243" y="1136"/>
                    <a:pt x="1243" y="1135"/>
                    <a:pt x="1243" y="1135"/>
                  </a:cubicBezTo>
                  <a:lnTo>
                    <a:pt x="1243" y="1135"/>
                  </a:lnTo>
                  <a:cubicBezTo>
                    <a:pt x="1244" y="1135"/>
                    <a:pt x="1244" y="1135"/>
                    <a:pt x="1244" y="1135"/>
                  </a:cubicBezTo>
                  <a:lnTo>
                    <a:pt x="1244" y="1135"/>
                  </a:lnTo>
                  <a:cubicBezTo>
                    <a:pt x="1244" y="1134"/>
                    <a:pt x="1244" y="1134"/>
                    <a:pt x="1244" y="1133"/>
                  </a:cubicBezTo>
                  <a:lnTo>
                    <a:pt x="1244" y="1133"/>
                  </a:lnTo>
                  <a:cubicBezTo>
                    <a:pt x="1245" y="1133"/>
                    <a:pt x="1245" y="1132"/>
                    <a:pt x="1246" y="1131"/>
                  </a:cubicBezTo>
                  <a:lnTo>
                    <a:pt x="1246" y="1131"/>
                  </a:lnTo>
                  <a:cubicBezTo>
                    <a:pt x="1246" y="1132"/>
                    <a:pt x="1246" y="1134"/>
                    <a:pt x="1246" y="1135"/>
                  </a:cubicBezTo>
                  <a:lnTo>
                    <a:pt x="1246" y="1135"/>
                  </a:lnTo>
                  <a:cubicBezTo>
                    <a:pt x="1245" y="1135"/>
                    <a:pt x="1245" y="1135"/>
                    <a:pt x="1244" y="1135"/>
                  </a:cubicBezTo>
                  <a:lnTo>
                    <a:pt x="1244" y="1135"/>
                  </a:lnTo>
                  <a:cubicBezTo>
                    <a:pt x="1244" y="1135"/>
                    <a:pt x="1245" y="1136"/>
                    <a:pt x="1245" y="1136"/>
                  </a:cubicBezTo>
                  <a:lnTo>
                    <a:pt x="1242" y="1136"/>
                  </a:lnTo>
                  <a:cubicBezTo>
                    <a:pt x="1242" y="1137"/>
                    <a:pt x="1241" y="1138"/>
                    <a:pt x="1241" y="1138"/>
                  </a:cubicBezTo>
                  <a:lnTo>
                    <a:pt x="1241" y="1138"/>
                  </a:lnTo>
                  <a:cubicBezTo>
                    <a:pt x="1241" y="1138"/>
                    <a:pt x="1241" y="1137"/>
                    <a:pt x="1242" y="1136"/>
                  </a:cubicBezTo>
                  <a:lnTo>
                    <a:pt x="1235" y="1136"/>
                  </a:lnTo>
                  <a:cubicBezTo>
                    <a:pt x="1235" y="1136"/>
                    <a:pt x="1236" y="1136"/>
                    <a:pt x="1236" y="1135"/>
                  </a:cubicBezTo>
                  <a:lnTo>
                    <a:pt x="1236" y="1135"/>
                  </a:lnTo>
                  <a:cubicBezTo>
                    <a:pt x="1236" y="1135"/>
                    <a:pt x="1236" y="1135"/>
                    <a:pt x="1236" y="1135"/>
                  </a:cubicBezTo>
                  <a:lnTo>
                    <a:pt x="1236" y="1135"/>
                  </a:lnTo>
                  <a:cubicBezTo>
                    <a:pt x="1239" y="1132"/>
                    <a:pt x="1241" y="1130"/>
                    <a:pt x="1244" y="1129"/>
                  </a:cubicBezTo>
                  <a:close/>
                  <a:moveTo>
                    <a:pt x="692" y="0"/>
                  </a:moveTo>
                  <a:cubicBezTo>
                    <a:pt x="608" y="0"/>
                    <a:pt x="536" y="23"/>
                    <a:pt x="467" y="68"/>
                  </a:cubicBezTo>
                  <a:lnTo>
                    <a:pt x="467" y="68"/>
                  </a:lnTo>
                  <a:cubicBezTo>
                    <a:pt x="460" y="70"/>
                    <a:pt x="452" y="72"/>
                    <a:pt x="445" y="74"/>
                  </a:cubicBezTo>
                  <a:cubicBezTo>
                    <a:pt x="247" y="124"/>
                    <a:pt x="99" y="297"/>
                    <a:pt x="50" y="494"/>
                  </a:cubicBezTo>
                  <a:cubicBezTo>
                    <a:pt x="25" y="593"/>
                    <a:pt x="25" y="692"/>
                    <a:pt x="25" y="790"/>
                  </a:cubicBezTo>
                  <a:cubicBezTo>
                    <a:pt x="0" y="1185"/>
                    <a:pt x="124" y="1556"/>
                    <a:pt x="371" y="1852"/>
                  </a:cubicBezTo>
                  <a:cubicBezTo>
                    <a:pt x="522" y="2019"/>
                    <a:pt x="711" y="2148"/>
                    <a:pt x="919" y="2223"/>
                  </a:cubicBezTo>
                  <a:lnTo>
                    <a:pt x="919" y="2223"/>
                  </a:lnTo>
                  <a:cubicBezTo>
                    <a:pt x="1011" y="2338"/>
                    <a:pt x="1123" y="2439"/>
                    <a:pt x="1235" y="2519"/>
                  </a:cubicBezTo>
                  <a:cubicBezTo>
                    <a:pt x="1379" y="2591"/>
                    <a:pt x="1551" y="2637"/>
                    <a:pt x="1719" y="2637"/>
                  </a:cubicBezTo>
                  <a:cubicBezTo>
                    <a:pt x="1781" y="2637"/>
                    <a:pt x="1842" y="2631"/>
                    <a:pt x="1902" y="2617"/>
                  </a:cubicBezTo>
                  <a:cubicBezTo>
                    <a:pt x="2297" y="2519"/>
                    <a:pt x="2617" y="2222"/>
                    <a:pt x="2716" y="1827"/>
                  </a:cubicBezTo>
                  <a:cubicBezTo>
                    <a:pt x="2815" y="1408"/>
                    <a:pt x="2692" y="963"/>
                    <a:pt x="2371" y="642"/>
                  </a:cubicBezTo>
                  <a:cubicBezTo>
                    <a:pt x="2074" y="346"/>
                    <a:pt x="1704" y="173"/>
                    <a:pt x="1309" y="99"/>
                  </a:cubicBezTo>
                  <a:cubicBezTo>
                    <a:pt x="1279" y="93"/>
                    <a:pt x="1250" y="86"/>
                    <a:pt x="1221" y="81"/>
                  </a:cubicBezTo>
                  <a:lnTo>
                    <a:pt x="1221" y="81"/>
                  </a:lnTo>
                  <a:cubicBezTo>
                    <a:pt x="1144" y="58"/>
                    <a:pt x="1066" y="40"/>
                    <a:pt x="988" y="25"/>
                  </a:cubicBezTo>
                  <a:cubicBezTo>
                    <a:pt x="942" y="18"/>
                    <a:pt x="894" y="15"/>
                    <a:pt x="845" y="15"/>
                  </a:cubicBezTo>
                  <a:cubicBezTo>
                    <a:pt x="834" y="15"/>
                    <a:pt x="824" y="16"/>
                    <a:pt x="814" y="16"/>
                  </a:cubicBezTo>
                  <a:lnTo>
                    <a:pt x="814" y="16"/>
                  </a:lnTo>
                  <a:cubicBezTo>
                    <a:pt x="773" y="11"/>
                    <a:pt x="732" y="5"/>
                    <a:pt x="6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8"/>
            <p:cNvSpPr/>
            <p:nvPr/>
          </p:nvSpPr>
          <p:spPr>
            <a:xfrm flipH="1">
              <a:off x="8277742" y="2672371"/>
              <a:ext cx="129347" cy="135148"/>
            </a:xfrm>
            <a:custGeom>
              <a:avLst/>
              <a:gdLst/>
              <a:ahLst/>
              <a:cxnLst/>
              <a:rect l="l" t="t" r="r" b="b"/>
              <a:pathLst>
                <a:path w="3166" h="3308" extrusionOk="0">
                  <a:moveTo>
                    <a:pt x="1546" y="1400"/>
                  </a:moveTo>
                  <a:lnTo>
                    <a:pt x="1546" y="1400"/>
                  </a:lnTo>
                  <a:cubicBezTo>
                    <a:pt x="1546" y="1401"/>
                    <a:pt x="1546" y="1402"/>
                    <a:pt x="1546" y="1403"/>
                  </a:cubicBezTo>
                  <a:lnTo>
                    <a:pt x="1546" y="1403"/>
                  </a:lnTo>
                  <a:cubicBezTo>
                    <a:pt x="1546" y="1403"/>
                    <a:pt x="1546" y="1403"/>
                    <a:pt x="1545" y="1403"/>
                  </a:cubicBezTo>
                  <a:cubicBezTo>
                    <a:pt x="1543" y="1403"/>
                    <a:pt x="1543" y="1402"/>
                    <a:pt x="1546" y="1400"/>
                  </a:cubicBezTo>
                  <a:close/>
                  <a:moveTo>
                    <a:pt x="1704" y="1519"/>
                  </a:moveTo>
                  <a:cubicBezTo>
                    <a:pt x="1704" y="1519"/>
                    <a:pt x="1704" y="1519"/>
                    <a:pt x="1704" y="1519"/>
                  </a:cubicBezTo>
                  <a:lnTo>
                    <a:pt x="1704" y="1519"/>
                  </a:lnTo>
                  <a:cubicBezTo>
                    <a:pt x="1704" y="1519"/>
                    <a:pt x="1704" y="1519"/>
                    <a:pt x="1703" y="1520"/>
                  </a:cubicBezTo>
                  <a:lnTo>
                    <a:pt x="1703" y="1520"/>
                  </a:lnTo>
                  <a:cubicBezTo>
                    <a:pt x="1704" y="1519"/>
                    <a:pt x="1704" y="1519"/>
                    <a:pt x="1704" y="1519"/>
                  </a:cubicBezTo>
                  <a:close/>
                  <a:moveTo>
                    <a:pt x="1684" y="1516"/>
                  </a:moveTo>
                  <a:cubicBezTo>
                    <a:pt x="1676" y="1519"/>
                    <a:pt x="1670" y="1521"/>
                    <a:pt x="1666" y="1521"/>
                  </a:cubicBezTo>
                  <a:cubicBezTo>
                    <a:pt x="1662" y="1521"/>
                    <a:pt x="1660" y="1519"/>
                    <a:pt x="1660" y="1516"/>
                  </a:cubicBezTo>
                  <a:close/>
                  <a:moveTo>
                    <a:pt x="1705" y="1519"/>
                  </a:moveTo>
                  <a:cubicBezTo>
                    <a:pt x="1706" y="1519"/>
                    <a:pt x="1707" y="1520"/>
                    <a:pt x="1708" y="1520"/>
                  </a:cubicBezTo>
                  <a:lnTo>
                    <a:pt x="1708" y="1520"/>
                  </a:lnTo>
                  <a:cubicBezTo>
                    <a:pt x="1706" y="1521"/>
                    <a:pt x="1704" y="1523"/>
                    <a:pt x="1701" y="1524"/>
                  </a:cubicBezTo>
                  <a:lnTo>
                    <a:pt x="1701" y="1524"/>
                  </a:lnTo>
                  <a:cubicBezTo>
                    <a:pt x="1701" y="1524"/>
                    <a:pt x="1701" y="1524"/>
                    <a:pt x="1701" y="1524"/>
                  </a:cubicBezTo>
                  <a:lnTo>
                    <a:pt x="1701" y="1524"/>
                  </a:lnTo>
                  <a:cubicBezTo>
                    <a:pt x="1703" y="1521"/>
                    <a:pt x="1705" y="1520"/>
                    <a:pt x="1705" y="1519"/>
                  </a:cubicBezTo>
                  <a:close/>
                  <a:moveTo>
                    <a:pt x="1713" y="1523"/>
                  </a:moveTo>
                  <a:cubicBezTo>
                    <a:pt x="1713" y="1523"/>
                    <a:pt x="1714" y="1523"/>
                    <a:pt x="1714" y="1523"/>
                  </a:cubicBezTo>
                  <a:lnTo>
                    <a:pt x="1714" y="1523"/>
                  </a:lnTo>
                  <a:cubicBezTo>
                    <a:pt x="1717" y="1526"/>
                    <a:pt x="1722" y="1529"/>
                    <a:pt x="1727" y="1533"/>
                  </a:cubicBezTo>
                  <a:lnTo>
                    <a:pt x="1727" y="1533"/>
                  </a:lnTo>
                  <a:cubicBezTo>
                    <a:pt x="1727" y="1533"/>
                    <a:pt x="1727" y="1533"/>
                    <a:pt x="1727" y="1533"/>
                  </a:cubicBezTo>
                  <a:lnTo>
                    <a:pt x="1727" y="1533"/>
                  </a:lnTo>
                  <a:cubicBezTo>
                    <a:pt x="1728" y="1535"/>
                    <a:pt x="1729" y="1536"/>
                    <a:pt x="1731" y="1538"/>
                  </a:cubicBezTo>
                  <a:lnTo>
                    <a:pt x="1731" y="1538"/>
                  </a:lnTo>
                  <a:cubicBezTo>
                    <a:pt x="1731" y="1538"/>
                    <a:pt x="1731" y="1538"/>
                    <a:pt x="1731" y="1538"/>
                  </a:cubicBezTo>
                  <a:lnTo>
                    <a:pt x="1731" y="1538"/>
                  </a:lnTo>
                  <a:cubicBezTo>
                    <a:pt x="1732" y="1539"/>
                    <a:pt x="1733" y="1539"/>
                    <a:pt x="1734" y="1540"/>
                  </a:cubicBezTo>
                  <a:cubicBezTo>
                    <a:pt x="1737" y="1547"/>
                    <a:pt x="1740" y="1553"/>
                    <a:pt x="1742" y="1558"/>
                  </a:cubicBezTo>
                  <a:lnTo>
                    <a:pt x="1742" y="1558"/>
                  </a:lnTo>
                  <a:cubicBezTo>
                    <a:pt x="1740" y="1556"/>
                    <a:pt x="1737" y="1554"/>
                    <a:pt x="1735" y="1552"/>
                  </a:cubicBezTo>
                  <a:lnTo>
                    <a:pt x="1735" y="1552"/>
                  </a:lnTo>
                  <a:cubicBezTo>
                    <a:pt x="1733" y="1548"/>
                    <a:pt x="1731" y="1543"/>
                    <a:pt x="1728" y="1537"/>
                  </a:cubicBezTo>
                  <a:lnTo>
                    <a:pt x="1728" y="1537"/>
                  </a:lnTo>
                  <a:cubicBezTo>
                    <a:pt x="1729" y="1537"/>
                    <a:pt x="1730" y="1537"/>
                    <a:pt x="1731" y="1538"/>
                  </a:cubicBezTo>
                  <a:lnTo>
                    <a:pt x="1731" y="1538"/>
                  </a:lnTo>
                  <a:cubicBezTo>
                    <a:pt x="1730" y="1536"/>
                    <a:pt x="1728" y="1535"/>
                    <a:pt x="1727" y="1533"/>
                  </a:cubicBezTo>
                  <a:lnTo>
                    <a:pt x="1727" y="1533"/>
                  </a:lnTo>
                  <a:cubicBezTo>
                    <a:pt x="1727" y="1535"/>
                    <a:pt x="1728" y="1536"/>
                    <a:pt x="1728" y="1537"/>
                  </a:cubicBezTo>
                  <a:lnTo>
                    <a:pt x="1728" y="1537"/>
                  </a:lnTo>
                  <a:cubicBezTo>
                    <a:pt x="1725" y="1536"/>
                    <a:pt x="1721" y="1535"/>
                    <a:pt x="1718" y="1534"/>
                  </a:cubicBezTo>
                  <a:lnTo>
                    <a:pt x="1718" y="1534"/>
                  </a:lnTo>
                  <a:cubicBezTo>
                    <a:pt x="1714" y="1528"/>
                    <a:pt x="1711" y="1523"/>
                    <a:pt x="1713" y="1523"/>
                  </a:cubicBezTo>
                  <a:close/>
                  <a:moveTo>
                    <a:pt x="1630" y="1561"/>
                  </a:moveTo>
                  <a:cubicBezTo>
                    <a:pt x="1631" y="1561"/>
                    <a:pt x="1632" y="1562"/>
                    <a:pt x="1632" y="1562"/>
                  </a:cubicBezTo>
                  <a:lnTo>
                    <a:pt x="1632" y="1562"/>
                  </a:lnTo>
                  <a:cubicBezTo>
                    <a:pt x="1632" y="1562"/>
                    <a:pt x="1633" y="1562"/>
                    <a:pt x="1633" y="1562"/>
                  </a:cubicBezTo>
                  <a:cubicBezTo>
                    <a:pt x="1633" y="1562"/>
                    <a:pt x="1633" y="1562"/>
                    <a:pt x="1634" y="1562"/>
                  </a:cubicBezTo>
                  <a:lnTo>
                    <a:pt x="1634" y="1562"/>
                  </a:lnTo>
                  <a:cubicBezTo>
                    <a:pt x="1639" y="1564"/>
                    <a:pt x="1640" y="1565"/>
                    <a:pt x="1635" y="1565"/>
                  </a:cubicBezTo>
                  <a:cubicBezTo>
                    <a:pt x="1635" y="1565"/>
                    <a:pt x="1634" y="1564"/>
                    <a:pt x="1632" y="1564"/>
                  </a:cubicBezTo>
                  <a:lnTo>
                    <a:pt x="1632" y="1564"/>
                  </a:lnTo>
                  <a:cubicBezTo>
                    <a:pt x="1632" y="1563"/>
                    <a:pt x="1631" y="1562"/>
                    <a:pt x="1630" y="1561"/>
                  </a:cubicBezTo>
                  <a:close/>
                  <a:moveTo>
                    <a:pt x="1825" y="0"/>
                  </a:moveTo>
                  <a:cubicBezTo>
                    <a:pt x="1757" y="0"/>
                    <a:pt x="1684" y="18"/>
                    <a:pt x="1610" y="59"/>
                  </a:cubicBezTo>
                  <a:lnTo>
                    <a:pt x="1610" y="108"/>
                  </a:lnTo>
                  <a:cubicBezTo>
                    <a:pt x="1278" y="311"/>
                    <a:pt x="1001" y="556"/>
                    <a:pt x="769" y="841"/>
                  </a:cubicBezTo>
                  <a:lnTo>
                    <a:pt x="769" y="841"/>
                  </a:lnTo>
                  <a:cubicBezTo>
                    <a:pt x="338" y="1147"/>
                    <a:pt x="0" y="1620"/>
                    <a:pt x="80" y="2158"/>
                  </a:cubicBezTo>
                  <a:cubicBezTo>
                    <a:pt x="107" y="2306"/>
                    <a:pt x="168" y="2436"/>
                    <a:pt x="255" y="2547"/>
                  </a:cubicBezTo>
                  <a:lnTo>
                    <a:pt x="255" y="2547"/>
                  </a:lnTo>
                  <a:cubicBezTo>
                    <a:pt x="337" y="2906"/>
                    <a:pt x="603" y="3192"/>
                    <a:pt x="968" y="3293"/>
                  </a:cubicBezTo>
                  <a:cubicBezTo>
                    <a:pt x="1028" y="3303"/>
                    <a:pt x="1086" y="3308"/>
                    <a:pt x="1142" y="3308"/>
                  </a:cubicBezTo>
                  <a:cubicBezTo>
                    <a:pt x="1649" y="3308"/>
                    <a:pt x="2038" y="2930"/>
                    <a:pt x="2326" y="2553"/>
                  </a:cubicBezTo>
                  <a:cubicBezTo>
                    <a:pt x="2672" y="2108"/>
                    <a:pt x="2944" y="1590"/>
                    <a:pt x="3092" y="1047"/>
                  </a:cubicBezTo>
                  <a:cubicBezTo>
                    <a:pt x="3166" y="800"/>
                    <a:pt x="3018" y="553"/>
                    <a:pt x="2795" y="479"/>
                  </a:cubicBezTo>
                  <a:cubicBezTo>
                    <a:pt x="2795" y="478"/>
                    <a:pt x="2794" y="478"/>
                    <a:pt x="2793" y="478"/>
                  </a:cubicBezTo>
                  <a:lnTo>
                    <a:pt x="2793" y="478"/>
                  </a:lnTo>
                  <a:cubicBezTo>
                    <a:pt x="2719" y="401"/>
                    <a:pt x="2627" y="340"/>
                    <a:pt x="2524" y="306"/>
                  </a:cubicBezTo>
                  <a:cubicBezTo>
                    <a:pt x="2420" y="278"/>
                    <a:pt x="2313" y="260"/>
                    <a:pt x="2205" y="253"/>
                  </a:cubicBezTo>
                  <a:lnTo>
                    <a:pt x="2205" y="253"/>
                  </a:lnTo>
                  <a:cubicBezTo>
                    <a:pt x="2132" y="109"/>
                    <a:pt x="1992" y="0"/>
                    <a:pt x="18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8"/>
            <p:cNvSpPr/>
            <p:nvPr/>
          </p:nvSpPr>
          <p:spPr>
            <a:xfrm flipH="1">
              <a:off x="8091116" y="2553075"/>
              <a:ext cx="152103" cy="121462"/>
            </a:xfrm>
            <a:custGeom>
              <a:avLst/>
              <a:gdLst/>
              <a:ahLst/>
              <a:cxnLst/>
              <a:rect l="l" t="t" r="r" b="b"/>
              <a:pathLst>
                <a:path w="3723" h="2973" extrusionOk="0">
                  <a:moveTo>
                    <a:pt x="629" y="0"/>
                  </a:moveTo>
                  <a:cubicBezTo>
                    <a:pt x="342" y="0"/>
                    <a:pt x="45" y="293"/>
                    <a:pt x="162" y="622"/>
                  </a:cubicBezTo>
                  <a:lnTo>
                    <a:pt x="162" y="622"/>
                  </a:lnTo>
                  <a:cubicBezTo>
                    <a:pt x="155" y="642"/>
                    <a:pt x="148" y="662"/>
                    <a:pt x="142" y="683"/>
                  </a:cubicBezTo>
                  <a:cubicBezTo>
                    <a:pt x="122" y="747"/>
                    <a:pt x="109" y="812"/>
                    <a:pt x="102" y="876"/>
                  </a:cubicBezTo>
                  <a:lnTo>
                    <a:pt x="102" y="876"/>
                  </a:lnTo>
                  <a:cubicBezTo>
                    <a:pt x="77" y="995"/>
                    <a:pt x="80" y="1123"/>
                    <a:pt x="118" y="1251"/>
                  </a:cubicBezTo>
                  <a:cubicBezTo>
                    <a:pt x="128" y="1281"/>
                    <a:pt x="140" y="1311"/>
                    <a:pt x="153" y="1340"/>
                  </a:cubicBezTo>
                  <a:lnTo>
                    <a:pt x="153" y="1340"/>
                  </a:lnTo>
                  <a:cubicBezTo>
                    <a:pt x="1" y="1932"/>
                    <a:pt x="278" y="2561"/>
                    <a:pt x="858" y="2806"/>
                  </a:cubicBezTo>
                  <a:cubicBezTo>
                    <a:pt x="1093" y="2917"/>
                    <a:pt x="1352" y="2973"/>
                    <a:pt x="1611" y="2973"/>
                  </a:cubicBezTo>
                  <a:cubicBezTo>
                    <a:pt x="1871" y="2973"/>
                    <a:pt x="2130" y="2917"/>
                    <a:pt x="2364" y="2806"/>
                  </a:cubicBezTo>
                  <a:cubicBezTo>
                    <a:pt x="2491" y="2746"/>
                    <a:pt x="2601" y="2667"/>
                    <a:pt x="2693" y="2574"/>
                  </a:cubicBezTo>
                  <a:lnTo>
                    <a:pt x="2693" y="2574"/>
                  </a:lnTo>
                  <a:cubicBezTo>
                    <a:pt x="2943" y="2529"/>
                    <a:pt x="3179" y="2425"/>
                    <a:pt x="3377" y="2238"/>
                  </a:cubicBezTo>
                  <a:cubicBezTo>
                    <a:pt x="3623" y="1991"/>
                    <a:pt x="3722" y="1621"/>
                    <a:pt x="3623" y="1300"/>
                  </a:cubicBezTo>
                  <a:cubicBezTo>
                    <a:pt x="3549" y="979"/>
                    <a:pt x="3352" y="708"/>
                    <a:pt x="3080" y="535"/>
                  </a:cubicBezTo>
                  <a:cubicBezTo>
                    <a:pt x="2833" y="387"/>
                    <a:pt x="2587" y="263"/>
                    <a:pt x="2315" y="214"/>
                  </a:cubicBezTo>
                  <a:cubicBezTo>
                    <a:pt x="2125" y="146"/>
                    <a:pt x="1920" y="108"/>
                    <a:pt x="1713" y="108"/>
                  </a:cubicBezTo>
                  <a:cubicBezTo>
                    <a:pt x="1552" y="108"/>
                    <a:pt x="1391" y="131"/>
                    <a:pt x="1233" y="180"/>
                  </a:cubicBezTo>
                  <a:lnTo>
                    <a:pt x="1233" y="180"/>
                  </a:lnTo>
                  <a:cubicBezTo>
                    <a:pt x="1138" y="166"/>
                    <a:pt x="1042" y="157"/>
                    <a:pt x="947" y="157"/>
                  </a:cubicBezTo>
                  <a:cubicBezTo>
                    <a:pt x="946" y="157"/>
                    <a:pt x="945" y="157"/>
                    <a:pt x="943" y="157"/>
                  </a:cubicBezTo>
                  <a:lnTo>
                    <a:pt x="943" y="157"/>
                  </a:lnTo>
                  <a:cubicBezTo>
                    <a:pt x="858" y="47"/>
                    <a:pt x="745" y="0"/>
                    <a:pt x="6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8"/>
            <p:cNvSpPr/>
            <p:nvPr/>
          </p:nvSpPr>
          <p:spPr>
            <a:xfrm flipH="1">
              <a:off x="7885371" y="2454492"/>
              <a:ext cx="148304" cy="135312"/>
            </a:xfrm>
            <a:custGeom>
              <a:avLst/>
              <a:gdLst/>
              <a:ahLst/>
              <a:cxnLst/>
              <a:rect l="l" t="t" r="r" b="b"/>
              <a:pathLst>
                <a:path w="3630" h="3312" extrusionOk="0">
                  <a:moveTo>
                    <a:pt x="999" y="2395"/>
                  </a:moveTo>
                  <a:lnTo>
                    <a:pt x="999" y="2395"/>
                  </a:lnTo>
                  <a:cubicBezTo>
                    <a:pt x="999" y="2395"/>
                    <a:pt x="1000" y="2396"/>
                    <a:pt x="1000" y="2396"/>
                  </a:cubicBezTo>
                  <a:lnTo>
                    <a:pt x="1000" y="2396"/>
                  </a:lnTo>
                  <a:cubicBezTo>
                    <a:pt x="1002" y="2397"/>
                    <a:pt x="1003" y="2399"/>
                    <a:pt x="1004" y="2400"/>
                  </a:cubicBezTo>
                  <a:lnTo>
                    <a:pt x="1004" y="2400"/>
                  </a:lnTo>
                  <a:cubicBezTo>
                    <a:pt x="1003" y="2400"/>
                    <a:pt x="1002" y="2399"/>
                    <a:pt x="1002" y="2399"/>
                  </a:cubicBezTo>
                  <a:lnTo>
                    <a:pt x="1002" y="2399"/>
                  </a:lnTo>
                  <a:cubicBezTo>
                    <a:pt x="1001" y="2398"/>
                    <a:pt x="1000" y="2397"/>
                    <a:pt x="999" y="2395"/>
                  </a:cubicBezTo>
                  <a:close/>
                  <a:moveTo>
                    <a:pt x="892" y="2435"/>
                  </a:moveTo>
                  <a:cubicBezTo>
                    <a:pt x="893" y="2437"/>
                    <a:pt x="894" y="2438"/>
                    <a:pt x="894" y="2439"/>
                  </a:cubicBezTo>
                  <a:lnTo>
                    <a:pt x="894" y="2439"/>
                  </a:lnTo>
                  <a:cubicBezTo>
                    <a:pt x="893" y="2444"/>
                    <a:pt x="891" y="2449"/>
                    <a:pt x="889" y="2454"/>
                  </a:cubicBezTo>
                  <a:cubicBezTo>
                    <a:pt x="889" y="2448"/>
                    <a:pt x="890" y="2442"/>
                    <a:pt x="892" y="2435"/>
                  </a:cubicBezTo>
                  <a:close/>
                  <a:moveTo>
                    <a:pt x="2409" y="1"/>
                  </a:moveTo>
                  <a:cubicBezTo>
                    <a:pt x="2315" y="1"/>
                    <a:pt x="2219" y="12"/>
                    <a:pt x="2124" y="34"/>
                  </a:cubicBezTo>
                  <a:cubicBezTo>
                    <a:pt x="1753" y="133"/>
                    <a:pt x="1408" y="331"/>
                    <a:pt x="1136" y="627"/>
                  </a:cubicBezTo>
                  <a:cubicBezTo>
                    <a:pt x="1067" y="689"/>
                    <a:pt x="1015" y="762"/>
                    <a:pt x="979" y="842"/>
                  </a:cubicBezTo>
                  <a:lnTo>
                    <a:pt x="979" y="842"/>
                  </a:lnTo>
                  <a:cubicBezTo>
                    <a:pt x="825" y="984"/>
                    <a:pt x="689" y="1144"/>
                    <a:pt x="568" y="1318"/>
                  </a:cubicBezTo>
                  <a:cubicBezTo>
                    <a:pt x="346" y="1590"/>
                    <a:pt x="173" y="1886"/>
                    <a:pt x="75" y="2207"/>
                  </a:cubicBezTo>
                  <a:cubicBezTo>
                    <a:pt x="0" y="2429"/>
                    <a:pt x="0" y="2627"/>
                    <a:pt x="75" y="2824"/>
                  </a:cubicBezTo>
                  <a:cubicBezTo>
                    <a:pt x="198" y="3071"/>
                    <a:pt x="445" y="3244"/>
                    <a:pt x="692" y="3244"/>
                  </a:cubicBezTo>
                  <a:cubicBezTo>
                    <a:pt x="749" y="3244"/>
                    <a:pt x="805" y="3242"/>
                    <a:pt x="859" y="3239"/>
                  </a:cubicBezTo>
                  <a:lnTo>
                    <a:pt x="859" y="3239"/>
                  </a:lnTo>
                  <a:cubicBezTo>
                    <a:pt x="1037" y="3288"/>
                    <a:pt x="1219" y="3312"/>
                    <a:pt x="1402" y="3312"/>
                  </a:cubicBezTo>
                  <a:cubicBezTo>
                    <a:pt x="1494" y="3312"/>
                    <a:pt x="1587" y="3306"/>
                    <a:pt x="1679" y="3293"/>
                  </a:cubicBezTo>
                  <a:cubicBezTo>
                    <a:pt x="2074" y="3269"/>
                    <a:pt x="2445" y="3170"/>
                    <a:pt x="2790" y="2948"/>
                  </a:cubicBezTo>
                  <a:cubicBezTo>
                    <a:pt x="3263" y="2639"/>
                    <a:pt x="3522" y="2115"/>
                    <a:pt x="3507" y="1575"/>
                  </a:cubicBezTo>
                  <a:lnTo>
                    <a:pt x="3507" y="1575"/>
                  </a:lnTo>
                  <a:cubicBezTo>
                    <a:pt x="3516" y="1540"/>
                    <a:pt x="3524" y="1503"/>
                    <a:pt x="3531" y="1466"/>
                  </a:cubicBezTo>
                  <a:cubicBezTo>
                    <a:pt x="3630" y="1071"/>
                    <a:pt x="3531" y="652"/>
                    <a:pt x="3259" y="355"/>
                  </a:cubicBezTo>
                  <a:cubicBezTo>
                    <a:pt x="3031" y="127"/>
                    <a:pt x="2728" y="1"/>
                    <a:pt x="24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8"/>
            <p:cNvSpPr/>
            <p:nvPr/>
          </p:nvSpPr>
          <p:spPr>
            <a:xfrm flipH="1">
              <a:off x="7983218" y="2145260"/>
              <a:ext cx="93844" cy="119583"/>
            </a:xfrm>
            <a:custGeom>
              <a:avLst/>
              <a:gdLst/>
              <a:ahLst/>
              <a:cxnLst/>
              <a:rect l="l" t="t" r="r" b="b"/>
              <a:pathLst>
                <a:path w="2297" h="2927" extrusionOk="0">
                  <a:moveTo>
                    <a:pt x="1801" y="0"/>
                  </a:moveTo>
                  <a:cubicBezTo>
                    <a:pt x="1751" y="0"/>
                    <a:pt x="1702" y="8"/>
                    <a:pt x="1655" y="24"/>
                  </a:cubicBezTo>
                  <a:cubicBezTo>
                    <a:pt x="1260" y="147"/>
                    <a:pt x="939" y="419"/>
                    <a:pt x="717" y="765"/>
                  </a:cubicBezTo>
                  <a:cubicBezTo>
                    <a:pt x="666" y="835"/>
                    <a:pt x="624" y="914"/>
                    <a:pt x="592" y="1000"/>
                  </a:cubicBezTo>
                  <a:lnTo>
                    <a:pt x="592" y="1000"/>
                  </a:lnTo>
                  <a:cubicBezTo>
                    <a:pt x="491" y="1090"/>
                    <a:pt x="400" y="1194"/>
                    <a:pt x="322" y="1308"/>
                  </a:cubicBezTo>
                  <a:cubicBezTo>
                    <a:pt x="75" y="1678"/>
                    <a:pt x="1" y="2147"/>
                    <a:pt x="124" y="2567"/>
                  </a:cubicBezTo>
                  <a:cubicBezTo>
                    <a:pt x="188" y="2778"/>
                    <a:pt x="377" y="2899"/>
                    <a:pt x="569" y="2899"/>
                  </a:cubicBezTo>
                  <a:cubicBezTo>
                    <a:pt x="570" y="2899"/>
                    <a:pt x="571" y="2899"/>
                    <a:pt x="572" y="2899"/>
                  </a:cubicBezTo>
                  <a:lnTo>
                    <a:pt x="572" y="2899"/>
                  </a:lnTo>
                  <a:cubicBezTo>
                    <a:pt x="622" y="2917"/>
                    <a:pt x="676" y="2926"/>
                    <a:pt x="731" y="2926"/>
                  </a:cubicBezTo>
                  <a:cubicBezTo>
                    <a:pt x="809" y="2926"/>
                    <a:pt x="890" y="2906"/>
                    <a:pt x="964" y="2863"/>
                  </a:cubicBezTo>
                  <a:cubicBezTo>
                    <a:pt x="1060" y="2801"/>
                    <a:pt x="1151" y="2733"/>
                    <a:pt x="1235" y="2658"/>
                  </a:cubicBezTo>
                  <a:lnTo>
                    <a:pt x="1235" y="2658"/>
                  </a:lnTo>
                  <a:cubicBezTo>
                    <a:pt x="1388" y="2585"/>
                    <a:pt x="1524" y="2467"/>
                    <a:pt x="1630" y="2320"/>
                  </a:cubicBezTo>
                  <a:cubicBezTo>
                    <a:pt x="1637" y="2305"/>
                    <a:pt x="1644" y="2290"/>
                    <a:pt x="1651" y="2274"/>
                  </a:cubicBezTo>
                  <a:lnTo>
                    <a:pt x="1651" y="2274"/>
                  </a:lnTo>
                  <a:cubicBezTo>
                    <a:pt x="1745" y="2156"/>
                    <a:pt x="1824" y="2026"/>
                    <a:pt x="1885" y="1887"/>
                  </a:cubicBezTo>
                  <a:lnTo>
                    <a:pt x="1885" y="1887"/>
                  </a:lnTo>
                  <a:cubicBezTo>
                    <a:pt x="1899" y="1875"/>
                    <a:pt x="1913" y="1863"/>
                    <a:pt x="1927" y="1851"/>
                  </a:cubicBezTo>
                  <a:cubicBezTo>
                    <a:pt x="2173" y="1555"/>
                    <a:pt x="2297" y="1135"/>
                    <a:pt x="2248" y="740"/>
                  </a:cubicBezTo>
                  <a:cubicBezTo>
                    <a:pt x="2248" y="683"/>
                    <a:pt x="2237" y="629"/>
                    <a:pt x="2219" y="580"/>
                  </a:cubicBezTo>
                  <a:lnTo>
                    <a:pt x="2219" y="580"/>
                  </a:lnTo>
                  <a:cubicBezTo>
                    <a:pt x="2220" y="576"/>
                    <a:pt x="2222" y="571"/>
                    <a:pt x="2223" y="567"/>
                  </a:cubicBezTo>
                  <a:cubicBezTo>
                    <a:pt x="2248" y="419"/>
                    <a:pt x="2223" y="246"/>
                    <a:pt x="2099" y="123"/>
                  </a:cubicBezTo>
                  <a:cubicBezTo>
                    <a:pt x="2015" y="38"/>
                    <a:pt x="1908" y="0"/>
                    <a:pt x="18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8"/>
            <p:cNvSpPr/>
            <p:nvPr/>
          </p:nvSpPr>
          <p:spPr>
            <a:xfrm flipH="1">
              <a:off x="7695722" y="2045860"/>
              <a:ext cx="136211" cy="131839"/>
            </a:xfrm>
            <a:custGeom>
              <a:avLst/>
              <a:gdLst/>
              <a:ahLst/>
              <a:cxnLst/>
              <a:rect l="l" t="t" r="r" b="b"/>
              <a:pathLst>
                <a:path w="3334" h="3227" extrusionOk="0">
                  <a:moveTo>
                    <a:pt x="1519" y="0"/>
                  </a:moveTo>
                  <a:cubicBezTo>
                    <a:pt x="1171" y="0"/>
                    <a:pt x="831" y="103"/>
                    <a:pt x="543" y="309"/>
                  </a:cubicBezTo>
                  <a:cubicBezTo>
                    <a:pt x="346" y="432"/>
                    <a:pt x="198" y="605"/>
                    <a:pt x="74" y="803"/>
                  </a:cubicBezTo>
                  <a:cubicBezTo>
                    <a:pt x="0" y="926"/>
                    <a:pt x="0" y="1099"/>
                    <a:pt x="74" y="1247"/>
                  </a:cubicBezTo>
                  <a:cubicBezTo>
                    <a:pt x="107" y="1300"/>
                    <a:pt x="148" y="1348"/>
                    <a:pt x="193" y="1389"/>
                  </a:cubicBezTo>
                  <a:lnTo>
                    <a:pt x="193" y="1389"/>
                  </a:lnTo>
                  <a:cubicBezTo>
                    <a:pt x="139" y="1547"/>
                    <a:pt x="115" y="1716"/>
                    <a:pt x="124" y="1889"/>
                  </a:cubicBezTo>
                  <a:cubicBezTo>
                    <a:pt x="173" y="2358"/>
                    <a:pt x="445" y="2803"/>
                    <a:pt x="864" y="3025"/>
                  </a:cubicBezTo>
                  <a:cubicBezTo>
                    <a:pt x="1010" y="3094"/>
                    <a:pt x="1160" y="3141"/>
                    <a:pt x="1312" y="3167"/>
                  </a:cubicBezTo>
                  <a:lnTo>
                    <a:pt x="1312" y="3167"/>
                  </a:lnTo>
                  <a:cubicBezTo>
                    <a:pt x="1417" y="3205"/>
                    <a:pt x="1528" y="3227"/>
                    <a:pt x="1640" y="3227"/>
                  </a:cubicBezTo>
                  <a:cubicBezTo>
                    <a:pt x="1760" y="3227"/>
                    <a:pt x="1881" y="3202"/>
                    <a:pt x="2000" y="3148"/>
                  </a:cubicBezTo>
                  <a:cubicBezTo>
                    <a:pt x="2029" y="3132"/>
                    <a:pt x="2057" y="3115"/>
                    <a:pt x="2085" y="3097"/>
                  </a:cubicBezTo>
                  <a:lnTo>
                    <a:pt x="2085" y="3097"/>
                  </a:lnTo>
                  <a:cubicBezTo>
                    <a:pt x="2157" y="3071"/>
                    <a:pt x="2227" y="3038"/>
                    <a:pt x="2296" y="3000"/>
                  </a:cubicBezTo>
                  <a:cubicBezTo>
                    <a:pt x="3086" y="2531"/>
                    <a:pt x="3333" y="1494"/>
                    <a:pt x="2840" y="704"/>
                  </a:cubicBezTo>
                  <a:cubicBezTo>
                    <a:pt x="2593" y="334"/>
                    <a:pt x="2198" y="62"/>
                    <a:pt x="1729" y="13"/>
                  </a:cubicBezTo>
                  <a:cubicBezTo>
                    <a:pt x="1659" y="5"/>
                    <a:pt x="1589" y="0"/>
                    <a:pt x="15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8"/>
            <p:cNvSpPr/>
            <p:nvPr/>
          </p:nvSpPr>
          <p:spPr>
            <a:xfrm flipH="1">
              <a:off x="7867190" y="1992503"/>
              <a:ext cx="86817" cy="82159"/>
            </a:xfrm>
            <a:custGeom>
              <a:avLst/>
              <a:gdLst/>
              <a:ahLst/>
              <a:cxnLst/>
              <a:rect l="l" t="t" r="r" b="b"/>
              <a:pathLst>
                <a:path w="2125" h="2011" extrusionOk="0">
                  <a:moveTo>
                    <a:pt x="1139" y="1"/>
                  </a:moveTo>
                  <a:cubicBezTo>
                    <a:pt x="866" y="1"/>
                    <a:pt x="621" y="147"/>
                    <a:pt x="470" y="405"/>
                  </a:cubicBezTo>
                  <a:cubicBezTo>
                    <a:pt x="440" y="476"/>
                    <a:pt x="414" y="546"/>
                    <a:pt x="394" y="616"/>
                  </a:cubicBezTo>
                  <a:lnTo>
                    <a:pt x="394" y="616"/>
                  </a:lnTo>
                  <a:cubicBezTo>
                    <a:pt x="145" y="708"/>
                    <a:pt x="1" y="1010"/>
                    <a:pt x="149" y="1269"/>
                  </a:cubicBezTo>
                  <a:lnTo>
                    <a:pt x="174" y="1294"/>
                  </a:lnTo>
                  <a:cubicBezTo>
                    <a:pt x="232" y="1390"/>
                    <a:pt x="304" y="1475"/>
                    <a:pt x="385" y="1546"/>
                  </a:cubicBezTo>
                  <a:lnTo>
                    <a:pt x="385" y="1546"/>
                  </a:lnTo>
                  <a:cubicBezTo>
                    <a:pt x="491" y="1830"/>
                    <a:pt x="771" y="2010"/>
                    <a:pt x="1087" y="2010"/>
                  </a:cubicBezTo>
                  <a:cubicBezTo>
                    <a:pt x="1209" y="2010"/>
                    <a:pt x="1328" y="1989"/>
                    <a:pt x="1438" y="1947"/>
                  </a:cubicBezTo>
                  <a:lnTo>
                    <a:pt x="1438" y="1947"/>
                  </a:lnTo>
                  <a:cubicBezTo>
                    <a:pt x="1472" y="1937"/>
                    <a:pt x="1504" y="1925"/>
                    <a:pt x="1532" y="1911"/>
                  </a:cubicBezTo>
                  <a:cubicBezTo>
                    <a:pt x="1540" y="1905"/>
                    <a:pt x="1549" y="1898"/>
                    <a:pt x="1557" y="1892"/>
                  </a:cubicBezTo>
                  <a:lnTo>
                    <a:pt x="1557" y="1892"/>
                  </a:lnTo>
                  <a:cubicBezTo>
                    <a:pt x="1708" y="1809"/>
                    <a:pt x="1837" y="1682"/>
                    <a:pt x="1927" y="1516"/>
                  </a:cubicBezTo>
                  <a:cubicBezTo>
                    <a:pt x="1947" y="1480"/>
                    <a:pt x="1964" y="1442"/>
                    <a:pt x="1979" y="1403"/>
                  </a:cubicBezTo>
                  <a:lnTo>
                    <a:pt x="1979" y="1403"/>
                  </a:lnTo>
                  <a:cubicBezTo>
                    <a:pt x="2032" y="1327"/>
                    <a:pt x="2070" y="1244"/>
                    <a:pt x="2099" y="1171"/>
                  </a:cubicBezTo>
                  <a:cubicBezTo>
                    <a:pt x="2124" y="1023"/>
                    <a:pt x="2124" y="874"/>
                    <a:pt x="2099" y="726"/>
                  </a:cubicBezTo>
                  <a:cubicBezTo>
                    <a:pt x="2071" y="640"/>
                    <a:pt x="2033" y="562"/>
                    <a:pt x="1988" y="487"/>
                  </a:cubicBezTo>
                  <a:lnTo>
                    <a:pt x="1988" y="487"/>
                  </a:lnTo>
                  <a:cubicBezTo>
                    <a:pt x="1984" y="460"/>
                    <a:pt x="1980" y="433"/>
                    <a:pt x="1976" y="405"/>
                  </a:cubicBezTo>
                  <a:cubicBezTo>
                    <a:pt x="1927" y="257"/>
                    <a:pt x="1803" y="134"/>
                    <a:pt x="1655" y="109"/>
                  </a:cubicBezTo>
                  <a:cubicBezTo>
                    <a:pt x="1611" y="96"/>
                    <a:pt x="1568" y="87"/>
                    <a:pt x="1524" y="81"/>
                  </a:cubicBezTo>
                  <a:lnTo>
                    <a:pt x="1524" y="81"/>
                  </a:lnTo>
                  <a:cubicBezTo>
                    <a:pt x="1436" y="45"/>
                    <a:pt x="1348" y="28"/>
                    <a:pt x="1260" y="10"/>
                  </a:cubicBezTo>
                  <a:cubicBezTo>
                    <a:pt x="1219" y="4"/>
                    <a:pt x="1179" y="1"/>
                    <a:pt x="11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8"/>
            <p:cNvSpPr/>
            <p:nvPr/>
          </p:nvSpPr>
          <p:spPr>
            <a:xfrm flipH="1">
              <a:off x="8172826" y="2972370"/>
              <a:ext cx="114026" cy="199781"/>
            </a:xfrm>
            <a:custGeom>
              <a:avLst/>
              <a:gdLst/>
              <a:ahLst/>
              <a:cxnLst/>
              <a:rect l="l" t="t" r="r" b="b"/>
              <a:pathLst>
                <a:path w="2791" h="4890" extrusionOk="0">
                  <a:moveTo>
                    <a:pt x="1304" y="1"/>
                  </a:moveTo>
                  <a:cubicBezTo>
                    <a:pt x="1166" y="1"/>
                    <a:pt x="1026" y="38"/>
                    <a:pt x="889" y="123"/>
                  </a:cubicBezTo>
                  <a:cubicBezTo>
                    <a:pt x="695" y="281"/>
                    <a:pt x="552" y="490"/>
                    <a:pt x="495" y="723"/>
                  </a:cubicBezTo>
                  <a:lnTo>
                    <a:pt x="495" y="723"/>
                  </a:lnTo>
                  <a:cubicBezTo>
                    <a:pt x="313" y="1016"/>
                    <a:pt x="222" y="1389"/>
                    <a:pt x="149" y="1727"/>
                  </a:cubicBezTo>
                  <a:cubicBezTo>
                    <a:pt x="1" y="2345"/>
                    <a:pt x="25" y="2987"/>
                    <a:pt x="445" y="3480"/>
                  </a:cubicBezTo>
                  <a:cubicBezTo>
                    <a:pt x="462" y="3501"/>
                    <a:pt x="479" y="3520"/>
                    <a:pt x="497" y="3539"/>
                  </a:cubicBezTo>
                  <a:lnTo>
                    <a:pt x="497" y="3539"/>
                  </a:lnTo>
                  <a:cubicBezTo>
                    <a:pt x="524" y="3849"/>
                    <a:pt x="598" y="4157"/>
                    <a:pt x="741" y="4443"/>
                  </a:cubicBezTo>
                  <a:cubicBezTo>
                    <a:pt x="881" y="4699"/>
                    <a:pt x="1175" y="4890"/>
                    <a:pt x="1498" y="4890"/>
                  </a:cubicBezTo>
                  <a:cubicBezTo>
                    <a:pt x="1517" y="4890"/>
                    <a:pt x="1536" y="4889"/>
                    <a:pt x="1556" y="4888"/>
                  </a:cubicBezTo>
                  <a:cubicBezTo>
                    <a:pt x="1877" y="4838"/>
                    <a:pt x="2173" y="4641"/>
                    <a:pt x="2321" y="4320"/>
                  </a:cubicBezTo>
                  <a:cubicBezTo>
                    <a:pt x="2642" y="3678"/>
                    <a:pt x="2790" y="2962"/>
                    <a:pt x="2766" y="2246"/>
                  </a:cubicBezTo>
                  <a:cubicBezTo>
                    <a:pt x="2771" y="2161"/>
                    <a:pt x="2769" y="2076"/>
                    <a:pt x="2761" y="1991"/>
                  </a:cubicBezTo>
                  <a:lnTo>
                    <a:pt x="2761" y="1991"/>
                  </a:lnTo>
                  <a:cubicBezTo>
                    <a:pt x="2756" y="1811"/>
                    <a:pt x="2730" y="1632"/>
                    <a:pt x="2685" y="1459"/>
                  </a:cubicBezTo>
                  <a:lnTo>
                    <a:pt x="2685" y="1459"/>
                  </a:lnTo>
                  <a:cubicBezTo>
                    <a:pt x="2651" y="1223"/>
                    <a:pt x="2578" y="996"/>
                    <a:pt x="2442" y="792"/>
                  </a:cubicBezTo>
                  <a:lnTo>
                    <a:pt x="2442" y="792"/>
                  </a:lnTo>
                  <a:cubicBezTo>
                    <a:pt x="2272" y="395"/>
                    <a:pt x="1971" y="7"/>
                    <a:pt x="1537" y="7"/>
                  </a:cubicBezTo>
                  <a:cubicBezTo>
                    <a:pt x="1506" y="7"/>
                    <a:pt x="1475" y="9"/>
                    <a:pt x="1444" y="13"/>
                  </a:cubicBezTo>
                  <a:lnTo>
                    <a:pt x="1444" y="13"/>
                  </a:lnTo>
                  <a:cubicBezTo>
                    <a:pt x="1397" y="5"/>
                    <a:pt x="1351" y="1"/>
                    <a:pt x="13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8"/>
            <p:cNvSpPr/>
            <p:nvPr/>
          </p:nvSpPr>
          <p:spPr>
            <a:xfrm flipH="1">
              <a:off x="8328157" y="2919626"/>
              <a:ext cx="185931" cy="116764"/>
            </a:xfrm>
            <a:custGeom>
              <a:avLst/>
              <a:gdLst/>
              <a:ahLst/>
              <a:cxnLst/>
              <a:rect l="l" t="t" r="r" b="b"/>
              <a:pathLst>
                <a:path w="4551" h="2858" extrusionOk="0">
                  <a:moveTo>
                    <a:pt x="2114" y="0"/>
                  </a:moveTo>
                  <a:cubicBezTo>
                    <a:pt x="2037" y="0"/>
                    <a:pt x="1960" y="2"/>
                    <a:pt x="1884" y="6"/>
                  </a:cubicBezTo>
                  <a:cubicBezTo>
                    <a:pt x="1601" y="21"/>
                    <a:pt x="1261" y="43"/>
                    <a:pt x="976" y="152"/>
                  </a:cubicBezTo>
                  <a:lnTo>
                    <a:pt x="976" y="152"/>
                  </a:lnTo>
                  <a:cubicBezTo>
                    <a:pt x="948" y="147"/>
                    <a:pt x="920" y="144"/>
                    <a:pt x="893" y="144"/>
                  </a:cubicBezTo>
                  <a:cubicBezTo>
                    <a:pt x="741" y="144"/>
                    <a:pt x="596" y="221"/>
                    <a:pt x="511" y="360"/>
                  </a:cubicBezTo>
                  <a:lnTo>
                    <a:pt x="511" y="360"/>
                  </a:lnTo>
                  <a:cubicBezTo>
                    <a:pt x="418" y="407"/>
                    <a:pt x="347" y="487"/>
                    <a:pt x="303" y="587"/>
                  </a:cubicBezTo>
                  <a:lnTo>
                    <a:pt x="303" y="587"/>
                  </a:lnTo>
                  <a:cubicBezTo>
                    <a:pt x="80" y="701"/>
                    <a:pt x="1" y="977"/>
                    <a:pt x="131" y="1216"/>
                  </a:cubicBezTo>
                  <a:cubicBezTo>
                    <a:pt x="221" y="1363"/>
                    <a:pt x="324" y="1494"/>
                    <a:pt x="438" y="1608"/>
                  </a:cubicBezTo>
                  <a:lnTo>
                    <a:pt x="438" y="1608"/>
                  </a:lnTo>
                  <a:cubicBezTo>
                    <a:pt x="598" y="2002"/>
                    <a:pt x="914" y="2330"/>
                    <a:pt x="1293" y="2537"/>
                  </a:cubicBezTo>
                  <a:lnTo>
                    <a:pt x="1293" y="2537"/>
                  </a:lnTo>
                  <a:cubicBezTo>
                    <a:pt x="1425" y="2614"/>
                    <a:pt x="1566" y="2676"/>
                    <a:pt x="1711" y="2722"/>
                  </a:cubicBezTo>
                  <a:cubicBezTo>
                    <a:pt x="1985" y="2808"/>
                    <a:pt x="2300" y="2858"/>
                    <a:pt x="2618" y="2858"/>
                  </a:cubicBezTo>
                  <a:cubicBezTo>
                    <a:pt x="3217" y="2858"/>
                    <a:pt x="3825" y="2680"/>
                    <a:pt x="4180" y="2228"/>
                  </a:cubicBezTo>
                  <a:cubicBezTo>
                    <a:pt x="4476" y="1883"/>
                    <a:pt x="4550" y="1364"/>
                    <a:pt x="4303" y="945"/>
                  </a:cubicBezTo>
                  <a:cubicBezTo>
                    <a:pt x="4081" y="574"/>
                    <a:pt x="3736" y="303"/>
                    <a:pt x="3316" y="179"/>
                  </a:cubicBezTo>
                  <a:cubicBezTo>
                    <a:pt x="2923" y="55"/>
                    <a:pt x="2513" y="0"/>
                    <a:pt x="21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8"/>
            <p:cNvSpPr/>
            <p:nvPr/>
          </p:nvSpPr>
          <p:spPr>
            <a:xfrm flipH="1">
              <a:off x="8831572" y="3423000"/>
              <a:ext cx="126773" cy="124567"/>
            </a:xfrm>
            <a:custGeom>
              <a:avLst/>
              <a:gdLst/>
              <a:ahLst/>
              <a:cxnLst/>
              <a:rect l="l" t="t" r="r" b="b"/>
              <a:pathLst>
                <a:path w="3103" h="3049" extrusionOk="0">
                  <a:moveTo>
                    <a:pt x="905" y="1"/>
                  </a:moveTo>
                  <a:cubicBezTo>
                    <a:pt x="686" y="1"/>
                    <a:pt x="463" y="96"/>
                    <a:pt x="290" y="252"/>
                  </a:cubicBezTo>
                  <a:cubicBezTo>
                    <a:pt x="281" y="264"/>
                    <a:pt x="271" y="276"/>
                    <a:pt x="263" y="288"/>
                  </a:cubicBezTo>
                  <a:lnTo>
                    <a:pt x="263" y="288"/>
                  </a:lnTo>
                  <a:cubicBezTo>
                    <a:pt x="159" y="371"/>
                    <a:pt x="92" y="500"/>
                    <a:pt x="92" y="647"/>
                  </a:cubicBezTo>
                  <a:cubicBezTo>
                    <a:pt x="92" y="686"/>
                    <a:pt x="93" y="725"/>
                    <a:pt x="95" y="763"/>
                  </a:cubicBezTo>
                  <a:lnTo>
                    <a:pt x="95" y="763"/>
                  </a:lnTo>
                  <a:cubicBezTo>
                    <a:pt x="88" y="869"/>
                    <a:pt x="96" y="977"/>
                    <a:pt x="120" y="1084"/>
                  </a:cubicBezTo>
                  <a:lnTo>
                    <a:pt x="120" y="1084"/>
                  </a:lnTo>
                  <a:cubicBezTo>
                    <a:pt x="1" y="1507"/>
                    <a:pt x="202" y="1955"/>
                    <a:pt x="487" y="2301"/>
                  </a:cubicBezTo>
                  <a:cubicBezTo>
                    <a:pt x="784" y="2622"/>
                    <a:pt x="1154" y="2869"/>
                    <a:pt x="1574" y="2993"/>
                  </a:cubicBezTo>
                  <a:cubicBezTo>
                    <a:pt x="1685" y="3030"/>
                    <a:pt x="1796" y="3048"/>
                    <a:pt x="1907" y="3048"/>
                  </a:cubicBezTo>
                  <a:cubicBezTo>
                    <a:pt x="2010" y="3048"/>
                    <a:pt x="2112" y="3032"/>
                    <a:pt x="2214" y="3001"/>
                  </a:cubicBezTo>
                  <a:lnTo>
                    <a:pt x="2214" y="3001"/>
                  </a:lnTo>
                  <a:cubicBezTo>
                    <a:pt x="2308" y="2994"/>
                    <a:pt x="2400" y="2975"/>
                    <a:pt x="2487" y="2943"/>
                  </a:cubicBezTo>
                  <a:cubicBezTo>
                    <a:pt x="2784" y="2820"/>
                    <a:pt x="2956" y="2523"/>
                    <a:pt x="2981" y="2227"/>
                  </a:cubicBezTo>
                  <a:cubicBezTo>
                    <a:pt x="2982" y="2216"/>
                    <a:pt x="2983" y="2205"/>
                    <a:pt x="2984" y="2193"/>
                  </a:cubicBezTo>
                  <a:lnTo>
                    <a:pt x="2984" y="2193"/>
                  </a:lnTo>
                  <a:cubicBezTo>
                    <a:pt x="3103" y="1801"/>
                    <a:pt x="2979" y="1386"/>
                    <a:pt x="2710" y="1116"/>
                  </a:cubicBezTo>
                  <a:cubicBezTo>
                    <a:pt x="2673" y="1086"/>
                    <a:pt x="2635" y="1057"/>
                    <a:pt x="2596" y="1030"/>
                  </a:cubicBezTo>
                  <a:lnTo>
                    <a:pt x="2596" y="1030"/>
                  </a:lnTo>
                  <a:cubicBezTo>
                    <a:pt x="2577" y="1009"/>
                    <a:pt x="2557" y="988"/>
                    <a:pt x="2537" y="968"/>
                  </a:cubicBezTo>
                  <a:cubicBezTo>
                    <a:pt x="2424" y="856"/>
                    <a:pt x="2304" y="756"/>
                    <a:pt x="2177" y="669"/>
                  </a:cubicBezTo>
                  <a:lnTo>
                    <a:pt x="2177" y="669"/>
                  </a:lnTo>
                  <a:cubicBezTo>
                    <a:pt x="2080" y="575"/>
                    <a:pt x="1979" y="493"/>
                    <a:pt x="1870" y="425"/>
                  </a:cubicBezTo>
                  <a:cubicBezTo>
                    <a:pt x="1648" y="252"/>
                    <a:pt x="1426" y="129"/>
                    <a:pt x="1179" y="55"/>
                  </a:cubicBezTo>
                  <a:cubicBezTo>
                    <a:pt x="1091" y="18"/>
                    <a:pt x="998" y="1"/>
                    <a:pt x="9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8"/>
            <p:cNvSpPr/>
            <p:nvPr/>
          </p:nvSpPr>
          <p:spPr>
            <a:xfrm flipH="1">
              <a:off x="8818785" y="3150497"/>
              <a:ext cx="133555" cy="100299"/>
            </a:xfrm>
            <a:custGeom>
              <a:avLst/>
              <a:gdLst/>
              <a:ahLst/>
              <a:cxnLst/>
              <a:rect l="l" t="t" r="r" b="b"/>
              <a:pathLst>
                <a:path w="3269" h="2455" extrusionOk="0">
                  <a:moveTo>
                    <a:pt x="1449" y="1"/>
                  </a:moveTo>
                  <a:cubicBezTo>
                    <a:pt x="990" y="1"/>
                    <a:pt x="540" y="171"/>
                    <a:pt x="168" y="478"/>
                  </a:cubicBezTo>
                  <a:cubicBezTo>
                    <a:pt x="26" y="620"/>
                    <a:pt x="1" y="844"/>
                    <a:pt x="91" y="1015"/>
                  </a:cubicBezTo>
                  <a:lnTo>
                    <a:pt x="91" y="1015"/>
                  </a:lnTo>
                  <a:cubicBezTo>
                    <a:pt x="64" y="1171"/>
                    <a:pt x="73" y="1333"/>
                    <a:pt x="118" y="1490"/>
                  </a:cubicBezTo>
                  <a:cubicBezTo>
                    <a:pt x="217" y="1787"/>
                    <a:pt x="415" y="2034"/>
                    <a:pt x="711" y="2157"/>
                  </a:cubicBezTo>
                  <a:cubicBezTo>
                    <a:pt x="958" y="2305"/>
                    <a:pt x="1205" y="2379"/>
                    <a:pt x="1501" y="2404"/>
                  </a:cubicBezTo>
                  <a:cubicBezTo>
                    <a:pt x="1628" y="2438"/>
                    <a:pt x="1758" y="2454"/>
                    <a:pt x="1888" y="2454"/>
                  </a:cubicBezTo>
                  <a:cubicBezTo>
                    <a:pt x="2102" y="2454"/>
                    <a:pt x="2316" y="2410"/>
                    <a:pt x="2517" y="2325"/>
                  </a:cubicBezTo>
                  <a:lnTo>
                    <a:pt x="2517" y="2325"/>
                  </a:lnTo>
                  <a:cubicBezTo>
                    <a:pt x="2757" y="2262"/>
                    <a:pt x="2968" y="2110"/>
                    <a:pt x="3106" y="1885"/>
                  </a:cubicBezTo>
                  <a:cubicBezTo>
                    <a:pt x="3126" y="1852"/>
                    <a:pt x="3142" y="1818"/>
                    <a:pt x="3155" y="1784"/>
                  </a:cubicBezTo>
                  <a:lnTo>
                    <a:pt x="3155" y="1784"/>
                  </a:lnTo>
                  <a:cubicBezTo>
                    <a:pt x="3230" y="1643"/>
                    <a:pt x="3269" y="1480"/>
                    <a:pt x="3254" y="1318"/>
                  </a:cubicBezTo>
                  <a:cubicBezTo>
                    <a:pt x="3229" y="1021"/>
                    <a:pt x="3106" y="750"/>
                    <a:pt x="2908" y="552"/>
                  </a:cubicBezTo>
                  <a:cubicBezTo>
                    <a:pt x="2563" y="231"/>
                    <a:pt x="2093" y="34"/>
                    <a:pt x="1624" y="9"/>
                  </a:cubicBezTo>
                  <a:cubicBezTo>
                    <a:pt x="1566" y="4"/>
                    <a:pt x="1508" y="1"/>
                    <a:pt x="14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8"/>
            <p:cNvSpPr/>
            <p:nvPr/>
          </p:nvSpPr>
          <p:spPr>
            <a:xfrm flipH="1">
              <a:off x="9040546" y="3308484"/>
              <a:ext cx="104180" cy="160805"/>
            </a:xfrm>
            <a:custGeom>
              <a:avLst/>
              <a:gdLst/>
              <a:ahLst/>
              <a:cxnLst/>
              <a:rect l="l" t="t" r="r" b="b"/>
              <a:pathLst>
                <a:path w="2550" h="3936" extrusionOk="0">
                  <a:moveTo>
                    <a:pt x="1271" y="0"/>
                  </a:moveTo>
                  <a:cubicBezTo>
                    <a:pt x="1149" y="0"/>
                    <a:pt x="1024" y="22"/>
                    <a:pt x="902" y="68"/>
                  </a:cubicBezTo>
                  <a:cubicBezTo>
                    <a:pt x="767" y="146"/>
                    <a:pt x="652" y="251"/>
                    <a:pt x="568" y="374"/>
                  </a:cubicBezTo>
                  <a:lnTo>
                    <a:pt x="568" y="374"/>
                  </a:lnTo>
                  <a:cubicBezTo>
                    <a:pt x="170" y="731"/>
                    <a:pt x="0" y="1283"/>
                    <a:pt x="112" y="1796"/>
                  </a:cubicBezTo>
                  <a:cubicBezTo>
                    <a:pt x="186" y="2092"/>
                    <a:pt x="285" y="2388"/>
                    <a:pt x="433" y="2660"/>
                  </a:cubicBezTo>
                  <a:cubicBezTo>
                    <a:pt x="505" y="2805"/>
                    <a:pt x="595" y="2941"/>
                    <a:pt x="701" y="3064"/>
                  </a:cubicBezTo>
                  <a:lnTo>
                    <a:pt x="701" y="3064"/>
                  </a:lnTo>
                  <a:lnTo>
                    <a:pt x="877" y="3475"/>
                  </a:lnTo>
                  <a:cubicBezTo>
                    <a:pt x="947" y="3580"/>
                    <a:pt x="1046" y="3648"/>
                    <a:pt x="1151" y="3678"/>
                  </a:cubicBezTo>
                  <a:lnTo>
                    <a:pt x="1151" y="3678"/>
                  </a:lnTo>
                  <a:cubicBezTo>
                    <a:pt x="1182" y="3718"/>
                    <a:pt x="1214" y="3757"/>
                    <a:pt x="1247" y="3796"/>
                  </a:cubicBezTo>
                  <a:cubicBezTo>
                    <a:pt x="1342" y="3890"/>
                    <a:pt x="1459" y="3936"/>
                    <a:pt x="1573" y="3936"/>
                  </a:cubicBezTo>
                  <a:cubicBezTo>
                    <a:pt x="1728" y="3936"/>
                    <a:pt x="1878" y="3853"/>
                    <a:pt x="1963" y="3697"/>
                  </a:cubicBezTo>
                  <a:cubicBezTo>
                    <a:pt x="2284" y="3253"/>
                    <a:pt x="2457" y="2709"/>
                    <a:pt x="2507" y="2166"/>
                  </a:cubicBezTo>
                  <a:cubicBezTo>
                    <a:pt x="2549" y="1695"/>
                    <a:pt x="2481" y="1242"/>
                    <a:pt x="2284" y="808"/>
                  </a:cubicBezTo>
                  <a:lnTo>
                    <a:pt x="2284" y="808"/>
                  </a:lnTo>
                  <a:cubicBezTo>
                    <a:pt x="2166" y="319"/>
                    <a:pt x="1738" y="0"/>
                    <a:pt x="12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8"/>
            <p:cNvSpPr/>
            <p:nvPr/>
          </p:nvSpPr>
          <p:spPr>
            <a:xfrm flipH="1">
              <a:off x="8958591" y="3843562"/>
              <a:ext cx="89799" cy="139111"/>
            </a:xfrm>
            <a:custGeom>
              <a:avLst/>
              <a:gdLst/>
              <a:ahLst/>
              <a:cxnLst/>
              <a:rect l="l" t="t" r="r" b="b"/>
              <a:pathLst>
                <a:path w="2198" h="3405" extrusionOk="0">
                  <a:moveTo>
                    <a:pt x="933" y="0"/>
                  </a:moveTo>
                  <a:cubicBezTo>
                    <a:pt x="754" y="0"/>
                    <a:pt x="574" y="52"/>
                    <a:pt x="420" y="155"/>
                  </a:cubicBezTo>
                  <a:cubicBezTo>
                    <a:pt x="198" y="303"/>
                    <a:pt x="50" y="550"/>
                    <a:pt x="50" y="796"/>
                  </a:cubicBezTo>
                  <a:cubicBezTo>
                    <a:pt x="82" y="957"/>
                    <a:pt x="125" y="1118"/>
                    <a:pt x="191" y="1265"/>
                  </a:cubicBezTo>
                  <a:lnTo>
                    <a:pt x="191" y="1265"/>
                  </a:lnTo>
                  <a:cubicBezTo>
                    <a:pt x="192" y="1274"/>
                    <a:pt x="192" y="1282"/>
                    <a:pt x="192" y="1291"/>
                  </a:cubicBezTo>
                  <a:lnTo>
                    <a:pt x="192" y="1291"/>
                  </a:lnTo>
                  <a:cubicBezTo>
                    <a:pt x="118" y="1373"/>
                    <a:pt x="74" y="1484"/>
                    <a:pt x="74" y="1611"/>
                  </a:cubicBezTo>
                  <a:cubicBezTo>
                    <a:pt x="0" y="2031"/>
                    <a:pt x="74" y="2475"/>
                    <a:pt x="297" y="2870"/>
                  </a:cubicBezTo>
                  <a:cubicBezTo>
                    <a:pt x="509" y="3210"/>
                    <a:pt x="868" y="3404"/>
                    <a:pt x="1248" y="3404"/>
                  </a:cubicBezTo>
                  <a:cubicBezTo>
                    <a:pt x="1309" y="3404"/>
                    <a:pt x="1371" y="3399"/>
                    <a:pt x="1432" y="3389"/>
                  </a:cubicBezTo>
                  <a:cubicBezTo>
                    <a:pt x="1951" y="3290"/>
                    <a:pt x="2173" y="2772"/>
                    <a:pt x="2198" y="2303"/>
                  </a:cubicBezTo>
                  <a:cubicBezTo>
                    <a:pt x="2198" y="1968"/>
                    <a:pt x="2145" y="1634"/>
                    <a:pt x="2024" y="1315"/>
                  </a:cubicBezTo>
                  <a:lnTo>
                    <a:pt x="2024" y="1315"/>
                  </a:lnTo>
                  <a:cubicBezTo>
                    <a:pt x="1993" y="940"/>
                    <a:pt x="1861" y="580"/>
                    <a:pt x="1605" y="303"/>
                  </a:cubicBezTo>
                  <a:cubicBezTo>
                    <a:pt x="1432" y="101"/>
                    <a:pt x="1184" y="0"/>
                    <a:pt x="9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8"/>
            <p:cNvSpPr/>
            <p:nvPr/>
          </p:nvSpPr>
          <p:spPr>
            <a:xfrm flipH="1">
              <a:off x="8939021" y="3605173"/>
              <a:ext cx="114435" cy="150796"/>
            </a:xfrm>
            <a:custGeom>
              <a:avLst/>
              <a:gdLst/>
              <a:ahLst/>
              <a:cxnLst/>
              <a:rect l="l" t="t" r="r" b="b"/>
              <a:pathLst>
                <a:path w="2801" h="3691" extrusionOk="0">
                  <a:moveTo>
                    <a:pt x="701" y="0"/>
                  </a:moveTo>
                  <a:cubicBezTo>
                    <a:pt x="453" y="0"/>
                    <a:pt x="248" y="202"/>
                    <a:pt x="248" y="459"/>
                  </a:cubicBezTo>
                  <a:cubicBezTo>
                    <a:pt x="239" y="610"/>
                    <a:pt x="242" y="760"/>
                    <a:pt x="258" y="906"/>
                  </a:cubicBezTo>
                  <a:lnTo>
                    <a:pt x="258" y="906"/>
                  </a:lnTo>
                  <a:cubicBezTo>
                    <a:pt x="168" y="1001"/>
                    <a:pt x="118" y="1132"/>
                    <a:pt x="134" y="1273"/>
                  </a:cubicBezTo>
                  <a:lnTo>
                    <a:pt x="134" y="1273"/>
                  </a:lnTo>
                  <a:cubicBezTo>
                    <a:pt x="0" y="1752"/>
                    <a:pt x="354" y="2250"/>
                    <a:pt x="569" y="2657"/>
                  </a:cubicBezTo>
                  <a:cubicBezTo>
                    <a:pt x="674" y="2855"/>
                    <a:pt x="795" y="3048"/>
                    <a:pt x="946" y="3196"/>
                  </a:cubicBezTo>
                  <a:lnTo>
                    <a:pt x="946" y="3196"/>
                  </a:lnTo>
                  <a:cubicBezTo>
                    <a:pt x="1177" y="3471"/>
                    <a:pt x="1491" y="3690"/>
                    <a:pt x="1844" y="3690"/>
                  </a:cubicBezTo>
                  <a:cubicBezTo>
                    <a:pt x="1935" y="3690"/>
                    <a:pt x="2029" y="3676"/>
                    <a:pt x="2124" y="3644"/>
                  </a:cubicBezTo>
                  <a:cubicBezTo>
                    <a:pt x="2433" y="3550"/>
                    <a:pt x="2625" y="3303"/>
                    <a:pt x="2720" y="3006"/>
                  </a:cubicBezTo>
                  <a:lnTo>
                    <a:pt x="2720" y="3006"/>
                  </a:lnTo>
                  <a:cubicBezTo>
                    <a:pt x="2728" y="2989"/>
                    <a:pt x="2735" y="2971"/>
                    <a:pt x="2741" y="2953"/>
                  </a:cubicBezTo>
                  <a:cubicBezTo>
                    <a:pt x="2748" y="2921"/>
                    <a:pt x="2753" y="2890"/>
                    <a:pt x="2758" y="2859"/>
                  </a:cubicBezTo>
                  <a:lnTo>
                    <a:pt x="2758" y="2859"/>
                  </a:lnTo>
                  <a:cubicBezTo>
                    <a:pt x="2793" y="2690"/>
                    <a:pt x="2801" y="2511"/>
                    <a:pt x="2783" y="2339"/>
                  </a:cubicBezTo>
                  <a:lnTo>
                    <a:pt x="2783" y="2339"/>
                  </a:lnTo>
                  <a:cubicBezTo>
                    <a:pt x="2758" y="1937"/>
                    <a:pt x="2626" y="1553"/>
                    <a:pt x="2396" y="1225"/>
                  </a:cubicBezTo>
                  <a:cubicBezTo>
                    <a:pt x="2384" y="1208"/>
                    <a:pt x="2372" y="1191"/>
                    <a:pt x="2359" y="1175"/>
                  </a:cubicBezTo>
                  <a:lnTo>
                    <a:pt x="2359" y="1175"/>
                  </a:lnTo>
                  <a:cubicBezTo>
                    <a:pt x="2004" y="633"/>
                    <a:pt x="1460" y="219"/>
                    <a:pt x="816" y="15"/>
                  </a:cubicBezTo>
                  <a:cubicBezTo>
                    <a:pt x="777" y="5"/>
                    <a:pt x="738" y="0"/>
                    <a:pt x="7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8"/>
            <p:cNvSpPr/>
            <p:nvPr/>
          </p:nvSpPr>
          <p:spPr>
            <a:xfrm flipH="1">
              <a:off x="8503670" y="3432846"/>
              <a:ext cx="189690" cy="105488"/>
            </a:xfrm>
            <a:custGeom>
              <a:avLst/>
              <a:gdLst/>
              <a:ahLst/>
              <a:cxnLst/>
              <a:rect l="l" t="t" r="r" b="b"/>
              <a:pathLst>
                <a:path w="4643" h="2582" extrusionOk="0">
                  <a:moveTo>
                    <a:pt x="2141" y="1"/>
                  </a:moveTo>
                  <a:cubicBezTo>
                    <a:pt x="2061" y="1"/>
                    <a:pt x="1982" y="4"/>
                    <a:pt x="1902" y="11"/>
                  </a:cubicBezTo>
                  <a:cubicBezTo>
                    <a:pt x="1655" y="11"/>
                    <a:pt x="1383" y="60"/>
                    <a:pt x="1137" y="134"/>
                  </a:cubicBezTo>
                  <a:cubicBezTo>
                    <a:pt x="840" y="209"/>
                    <a:pt x="593" y="431"/>
                    <a:pt x="470" y="702"/>
                  </a:cubicBezTo>
                  <a:cubicBezTo>
                    <a:pt x="461" y="733"/>
                    <a:pt x="453" y="763"/>
                    <a:pt x="447" y="793"/>
                  </a:cubicBezTo>
                  <a:lnTo>
                    <a:pt x="447" y="793"/>
                  </a:lnTo>
                  <a:cubicBezTo>
                    <a:pt x="315" y="810"/>
                    <a:pt x="186" y="883"/>
                    <a:pt x="100" y="999"/>
                  </a:cubicBezTo>
                  <a:cubicBezTo>
                    <a:pt x="1" y="1221"/>
                    <a:pt x="75" y="1492"/>
                    <a:pt x="272" y="1616"/>
                  </a:cubicBezTo>
                  <a:cubicBezTo>
                    <a:pt x="431" y="1725"/>
                    <a:pt x="595" y="1821"/>
                    <a:pt x="763" y="1904"/>
                  </a:cubicBezTo>
                  <a:lnTo>
                    <a:pt x="763" y="1904"/>
                  </a:lnTo>
                  <a:cubicBezTo>
                    <a:pt x="817" y="1963"/>
                    <a:pt x="877" y="2016"/>
                    <a:pt x="943" y="2062"/>
                  </a:cubicBezTo>
                  <a:lnTo>
                    <a:pt x="943" y="2062"/>
                  </a:lnTo>
                  <a:cubicBezTo>
                    <a:pt x="956" y="2079"/>
                    <a:pt x="972" y="2095"/>
                    <a:pt x="988" y="2110"/>
                  </a:cubicBezTo>
                  <a:cubicBezTo>
                    <a:pt x="1355" y="2431"/>
                    <a:pt x="1808" y="2581"/>
                    <a:pt x="2286" y="2581"/>
                  </a:cubicBezTo>
                  <a:cubicBezTo>
                    <a:pt x="2322" y="2581"/>
                    <a:pt x="2359" y="2580"/>
                    <a:pt x="2396" y="2579"/>
                  </a:cubicBezTo>
                  <a:cubicBezTo>
                    <a:pt x="2756" y="2562"/>
                    <a:pt x="3095" y="2437"/>
                    <a:pt x="3361" y="2232"/>
                  </a:cubicBezTo>
                  <a:lnTo>
                    <a:pt x="3361" y="2232"/>
                  </a:lnTo>
                  <a:cubicBezTo>
                    <a:pt x="3671" y="2169"/>
                    <a:pt x="3977" y="2071"/>
                    <a:pt x="4272" y="1937"/>
                  </a:cubicBezTo>
                  <a:cubicBezTo>
                    <a:pt x="4642" y="1764"/>
                    <a:pt x="4494" y="1196"/>
                    <a:pt x="4149" y="1097"/>
                  </a:cubicBezTo>
                  <a:cubicBezTo>
                    <a:pt x="4061" y="1072"/>
                    <a:pt x="3972" y="1049"/>
                    <a:pt x="3883" y="1029"/>
                  </a:cubicBezTo>
                  <a:lnTo>
                    <a:pt x="3883" y="1029"/>
                  </a:lnTo>
                  <a:cubicBezTo>
                    <a:pt x="3856" y="904"/>
                    <a:pt x="3810" y="784"/>
                    <a:pt x="3745" y="674"/>
                  </a:cubicBezTo>
                  <a:lnTo>
                    <a:pt x="3745" y="674"/>
                  </a:lnTo>
                  <a:cubicBezTo>
                    <a:pt x="3699" y="550"/>
                    <a:pt x="3626" y="438"/>
                    <a:pt x="3531" y="357"/>
                  </a:cubicBezTo>
                  <a:cubicBezTo>
                    <a:pt x="3309" y="159"/>
                    <a:pt x="3013" y="60"/>
                    <a:pt x="2717" y="36"/>
                  </a:cubicBezTo>
                  <a:cubicBezTo>
                    <a:pt x="2525" y="18"/>
                    <a:pt x="2333" y="1"/>
                    <a:pt x="21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8"/>
            <p:cNvSpPr/>
            <p:nvPr/>
          </p:nvSpPr>
          <p:spPr>
            <a:xfrm flipH="1">
              <a:off x="8683881" y="3279436"/>
              <a:ext cx="123546" cy="116069"/>
            </a:xfrm>
            <a:custGeom>
              <a:avLst/>
              <a:gdLst/>
              <a:ahLst/>
              <a:cxnLst/>
              <a:rect l="l" t="t" r="r" b="b"/>
              <a:pathLst>
                <a:path w="3024" h="2841" extrusionOk="0">
                  <a:moveTo>
                    <a:pt x="1476" y="1"/>
                  </a:moveTo>
                  <a:cubicBezTo>
                    <a:pt x="1365" y="1"/>
                    <a:pt x="1252" y="13"/>
                    <a:pt x="1139" y="38"/>
                  </a:cubicBezTo>
                  <a:cubicBezTo>
                    <a:pt x="617" y="158"/>
                    <a:pt x="284" y="569"/>
                    <a:pt x="170" y="1041"/>
                  </a:cubicBezTo>
                  <a:lnTo>
                    <a:pt x="170" y="1041"/>
                  </a:lnTo>
                  <a:cubicBezTo>
                    <a:pt x="32" y="1194"/>
                    <a:pt x="0" y="1406"/>
                    <a:pt x="102" y="1569"/>
                  </a:cubicBezTo>
                  <a:cubicBezTo>
                    <a:pt x="116" y="1593"/>
                    <a:pt x="130" y="1618"/>
                    <a:pt x="145" y="1642"/>
                  </a:cubicBezTo>
                  <a:lnTo>
                    <a:pt x="145" y="1642"/>
                  </a:lnTo>
                  <a:cubicBezTo>
                    <a:pt x="176" y="1852"/>
                    <a:pt x="252" y="2056"/>
                    <a:pt x="373" y="2235"/>
                  </a:cubicBezTo>
                  <a:cubicBezTo>
                    <a:pt x="613" y="2605"/>
                    <a:pt x="1006" y="2841"/>
                    <a:pt x="1433" y="2841"/>
                  </a:cubicBezTo>
                  <a:cubicBezTo>
                    <a:pt x="1491" y="2841"/>
                    <a:pt x="1549" y="2837"/>
                    <a:pt x="1608" y="2828"/>
                  </a:cubicBezTo>
                  <a:cubicBezTo>
                    <a:pt x="2102" y="2778"/>
                    <a:pt x="2546" y="2507"/>
                    <a:pt x="2818" y="2063"/>
                  </a:cubicBezTo>
                  <a:cubicBezTo>
                    <a:pt x="2892" y="1964"/>
                    <a:pt x="2941" y="1840"/>
                    <a:pt x="2966" y="1692"/>
                  </a:cubicBezTo>
                  <a:cubicBezTo>
                    <a:pt x="3024" y="1518"/>
                    <a:pt x="3021" y="1328"/>
                    <a:pt x="2946" y="1159"/>
                  </a:cubicBezTo>
                  <a:lnTo>
                    <a:pt x="2946" y="1159"/>
                  </a:lnTo>
                  <a:cubicBezTo>
                    <a:pt x="2887" y="822"/>
                    <a:pt x="2698" y="515"/>
                    <a:pt x="2398" y="310"/>
                  </a:cubicBezTo>
                  <a:cubicBezTo>
                    <a:pt x="2122" y="107"/>
                    <a:pt x="1804" y="1"/>
                    <a:pt x="14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8"/>
            <p:cNvSpPr/>
            <p:nvPr/>
          </p:nvSpPr>
          <p:spPr>
            <a:xfrm flipH="1">
              <a:off x="8526876" y="2968652"/>
              <a:ext cx="217921" cy="183398"/>
            </a:xfrm>
            <a:custGeom>
              <a:avLst/>
              <a:gdLst/>
              <a:ahLst/>
              <a:cxnLst/>
              <a:rect l="l" t="t" r="r" b="b"/>
              <a:pathLst>
                <a:path w="5334" h="4489" extrusionOk="0">
                  <a:moveTo>
                    <a:pt x="3226" y="0"/>
                  </a:moveTo>
                  <a:cubicBezTo>
                    <a:pt x="2791" y="0"/>
                    <a:pt x="2349" y="89"/>
                    <a:pt x="1951" y="238"/>
                  </a:cubicBezTo>
                  <a:cubicBezTo>
                    <a:pt x="1603" y="359"/>
                    <a:pt x="1283" y="536"/>
                    <a:pt x="996" y="769"/>
                  </a:cubicBezTo>
                  <a:lnTo>
                    <a:pt x="996" y="769"/>
                  </a:lnTo>
                  <a:cubicBezTo>
                    <a:pt x="371" y="902"/>
                    <a:pt x="25" y="1568"/>
                    <a:pt x="1" y="2164"/>
                  </a:cubicBezTo>
                  <a:cubicBezTo>
                    <a:pt x="9" y="2390"/>
                    <a:pt x="53" y="2612"/>
                    <a:pt x="132" y="2818"/>
                  </a:cubicBezTo>
                  <a:lnTo>
                    <a:pt x="132" y="2818"/>
                  </a:lnTo>
                  <a:cubicBezTo>
                    <a:pt x="137" y="2847"/>
                    <a:pt x="143" y="2876"/>
                    <a:pt x="149" y="2905"/>
                  </a:cubicBezTo>
                  <a:cubicBezTo>
                    <a:pt x="394" y="4105"/>
                    <a:pt x="1756" y="4382"/>
                    <a:pt x="2790" y="4410"/>
                  </a:cubicBezTo>
                  <a:lnTo>
                    <a:pt x="2790" y="4410"/>
                  </a:lnTo>
                  <a:cubicBezTo>
                    <a:pt x="3004" y="4448"/>
                    <a:pt x="3221" y="4472"/>
                    <a:pt x="3433" y="4485"/>
                  </a:cubicBezTo>
                  <a:cubicBezTo>
                    <a:pt x="3475" y="4487"/>
                    <a:pt x="3517" y="4489"/>
                    <a:pt x="3559" y="4489"/>
                  </a:cubicBezTo>
                  <a:cubicBezTo>
                    <a:pt x="4364" y="4489"/>
                    <a:pt x="5214" y="4044"/>
                    <a:pt x="5284" y="3176"/>
                  </a:cubicBezTo>
                  <a:cubicBezTo>
                    <a:pt x="5334" y="2707"/>
                    <a:pt x="5062" y="2337"/>
                    <a:pt x="4864" y="1942"/>
                  </a:cubicBezTo>
                  <a:cubicBezTo>
                    <a:pt x="4815" y="1868"/>
                    <a:pt x="4790" y="1794"/>
                    <a:pt x="4766" y="1744"/>
                  </a:cubicBezTo>
                  <a:cubicBezTo>
                    <a:pt x="4741" y="1670"/>
                    <a:pt x="4741" y="1621"/>
                    <a:pt x="4741" y="1547"/>
                  </a:cubicBezTo>
                  <a:cubicBezTo>
                    <a:pt x="4741" y="1522"/>
                    <a:pt x="4741" y="1473"/>
                    <a:pt x="4766" y="1448"/>
                  </a:cubicBezTo>
                  <a:lnTo>
                    <a:pt x="4766" y="1448"/>
                  </a:lnTo>
                  <a:cubicBezTo>
                    <a:pt x="4729" y="1473"/>
                    <a:pt x="4698" y="1485"/>
                    <a:pt x="4692" y="1485"/>
                  </a:cubicBezTo>
                  <a:cubicBezTo>
                    <a:pt x="4686" y="1485"/>
                    <a:pt x="4704" y="1473"/>
                    <a:pt x="4766" y="1448"/>
                  </a:cubicBezTo>
                  <a:lnTo>
                    <a:pt x="4766" y="1448"/>
                  </a:lnTo>
                  <a:cubicBezTo>
                    <a:pt x="4766" y="1448"/>
                    <a:pt x="4766" y="1448"/>
                    <a:pt x="4766" y="1448"/>
                  </a:cubicBezTo>
                  <a:cubicBezTo>
                    <a:pt x="4766" y="1459"/>
                    <a:pt x="4768" y="1462"/>
                    <a:pt x="4771" y="1462"/>
                  </a:cubicBezTo>
                  <a:cubicBezTo>
                    <a:pt x="4777" y="1462"/>
                    <a:pt x="4785" y="1449"/>
                    <a:pt x="4787" y="1441"/>
                  </a:cubicBezTo>
                  <a:lnTo>
                    <a:pt x="4787" y="1441"/>
                  </a:lnTo>
                  <a:cubicBezTo>
                    <a:pt x="5092" y="1331"/>
                    <a:pt x="5205" y="924"/>
                    <a:pt x="4963" y="683"/>
                  </a:cubicBezTo>
                  <a:cubicBezTo>
                    <a:pt x="4506" y="196"/>
                    <a:pt x="3873" y="0"/>
                    <a:pt x="32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8"/>
            <p:cNvSpPr/>
            <p:nvPr/>
          </p:nvSpPr>
          <p:spPr>
            <a:xfrm flipH="1">
              <a:off x="8345929" y="3251042"/>
              <a:ext cx="193081" cy="175227"/>
            </a:xfrm>
            <a:custGeom>
              <a:avLst/>
              <a:gdLst/>
              <a:ahLst/>
              <a:cxnLst/>
              <a:rect l="l" t="t" r="r" b="b"/>
              <a:pathLst>
                <a:path w="4726" h="4289" extrusionOk="0">
                  <a:moveTo>
                    <a:pt x="1573" y="0"/>
                  </a:moveTo>
                  <a:cubicBezTo>
                    <a:pt x="1424" y="0"/>
                    <a:pt x="1277" y="22"/>
                    <a:pt x="1136" y="66"/>
                  </a:cubicBezTo>
                  <a:cubicBezTo>
                    <a:pt x="815" y="190"/>
                    <a:pt x="519" y="437"/>
                    <a:pt x="371" y="758"/>
                  </a:cubicBezTo>
                  <a:cubicBezTo>
                    <a:pt x="0" y="1498"/>
                    <a:pt x="223" y="2264"/>
                    <a:pt x="593" y="2955"/>
                  </a:cubicBezTo>
                  <a:cubicBezTo>
                    <a:pt x="741" y="3276"/>
                    <a:pt x="939" y="3572"/>
                    <a:pt x="1161" y="3844"/>
                  </a:cubicBezTo>
                  <a:cubicBezTo>
                    <a:pt x="1408" y="4115"/>
                    <a:pt x="1778" y="4264"/>
                    <a:pt x="2148" y="4288"/>
                  </a:cubicBezTo>
                  <a:cubicBezTo>
                    <a:pt x="2494" y="4264"/>
                    <a:pt x="2815" y="4214"/>
                    <a:pt x="3161" y="4091"/>
                  </a:cubicBezTo>
                  <a:lnTo>
                    <a:pt x="3407" y="4041"/>
                  </a:lnTo>
                  <a:lnTo>
                    <a:pt x="3630" y="4041"/>
                  </a:lnTo>
                  <a:cubicBezTo>
                    <a:pt x="3639" y="4041"/>
                    <a:pt x="3647" y="4041"/>
                    <a:pt x="3652" y="4041"/>
                  </a:cubicBezTo>
                  <a:lnTo>
                    <a:pt x="3652" y="4041"/>
                  </a:lnTo>
                  <a:cubicBezTo>
                    <a:pt x="3653" y="4041"/>
                    <a:pt x="3654" y="4041"/>
                    <a:pt x="3654" y="4041"/>
                  </a:cubicBezTo>
                  <a:cubicBezTo>
                    <a:pt x="3654" y="4041"/>
                    <a:pt x="3705" y="4051"/>
                    <a:pt x="3728" y="4052"/>
                  </a:cubicBezTo>
                  <a:lnTo>
                    <a:pt x="3728" y="4052"/>
                  </a:lnTo>
                  <a:cubicBezTo>
                    <a:pt x="3758" y="4071"/>
                    <a:pt x="3813" y="4101"/>
                    <a:pt x="3827" y="4115"/>
                  </a:cubicBezTo>
                  <a:cubicBezTo>
                    <a:pt x="3894" y="4156"/>
                    <a:pt x="3968" y="4174"/>
                    <a:pt x="4043" y="4174"/>
                  </a:cubicBezTo>
                  <a:cubicBezTo>
                    <a:pt x="4242" y="4174"/>
                    <a:pt x="4440" y="4042"/>
                    <a:pt x="4494" y="3844"/>
                  </a:cubicBezTo>
                  <a:cubicBezTo>
                    <a:pt x="4725" y="2543"/>
                    <a:pt x="4121" y="1307"/>
                    <a:pt x="3080" y="664"/>
                  </a:cubicBezTo>
                  <a:lnTo>
                    <a:pt x="3080" y="664"/>
                  </a:lnTo>
                  <a:cubicBezTo>
                    <a:pt x="2862" y="475"/>
                    <a:pt x="2599" y="326"/>
                    <a:pt x="2346" y="215"/>
                  </a:cubicBezTo>
                  <a:cubicBezTo>
                    <a:pt x="2108" y="72"/>
                    <a:pt x="1839" y="0"/>
                    <a:pt x="15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8"/>
            <p:cNvSpPr/>
            <p:nvPr/>
          </p:nvSpPr>
          <p:spPr>
            <a:xfrm flipH="1">
              <a:off x="8577291" y="3237519"/>
              <a:ext cx="95887" cy="89881"/>
            </a:xfrm>
            <a:custGeom>
              <a:avLst/>
              <a:gdLst/>
              <a:ahLst/>
              <a:cxnLst/>
              <a:rect l="l" t="t" r="r" b="b"/>
              <a:pathLst>
                <a:path w="2347" h="2200" extrusionOk="0">
                  <a:moveTo>
                    <a:pt x="1173" y="916"/>
                  </a:moveTo>
                  <a:lnTo>
                    <a:pt x="1173" y="916"/>
                  </a:lnTo>
                  <a:cubicBezTo>
                    <a:pt x="1175" y="916"/>
                    <a:pt x="1176" y="917"/>
                    <a:pt x="1178" y="917"/>
                  </a:cubicBezTo>
                  <a:lnTo>
                    <a:pt x="1178" y="917"/>
                  </a:lnTo>
                  <a:cubicBezTo>
                    <a:pt x="1178" y="917"/>
                    <a:pt x="1177" y="918"/>
                    <a:pt x="1177" y="918"/>
                  </a:cubicBezTo>
                  <a:lnTo>
                    <a:pt x="1177" y="918"/>
                  </a:lnTo>
                  <a:lnTo>
                    <a:pt x="1175" y="919"/>
                  </a:lnTo>
                  <a:lnTo>
                    <a:pt x="1175" y="919"/>
                  </a:lnTo>
                  <a:lnTo>
                    <a:pt x="1172" y="918"/>
                  </a:lnTo>
                  <a:lnTo>
                    <a:pt x="1172" y="918"/>
                  </a:lnTo>
                  <a:lnTo>
                    <a:pt x="1173" y="916"/>
                  </a:lnTo>
                  <a:close/>
                  <a:moveTo>
                    <a:pt x="1177" y="919"/>
                  </a:moveTo>
                  <a:cubicBezTo>
                    <a:pt x="1177" y="919"/>
                    <a:pt x="1177" y="919"/>
                    <a:pt x="1177" y="919"/>
                  </a:cubicBezTo>
                  <a:lnTo>
                    <a:pt x="1177" y="919"/>
                  </a:lnTo>
                  <a:lnTo>
                    <a:pt x="1176" y="919"/>
                  </a:lnTo>
                  <a:lnTo>
                    <a:pt x="1176" y="919"/>
                  </a:lnTo>
                  <a:cubicBezTo>
                    <a:pt x="1176" y="919"/>
                    <a:pt x="1177" y="919"/>
                    <a:pt x="1177" y="919"/>
                  </a:cubicBezTo>
                  <a:close/>
                  <a:moveTo>
                    <a:pt x="1195" y="923"/>
                  </a:moveTo>
                  <a:cubicBezTo>
                    <a:pt x="1202" y="923"/>
                    <a:pt x="1208" y="924"/>
                    <a:pt x="1215" y="925"/>
                  </a:cubicBezTo>
                  <a:lnTo>
                    <a:pt x="1215" y="925"/>
                  </a:lnTo>
                  <a:cubicBezTo>
                    <a:pt x="1221" y="926"/>
                    <a:pt x="1226" y="928"/>
                    <a:pt x="1231" y="930"/>
                  </a:cubicBezTo>
                  <a:lnTo>
                    <a:pt x="1231" y="930"/>
                  </a:lnTo>
                  <a:lnTo>
                    <a:pt x="1195" y="923"/>
                  </a:lnTo>
                  <a:close/>
                  <a:moveTo>
                    <a:pt x="1175" y="922"/>
                  </a:moveTo>
                  <a:cubicBezTo>
                    <a:pt x="1171" y="927"/>
                    <a:pt x="1167" y="933"/>
                    <a:pt x="1162" y="938"/>
                  </a:cubicBezTo>
                  <a:lnTo>
                    <a:pt x="1162" y="938"/>
                  </a:lnTo>
                  <a:lnTo>
                    <a:pt x="1170" y="922"/>
                  </a:lnTo>
                  <a:lnTo>
                    <a:pt x="1170" y="922"/>
                  </a:lnTo>
                  <a:cubicBezTo>
                    <a:pt x="1172" y="922"/>
                    <a:pt x="1173" y="922"/>
                    <a:pt x="1175" y="922"/>
                  </a:cubicBezTo>
                  <a:close/>
                  <a:moveTo>
                    <a:pt x="1276" y="938"/>
                  </a:moveTo>
                  <a:cubicBezTo>
                    <a:pt x="1277" y="938"/>
                    <a:pt x="1278" y="938"/>
                    <a:pt x="1279" y="939"/>
                  </a:cubicBezTo>
                  <a:lnTo>
                    <a:pt x="1279" y="939"/>
                  </a:lnTo>
                  <a:cubicBezTo>
                    <a:pt x="1279" y="939"/>
                    <a:pt x="1279" y="939"/>
                    <a:pt x="1279" y="940"/>
                  </a:cubicBezTo>
                  <a:lnTo>
                    <a:pt x="1279" y="940"/>
                  </a:lnTo>
                  <a:lnTo>
                    <a:pt x="1277" y="939"/>
                  </a:lnTo>
                  <a:lnTo>
                    <a:pt x="1277" y="939"/>
                  </a:lnTo>
                  <a:lnTo>
                    <a:pt x="1276" y="938"/>
                  </a:lnTo>
                  <a:close/>
                  <a:moveTo>
                    <a:pt x="1292" y="959"/>
                  </a:moveTo>
                  <a:cubicBezTo>
                    <a:pt x="1293" y="960"/>
                    <a:pt x="1293" y="960"/>
                    <a:pt x="1293" y="960"/>
                  </a:cubicBezTo>
                  <a:lnTo>
                    <a:pt x="1293" y="960"/>
                  </a:lnTo>
                  <a:cubicBezTo>
                    <a:pt x="1294" y="962"/>
                    <a:pt x="1296" y="963"/>
                    <a:pt x="1297" y="965"/>
                  </a:cubicBezTo>
                  <a:lnTo>
                    <a:pt x="1297" y="965"/>
                  </a:lnTo>
                  <a:lnTo>
                    <a:pt x="1292" y="959"/>
                  </a:lnTo>
                  <a:close/>
                  <a:moveTo>
                    <a:pt x="1120" y="1057"/>
                  </a:moveTo>
                  <a:lnTo>
                    <a:pt x="1116" y="1066"/>
                  </a:lnTo>
                  <a:lnTo>
                    <a:pt x="1116" y="1066"/>
                  </a:lnTo>
                  <a:lnTo>
                    <a:pt x="1113" y="1065"/>
                  </a:lnTo>
                  <a:lnTo>
                    <a:pt x="1113" y="1065"/>
                  </a:lnTo>
                  <a:cubicBezTo>
                    <a:pt x="1115" y="1062"/>
                    <a:pt x="1117" y="1059"/>
                    <a:pt x="1120" y="1057"/>
                  </a:cubicBezTo>
                  <a:close/>
                  <a:moveTo>
                    <a:pt x="1113" y="1065"/>
                  </a:moveTo>
                  <a:cubicBezTo>
                    <a:pt x="1114" y="1065"/>
                    <a:pt x="1115" y="1066"/>
                    <a:pt x="1116" y="1066"/>
                  </a:cubicBezTo>
                  <a:lnTo>
                    <a:pt x="1116" y="1066"/>
                  </a:lnTo>
                  <a:lnTo>
                    <a:pt x="1115" y="1068"/>
                  </a:lnTo>
                  <a:lnTo>
                    <a:pt x="1114" y="1069"/>
                  </a:lnTo>
                  <a:lnTo>
                    <a:pt x="1114" y="1069"/>
                  </a:lnTo>
                  <a:lnTo>
                    <a:pt x="1110" y="1069"/>
                  </a:lnTo>
                  <a:lnTo>
                    <a:pt x="1110" y="1069"/>
                  </a:lnTo>
                  <a:cubicBezTo>
                    <a:pt x="1111" y="1067"/>
                    <a:pt x="1112" y="1066"/>
                    <a:pt x="1113" y="1065"/>
                  </a:cubicBezTo>
                  <a:close/>
                  <a:moveTo>
                    <a:pt x="1107" y="1073"/>
                  </a:moveTo>
                  <a:cubicBezTo>
                    <a:pt x="1108" y="1073"/>
                    <a:pt x="1109" y="1074"/>
                    <a:pt x="1110" y="1074"/>
                  </a:cubicBezTo>
                  <a:lnTo>
                    <a:pt x="1110" y="1074"/>
                  </a:lnTo>
                  <a:lnTo>
                    <a:pt x="1108" y="1077"/>
                  </a:lnTo>
                  <a:lnTo>
                    <a:pt x="1108" y="1077"/>
                  </a:lnTo>
                  <a:lnTo>
                    <a:pt x="1103" y="1079"/>
                  </a:lnTo>
                  <a:lnTo>
                    <a:pt x="1103" y="1079"/>
                  </a:lnTo>
                  <a:cubicBezTo>
                    <a:pt x="1104" y="1077"/>
                    <a:pt x="1105" y="1075"/>
                    <a:pt x="1107" y="1073"/>
                  </a:cubicBezTo>
                  <a:close/>
                  <a:moveTo>
                    <a:pt x="1099" y="1089"/>
                  </a:moveTo>
                  <a:cubicBezTo>
                    <a:pt x="1099" y="1089"/>
                    <a:pt x="1098" y="1090"/>
                    <a:pt x="1097" y="1090"/>
                  </a:cubicBezTo>
                  <a:lnTo>
                    <a:pt x="1097" y="1090"/>
                  </a:lnTo>
                  <a:cubicBezTo>
                    <a:pt x="1097" y="1090"/>
                    <a:pt x="1097" y="1090"/>
                    <a:pt x="1097" y="1089"/>
                  </a:cubicBezTo>
                  <a:lnTo>
                    <a:pt x="1097" y="1089"/>
                  </a:lnTo>
                  <a:cubicBezTo>
                    <a:pt x="1098" y="1089"/>
                    <a:pt x="1099" y="1089"/>
                    <a:pt x="1099" y="1089"/>
                  </a:cubicBezTo>
                  <a:close/>
                  <a:moveTo>
                    <a:pt x="1200" y="1099"/>
                  </a:moveTo>
                  <a:lnTo>
                    <a:pt x="1200" y="1099"/>
                  </a:lnTo>
                  <a:cubicBezTo>
                    <a:pt x="1212" y="1103"/>
                    <a:pt x="1223" y="1108"/>
                    <a:pt x="1235" y="1113"/>
                  </a:cubicBezTo>
                  <a:lnTo>
                    <a:pt x="1235" y="1113"/>
                  </a:lnTo>
                  <a:lnTo>
                    <a:pt x="1200" y="1099"/>
                  </a:lnTo>
                  <a:close/>
                  <a:moveTo>
                    <a:pt x="1107" y="1089"/>
                  </a:moveTo>
                  <a:lnTo>
                    <a:pt x="1095" y="1118"/>
                  </a:lnTo>
                  <a:lnTo>
                    <a:pt x="1095" y="1118"/>
                  </a:lnTo>
                  <a:cubicBezTo>
                    <a:pt x="1094" y="1113"/>
                    <a:pt x="1093" y="1108"/>
                    <a:pt x="1092" y="1104"/>
                  </a:cubicBezTo>
                  <a:lnTo>
                    <a:pt x="1092" y="1104"/>
                  </a:lnTo>
                  <a:cubicBezTo>
                    <a:pt x="1093" y="1101"/>
                    <a:pt x="1094" y="1098"/>
                    <a:pt x="1095" y="1095"/>
                  </a:cubicBezTo>
                  <a:lnTo>
                    <a:pt x="1095" y="1095"/>
                  </a:lnTo>
                  <a:lnTo>
                    <a:pt x="1094" y="1096"/>
                  </a:lnTo>
                  <a:lnTo>
                    <a:pt x="1094" y="1096"/>
                  </a:lnTo>
                  <a:cubicBezTo>
                    <a:pt x="1095" y="1094"/>
                    <a:pt x="1095" y="1092"/>
                    <a:pt x="1096" y="1090"/>
                  </a:cubicBezTo>
                  <a:lnTo>
                    <a:pt x="1096" y="1090"/>
                  </a:lnTo>
                  <a:cubicBezTo>
                    <a:pt x="1096" y="1090"/>
                    <a:pt x="1097" y="1090"/>
                    <a:pt x="1097" y="1090"/>
                  </a:cubicBezTo>
                  <a:lnTo>
                    <a:pt x="1097" y="1090"/>
                  </a:lnTo>
                  <a:cubicBezTo>
                    <a:pt x="1096" y="1092"/>
                    <a:pt x="1095" y="1093"/>
                    <a:pt x="1095" y="1095"/>
                  </a:cubicBezTo>
                  <a:lnTo>
                    <a:pt x="1095" y="1095"/>
                  </a:lnTo>
                  <a:lnTo>
                    <a:pt x="1099" y="1089"/>
                  </a:lnTo>
                  <a:close/>
                  <a:moveTo>
                    <a:pt x="1089" y="1117"/>
                  </a:moveTo>
                  <a:lnTo>
                    <a:pt x="1092" y="1126"/>
                  </a:lnTo>
                  <a:lnTo>
                    <a:pt x="1092" y="1127"/>
                  </a:lnTo>
                  <a:lnTo>
                    <a:pt x="1092" y="1127"/>
                  </a:lnTo>
                  <a:cubicBezTo>
                    <a:pt x="1091" y="1124"/>
                    <a:pt x="1090" y="1121"/>
                    <a:pt x="1089" y="1118"/>
                  </a:cubicBezTo>
                  <a:lnTo>
                    <a:pt x="1089" y="1118"/>
                  </a:lnTo>
                  <a:cubicBezTo>
                    <a:pt x="1089" y="1118"/>
                    <a:pt x="1089" y="1118"/>
                    <a:pt x="1089" y="1117"/>
                  </a:cubicBezTo>
                  <a:close/>
                  <a:moveTo>
                    <a:pt x="1110" y="1174"/>
                  </a:moveTo>
                  <a:lnTo>
                    <a:pt x="1112" y="1175"/>
                  </a:lnTo>
                  <a:lnTo>
                    <a:pt x="1112" y="1175"/>
                  </a:lnTo>
                  <a:lnTo>
                    <a:pt x="1115" y="1184"/>
                  </a:lnTo>
                  <a:lnTo>
                    <a:pt x="1114" y="1183"/>
                  </a:lnTo>
                  <a:lnTo>
                    <a:pt x="1114" y="1183"/>
                  </a:lnTo>
                  <a:cubicBezTo>
                    <a:pt x="1113" y="1180"/>
                    <a:pt x="1111" y="1177"/>
                    <a:pt x="1110" y="1174"/>
                  </a:cubicBezTo>
                  <a:close/>
                  <a:moveTo>
                    <a:pt x="1115" y="1177"/>
                  </a:moveTo>
                  <a:lnTo>
                    <a:pt x="1136" y="1187"/>
                  </a:lnTo>
                  <a:cubicBezTo>
                    <a:pt x="1150" y="1202"/>
                    <a:pt x="1163" y="1216"/>
                    <a:pt x="1177" y="1228"/>
                  </a:cubicBezTo>
                  <a:lnTo>
                    <a:pt x="1177" y="1228"/>
                  </a:lnTo>
                  <a:lnTo>
                    <a:pt x="1172" y="1226"/>
                  </a:lnTo>
                  <a:lnTo>
                    <a:pt x="1119" y="1186"/>
                  </a:lnTo>
                  <a:lnTo>
                    <a:pt x="1119" y="1186"/>
                  </a:lnTo>
                  <a:cubicBezTo>
                    <a:pt x="1117" y="1183"/>
                    <a:pt x="1116" y="1180"/>
                    <a:pt x="1115" y="1177"/>
                  </a:cubicBezTo>
                  <a:close/>
                  <a:moveTo>
                    <a:pt x="1186" y="1237"/>
                  </a:moveTo>
                  <a:lnTo>
                    <a:pt x="1186" y="1237"/>
                  </a:lnTo>
                  <a:cubicBezTo>
                    <a:pt x="1186" y="1237"/>
                    <a:pt x="1186" y="1237"/>
                    <a:pt x="1186" y="1237"/>
                  </a:cubicBezTo>
                  <a:lnTo>
                    <a:pt x="1186" y="1237"/>
                  </a:lnTo>
                  <a:cubicBezTo>
                    <a:pt x="1186" y="1237"/>
                    <a:pt x="1186" y="1237"/>
                    <a:pt x="1186" y="1237"/>
                  </a:cubicBezTo>
                  <a:lnTo>
                    <a:pt x="1186" y="1237"/>
                  </a:lnTo>
                  <a:lnTo>
                    <a:pt x="1186" y="1237"/>
                  </a:lnTo>
                  <a:close/>
                  <a:moveTo>
                    <a:pt x="1198" y="1237"/>
                  </a:moveTo>
                  <a:cubicBezTo>
                    <a:pt x="1213" y="1237"/>
                    <a:pt x="1228" y="1239"/>
                    <a:pt x="1242" y="1248"/>
                  </a:cubicBezTo>
                  <a:lnTo>
                    <a:pt x="1242" y="1248"/>
                  </a:lnTo>
                  <a:cubicBezTo>
                    <a:pt x="1252" y="1245"/>
                    <a:pt x="1261" y="1243"/>
                    <a:pt x="1269" y="1243"/>
                  </a:cubicBezTo>
                  <a:cubicBezTo>
                    <a:pt x="1276" y="1243"/>
                    <a:pt x="1281" y="1244"/>
                    <a:pt x="1287" y="1246"/>
                  </a:cubicBezTo>
                  <a:lnTo>
                    <a:pt x="1287" y="1246"/>
                  </a:lnTo>
                  <a:lnTo>
                    <a:pt x="1260" y="1252"/>
                  </a:lnTo>
                  <a:lnTo>
                    <a:pt x="1260" y="1252"/>
                  </a:lnTo>
                  <a:lnTo>
                    <a:pt x="1243" y="1248"/>
                  </a:lnTo>
                  <a:lnTo>
                    <a:pt x="1243" y="1248"/>
                  </a:lnTo>
                  <a:cubicBezTo>
                    <a:pt x="1246" y="1250"/>
                    <a:pt x="1248" y="1252"/>
                    <a:pt x="1251" y="1253"/>
                  </a:cubicBezTo>
                  <a:lnTo>
                    <a:pt x="1251" y="1253"/>
                  </a:lnTo>
                  <a:lnTo>
                    <a:pt x="1243" y="1255"/>
                  </a:lnTo>
                  <a:lnTo>
                    <a:pt x="1243" y="1255"/>
                  </a:lnTo>
                  <a:lnTo>
                    <a:pt x="1234" y="1251"/>
                  </a:lnTo>
                  <a:lnTo>
                    <a:pt x="1234" y="1251"/>
                  </a:lnTo>
                  <a:cubicBezTo>
                    <a:pt x="1237" y="1250"/>
                    <a:pt x="1239" y="1249"/>
                    <a:pt x="1242" y="1248"/>
                  </a:cubicBezTo>
                  <a:lnTo>
                    <a:pt x="1242" y="1248"/>
                  </a:lnTo>
                  <a:lnTo>
                    <a:pt x="1243" y="1248"/>
                  </a:lnTo>
                  <a:lnTo>
                    <a:pt x="1243" y="1248"/>
                  </a:lnTo>
                  <a:cubicBezTo>
                    <a:pt x="1243" y="1248"/>
                    <a:pt x="1243" y="1248"/>
                    <a:pt x="1242" y="1248"/>
                  </a:cubicBezTo>
                  <a:lnTo>
                    <a:pt x="1242" y="1248"/>
                  </a:lnTo>
                  <a:cubicBezTo>
                    <a:pt x="1242" y="1248"/>
                    <a:pt x="1242" y="1248"/>
                    <a:pt x="1242" y="1248"/>
                  </a:cubicBezTo>
                  <a:lnTo>
                    <a:pt x="1242" y="1248"/>
                  </a:lnTo>
                  <a:lnTo>
                    <a:pt x="1210" y="1242"/>
                  </a:lnTo>
                  <a:lnTo>
                    <a:pt x="1198" y="1237"/>
                  </a:lnTo>
                  <a:close/>
                  <a:moveTo>
                    <a:pt x="1294" y="1257"/>
                  </a:moveTo>
                  <a:lnTo>
                    <a:pt x="1294" y="1257"/>
                  </a:lnTo>
                  <a:cubicBezTo>
                    <a:pt x="1294" y="1257"/>
                    <a:pt x="1294" y="1258"/>
                    <a:pt x="1294" y="1258"/>
                  </a:cubicBezTo>
                  <a:lnTo>
                    <a:pt x="1294" y="1258"/>
                  </a:lnTo>
                  <a:cubicBezTo>
                    <a:pt x="1294" y="1258"/>
                    <a:pt x="1294" y="1258"/>
                    <a:pt x="1294" y="1258"/>
                  </a:cubicBezTo>
                  <a:lnTo>
                    <a:pt x="1294" y="1258"/>
                  </a:lnTo>
                  <a:lnTo>
                    <a:pt x="1293" y="1258"/>
                  </a:lnTo>
                  <a:lnTo>
                    <a:pt x="1293" y="1258"/>
                  </a:lnTo>
                  <a:lnTo>
                    <a:pt x="1294" y="1257"/>
                  </a:lnTo>
                  <a:close/>
                  <a:moveTo>
                    <a:pt x="1214" y="1260"/>
                  </a:moveTo>
                  <a:cubicBezTo>
                    <a:pt x="1215" y="1260"/>
                    <a:pt x="1215" y="1260"/>
                    <a:pt x="1216" y="1260"/>
                  </a:cubicBezTo>
                  <a:lnTo>
                    <a:pt x="1216" y="1260"/>
                  </a:lnTo>
                  <a:lnTo>
                    <a:pt x="1210" y="1262"/>
                  </a:lnTo>
                  <a:cubicBezTo>
                    <a:pt x="1212" y="1261"/>
                    <a:pt x="1213" y="1260"/>
                    <a:pt x="1214" y="1260"/>
                  </a:cubicBezTo>
                  <a:close/>
                  <a:moveTo>
                    <a:pt x="1154" y="1250"/>
                  </a:moveTo>
                  <a:lnTo>
                    <a:pt x="1222" y="1301"/>
                  </a:lnTo>
                  <a:lnTo>
                    <a:pt x="1222" y="1301"/>
                  </a:lnTo>
                  <a:cubicBezTo>
                    <a:pt x="1219" y="1300"/>
                    <a:pt x="1216" y="1299"/>
                    <a:pt x="1213" y="1298"/>
                  </a:cubicBezTo>
                  <a:lnTo>
                    <a:pt x="1213" y="1298"/>
                  </a:lnTo>
                  <a:cubicBezTo>
                    <a:pt x="1195" y="1287"/>
                    <a:pt x="1177" y="1272"/>
                    <a:pt x="1160" y="1258"/>
                  </a:cubicBezTo>
                  <a:lnTo>
                    <a:pt x="1160" y="1258"/>
                  </a:lnTo>
                  <a:cubicBezTo>
                    <a:pt x="1158" y="1256"/>
                    <a:pt x="1156" y="1253"/>
                    <a:pt x="1154" y="1250"/>
                  </a:cubicBezTo>
                  <a:close/>
                  <a:moveTo>
                    <a:pt x="1272" y="1292"/>
                  </a:moveTo>
                  <a:cubicBezTo>
                    <a:pt x="1271" y="1293"/>
                    <a:pt x="1270" y="1294"/>
                    <a:pt x="1269" y="1295"/>
                  </a:cubicBezTo>
                  <a:lnTo>
                    <a:pt x="1269" y="1295"/>
                  </a:lnTo>
                  <a:cubicBezTo>
                    <a:pt x="1269" y="1295"/>
                    <a:pt x="1269" y="1295"/>
                    <a:pt x="1268" y="1294"/>
                  </a:cubicBezTo>
                  <a:lnTo>
                    <a:pt x="1268" y="1294"/>
                  </a:lnTo>
                  <a:lnTo>
                    <a:pt x="1265" y="1296"/>
                  </a:lnTo>
                  <a:lnTo>
                    <a:pt x="1265" y="1296"/>
                  </a:lnTo>
                  <a:lnTo>
                    <a:pt x="1257" y="1306"/>
                  </a:lnTo>
                  <a:lnTo>
                    <a:pt x="1257" y="1306"/>
                  </a:lnTo>
                  <a:cubicBezTo>
                    <a:pt x="1261" y="1303"/>
                    <a:pt x="1266" y="1299"/>
                    <a:pt x="1269" y="1295"/>
                  </a:cubicBezTo>
                  <a:lnTo>
                    <a:pt x="1269" y="1295"/>
                  </a:lnTo>
                  <a:cubicBezTo>
                    <a:pt x="1270" y="1295"/>
                    <a:pt x="1270" y="1295"/>
                    <a:pt x="1270" y="1295"/>
                  </a:cubicBezTo>
                  <a:lnTo>
                    <a:pt x="1270" y="1295"/>
                  </a:lnTo>
                  <a:cubicBezTo>
                    <a:pt x="1268" y="1298"/>
                    <a:pt x="1266" y="1300"/>
                    <a:pt x="1265" y="1302"/>
                  </a:cubicBezTo>
                  <a:lnTo>
                    <a:pt x="1265" y="1302"/>
                  </a:lnTo>
                  <a:cubicBezTo>
                    <a:pt x="1262" y="1304"/>
                    <a:pt x="1259" y="1306"/>
                    <a:pt x="1256" y="1308"/>
                  </a:cubicBezTo>
                  <a:lnTo>
                    <a:pt x="1256" y="1308"/>
                  </a:lnTo>
                  <a:lnTo>
                    <a:pt x="1257" y="1306"/>
                  </a:lnTo>
                  <a:lnTo>
                    <a:pt x="1257" y="1306"/>
                  </a:lnTo>
                  <a:cubicBezTo>
                    <a:pt x="1256" y="1307"/>
                    <a:pt x="1255" y="1308"/>
                    <a:pt x="1255" y="1308"/>
                  </a:cubicBezTo>
                  <a:lnTo>
                    <a:pt x="1255" y="1308"/>
                  </a:lnTo>
                  <a:cubicBezTo>
                    <a:pt x="1251" y="1308"/>
                    <a:pt x="1248" y="1307"/>
                    <a:pt x="1244" y="1306"/>
                  </a:cubicBezTo>
                  <a:lnTo>
                    <a:pt x="1244" y="1306"/>
                  </a:lnTo>
                  <a:lnTo>
                    <a:pt x="1265" y="1296"/>
                  </a:lnTo>
                  <a:lnTo>
                    <a:pt x="1265" y="1296"/>
                  </a:lnTo>
                  <a:lnTo>
                    <a:pt x="1267" y="1294"/>
                  </a:lnTo>
                  <a:lnTo>
                    <a:pt x="1267" y="1294"/>
                  </a:lnTo>
                  <a:cubicBezTo>
                    <a:pt x="1267" y="1294"/>
                    <a:pt x="1268" y="1294"/>
                    <a:pt x="1268" y="1294"/>
                  </a:cubicBezTo>
                  <a:lnTo>
                    <a:pt x="1268" y="1294"/>
                  </a:lnTo>
                  <a:lnTo>
                    <a:pt x="1272" y="1292"/>
                  </a:lnTo>
                  <a:close/>
                  <a:moveTo>
                    <a:pt x="1204" y="1327"/>
                  </a:moveTo>
                  <a:cubicBezTo>
                    <a:pt x="1200" y="1329"/>
                    <a:pt x="1196" y="1331"/>
                    <a:pt x="1192" y="1333"/>
                  </a:cubicBezTo>
                  <a:lnTo>
                    <a:pt x="1192" y="1333"/>
                  </a:lnTo>
                  <a:cubicBezTo>
                    <a:pt x="1192" y="1333"/>
                    <a:pt x="1192" y="1333"/>
                    <a:pt x="1192" y="1333"/>
                  </a:cubicBezTo>
                  <a:lnTo>
                    <a:pt x="1192" y="1333"/>
                  </a:lnTo>
                  <a:lnTo>
                    <a:pt x="1202" y="1327"/>
                  </a:lnTo>
                  <a:lnTo>
                    <a:pt x="1202" y="1327"/>
                  </a:lnTo>
                  <a:lnTo>
                    <a:pt x="1204" y="1327"/>
                  </a:lnTo>
                  <a:close/>
                  <a:moveTo>
                    <a:pt x="1247" y="1"/>
                  </a:moveTo>
                  <a:cubicBezTo>
                    <a:pt x="1226" y="1"/>
                    <a:pt x="1206" y="1"/>
                    <a:pt x="1186" y="2"/>
                  </a:cubicBezTo>
                  <a:cubicBezTo>
                    <a:pt x="766" y="2"/>
                    <a:pt x="371" y="249"/>
                    <a:pt x="149" y="595"/>
                  </a:cubicBezTo>
                  <a:cubicBezTo>
                    <a:pt x="99" y="694"/>
                    <a:pt x="50" y="792"/>
                    <a:pt x="25" y="891"/>
                  </a:cubicBezTo>
                  <a:cubicBezTo>
                    <a:pt x="1" y="1015"/>
                    <a:pt x="1" y="1138"/>
                    <a:pt x="75" y="1237"/>
                  </a:cubicBezTo>
                  <a:cubicBezTo>
                    <a:pt x="119" y="1315"/>
                    <a:pt x="180" y="1371"/>
                    <a:pt x="249" y="1408"/>
                  </a:cubicBezTo>
                  <a:lnTo>
                    <a:pt x="249" y="1408"/>
                  </a:lnTo>
                  <a:cubicBezTo>
                    <a:pt x="288" y="1530"/>
                    <a:pt x="345" y="1640"/>
                    <a:pt x="420" y="1731"/>
                  </a:cubicBezTo>
                  <a:cubicBezTo>
                    <a:pt x="470" y="1829"/>
                    <a:pt x="544" y="1928"/>
                    <a:pt x="643" y="2002"/>
                  </a:cubicBezTo>
                  <a:cubicBezTo>
                    <a:pt x="741" y="2052"/>
                    <a:pt x="840" y="2126"/>
                    <a:pt x="964" y="2150"/>
                  </a:cubicBezTo>
                  <a:cubicBezTo>
                    <a:pt x="1062" y="2200"/>
                    <a:pt x="1161" y="2200"/>
                    <a:pt x="1260" y="2200"/>
                  </a:cubicBezTo>
                  <a:cubicBezTo>
                    <a:pt x="1359" y="2200"/>
                    <a:pt x="1482" y="2200"/>
                    <a:pt x="1581" y="2150"/>
                  </a:cubicBezTo>
                  <a:cubicBezTo>
                    <a:pt x="1778" y="2076"/>
                    <a:pt x="1976" y="1928"/>
                    <a:pt x="2099" y="1731"/>
                  </a:cubicBezTo>
                  <a:cubicBezTo>
                    <a:pt x="2321" y="1410"/>
                    <a:pt x="2346" y="990"/>
                    <a:pt x="2198" y="620"/>
                  </a:cubicBezTo>
                  <a:cubicBezTo>
                    <a:pt x="2033" y="243"/>
                    <a:pt x="1666" y="1"/>
                    <a:pt x="12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8"/>
            <p:cNvSpPr/>
            <p:nvPr/>
          </p:nvSpPr>
          <p:spPr>
            <a:xfrm flipH="1">
              <a:off x="8307975" y="3091503"/>
              <a:ext cx="173552" cy="120481"/>
            </a:xfrm>
            <a:custGeom>
              <a:avLst/>
              <a:gdLst/>
              <a:ahLst/>
              <a:cxnLst/>
              <a:rect l="l" t="t" r="r" b="b"/>
              <a:pathLst>
                <a:path w="4248" h="2949" extrusionOk="0">
                  <a:moveTo>
                    <a:pt x="1433" y="885"/>
                  </a:moveTo>
                  <a:cubicBezTo>
                    <a:pt x="1400" y="894"/>
                    <a:pt x="1386" y="896"/>
                    <a:pt x="1383" y="896"/>
                  </a:cubicBezTo>
                  <a:cubicBezTo>
                    <a:pt x="1378" y="896"/>
                    <a:pt x="1416" y="885"/>
                    <a:pt x="1433" y="885"/>
                  </a:cubicBezTo>
                  <a:close/>
                  <a:moveTo>
                    <a:pt x="1803" y="1172"/>
                  </a:moveTo>
                  <a:cubicBezTo>
                    <a:pt x="1818" y="1179"/>
                    <a:pt x="1833" y="1187"/>
                    <a:pt x="1847" y="1194"/>
                  </a:cubicBezTo>
                  <a:lnTo>
                    <a:pt x="1847" y="1194"/>
                  </a:lnTo>
                  <a:lnTo>
                    <a:pt x="1800" y="1182"/>
                  </a:lnTo>
                  <a:lnTo>
                    <a:pt x="1800" y="1182"/>
                  </a:lnTo>
                  <a:cubicBezTo>
                    <a:pt x="1801" y="1179"/>
                    <a:pt x="1802" y="1175"/>
                    <a:pt x="1803" y="1172"/>
                  </a:cubicBezTo>
                  <a:close/>
                  <a:moveTo>
                    <a:pt x="1508" y="0"/>
                  </a:moveTo>
                  <a:cubicBezTo>
                    <a:pt x="1065" y="0"/>
                    <a:pt x="620" y="217"/>
                    <a:pt x="346" y="589"/>
                  </a:cubicBezTo>
                  <a:cubicBezTo>
                    <a:pt x="1" y="1107"/>
                    <a:pt x="198" y="1823"/>
                    <a:pt x="643" y="2243"/>
                  </a:cubicBezTo>
                  <a:cubicBezTo>
                    <a:pt x="1112" y="2589"/>
                    <a:pt x="1655" y="2836"/>
                    <a:pt x="2247" y="2885"/>
                  </a:cubicBezTo>
                  <a:cubicBezTo>
                    <a:pt x="2450" y="2924"/>
                    <a:pt x="2659" y="2948"/>
                    <a:pt x="2864" y="2948"/>
                  </a:cubicBezTo>
                  <a:cubicBezTo>
                    <a:pt x="3307" y="2948"/>
                    <a:pt x="3737" y="2835"/>
                    <a:pt x="4074" y="2515"/>
                  </a:cubicBezTo>
                  <a:cubicBezTo>
                    <a:pt x="4247" y="2317"/>
                    <a:pt x="4247" y="2046"/>
                    <a:pt x="4074" y="1848"/>
                  </a:cubicBezTo>
                  <a:cubicBezTo>
                    <a:pt x="3843" y="1562"/>
                    <a:pt x="3581" y="1303"/>
                    <a:pt x="3296" y="1074"/>
                  </a:cubicBezTo>
                  <a:lnTo>
                    <a:pt x="3296" y="1074"/>
                  </a:lnTo>
                  <a:cubicBezTo>
                    <a:pt x="3284" y="1060"/>
                    <a:pt x="3273" y="1046"/>
                    <a:pt x="3260" y="1033"/>
                  </a:cubicBezTo>
                  <a:lnTo>
                    <a:pt x="3253" y="1040"/>
                  </a:lnTo>
                  <a:lnTo>
                    <a:pt x="3253" y="1040"/>
                  </a:lnTo>
                  <a:cubicBezTo>
                    <a:pt x="3218" y="1013"/>
                    <a:pt x="3183" y="987"/>
                    <a:pt x="3148" y="960"/>
                  </a:cubicBezTo>
                  <a:lnTo>
                    <a:pt x="3148" y="960"/>
                  </a:lnTo>
                  <a:cubicBezTo>
                    <a:pt x="2799" y="571"/>
                    <a:pt x="2399" y="183"/>
                    <a:pt x="1852" y="46"/>
                  </a:cubicBezTo>
                  <a:cubicBezTo>
                    <a:pt x="1740" y="15"/>
                    <a:pt x="1624" y="0"/>
                    <a:pt x="15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8"/>
            <p:cNvSpPr/>
            <p:nvPr/>
          </p:nvSpPr>
          <p:spPr>
            <a:xfrm flipH="1">
              <a:off x="8089114" y="3455480"/>
              <a:ext cx="199740" cy="244109"/>
            </a:xfrm>
            <a:custGeom>
              <a:avLst/>
              <a:gdLst/>
              <a:ahLst/>
              <a:cxnLst/>
              <a:rect l="l" t="t" r="r" b="b"/>
              <a:pathLst>
                <a:path w="4889" h="5975" extrusionOk="0">
                  <a:moveTo>
                    <a:pt x="3012" y="0"/>
                  </a:moveTo>
                  <a:cubicBezTo>
                    <a:pt x="2556" y="21"/>
                    <a:pt x="2099" y="251"/>
                    <a:pt x="1672" y="470"/>
                  </a:cubicBezTo>
                  <a:lnTo>
                    <a:pt x="1672" y="470"/>
                  </a:lnTo>
                  <a:cubicBezTo>
                    <a:pt x="1553" y="478"/>
                    <a:pt x="1436" y="531"/>
                    <a:pt x="1354" y="628"/>
                  </a:cubicBezTo>
                  <a:lnTo>
                    <a:pt x="1354" y="628"/>
                  </a:lnTo>
                  <a:cubicBezTo>
                    <a:pt x="884" y="837"/>
                    <a:pt x="408" y="1042"/>
                    <a:pt x="198" y="1580"/>
                  </a:cubicBezTo>
                  <a:cubicBezTo>
                    <a:pt x="50" y="2025"/>
                    <a:pt x="0" y="2518"/>
                    <a:pt x="74" y="3012"/>
                  </a:cubicBezTo>
                  <a:cubicBezTo>
                    <a:pt x="198" y="4099"/>
                    <a:pt x="741" y="5111"/>
                    <a:pt x="1580" y="5827"/>
                  </a:cubicBezTo>
                  <a:cubicBezTo>
                    <a:pt x="1669" y="5916"/>
                    <a:pt x="1785" y="5960"/>
                    <a:pt x="1906" y="5960"/>
                  </a:cubicBezTo>
                  <a:cubicBezTo>
                    <a:pt x="1939" y="5960"/>
                    <a:pt x="1973" y="5957"/>
                    <a:pt x="2007" y="5950"/>
                  </a:cubicBezTo>
                  <a:lnTo>
                    <a:pt x="2007" y="5950"/>
                  </a:lnTo>
                  <a:cubicBezTo>
                    <a:pt x="2044" y="5962"/>
                    <a:pt x="2084" y="5971"/>
                    <a:pt x="2123" y="5975"/>
                  </a:cubicBezTo>
                  <a:cubicBezTo>
                    <a:pt x="2364" y="5975"/>
                    <a:pt x="2557" y="5764"/>
                    <a:pt x="2567" y="5526"/>
                  </a:cubicBezTo>
                  <a:lnTo>
                    <a:pt x="2567" y="5526"/>
                  </a:lnTo>
                  <a:cubicBezTo>
                    <a:pt x="2568" y="5527"/>
                    <a:pt x="2568" y="5529"/>
                    <a:pt x="2568" y="5531"/>
                  </a:cubicBezTo>
                  <a:lnTo>
                    <a:pt x="2568" y="5506"/>
                  </a:lnTo>
                  <a:cubicBezTo>
                    <a:pt x="2568" y="5512"/>
                    <a:pt x="2568" y="5519"/>
                    <a:pt x="2567" y="5526"/>
                  </a:cubicBezTo>
                  <a:lnTo>
                    <a:pt x="2567" y="5526"/>
                  </a:lnTo>
                  <a:cubicBezTo>
                    <a:pt x="2566" y="5508"/>
                    <a:pt x="2565" y="5491"/>
                    <a:pt x="2564" y="5474"/>
                  </a:cubicBezTo>
                  <a:lnTo>
                    <a:pt x="2564" y="5474"/>
                  </a:lnTo>
                  <a:cubicBezTo>
                    <a:pt x="2757" y="5194"/>
                    <a:pt x="2860" y="4872"/>
                    <a:pt x="2911" y="4531"/>
                  </a:cubicBezTo>
                  <a:lnTo>
                    <a:pt x="2911" y="4531"/>
                  </a:lnTo>
                  <a:cubicBezTo>
                    <a:pt x="3205" y="4138"/>
                    <a:pt x="3621" y="3793"/>
                    <a:pt x="3901" y="3457"/>
                  </a:cubicBezTo>
                  <a:cubicBezTo>
                    <a:pt x="4483" y="2735"/>
                    <a:pt x="4889" y="1707"/>
                    <a:pt x="4397" y="847"/>
                  </a:cubicBezTo>
                  <a:lnTo>
                    <a:pt x="4397" y="847"/>
                  </a:lnTo>
                  <a:cubicBezTo>
                    <a:pt x="4568" y="611"/>
                    <a:pt x="4480" y="231"/>
                    <a:pt x="4148" y="148"/>
                  </a:cubicBezTo>
                  <a:cubicBezTo>
                    <a:pt x="3858" y="57"/>
                    <a:pt x="3564" y="14"/>
                    <a:pt x="3276" y="14"/>
                  </a:cubicBezTo>
                  <a:cubicBezTo>
                    <a:pt x="3260" y="14"/>
                    <a:pt x="3244" y="14"/>
                    <a:pt x="3229" y="15"/>
                  </a:cubicBezTo>
                  <a:lnTo>
                    <a:pt x="3229" y="15"/>
                  </a:lnTo>
                  <a:cubicBezTo>
                    <a:pt x="3157" y="5"/>
                    <a:pt x="3085" y="0"/>
                    <a:pt x="30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8"/>
            <p:cNvSpPr/>
            <p:nvPr/>
          </p:nvSpPr>
          <p:spPr>
            <a:xfrm flipH="1">
              <a:off x="8054796" y="3250715"/>
              <a:ext cx="219963" cy="134004"/>
            </a:xfrm>
            <a:custGeom>
              <a:avLst/>
              <a:gdLst/>
              <a:ahLst/>
              <a:cxnLst/>
              <a:rect l="l" t="t" r="r" b="b"/>
              <a:pathLst>
                <a:path w="5384" h="3280" extrusionOk="0">
                  <a:moveTo>
                    <a:pt x="3210" y="0"/>
                  </a:moveTo>
                  <a:cubicBezTo>
                    <a:pt x="3123" y="0"/>
                    <a:pt x="3036" y="29"/>
                    <a:pt x="2962" y="78"/>
                  </a:cubicBezTo>
                  <a:lnTo>
                    <a:pt x="2962" y="78"/>
                  </a:lnTo>
                  <a:cubicBezTo>
                    <a:pt x="2928" y="80"/>
                    <a:pt x="2895" y="82"/>
                    <a:pt x="2861" y="84"/>
                  </a:cubicBezTo>
                  <a:lnTo>
                    <a:pt x="2861" y="84"/>
                  </a:lnTo>
                  <a:cubicBezTo>
                    <a:pt x="2734" y="66"/>
                    <a:pt x="2606" y="56"/>
                    <a:pt x="2479" y="56"/>
                  </a:cubicBezTo>
                  <a:cubicBezTo>
                    <a:pt x="1731" y="56"/>
                    <a:pt x="998" y="373"/>
                    <a:pt x="470" y="963"/>
                  </a:cubicBezTo>
                  <a:cubicBezTo>
                    <a:pt x="223" y="1284"/>
                    <a:pt x="1" y="1679"/>
                    <a:pt x="223" y="2074"/>
                  </a:cubicBezTo>
                  <a:cubicBezTo>
                    <a:pt x="445" y="2370"/>
                    <a:pt x="766" y="2543"/>
                    <a:pt x="1112" y="2568"/>
                  </a:cubicBezTo>
                  <a:cubicBezTo>
                    <a:pt x="1295" y="2596"/>
                    <a:pt x="1479" y="2610"/>
                    <a:pt x="1660" y="2610"/>
                  </a:cubicBezTo>
                  <a:cubicBezTo>
                    <a:pt x="1998" y="2610"/>
                    <a:pt x="2331" y="2561"/>
                    <a:pt x="2646" y="2464"/>
                  </a:cubicBezTo>
                  <a:lnTo>
                    <a:pt x="2646" y="2464"/>
                  </a:lnTo>
                  <a:cubicBezTo>
                    <a:pt x="2823" y="2568"/>
                    <a:pt x="3030" y="2615"/>
                    <a:pt x="3241" y="2615"/>
                  </a:cubicBezTo>
                  <a:cubicBezTo>
                    <a:pt x="3290" y="2615"/>
                    <a:pt x="3339" y="2612"/>
                    <a:pt x="3389" y="2607"/>
                  </a:cubicBezTo>
                  <a:lnTo>
                    <a:pt x="3389" y="2607"/>
                  </a:lnTo>
                  <a:cubicBezTo>
                    <a:pt x="3575" y="2979"/>
                    <a:pt x="3907" y="3280"/>
                    <a:pt x="4298" y="3280"/>
                  </a:cubicBezTo>
                  <a:cubicBezTo>
                    <a:pt x="4447" y="3280"/>
                    <a:pt x="4604" y="3236"/>
                    <a:pt x="4766" y="3136"/>
                  </a:cubicBezTo>
                  <a:cubicBezTo>
                    <a:pt x="5383" y="2741"/>
                    <a:pt x="5284" y="1827"/>
                    <a:pt x="5013" y="1235"/>
                  </a:cubicBezTo>
                  <a:cubicBezTo>
                    <a:pt x="4923" y="1055"/>
                    <a:pt x="4810" y="890"/>
                    <a:pt x="4678" y="744"/>
                  </a:cubicBezTo>
                  <a:lnTo>
                    <a:pt x="4678" y="744"/>
                  </a:lnTo>
                  <a:cubicBezTo>
                    <a:pt x="4674" y="593"/>
                    <a:pt x="4598" y="451"/>
                    <a:pt x="4470" y="371"/>
                  </a:cubicBezTo>
                  <a:cubicBezTo>
                    <a:pt x="4285" y="287"/>
                    <a:pt x="4097" y="222"/>
                    <a:pt x="3906" y="174"/>
                  </a:cubicBezTo>
                  <a:lnTo>
                    <a:pt x="3906" y="174"/>
                  </a:lnTo>
                  <a:cubicBezTo>
                    <a:pt x="3844" y="133"/>
                    <a:pt x="3770" y="106"/>
                    <a:pt x="3688" y="100"/>
                  </a:cubicBezTo>
                  <a:lnTo>
                    <a:pt x="3688" y="100"/>
                  </a:lnTo>
                  <a:cubicBezTo>
                    <a:pt x="3534" y="50"/>
                    <a:pt x="3374" y="16"/>
                    <a:pt x="32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8"/>
            <p:cNvSpPr/>
            <p:nvPr/>
          </p:nvSpPr>
          <p:spPr>
            <a:xfrm flipH="1">
              <a:off x="8953565" y="3069155"/>
              <a:ext cx="125098" cy="95642"/>
            </a:xfrm>
            <a:custGeom>
              <a:avLst/>
              <a:gdLst/>
              <a:ahLst/>
              <a:cxnLst/>
              <a:rect l="l" t="t" r="r" b="b"/>
              <a:pathLst>
                <a:path w="3062" h="2341" extrusionOk="0">
                  <a:moveTo>
                    <a:pt x="1680" y="0"/>
                  </a:moveTo>
                  <a:cubicBezTo>
                    <a:pt x="1087" y="0"/>
                    <a:pt x="544" y="272"/>
                    <a:pt x="174" y="716"/>
                  </a:cubicBezTo>
                  <a:cubicBezTo>
                    <a:pt x="1" y="889"/>
                    <a:pt x="1" y="1185"/>
                    <a:pt x="174" y="1358"/>
                  </a:cubicBezTo>
                  <a:cubicBezTo>
                    <a:pt x="193" y="1380"/>
                    <a:pt x="213" y="1401"/>
                    <a:pt x="233" y="1421"/>
                  </a:cubicBezTo>
                  <a:lnTo>
                    <a:pt x="233" y="1421"/>
                  </a:lnTo>
                  <a:cubicBezTo>
                    <a:pt x="229" y="1449"/>
                    <a:pt x="226" y="1478"/>
                    <a:pt x="223" y="1506"/>
                  </a:cubicBezTo>
                  <a:cubicBezTo>
                    <a:pt x="223" y="1654"/>
                    <a:pt x="322" y="1827"/>
                    <a:pt x="470" y="1901"/>
                  </a:cubicBezTo>
                  <a:cubicBezTo>
                    <a:pt x="499" y="1919"/>
                    <a:pt x="530" y="1932"/>
                    <a:pt x="564" y="1941"/>
                  </a:cubicBezTo>
                  <a:lnTo>
                    <a:pt x="564" y="1941"/>
                  </a:lnTo>
                  <a:cubicBezTo>
                    <a:pt x="571" y="1970"/>
                    <a:pt x="581" y="1998"/>
                    <a:pt x="593" y="2025"/>
                  </a:cubicBezTo>
                  <a:cubicBezTo>
                    <a:pt x="697" y="2163"/>
                    <a:pt x="862" y="2241"/>
                    <a:pt x="1019" y="2241"/>
                  </a:cubicBezTo>
                  <a:cubicBezTo>
                    <a:pt x="1053" y="2241"/>
                    <a:pt x="1087" y="2237"/>
                    <a:pt x="1120" y="2230"/>
                  </a:cubicBezTo>
                  <a:lnTo>
                    <a:pt x="1120" y="2230"/>
                  </a:lnTo>
                  <a:cubicBezTo>
                    <a:pt x="1207" y="2300"/>
                    <a:pt x="1318" y="2340"/>
                    <a:pt x="1428" y="2340"/>
                  </a:cubicBezTo>
                  <a:cubicBezTo>
                    <a:pt x="1569" y="2340"/>
                    <a:pt x="1711" y="2275"/>
                    <a:pt x="1803" y="2124"/>
                  </a:cubicBezTo>
                  <a:cubicBezTo>
                    <a:pt x="1829" y="2073"/>
                    <a:pt x="1852" y="2021"/>
                    <a:pt x="1870" y="1969"/>
                  </a:cubicBezTo>
                  <a:lnTo>
                    <a:pt x="1870" y="1969"/>
                  </a:lnTo>
                  <a:cubicBezTo>
                    <a:pt x="1947" y="1930"/>
                    <a:pt x="2023" y="1881"/>
                    <a:pt x="2093" y="1822"/>
                  </a:cubicBezTo>
                  <a:lnTo>
                    <a:pt x="2093" y="1822"/>
                  </a:lnTo>
                  <a:cubicBezTo>
                    <a:pt x="2285" y="1767"/>
                    <a:pt x="2469" y="1684"/>
                    <a:pt x="2642" y="1580"/>
                  </a:cubicBezTo>
                  <a:cubicBezTo>
                    <a:pt x="2723" y="1533"/>
                    <a:pt x="2782" y="1472"/>
                    <a:pt x="2821" y="1404"/>
                  </a:cubicBezTo>
                  <a:lnTo>
                    <a:pt x="2821" y="1404"/>
                  </a:lnTo>
                  <a:cubicBezTo>
                    <a:pt x="2990" y="1304"/>
                    <a:pt x="3062" y="1085"/>
                    <a:pt x="3013" y="889"/>
                  </a:cubicBezTo>
                  <a:cubicBezTo>
                    <a:pt x="2985" y="791"/>
                    <a:pt x="2917" y="702"/>
                    <a:pt x="2828" y="642"/>
                  </a:cubicBezTo>
                  <a:lnTo>
                    <a:pt x="2828" y="642"/>
                  </a:lnTo>
                  <a:cubicBezTo>
                    <a:pt x="2836" y="392"/>
                    <a:pt x="2608" y="160"/>
                    <a:pt x="2359" y="160"/>
                  </a:cubicBezTo>
                  <a:cubicBezTo>
                    <a:pt x="2269" y="160"/>
                    <a:pt x="2177" y="190"/>
                    <a:pt x="2091" y="259"/>
                  </a:cubicBezTo>
                  <a:lnTo>
                    <a:pt x="2091" y="259"/>
                  </a:lnTo>
                  <a:cubicBezTo>
                    <a:pt x="2086" y="247"/>
                    <a:pt x="2081" y="235"/>
                    <a:pt x="2075" y="223"/>
                  </a:cubicBezTo>
                  <a:cubicBezTo>
                    <a:pt x="1976" y="74"/>
                    <a:pt x="1828" y="0"/>
                    <a:pt x="16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8"/>
            <p:cNvSpPr/>
            <p:nvPr/>
          </p:nvSpPr>
          <p:spPr>
            <a:xfrm flipH="1">
              <a:off x="8185941" y="3758461"/>
              <a:ext cx="99890" cy="184052"/>
            </a:xfrm>
            <a:custGeom>
              <a:avLst/>
              <a:gdLst/>
              <a:ahLst/>
              <a:cxnLst/>
              <a:rect l="l" t="t" r="r" b="b"/>
              <a:pathLst>
                <a:path w="2445" h="4505" extrusionOk="0">
                  <a:moveTo>
                    <a:pt x="883" y="0"/>
                  </a:moveTo>
                  <a:cubicBezTo>
                    <a:pt x="828" y="0"/>
                    <a:pt x="772" y="5"/>
                    <a:pt x="716" y="16"/>
                  </a:cubicBezTo>
                  <a:cubicBezTo>
                    <a:pt x="395" y="114"/>
                    <a:pt x="173" y="386"/>
                    <a:pt x="99" y="732"/>
                  </a:cubicBezTo>
                  <a:cubicBezTo>
                    <a:pt x="0" y="1324"/>
                    <a:pt x="25" y="1917"/>
                    <a:pt x="222" y="2509"/>
                  </a:cubicBezTo>
                  <a:cubicBezTo>
                    <a:pt x="420" y="3151"/>
                    <a:pt x="790" y="3744"/>
                    <a:pt x="1284" y="4213"/>
                  </a:cubicBezTo>
                  <a:cubicBezTo>
                    <a:pt x="1320" y="4249"/>
                    <a:pt x="1359" y="4277"/>
                    <a:pt x="1400" y="4299"/>
                  </a:cubicBezTo>
                  <a:lnTo>
                    <a:pt x="1400" y="4299"/>
                  </a:lnTo>
                  <a:cubicBezTo>
                    <a:pt x="1486" y="4429"/>
                    <a:pt x="1646" y="4505"/>
                    <a:pt x="1805" y="4505"/>
                  </a:cubicBezTo>
                  <a:cubicBezTo>
                    <a:pt x="1991" y="4505"/>
                    <a:pt x="2177" y="4402"/>
                    <a:pt x="2247" y="4163"/>
                  </a:cubicBezTo>
                  <a:cubicBezTo>
                    <a:pt x="2420" y="3521"/>
                    <a:pt x="2444" y="2855"/>
                    <a:pt x="2346" y="2213"/>
                  </a:cubicBezTo>
                  <a:cubicBezTo>
                    <a:pt x="2272" y="1571"/>
                    <a:pt x="2049" y="1003"/>
                    <a:pt x="1704" y="485"/>
                  </a:cubicBezTo>
                  <a:cubicBezTo>
                    <a:pt x="1534" y="188"/>
                    <a:pt x="1219" y="0"/>
                    <a:pt x="8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8"/>
            <p:cNvSpPr/>
            <p:nvPr/>
          </p:nvSpPr>
          <p:spPr>
            <a:xfrm flipH="1">
              <a:off x="8076000" y="3625845"/>
              <a:ext cx="92741" cy="151164"/>
            </a:xfrm>
            <a:custGeom>
              <a:avLst/>
              <a:gdLst/>
              <a:ahLst/>
              <a:cxnLst/>
              <a:rect l="l" t="t" r="r" b="b"/>
              <a:pathLst>
                <a:path w="2270" h="3700" extrusionOk="0">
                  <a:moveTo>
                    <a:pt x="927" y="2431"/>
                  </a:moveTo>
                  <a:cubicBezTo>
                    <a:pt x="929" y="2433"/>
                    <a:pt x="931" y="2437"/>
                    <a:pt x="933" y="2443"/>
                  </a:cubicBezTo>
                  <a:lnTo>
                    <a:pt x="933" y="2443"/>
                  </a:lnTo>
                  <a:cubicBezTo>
                    <a:pt x="931" y="2441"/>
                    <a:pt x="929" y="2439"/>
                    <a:pt x="928" y="2438"/>
                  </a:cubicBezTo>
                  <a:lnTo>
                    <a:pt x="928" y="2438"/>
                  </a:lnTo>
                  <a:cubicBezTo>
                    <a:pt x="928" y="2435"/>
                    <a:pt x="927" y="2433"/>
                    <a:pt x="927" y="2431"/>
                  </a:cubicBezTo>
                  <a:close/>
                  <a:moveTo>
                    <a:pt x="1386" y="1"/>
                  </a:moveTo>
                  <a:cubicBezTo>
                    <a:pt x="1368" y="1"/>
                    <a:pt x="1350" y="1"/>
                    <a:pt x="1331" y="3"/>
                  </a:cubicBezTo>
                  <a:cubicBezTo>
                    <a:pt x="711" y="20"/>
                    <a:pt x="409" y="483"/>
                    <a:pt x="251" y="999"/>
                  </a:cubicBezTo>
                  <a:lnTo>
                    <a:pt x="251" y="999"/>
                  </a:lnTo>
                  <a:cubicBezTo>
                    <a:pt x="164" y="1095"/>
                    <a:pt x="119" y="1228"/>
                    <a:pt x="158" y="1388"/>
                  </a:cubicBezTo>
                  <a:lnTo>
                    <a:pt x="158" y="1388"/>
                  </a:lnTo>
                  <a:cubicBezTo>
                    <a:pt x="144" y="1462"/>
                    <a:pt x="132" y="1536"/>
                    <a:pt x="122" y="1607"/>
                  </a:cubicBezTo>
                  <a:cubicBezTo>
                    <a:pt x="64" y="1825"/>
                    <a:pt x="40" y="2052"/>
                    <a:pt x="50" y="2277"/>
                  </a:cubicBezTo>
                  <a:lnTo>
                    <a:pt x="50" y="2277"/>
                  </a:lnTo>
                  <a:cubicBezTo>
                    <a:pt x="1" y="2678"/>
                    <a:pt x="62" y="3098"/>
                    <a:pt x="245" y="3484"/>
                  </a:cubicBezTo>
                  <a:cubicBezTo>
                    <a:pt x="329" y="3623"/>
                    <a:pt x="476" y="3700"/>
                    <a:pt x="628" y="3700"/>
                  </a:cubicBezTo>
                  <a:cubicBezTo>
                    <a:pt x="744" y="3700"/>
                    <a:pt x="864" y="3654"/>
                    <a:pt x="961" y="3558"/>
                  </a:cubicBezTo>
                  <a:cubicBezTo>
                    <a:pt x="1196" y="3311"/>
                    <a:pt x="1402" y="3037"/>
                    <a:pt x="1579" y="2743"/>
                  </a:cubicBezTo>
                  <a:lnTo>
                    <a:pt x="1579" y="2743"/>
                  </a:lnTo>
                  <a:cubicBezTo>
                    <a:pt x="1682" y="2604"/>
                    <a:pt x="1762" y="2453"/>
                    <a:pt x="1817" y="2294"/>
                  </a:cubicBezTo>
                  <a:lnTo>
                    <a:pt x="1817" y="2294"/>
                  </a:lnTo>
                  <a:cubicBezTo>
                    <a:pt x="1906" y="2103"/>
                    <a:pt x="1983" y="1907"/>
                    <a:pt x="2047" y="1706"/>
                  </a:cubicBezTo>
                  <a:cubicBezTo>
                    <a:pt x="2220" y="1361"/>
                    <a:pt x="2270" y="965"/>
                    <a:pt x="2195" y="595"/>
                  </a:cubicBezTo>
                  <a:cubicBezTo>
                    <a:pt x="2078" y="242"/>
                    <a:pt x="1758" y="1"/>
                    <a:pt x="13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8"/>
            <p:cNvSpPr/>
            <p:nvPr/>
          </p:nvSpPr>
          <p:spPr>
            <a:xfrm flipH="1">
              <a:off x="8720365" y="4938966"/>
              <a:ext cx="19365" cy="38322"/>
            </a:xfrm>
            <a:custGeom>
              <a:avLst/>
              <a:gdLst/>
              <a:ahLst/>
              <a:cxnLst/>
              <a:rect l="l" t="t" r="r" b="b"/>
              <a:pathLst>
                <a:path w="474" h="938" extrusionOk="0">
                  <a:moveTo>
                    <a:pt x="163" y="0"/>
                  </a:moveTo>
                  <a:cubicBezTo>
                    <a:pt x="150" y="0"/>
                    <a:pt x="136" y="2"/>
                    <a:pt x="124" y="7"/>
                  </a:cubicBezTo>
                  <a:cubicBezTo>
                    <a:pt x="50" y="31"/>
                    <a:pt x="0" y="130"/>
                    <a:pt x="25" y="204"/>
                  </a:cubicBezTo>
                  <a:lnTo>
                    <a:pt x="0" y="204"/>
                  </a:lnTo>
                  <a:cubicBezTo>
                    <a:pt x="50" y="402"/>
                    <a:pt x="99" y="599"/>
                    <a:pt x="148" y="821"/>
                  </a:cubicBezTo>
                  <a:cubicBezTo>
                    <a:pt x="169" y="902"/>
                    <a:pt x="230" y="938"/>
                    <a:pt x="292" y="938"/>
                  </a:cubicBezTo>
                  <a:cubicBezTo>
                    <a:pt x="382" y="938"/>
                    <a:pt x="474" y="864"/>
                    <a:pt x="445" y="747"/>
                  </a:cubicBezTo>
                  <a:cubicBezTo>
                    <a:pt x="395" y="550"/>
                    <a:pt x="346" y="328"/>
                    <a:pt x="321" y="130"/>
                  </a:cubicBezTo>
                  <a:cubicBezTo>
                    <a:pt x="301" y="48"/>
                    <a:pt x="229" y="0"/>
                    <a:pt x="163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8"/>
            <p:cNvSpPr/>
            <p:nvPr/>
          </p:nvSpPr>
          <p:spPr>
            <a:xfrm flipH="1">
              <a:off x="8696342" y="4941499"/>
              <a:ext cx="22225" cy="35094"/>
            </a:xfrm>
            <a:custGeom>
              <a:avLst/>
              <a:gdLst/>
              <a:ahLst/>
              <a:cxnLst/>
              <a:rect l="l" t="t" r="r" b="b"/>
              <a:pathLst>
                <a:path w="544" h="859" extrusionOk="0">
                  <a:moveTo>
                    <a:pt x="136" y="0"/>
                  </a:moveTo>
                  <a:cubicBezTo>
                    <a:pt x="118" y="0"/>
                    <a:pt x="99" y="6"/>
                    <a:pt x="75" y="19"/>
                  </a:cubicBezTo>
                  <a:cubicBezTo>
                    <a:pt x="50" y="43"/>
                    <a:pt x="25" y="68"/>
                    <a:pt x="1" y="117"/>
                  </a:cubicBezTo>
                  <a:cubicBezTo>
                    <a:pt x="1" y="142"/>
                    <a:pt x="1" y="191"/>
                    <a:pt x="1" y="241"/>
                  </a:cubicBezTo>
                  <a:cubicBezTo>
                    <a:pt x="99" y="414"/>
                    <a:pt x="174" y="611"/>
                    <a:pt x="248" y="784"/>
                  </a:cubicBezTo>
                  <a:cubicBezTo>
                    <a:pt x="272" y="809"/>
                    <a:pt x="297" y="833"/>
                    <a:pt x="346" y="858"/>
                  </a:cubicBezTo>
                  <a:cubicBezTo>
                    <a:pt x="371" y="858"/>
                    <a:pt x="420" y="858"/>
                    <a:pt x="445" y="833"/>
                  </a:cubicBezTo>
                  <a:cubicBezTo>
                    <a:pt x="494" y="809"/>
                    <a:pt x="519" y="784"/>
                    <a:pt x="519" y="759"/>
                  </a:cubicBezTo>
                  <a:cubicBezTo>
                    <a:pt x="544" y="710"/>
                    <a:pt x="544" y="661"/>
                    <a:pt x="519" y="636"/>
                  </a:cubicBezTo>
                  <a:cubicBezTo>
                    <a:pt x="445" y="438"/>
                    <a:pt x="371" y="266"/>
                    <a:pt x="297" y="68"/>
                  </a:cubicBezTo>
                  <a:cubicBezTo>
                    <a:pt x="272" y="43"/>
                    <a:pt x="248" y="19"/>
                    <a:pt x="198" y="19"/>
                  </a:cubicBezTo>
                  <a:cubicBezTo>
                    <a:pt x="174" y="6"/>
                    <a:pt x="155" y="0"/>
                    <a:pt x="136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8"/>
            <p:cNvSpPr/>
            <p:nvPr/>
          </p:nvSpPr>
          <p:spPr>
            <a:xfrm flipH="1">
              <a:off x="9047573" y="4951059"/>
              <a:ext cx="19978" cy="50456"/>
            </a:xfrm>
            <a:custGeom>
              <a:avLst/>
              <a:gdLst/>
              <a:ahLst/>
              <a:cxnLst/>
              <a:rect l="l" t="t" r="r" b="b"/>
              <a:pathLst>
                <a:path w="489" h="1235" extrusionOk="0">
                  <a:moveTo>
                    <a:pt x="165" y="0"/>
                  </a:moveTo>
                  <a:cubicBezTo>
                    <a:pt x="151" y="0"/>
                    <a:pt x="137" y="2"/>
                    <a:pt x="124" y="7"/>
                  </a:cubicBezTo>
                  <a:cubicBezTo>
                    <a:pt x="50" y="32"/>
                    <a:pt x="0" y="106"/>
                    <a:pt x="25" y="204"/>
                  </a:cubicBezTo>
                  <a:cubicBezTo>
                    <a:pt x="74" y="501"/>
                    <a:pt x="124" y="822"/>
                    <a:pt x="173" y="1118"/>
                  </a:cubicBezTo>
                  <a:cubicBezTo>
                    <a:pt x="193" y="1199"/>
                    <a:pt x="255" y="1234"/>
                    <a:pt x="316" y="1234"/>
                  </a:cubicBezTo>
                  <a:cubicBezTo>
                    <a:pt x="403" y="1234"/>
                    <a:pt x="488" y="1160"/>
                    <a:pt x="445" y="1044"/>
                  </a:cubicBezTo>
                  <a:cubicBezTo>
                    <a:pt x="420" y="723"/>
                    <a:pt x="371" y="427"/>
                    <a:pt x="321" y="106"/>
                  </a:cubicBezTo>
                  <a:cubicBezTo>
                    <a:pt x="301" y="45"/>
                    <a:pt x="230" y="0"/>
                    <a:pt x="165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8"/>
            <p:cNvSpPr/>
            <p:nvPr/>
          </p:nvSpPr>
          <p:spPr>
            <a:xfrm flipH="1">
              <a:off x="9025143" y="4956084"/>
              <a:ext cx="22225" cy="41917"/>
            </a:xfrm>
            <a:custGeom>
              <a:avLst/>
              <a:gdLst/>
              <a:ahLst/>
              <a:cxnLst/>
              <a:rect l="l" t="t" r="r" b="b"/>
              <a:pathLst>
                <a:path w="544" h="1026" extrusionOk="0">
                  <a:moveTo>
                    <a:pt x="187" y="1"/>
                  </a:moveTo>
                  <a:cubicBezTo>
                    <a:pt x="174" y="1"/>
                    <a:pt x="161" y="3"/>
                    <a:pt x="148" y="7"/>
                  </a:cubicBezTo>
                  <a:cubicBezTo>
                    <a:pt x="49" y="32"/>
                    <a:pt x="0" y="106"/>
                    <a:pt x="25" y="180"/>
                  </a:cubicBezTo>
                  <a:lnTo>
                    <a:pt x="222" y="921"/>
                  </a:lnTo>
                  <a:cubicBezTo>
                    <a:pt x="243" y="982"/>
                    <a:pt x="296" y="1026"/>
                    <a:pt x="356" y="1026"/>
                  </a:cubicBezTo>
                  <a:cubicBezTo>
                    <a:pt x="369" y="1026"/>
                    <a:pt x="382" y="1024"/>
                    <a:pt x="395" y="1020"/>
                  </a:cubicBezTo>
                  <a:cubicBezTo>
                    <a:pt x="494" y="995"/>
                    <a:pt x="543" y="921"/>
                    <a:pt x="519" y="847"/>
                  </a:cubicBezTo>
                  <a:lnTo>
                    <a:pt x="321" y="106"/>
                  </a:lnTo>
                  <a:cubicBezTo>
                    <a:pt x="301" y="45"/>
                    <a:pt x="247" y="1"/>
                    <a:pt x="187" y="1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8"/>
            <p:cNvSpPr/>
            <p:nvPr/>
          </p:nvSpPr>
          <p:spPr>
            <a:xfrm flipH="1">
              <a:off x="8250328" y="4889531"/>
              <a:ext cx="22389" cy="47392"/>
            </a:xfrm>
            <a:custGeom>
              <a:avLst/>
              <a:gdLst/>
              <a:ahLst/>
              <a:cxnLst/>
              <a:rect l="l" t="t" r="r" b="b"/>
              <a:pathLst>
                <a:path w="548" h="1160" extrusionOk="0">
                  <a:moveTo>
                    <a:pt x="174" y="0"/>
                  </a:moveTo>
                  <a:cubicBezTo>
                    <a:pt x="158" y="0"/>
                    <a:pt x="141" y="2"/>
                    <a:pt x="124" y="7"/>
                  </a:cubicBezTo>
                  <a:cubicBezTo>
                    <a:pt x="50" y="32"/>
                    <a:pt x="0" y="106"/>
                    <a:pt x="25" y="180"/>
                  </a:cubicBezTo>
                  <a:lnTo>
                    <a:pt x="0" y="180"/>
                  </a:lnTo>
                  <a:cubicBezTo>
                    <a:pt x="74" y="476"/>
                    <a:pt x="148" y="748"/>
                    <a:pt x="198" y="1044"/>
                  </a:cubicBezTo>
                  <a:cubicBezTo>
                    <a:pt x="228" y="1125"/>
                    <a:pt x="296" y="1160"/>
                    <a:pt x="361" y="1160"/>
                  </a:cubicBezTo>
                  <a:cubicBezTo>
                    <a:pt x="456" y="1160"/>
                    <a:pt x="548" y="1086"/>
                    <a:pt x="519" y="970"/>
                  </a:cubicBezTo>
                  <a:cubicBezTo>
                    <a:pt x="445" y="673"/>
                    <a:pt x="395" y="402"/>
                    <a:pt x="321" y="106"/>
                  </a:cubicBezTo>
                  <a:cubicBezTo>
                    <a:pt x="301" y="45"/>
                    <a:pt x="247" y="0"/>
                    <a:pt x="174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8"/>
            <p:cNvSpPr/>
            <p:nvPr/>
          </p:nvSpPr>
          <p:spPr>
            <a:xfrm flipH="1">
              <a:off x="8227286" y="4886508"/>
              <a:ext cx="21245" cy="42939"/>
            </a:xfrm>
            <a:custGeom>
              <a:avLst/>
              <a:gdLst/>
              <a:ahLst/>
              <a:cxnLst/>
              <a:rect l="l" t="t" r="r" b="b"/>
              <a:pathLst>
                <a:path w="520" h="1051" extrusionOk="0">
                  <a:moveTo>
                    <a:pt x="162" y="0"/>
                  </a:moveTo>
                  <a:cubicBezTo>
                    <a:pt x="150" y="0"/>
                    <a:pt x="137" y="3"/>
                    <a:pt x="124" y="7"/>
                  </a:cubicBezTo>
                  <a:cubicBezTo>
                    <a:pt x="50" y="31"/>
                    <a:pt x="1" y="130"/>
                    <a:pt x="1" y="204"/>
                  </a:cubicBezTo>
                  <a:lnTo>
                    <a:pt x="198" y="945"/>
                  </a:lnTo>
                  <a:cubicBezTo>
                    <a:pt x="219" y="1006"/>
                    <a:pt x="272" y="1050"/>
                    <a:pt x="346" y="1050"/>
                  </a:cubicBezTo>
                  <a:cubicBezTo>
                    <a:pt x="362" y="1050"/>
                    <a:pt x="378" y="1048"/>
                    <a:pt x="396" y="1044"/>
                  </a:cubicBezTo>
                  <a:cubicBezTo>
                    <a:pt x="470" y="1019"/>
                    <a:pt x="519" y="945"/>
                    <a:pt x="495" y="846"/>
                  </a:cubicBezTo>
                  <a:lnTo>
                    <a:pt x="297" y="130"/>
                  </a:lnTo>
                  <a:cubicBezTo>
                    <a:pt x="277" y="48"/>
                    <a:pt x="222" y="0"/>
                    <a:pt x="162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8"/>
            <p:cNvSpPr/>
            <p:nvPr/>
          </p:nvSpPr>
          <p:spPr>
            <a:xfrm flipH="1">
              <a:off x="8012470" y="4877683"/>
              <a:ext cx="15157" cy="40406"/>
            </a:xfrm>
            <a:custGeom>
              <a:avLst/>
              <a:gdLst/>
              <a:ahLst/>
              <a:cxnLst/>
              <a:rect l="l" t="t" r="r" b="b"/>
              <a:pathLst>
                <a:path w="371" h="989" extrusionOk="0">
                  <a:moveTo>
                    <a:pt x="149" y="1"/>
                  </a:moveTo>
                  <a:cubicBezTo>
                    <a:pt x="50" y="1"/>
                    <a:pt x="1" y="75"/>
                    <a:pt x="1" y="173"/>
                  </a:cubicBezTo>
                  <a:lnTo>
                    <a:pt x="75" y="840"/>
                  </a:lnTo>
                  <a:cubicBezTo>
                    <a:pt x="75" y="865"/>
                    <a:pt x="75" y="914"/>
                    <a:pt x="124" y="939"/>
                  </a:cubicBezTo>
                  <a:cubicBezTo>
                    <a:pt x="149" y="963"/>
                    <a:pt x="173" y="988"/>
                    <a:pt x="223" y="988"/>
                  </a:cubicBezTo>
                  <a:cubicBezTo>
                    <a:pt x="297" y="988"/>
                    <a:pt x="371" y="914"/>
                    <a:pt x="371" y="840"/>
                  </a:cubicBezTo>
                  <a:lnTo>
                    <a:pt x="297" y="149"/>
                  </a:lnTo>
                  <a:cubicBezTo>
                    <a:pt x="297" y="75"/>
                    <a:pt x="223" y="1"/>
                    <a:pt x="149" y="1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8"/>
            <p:cNvSpPr/>
            <p:nvPr/>
          </p:nvSpPr>
          <p:spPr>
            <a:xfrm flipH="1">
              <a:off x="7977131" y="4875682"/>
              <a:ext cx="18221" cy="45431"/>
            </a:xfrm>
            <a:custGeom>
              <a:avLst/>
              <a:gdLst/>
              <a:ahLst/>
              <a:cxnLst/>
              <a:rect l="l" t="t" r="r" b="b"/>
              <a:pathLst>
                <a:path w="446" h="1112" extrusionOk="0">
                  <a:moveTo>
                    <a:pt x="173" y="0"/>
                  </a:moveTo>
                  <a:cubicBezTo>
                    <a:pt x="99" y="0"/>
                    <a:pt x="1" y="74"/>
                    <a:pt x="25" y="148"/>
                  </a:cubicBezTo>
                  <a:cubicBezTo>
                    <a:pt x="50" y="420"/>
                    <a:pt x="99" y="691"/>
                    <a:pt x="124" y="963"/>
                  </a:cubicBezTo>
                  <a:cubicBezTo>
                    <a:pt x="124" y="1012"/>
                    <a:pt x="149" y="1037"/>
                    <a:pt x="173" y="1062"/>
                  </a:cubicBezTo>
                  <a:cubicBezTo>
                    <a:pt x="198" y="1087"/>
                    <a:pt x="223" y="1111"/>
                    <a:pt x="272" y="1111"/>
                  </a:cubicBezTo>
                  <a:cubicBezTo>
                    <a:pt x="346" y="1111"/>
                    <a:pt x="445" y="1037"/>
                    <a:pt x="420" y="963"/>
                  </a:cubicBezTo>
                  <a:cubicBezTo>
                    <a:pt x="396" y="691"/>
                    <a:pt x="346" y="420"/>
                    <a:pt x="322" y="148"/>
                  </a:cubicBezTo>
                  <a:cubicBezTo>
                    <a:pt x="322" y="124"/>
                    <a:pt x="297" y="74"/>
                    <a:pt x="272" y="50"/>
                  </a:cubicBezTo>
                  <a:cubicBezTo>
                    <a:pt x="248" y="25"/>
                    <a:pt x="198" y="0"/>
                    <a:pt x="173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8"/>
            <p:cNvSpPr/>
            <p:nvPr/>
          </p:nvSpPr>
          <p:spPr>
            <a:xfrm flipH="1">
              <a:off x="7074358" y="1347362"/>
              <a:ext cx="145444" cy="34645"/>
            </a:xfrm>
            <a:custGeom>
              <a:avLst/>
              <a:gdLst/>
              <a:ahLst/>
              <a:cxnLst/>
              <a:rect l="l" t="t" r="r" b="b"/>
              <a:pathLst>
                <a:path w="3560" h="848" extrusionOk="0">
                  <a:moveTo>
                    <a:pt x="162" y="0"/>
                  </a:moveTo>
                  <a:cubicBezTo>
                    <a:pt x="67" y="0"/>
                    <a:pt x="0" y="166"/>
                    <a:pt x="102" y="247"/>
                  </a:cubicBezTo>
                  <a:cubicBezTo>
                    <a:pt x="671" y="646"/>
                    <a:pt x="1331" y="847"/>
                    <a:pt x="1996" y="847"/>
                  </a:cubicBezTo>
                  <a:cubicBezTo>
                    <a:pt x="2484" y="847"/>
                    <a:pt x="2975" y="738"/>
                    <a:pt x="3435" y="519"/>
                  </a:cubicBezTo>
                  <a:cubicBezTo>
                    <a:pt x="3559" y="457"/>
                    <a:pt x="3476" y="274"/>
                    <a:pt x="3358" y="274"/>
                  </a:cubicBezTo>
                  <a:cubicBezTo>
                    <a:pt x="3335" y="274"/>
                    <a:pt x="3311" y="281"/>
                    <a:pt x="3287" y="297"/>
                  </a:cubicBezTo>
                  <a:cubicBezTo>
                    <a:pt x="2875" y="492"/>
                    <a:pt x="2430" y="589"/>
                    <a:pt x="1985" y="589"/>
                  </a:cubicBezTo>
                  <a:cubicBezTo>
                    <a:pt x="1363" y="589"/>
                    <a:pt x="744" y="399"/>
                    <a:pt x="226" y="25"/>
                  </a:cubicBezTo>
                  <a:cubicBezTo>
                    <a:pt x="204" y="8"/>
                    <a:pt x="182" y="0"/>
                    <a:pt x="16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8"/>
            <p:cNvSpPr/>
            <p:nvPr/>
          </p:nvSpPr>
          <p:spPr>
            <a:xfrm flipH="1">
              <a:off x="7105653" y="1259034"/>
              <a:ext cx="42162" cy="54174"/>
            </a:xfrm>
            <a:custGeom>
              <a:avLst/>
              <a:gdLst/>
              <a:ahLst/>
              <a:cxnLst/>
              <a:rect l="l" t="t" r="r" b="b"/>
              <a:pathLst>
                <a:path w="1032" h="1326" extrusionOk="0">
                  <a:moveTo>
                    <a:pt x="846" y="767"/>
                  </a:moveTo>
                  <a:lnTo>
                    <a:pt x="846" y="769"/>
                  </a:lnTo>
                  <a:lnTo>
                    <a:pt x="846" y="769"/>
                  </a:lnTo>
                  <a:cubicBezTo>
                    <a:pt x="846" y="769"/>
                    <a:pt x="846" y="769"/>
                    <a:pt x="845" y="769"/>
                  </a:cubicBezTo>
                  <a:lnTo>
                    <a:pt x="845" y="769"/>
                  </a:lnTo>
                  <a:cubicBezTo>
                    <a:pt x="846" y="768"/>
                    <a:pt x="846" y="768"/>
                    <a:pt x="846" y="767"/>
                  </a:cubicBezTo>
                  <a:close/>
                  <a:moveTo>
                    <a:pt x="841" y="777"/>
                  </a:moveTo>
                  <a:lnTo>
                    <a:pt x="842" y="780"/>
                  </a:lnTo>
                  <a:lnTo>
                    <a:pt x="834" y="804"/>
                  </a:lnTo>
                  <a:cubicBezTo>
                    <a:pt x="834" y="795"/>
                    <a:pt x="837" y="786"/>
                    <a:pt x="841" y="777"/>
                  </a:cubicBezTo>
                  <a:close/>
                  <a:moveTo>
                    <a:pt x="857" y="787"/>
                  </a:moveTo>
                  <a:lnTo>
                    <a:pt x="883" y="804"/>
                  </a:lnTo>
                  <a:cubicBezTo>
                    <a:pt x="870" y="804"/>
                    <a:pt x="864" y="797"/>
                    <a:pt x="857" y="787"/>
                  </a:cubicBezTo>
                  <a:close/>
                  <a:moveTo>
                    <a:pt x="855" y="776"/>
                  </a:moveTo>
                  <a:lnTo>
                    <a:pt x="883" y="804"/>
                  </a:lnTo>
                  <a:cubicBezTo>
                    <a:pt x="874" y="795"/>
                    <a:pt x="864" y="789"/>
                    <a:pt x="856" y="784"/>
                  </a:cubicBezTo>
                  <a:lnTo>
                    <a:pt x="856" y="784"/>
                  </a:lnTo>
                  <a:cubicBezTo>
                    <a:pt x="856" y="781"/>
                    <a:pt x="855" y="779"/>
                    <a:pt x="855" y="776"/>
                  </a:cubicBezTo>
                  <a:close/>
                  <a:moveTo>
                    <a:pt x="671" y="0"/>
                  </a:moveTo>
                  <a:cubicBezTo>
                    <a:pt x="570" y="0"/>
                    <a:pt x="470" y="51"/>
                    <a:pt x="414" y="163"/>
                  </a:cubicBezTo>
                  <a:lnTo>
                    <a:pt x="118" y="607"/>
                  </a:lnTo>
                  <a:cubicBezTo>
                    <a:pt x="1" y="750"/>
                    <a:pt x="117" y="921"/>
                    <a:pt x="272" y="1003"/>
                  </a:cubicBezTo>
                  <a:lnTo>
                    <a:pt x="272" y="1003"/>
                  </a:lnTo>
                  <a:cubicBezTo>
                    <a:pt x="326" y="1118"/>
                    <a:pt x="411" y="1212"/>
                    <a:pt x="513" y="1274"/>
                  </a:cubicBezTo>
                  <a:cubicBezTo>
                    <a:pt x="559" y="1304"/>
                    <a:pt x="614" y="1325"/>
                    <a:pt x="673" y="1325"/>
                  </a:cubicBezTo>
                  <a:cubicBezTo>
                    <a:pt x="709" y="1325"/>
                    <a:pt x="747" y="1317"/>
                    <a:pt x="784" y="1298"/>
                  </a:cubicBezTo>
                  <a:cubicBezTo>
                    <a:pt x="859" y="1274"/>
                    <a:pt x="933" y="1199"/>
                    <a:pt x="957" y="1101"/>
                  </a:cubicBezTo>
                  <a:cubicBezTo>
                    <a:pt x="1031" y="804"/>
                    <a:pt x="1031" y="508"/>
                    <a:pt x="957" y="212"/>
                  </a:cubicBezTo>
                  <a:cubicBezTo>
                    <a:pt x="917" y="76"/>
                    <a:pt x="794" y="0"/>
                    <a:pt x="67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8"/>
            <p:cNvSpPr/>
            <p:nvPr/>
          </p:nvSpPr>
          <p:spPr>
            <a:xfrm flipH="1">
              <a:off x="7455658" y="1183697"/>
              <a:ext cx="83753" cy="80975"/>
            </a:xfrm>
            <a:custGeom>
              <a:avLst/>
              <a:gdLst/>
              <a:ahLst/>
              <a:cxnLst/>
              <a:rect l="l" t="t" r="r" b="b"/>
              <a:pathLst>
                <a:path w="2050" h="1982" extrusionOk="0">
                  <a:moveTo>
                    <a:pt x="146" y="0"/>
                  </a:moveTo>
                  <a:cubicBezTo>
                    <a:pt x="107" y="0"/>
                    <a:pt x="74" y="41"/>
                    <a:pt x="74" y="81"/>
                  </a:cubicBezTo>
                  <a:cubicBezTo>
                    <a:pt x="0" y="451"/>
                    <a:pt x="25" y="797"/>
                    <a:pt x="99" y="1167"/>
                  </a:cubicBezTo>
                  <a:cubicBezTo>
                    <a:pt x="124" y="1365"/>
                    <a:pt x="222" y="1537"/>
                    <a:pt x="346" y="1686"/>
                  </a:cubicBezTo>
                  <a:cubicBezTo>
                    <a:pt x="469" y="1858"/>
                    <a:pt x="691" y="1982"/>
                    <a:pt x="889" y="1982"/>
                  </a:cubicBezTo>
                  <a:cubicBezTo>
                    <a:pt x="1111" y="1982"/>
                    <a:pt x="1333" y="1908"/>
                    <a:pt x="1481" y="1760"/>
                  </a:cubicBezTo>
                  <a:cubicBezTo>
                    <a:pt x="1630" y="1636"/>
                    <a:pt x="1753" y="1463"/>
                    <a:pt x="1827" y="1291"/>
                  </a:cubicBezTo>
                  <a:cubicBezTo>
                    <a:pt x="1951" y="970"/>
                    <a:pt x="2049" y="599"/>
                    <a:pt x="2049" y="254"/>
                  </a:cubicBezTo>
                  <a:cubicBezTo>
                    <a:pt x="2049" y="204"/>
                    <a:pt x="2025" y="155"/>
                    <a:pt x="1975" y="155"/>
                  </a:cubicBezTo>
                  <a:cubicBezTo>
                    <a:pt x="1926" y="155"/>
                    <a:pt x="1876" y="180"/>
                    <a:pt x="1876" y="229"/>
                  </a:cubicBezTo>
                  <a:cubicBezTo>
                    <a:pt x="1802" y="550"/>
                    <a:pt x="1704" y="871"/>
                    <a:pt x="1555" y="1167"/>
                  </a:cubicBezTo>
                  <a:cubicBezTo>
                    <a:pt x="1506" y="1291"/>
                    <a:pt x="1407" y="1414"/>
                    <a:pt x="1284" y="1537"/>
                  </a:cubicBezTo>
                  <a:cubicBezTo>
                    <a:pt x="1185" y="1612"/>
                    <a:pt x="1062" y="1661"/>
                    <a:pt x="914" y="1661"/>
                  </a:cubicBezTo>
                  <a:cubicBezTo>
                    <a:pt x="790" y="1636"/>
                    <a:pt x="667" y="1587"/>
                    <a:pt x="593" y="1488"/>
                  </a:cubicBezTo>
                  <a:cubicBezTo>
                    <a:pt x="494" y="1365"/>
                    <a:pt x="420" y="1217"/>
                    <a:pt x="395" y="1093"/>
                  </a:cubicBezTo>
                  <a:cubicBezTo>
                    <a:pt x="296" y="747"/>
                    <a:pt x="272" y="426"/>
                    <a:pt x="272" y="106"/>
                  </a:cubicBezTo>
                  <a:cubicBezTo>
                    <a:pt x="272" y="56"/>
                    <a:pt x="247" y="7"/>
                    <a:pt x="173" y="7"/>
                  </a:cubicBezTo>
                  <a:cubicBezTo>
                    <a:pt x="164" y="2"/>
                    <a:pt x="155" y="0"/>
                    <a:pt x="146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8"/>
            <p:cNvSpPr/>
            <p:nvPr/>
          </p:nvSpPr>
          <p:spPr>
            <a:xfrm flipH="1">
              <a:off x="9404400" y="3775865"/>
              <a:ext cx="126855" cy="107694"/>
            </a:xfrm>
            <a:custGeom>
              <a:avLst/>
              <a:gdLst/>
              <a:ahLst/>
              <a:cxnLst/>
              <a:rect l="l" t="t" r="r" b="b"/>
              <a:pathLst>
                <a:path w="3105" h="2636" extrusionOk="0">
                  <a:moveTo>
                    <a:pt x="1106" y="0"/>
                  </a:moveTo>
                  <a:cubicBezTo>
                    <a:pt x="752" y="0"/>
                    <a:pt x="446" y="121"/>
                    <a:pt x="364" y="503"/>
                  </a:cubicBezTo>
                  <a:cubicBezTo>
                    <a:pt x="182" y="1371"/>
                    <a:pt x="0" y="2636"/>
                    <a:pt x="521" y="2636"/>
                  </a:cubicBezTo>
                  <a:cubicBezTo>
                    <a:pt x="637" y="2636"/>
                    <a:pt x="787" y="2573"/>
                    <a:pt x="981" y="2429"/>
                  </a:cubicBezTo>
                  <a:cubicBezTo>
                    <a:pt x="2018" y="1639"/>
                    <a:pt x="3104" y="1071"/>
                    <a:pt x="2462" y="355"/>
                  </a:cubicBezTo>
                  <a:cubicBezTo>
                    <a:pt x="2462" y="355"/>
                    <a:pt x="1714" y="0"/>
                    <a:pt x="1106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19AD0C0-23BB-4030-B53E-D605ACE03620}"/>
              </a:ext>
            </a:extLst>
          </p:cNvPr>
          <p:cNvSpPr/>
          <p:nvPr/>
        </p:nvSpPr>
        <p:spPr>
          <a:xfrm>
            <a:off x="544412" y="2287541"/>
            <a:ext cx="6387595" cy="46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rgbClr val="00B050"/>
                </a:solidFill>
                <a:latin typeface="Showcard Gothic" panose="04020904020102020604" pitchFamily="82" charset="0"/>
              </a:rPr>
              <a:t>PROPOSITO DE LA HERRAMIENTA DIGITAL:</a:t>
            </a:r>
            <a:r>
              <a:rPr lang="es-MX" dirty="0"/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56195D-24AC-46F9-9D2A-7C851860A4A8}"/>
              </a:ext>
            </a:extLst>
          </p:cNvPr>
          <p:cNvSpPr/>
          <p:nvPr/>
        </p:nvSpPr>
        <p:spPr>
          <a:xfrm>
            <a:off x="713225" y="2880181"/>
            <a:ext cx="5962171" cy="1265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6F10A1-C43C-4894-9AF0-540AFE4147EC}"/>
              </a:ext>
            </a:extLst>
          </p:cNvPr>
          <p:cNvSpPr/>
          <p:nvPr/>
        </p:nvSpPr>
        <p:spPr>
          <a:xfrm>
            <a:off x="633142" y="2880181"/>
            <a:ext cx="6183939" cy="15394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Lograr que los niños mediante videos y hojas de trabajo centren su atención al mostrarles videos alusivos a los animales salvajes y domésticos.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39"/>
          <p:cNvSpPr txBox="1">
            <a:spLocks noGrp="1"/>
          </p:cNvSpPr>
          <p:nvPr>
            <p:ph type="title" idx="2"/>
          </p:nvPr>
        </p:nvSpPr>
        <p:spPr>
          <a:xfrm>
            <a:off x="74840" y="839972"/>
            <a:ext cx="7756491" cy="26573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latin typeface="Century Gothic" panose="020B0502020202020204" pitchFamily="34" charset="0"/>
              </a:rPr>
              <a:t>Nivel: </a:t>
            </a:r>
            <a:r>
              <a:rPr lang="es-MX" sz="1600" b="0" dirty="0">
                <a:latin typeface="Century Gothic" panose="020B0502020202020204" pitchFamily="34" charset="0"/>
              </a:rPr>
              <a:t>Preescolar.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Grado: </a:t>
            </a:r>
            <a:r>
              <a:rPr lang="es-MX" sz="1600" b="0" dirty="0">
                <a:latin typeface="Century Gothic" panose="020B0502020202020204" pitchFamily="34" charset="0"/>
              </a:rPr>
              <a:t>2 y 3°.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Materia: </a:t>
            </a:r>
            <a:r>
              <a:rPr lang="es-MX" sz="1600" b="0" dirty="0">
                <a:latin typeface="Century Gothic" panose="020B0502020202020204" pitchFamily="34" charset="0"/>
              </a:rPr>
              <a:t>Exploración del mundo natural y social.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Material: 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b="0" dirty="0">
                <a:latin typeface="Century Gothic" panose="020B0502020202020204" pitchFamily="34" charset="0"/>
              </a:rPr>
              <a:t>Laptop, cañón, bocinas, hojas de maquina, colores, hojas de trabajo (imprimibles.)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Actividad: </a:t>
            </a:r>
            <a:r>
              <a:rPr lang="es-MX" sz="1600" b="0" dirty="0">
                <a:latin typeface="Century Gothic" panose="020B0502020202020204" pitchFamily="34" charset="0"/>
              </a:rPr>
              <a:t>Animales domésticos y salvajes.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Duración: </a:t>
            </a:r>
            <a:r>
              <a:rPr lang="es-MX" sz="1600" b="0" dirty="0">
                <a:latin typeface="Century Gothic" panose="020B0502020202020204" pitchFamily="34" charset="0"/>
              </a:rPr>
              <a:t>35 minutos.</a:t>
            </a:r>
            <a:br>
              <a:rPr lang="es-MX" sz="1600" b="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Diagnostico: </a:t>
            </a:r>
            <a:r>
              <a:rPr lang="es-MX" sz="1600" b="0" dirty="0">
                <a:latin typeface="Century Gothic" panose="020B0502020202020204" pitchFamily="34" charset="0"/>
              </a:rPr>
              <a:t>Realizar cuestionamientos acerca de las ideas previas que tengan de los animales domésticos y salvajes.</a:t>
            </a:r>
            <a:endParaRPr sz="1600" b="0" dirty="0">
              <a:latin typeface="Century Gothic" panose="020B0502020202020204" pitchFamily="34" charset="0"/>
            </a:endParaRPr>
          </a:p>
        </p:txBody>
      </p:sp>
      <p:grpSp>
        <p:nvGrpSpPr>
          <p:cNvPr id="1058" name="Google Shape;1058;p39"/>
          <p:cNvGrpSpPr/>
          <p:nvPr/>
        </p:nvGrpSpPr>
        <p:grpSpPr>
          <a:xfrm>
            <a:off x="6939928" y="2931907"/>
            <a:ext cx="2206302" cy="2285428"/>
            <a:chOff x="6501300" y="2625681"/>
            <a:chExt cx="2521200" cy="2611619"/>
          </a:xfrm>
        </p:grpSpPr>
        <p:sp>
          <p:nvSpPr>
            <p:cNvPr id="1059" name="Google Shape;1059;p39"/>
            <p:cNvSpPr/>
            <p:nvPr/>
          </p:nvSpPr>
          <p:spPr>
            <a:xfrm>
              <a:off x="6501300" y="4774700"/>
              <a:ext cx="2521200" cy="46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0" name="Google Shape;1060;p39"/>
            <p:cNvGrpSpPr/>
            <p:nvPr/>
          </p:nvGrpSpPr>
          <p:grpSpPr>
            <a:xfrm>
              <a:off x="6850550" y="2625681"/>
              <a:ext cx="2111433" cy="2466879"/>
              <a:chOff x="236450" y="3260725"/>
              <a:chExt cx="1031225" cy="1204825"/>
            </a:xfrm>
          </p:grpSpPr>
          <p:sp>
            <p:nvSpPr>
              <p:cNvPr id="1061" name="Google Shape;1061;p39"/>
              <p:cNvSpPr/>
              <p:nvPr/>
            </p:nvSpPr>
            <p:spPr>
              <a:xfrm>
                <a:off x="236450" y="4239750"/>
                <a:ext cx="209075" cy="165250"/>
              </a:xfrm>
              <a:custGeom>
                <a:avLst/>
                <a:gdLst/>
                <a:ahLst/>
                <a:cxnLst/>
                <a:rect l="l" t="t" r="r" b="b"/>
                <a:pathLst>
                  <a:path w="8363" h="6610" extrusionOk="0">
                    <a:moveTo>
                      <a:pt x="4709" y="1"/>
                    </a:moveTo>
                    <a:lnTo>
                      <a:pt x="3696" y="1309"/>
                    </a:lnTo>
                    <a:cubicBezTo>
                      <a:pt x="3227" y="1927"/>
                      <a:pt x="2659" y="2445"/>
                      <a:pt x="2042" y="2889"/>
                    </a:cubicBezTo>
                    <a:cubicBezTo>
                      <a:pt x="1425" y="3309"/>
                      <a:pt x="265" y="4618"/>
                      <a:pt x="92" y="5482"/>
                    </a:cubicBezTo>
                    <a:cubicBezTo>
                      <a:pt x="0" y="5924"/>
                      <a:pt x="123" y="6076"/>
                      <a:pt x="336" y="6076"/>
                    </a:cubicBezTo>
                    <a:cubicBezTo>
                      <a:pt x="813" y="6076"/>
                      <a:pt x="1746" y="5309"/>
                      <a:pt x="1746" y="5309"/>
                    </a:cubicBezTo>
                    <a:lnTo>
                      <a:pt x="1746" y="5309"/>
                    </a:lnTo>
                    <a:cubicBezTo>
                      <a:pt x="1746" y="5309"/>
                      <a:pt x="1087" y="6609"/>
                      <a:pt x="1658" y="6609"/>
                    </a:cubicBezTo>
                    <a:cubicBezTo>
                      <a:pt x="1769" y="6609"/>
                      <a:pt x="1925" y="6561"/>
                      <a:pt x="2141" y="6445"/>
                    </a:cubicBezTo>
                    <a:cubicBezTo>
                      <a:pt x="2832" y="6074"/>
                      <a:pt x="3499" y="5630"/>
                      <a:pt x="4091" y="5111"/>
                    </a:cubicBezTo>
                    <a:lnTo>
                      <a:pt x="4091" y="5111"/>
                    </a:lnTo>
                    <a:cubicBezTo>
                      <a:pt x="3975" y="5559"/>
                      <a:pt x="3658" y="6605"/>
                      <a:pt x="4086" y="6605"/>
                    </a:cubicBezTo>
                    <a:cubicBezTo>
                      <a:pt x="4201" y="6605"/>
                      <a:pt x="4369" y="6529"/>
                      <a:pt x="4610" y="6346"/>
                    </a:cubicBezTo>
                    <a:cubicBezTo>
                      <a:pt x="5943" y="5334"/>
                      <a:pt x="6758" y="3334"/>
                      <a:pt x="6758" y="3334"/>
                    </a:cubicBezTo>
                    <a:cubicBezTo>
                      <a:pt x="6758" y="3334"/>
                      <a:pt x="6850" y="4336"/>
                      <a:pt x="7169" y="4336"/>
                    </a:cubicBezTo>
                    <a:cubicBezTo>
                      <a:pt x="7287" y="4336"/>
                      <a:pt x="7436" y="4200"/>
                      <a:pt x="7622" y="3828"/>
                    </a:cubicBezTo>
                    <a:cubicBezTo>
                      <a:pt x="8042" y="2939"/>
                      <a:pt x="8288" y="1976"/>
                      <a:pt x="8362" y="988"/>
                    </a:cubicBezTo>
                    <a:lnTo>
                      <a:pt x="470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9"/>
              <p:cNvSpPr/>
              <p:nvPr/>
            </p:nvSpPr>
            <p:spPr>
              <a:xfrm>
                <a:off x="268775" y="3425225"/>
                <a:ext cx="998900" cy="1040325"/>
              </a:xfrm>
              <a:custGeom>
                <a:avLst/>
                <a:gdLst/>
                <a:ahLst/>
                <a:cxnLst/>
                <a:rect l="l" t="t" r="r" b="b"/>
                <a:pathLst>
                  <a:path w="39956" h="41613" extrusionOk="0">
                    <a:moveTo>
                      <a:pt x="16025" y="0"/>
                    </a:moveTo>
                    <a:cubicBezTo>
                      <a:pt x="11686" y="0"/>
                      <a:pt x="6184" y="4038"/>
                      <a:pt x="5070" y="4585"/>
                    </a:cubicBezTo>
                    <a:cubicBezTo>
                      <a:pt x="3712" y="5276"/>
                      <a:pt x="2206" y="9473"/>
                      <a:pt x="2625" y="13547"/>
                    </a:cubicBezTo>
                    <a:cubicBezTo>
                      <a:pt x="3021" y="17620"/>
                      <a:pt x="5317" y="26311"/>
                      <a:pt x="5613" y="28212"/>
                    </a:cubicBezTo>
                    <a:cubicBezTo>
                      <a:pt x="5884" y="30113"/>
                      <a:pt x="83" y="36779"/>
                      <a:pt x="58" y="37199"/>
                    </a:cubicBezTo>
                    <a:cubicBezTo>
                      <a:pt x="1" y="37728"/>
                      <a:pt x="598" y="37868"/>
                      <a:pt x="1403" y="37868"/>
                    </a:cubicBezTo>
                    <a:cubicBezTo>
                      <a:pt x="1988" y="37868"/>
                      <a:pt x="2683" y="37794"/>
                      <a:pt x="3317" y="37742"/>
                    </a:cubicBezTo>
                    <a:cubicBezTo>
                      <a:pt x="4798" y="37594"/>
                      <a:pt x="5761" y="34730"/>
                      <a:pt x="8082" y="32705"/>
                    </a:cubicBezTo>
                    <a:cubicBezTo>
                      <a:pt x="10378" y="30656"/>
                      <a:pt x="9859" y="26582"/>
                      <a:pt x="10921" y="25496"/>
                    </a:cubicBezTo>
                    <a:cubicBezTo>
                      <a:pt x="11038" y="25380"/>
                      <a:pt x="11148" y="25326"/>
                      <a:pt x="11253" y="25326"/>
                    </a:cubicBezTo>
                    <a:cubicBezTo>
                      <a:pt x="12124" y="25326"/>
                      <a:pt x="12609" y="29062"/>
                      <a:pt x="13094" y="31619"/>
                    </a:cubicBezTo>
                    <a:cubicBezTo>
                      <a:pt x="13637" y="34483"/>
                      <a:pt x="20426" y="36779"/>
                      <a:pt x="16204" y="38013"/>
                    </a:cubicBezTo>
                    <a:cubicBezTo>
                      <a:pt x="12007" y="39223"/>
                      <a:pt x="12279" y="40309"/>
                      <a:pt x="14723" y="40729"/>
                    </a:cubicBezTo>
                    <a:cubicBezTo>
                      <a:pt x="14873" y="40753"/>
                      <a:pt x="15032" y="40765"/>
                      <a:pt x="15198" y="40765"/>
                    </a:cubicBezTo>
                    <a:cubicBezTo>
                      <a:pt x="17745" y="40765"/>
                      <a:pt x="22006" y="38070"/>
                      <a:pt x="21241" y="37051"/>
                    </a:cubicBezTo>
                    <a:cubicBezTo>
                      <a:pt x="20516" y="36083"/>
                      <a:pt x="24292" y="32532"/>
                      <a:pt x="24850" y="32532"/>
                    </a:cubicBezTo>
                    <a:cubicBezTo>
                      <a:pt x="24918" y="32532"/>
                      <a:pt x="24938" y="32586"/>
                      <a:pt x="24895" y="32705"/>
                    </a:cubicBezTo>
                    <a:cubicBezTo>
                      <a:pt x="24475" y="33792"/>
                      <a:pt x="25907" y="35841"/>
                      <a:pt x="26450" y="37199"/>
                    </a:cubicBezTo>
                    <a:cubicBezTo>
                      <a:pt x="26993" y="38557"/>
                      <a:pt x="21932" y="39519"/>
                      <a:pt x="22031" y="41396"/>
                    </a:cubicBezTo>
                    <a:cubicBezTo>
                      <a:pt x="22045" y="41545"/>
                      <a:pt x="22364" y="41612"/>
                      <a:pt x="22879" y="41612"/>
                    </a:cubicBezTo>
                    <a:cubicBezTo>
                      <a:pt x="25167" y="41612"/>
                      <a:pt x="31315" y="40282"/>
                      <a:pt x="31536" y="38952"/>
                    </a:cubicBezTo>
                    <a:cubicBezTo>
                      <a:pt x="31833" y="37322"/>
                      <a:pt x="27759" y="39371"/>
                      <a:pt x="32228" y="36507"/>
                    </a:cubicBezTo>
                    <a:cubicBezTo>
                      <a:pt x="36696" y="33643"/>
                      <a:pt x="39955" y="21571"/>
                      <a:pt x="36696" y="16682"/>
                    </a:cubicBezTo>
                    <a:cubicBezTo>
                      <a:pt x="33437" y="11794"/>
                      <a:pt x="28425" y="11251"/>
                      <a:pt x="25833" y="5671"/>
                    </a:cubicBezTo>
                    <a:cubicBezTo>
                      <a:pt x="23265" y="116"/>
                      <a:pt x="22994" y="3227"/>
                      <a:pt x="18649" y="659"/>
                    </a:cubicBezTo>
                    <a:cubicBezTo>
                      <a:pt x="17869" y="194"/>
                      <a:pt x="16975" y="0"/>
                      <a:pt x="1602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39"/>
              <p:cNvSpPr/>
              <p:nvPr/>
            </p:nvSpPr>
            <p:spPr>
              <a:xfrm>
                <a:off x="312175" y="3260725"/>
                <a:ext cx="445050" cy="464250"/>
              </a:xfrm>
              <a:custGeom>
                <a:avLst/>
                <a:gdLst/>
                <a:ahLst/>
                <a:cxnLst/>
                <a:rect l="l" t="t" r="r" b="b"/>
                <a:pathLst>
                  <a:path w="17802" h="18570" extrusionOk="0">
                    <a:moveTo>
                      <a:pt x="10758" y="1"/>
                    </a:moveTo>
                    <a:cubicBezTo>
                      <a:pt x="10116" y="1"/>
                      <a:pt x="9329" y="71"/>
                      <a:pt x="8296" y="178"/>
                    </a:cubicBezTo>
                    <a:cubicBezTo>
                      <a:pt x="4222" y="573"/>
                      <a:pt x="939" y="3437"/>
                      <a:pt x="1630" y="6548"/>
                    </a:cubicBezTo>
                    <a:cubicBezTo>
                      <a:pt x="2297" y="9683"/>
                      <a:pt x="1" y="11313"/>
                      <a:pt x="2865" y="14029"/>
                    </a:cubicBezTo>
                    <a:cubicBezTo>
                      <a:pt x="2727" y="14648"/>
                      <a:pt x="3782" y="18569"/>
                      <a:pt x="8070" y="18569"/>
                    </a:cubicBezTo>
                    <a:cubicBezTo>
                      <a:pt x="8397" y="18569"/>
                      <a:pt x="8744" y="18546"/>
                      <a:pt x="9111" y="18497"/>
                    </a:cubicBezTo>
                    <a:cubicBezTo>
                      <a:pt x="9111" y="18497"/>
                      <a:pt x="9184" y="18504"/>
                      <a:pt x="9315" y="18504"/>
                    </a:cubicBezTo>
                    <a:cubicBezTo>
                      <a:pt x="10399" y="18504"/>
                      <a:pt x="15459" y="18071"/>
                      <a:pt x="16295" y="10078"/>
                    </a:cubicBezTo>
                    <a:cubicBezTo>
                      <a:pt x="16345" y="9659"/>
                      <a:pt x="17801" y="5313"/>
                      <a:pt x="15209" y="2622"/>
                    </a:cubicBezTo>
                    <a:cubicBezTo>
                      <a:pt x="13278" y="599"/>
                      <a:pt x="12635" y="1"/>
                      <a:pt x="107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39"/>
              <p:cNvSpPr/>
              <p:nvPr/>
            </p:nvSpPr>
            <p:spPr>
              <a:xfrm>
                <a:off x="536850" y="3454975"/>
                <a:ext cx="429000" cy="941575"/>
              </a:xfrm>
              <a:custGeom>
                <a:avLst/>
                <a:gdLst/>
                <a:ahLst/>
                <a:cxnLst/>
                <a:rect l="l" t="t" r="r" b="b"/>
                <a:pathLst>
                  <a:path w="17160" h="37663" extrusionOk="0">
                    <a:moveTo>
                      <a:pt x="8242" y="0"/>
                    </a:moveTo>
                    <a:cubicBezTo>
                      <a:pt x="6869" y="0"/>
                      <a:pt x="6394" y="1243"/>
                      <a:pt x="5358" y="2185"/>
                    </a:cubicBezTo>
                    <a:cubicBezTo>
                      <a:pt x="3975" y="3395"/>
                      <a:pt x="4124" y="12505"/>
                      <a:pt x="5210" y="14677"/>
                    </a:cubicBezTo>
                    <a:cubicBezTo>
                      <a:pt x="6296" y="16850"/>
                      <a:pt x="7259" y="26207"/>
                      <a:pt x="6296" y="27837"/>
                    </a:cubicBezTo>
                    <a:cubicBezTo>
                      <a:pt x="5358" y="29466"/>
                      <a:pt x="0" y="36181"/>
                      <a:pt x="50" y="36675"/>
                    </a:cubicBezTo>
                    <a:cubicBezTo>
                      <a:pt x="118" y="37316"/>
                      <a:pt x="524" y="37663"/>
                      <a:pt x="1423" y="37663"/>
                    </a:cubicBezTo>
                    <a:cubicBezTo>
                      <a:pt x="2152" y="37663"/>
                      <a:pt x="3206" y="37434"/>
                      <a:pt x="4667" y="36947"/>
                    </a:cubicBezTo>
                    <a:cubicBezTo>
                      <a:pt x="7926" y="35861"/>
                      <a:pt x="10790" y="29738"/>
                      <a:pt x="12962" y="26898"/>
                    </a:cubicBezTo>
                    <a:cubicBezTo>
                      <a:pt x="15135" y="24035"/>
                      <a:pt x="15011" y="16430"/>
                      <a:pt x="16073" y="12776"/>
                    </a:cubicBezTo>
                    <a:cubicBezTo>
                      <a:pt x="17159" y="9098"/>
                      <a:pt x="15950" y="7345"/>
                      <a:pt x="14592" y="3666"/>
                    </a:cubicBezTo>
                    <a:cubicBezTo>
                      <a:pt x="13234" y="12"/>
                      <a:pt x="12567" y="1642"/>
                      <a:pt x="9827" y="407"/>
                    </a:cubicBezTo>
                    <a:cubicBezTo>
                      <a:pt x="9182" y="120"/>
                      <a:pt x="8669" y="0"/>
                      <a:pt x="8242" y="0"/>
                    </a:cubicBezTo>
                    <a:close/>
                  </a:path>
                </a:pathLst>
              </a:custGeom>
              <a:solidFill>
                <a:srgbClr val="FFCD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39"/>
              <p:cNvSpPr/>
              <p:nvPr/>
            </p:nvSpPr>
            <p:spPr>
              <a:xfrm>
                <a:off x="494250" y="3738575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0"/>
                    </a:moveTo>
                    <a:cubicBezTo>
                      <a:pt x="1" y="0"/>
                      <a:pt x="1" y="223"/>
                      <a:pt x="149" y="223"/>
                    </a:cubicBezTo>
                    <a:cubicBezTo>
                      <a:pt x="297" y="223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39"/>
              <p:cNvSpPr/>
              <p:nvPr/>
            </p:nvSpPr>
            <p:spPr>
              <a:xfrm>
                <a:off x="494250" y="3782400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0"/>
                    </a:moveTo>
                    <a:cubicBezTo>
                      <a:pt x="1" y="0"/>
                      <a:pt x="1" y="223"/>
                      <a:pt x="149" y="223"/>
                    </a:cubicBezTo>
                    <a:cubicBezTo>
                      <a:pt x="297" y="223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39"/>
              <p:cNvSpPr/>
              <p:nvPr/>
            </p:nvSpPr>
            <p:spPr>
              <a:xfrm>
                <a:off x="517100" y="3809550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149" y="1"/>
                    </a:moveTo>
                    <a:cubicBezTo>
                      <a:pt x="0" y="1"/>
                      <a:pt x="0" y="223"/>
                      <a:pt x="149" y="223"/>
                    </a:cubicBezTo>
                    <a:cubicBezTo>
                      <a:pt x="272" y="223"/>
                      <a:pt x="272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9"/>
              <p:cNvSpPr/>
              <p:nvPr/>
            </p:nvSpPr>
            <p:spPr>
              <a:xfrm>
                <a:off x="530675" y="3863875"/>
                <a:ext cx="68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23" extrusionOk="0">
                    <a:moveTo>
                      <a:pt x="149" y="0"/>
                    </a:moveTo>
                    <a:cubicBezTo>
                      <a:pt x="1" y="0"/>
                      <a:pt x="1" y="222"/>
                      <a:pt x="149" y="222"/>
                    </a:cubicBezTo>
                    <a:cubicBezTo>
                      <a:pt x="272" y="222"/>
                      <a:pt x="272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39"/>
              <p:cNvSpPr/>
              <p:nvPr/>
            </p:nvSpPr>
            <p:spPr>
              <a:xfrm>
                <a:off x="548575" y="388485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39"/>
              <p:cNvSpPr/>
              <p:nvPr/>
            </p:nvSpPr>
            <p:spPr>
              <a:xfrm>
                <a:off x="578200" y="3933000"/>
                <a:ext cx="557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273" extrusionOk="0">
                    <a:moveTo>
                      <a:pt x="75" y="0"/>
                    </a:moveTo>
                    <a:cubicBezTo>
                      <a:pt x="50" y="0"/>
                      <a:pt x="50" y="25"/>
                      <a:pt x="25" y="25"/>
                    </a:cubicBezTo>
                    <a:lnTo>
                      <a:pt x="25" y="50"/>
                    </a:lnTo>
                    <a:cubicBezTo>
                      <a:pt x="1" y="75"/>
                      <a:pt x="1" y="75"/>
                      <a:pt x="1" y="99"/>
                    </a:cubicBezTo>
                    <a:lnTo>
                      <a:pt x="1" y="173"/>
                    </a:lnTo>
                    <a:cubicBezTo>
                      <a:pt x="1" y="173"/>
                      <a:pt x="1" y="198"/>
                      <a:pt x="1" y="198"/>
                    </a:cubicBezTo>
                    <a:cubicBezTo>
                      <a:pt x="1" y="247"/>
                      <a:pt x="25" y="247"/>
                      <a:pt x="50" y="272"/>
                    </a:cubicBezTo>
                    <a:lnTo>
                      <a:pt x="124" y="272"/>
                    </a:lnTo>
                    <a:cubicBezTo>
                      <a:pt x="149" y="247"/>
                      <a:pt x="173" y="247"/>
                      <a:pt x="173" y="247"/>
                    </a:cubicBezTo>
                    <a:lnTo>
                      <a:pt x="198" y="223"/>
                    </a:lnTo>
                    <a:cubicBezTo>
                      <a:pt x="198" y="198"/>
                      <a:pt x="198" y="173"/>
                      <a:pt x="198" y="173"/>
                    </a:cubicBezTo>
                    <a:lnTo>
                      <a:pt x="223" y="173"/>
                    </a:lnTo>
                    <a:lnTo>
                      <a:pt x="223" y="99"/>
                    </a:lnTo>
                    <a:cubicBezTo>
                      <a:pt x="223" y="99"/>
                      <a:pt x="223" y="75"/>
                      <a:pt x="223" y="75"/>
                    </a:cubicBezTo>
                    <a:cubicBezTo>
                      <a:pt x="198" y="50"/>
                      <a:pt x="198" y="50"/>
                      <a:pt x="198" y="25"/>
                    </a:cubicBezTo>
                    <a:cubicBezTo>
                      <a:pt x="173" y="0"/>
                      <a:pt x="149" y="0"/>
                      <a:pt x="9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39"/>
              <p:cNvSpPr/>
              <p:nvPr/>
            </p:nvSpPr>
            <p:spPr>
              <a:xfrm>
                <a:off x="605975" y="3964475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1"/>
                    </a:moveTo>
                    <a:cubicBezTo>
                      <a:pt x="1" y="25"/>
                      <a:pt x="1" y="198"/>
                      <a:pt x="124" y="223"/>
                    </a:cubicBezTo>
                    <a:cubicBezTo>
                      <a:pt x="248" y="198"/>
                      <a:pt x="248" y="25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39"/>
              <p:cNvSpPr/>
              <p:nvPr/>
            </p:nvSpPr>
            <p:spPr>
              <a:xfrm>
                <a:off x="636850" y="3992250"/>
                <a:ext cx="68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199" extrusionOk="0">
                    <a:moveTo>
                      <a:pt x="49" y="1"/>
                    </a:moveTo>
                    <a:cubicBezTo>
                      <a:pt x="49" y="1"/>
                      <a:pt x="25" y="1"/>
                      <a:pt x="25" y="25"/>
                    </a:cubicBezTo>
                    <a:cubicBezTo>
                      <a:pt x="0" y="50"/>
                      <a:pt x="0" y="75"/>
                      <a:pt x="0" y="99"/>
                    </a:cubicBezTo>
                    <a:lnTo>
                      <a:pt x="0" y="124"/>
                    </a:lnTo>
                    <a:cubicBezTo>
                      <a:pt x="0" y="149"/>
                      <a:pt x="0" y="173"/>
                      <a:pt x="25" y="173"/>
                    </a:cubicBezTo>
                    <a:lnTo>
                      <a:pt x="49" y="198"/>
                    </a:lnTo>
                    <a:lnTo>
                      <a:pt x="198" y="198"/>
                    </a:lnTo>
                    <a:cubicBezTo>
                      <a:pt x="222" y="198"/>
                      <a:pt x="222" y="198"/>
                      <a:pt x="247" y="173"/>
                    </a:cubicBezTo>
                    <a:cubicBezTo>
                      <a:pt x="247" y="173"/>
                      <a:pt x="247" y="149"/>
                      <a:pt x="272" y="149"/>
                    </a:cubicBezTo>
                    <a:cubicBezTo>
                      <a:pt x="272" y="124"/>
                      <a:pt x="272" y="124"/>
                      <a:pt x="272" y="99"/>
                    </a:cubicBezTo>
                    <a:lnTo>
                      <a:pt x="272" y="75"/>
                    </a:lnTo>
                    <a:cubicBezTo>
                      <a:pt x="247" y="50"/>
                      <a:pt x="247" y="25"/>
                      <a:pt x="222" y="25"/>
                    </a:cubicBezTo>
                    <a:lnTo>
                      <a:pt x="198" y="1"/>
                    </a:ln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39"/>
              <p:cNvSpPr/>
              <p:nvPr/>
            </p:nvSpPr>
            <p:spPr>
              <a:xfrm>
                <a:off x="659675" y="4044725"/>
                <a:ext cx="497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272" extrusionOk="0">
                    <a:moveTo>
                      <a:pt x="75" y="0"/>
                    </a:moveTo>
                    <a:cubicBezTo>
                      <a:pt x="50" y="0"/>
                      <a:pt x="25" y="0"/>
                      <a:pt x="25" y="25"/>
                    </a:cubicBezTo>
                    <a:lnTo>
                      <a:pt x="25" y="50"/>
                    </a:lnTo>
                    <a:cubicBezTo>
                      <a:pt x="1" y="50"/>
                      <a:pt x="1" y="74"/>
                      <a:pt x="1" y="99"/>
                    </a:cubicBezTo>
                    <a:lnTo>
                      <a:pt x="1" y="173"/>
                    </a:lnTo>
                    <a:cubicBezTo>
                      <a:pt x="1" y="173"/>
                      <a:pt x="1" y="198"/>
                      <a:pt x="1" y="198"/>
                    </a:cubicBezTo>
                    <a:cubicBezTo>
                      <a:pt x="1" y="222"/>
                      <a:pt x="25" y="222"/>
                      <a:pt x="25" y="247"/>
                    </a:cubicBezTo>
                    <a:cubicBezTo>
                      <a:pt x="50" y="247"/>
                      <a:pt x="50" y="247"/>
                      <a:pt x="75" y="272"/>
                    </a:cubicBezTo>
                    <a:lnTo>
                      <a:pt x="149" y="272"/>
                    </a:lnTo>
                    <a:cubicBezTo>
                      <a:pt x="149" y="247"/>
                      <a:pt x="173" y="247"/>
                      <a:pt x="198" y="247"/>
                    </a:cubicBezTo>
                    <a:lnTo>
                      <a:pt x="198" y="222"/>
                    </a:lnTo>
                    <a:cubicBezTo>
                      <a:pt x="198" y="198"/>
                      <a:pt x="198" y="173"/>
                      <a:pt x="198" y="148"/>
                    </a:cubicBezTo>
                    <a:lnTo>
                      <a:pt x="198" y="99"/>
                    </a:lnTo>
                    <a:cubicBezTo>
                      <a:pt x="198" y="74"/>
                      <a:pt x="198" y="74"/>
                      <a:pt x="198" y="50"/>
                    </a:cubicBezTo>
                    <a:cubicBezTo>
                      <a:pt x="198" y="25"/>
                      <a:pt x="198" y="25"/>
                      <a:pt x="173" y="25"/>
                    </a:cubicBezTo>
                    <a:cubicBezTo>
                      <a:pt x="173" y="0"/>
                      <a:pt x="149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39"/>
              <p:cNvSpPr/>
              <p:nvPr/>
            </p:nvSpPr>
            <p:spPr>
              <a:xfrm>
                <a:off x="679425" y="407002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0"/>
                    </a:moveTo>
                    <a:cubicBezTo>
                      <a:pt x="1" y="0"/>
                      <a:pt x="1" y="223"/>
                      <a:pt x="149" y="223"/>
                    </a:cubicBezTo>
                    <a:cubicBezTo>
                      <a:pt x="297" y="223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39"/>
              <p:cNvSpPr/>
              <p:nvPr/>
            </p:nvSpPr>
            <p:spPr>
              <a:xfrm>
                <a:off x="680650" y="4039775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39"/>
              <p:cNvSpPr/>
              <p:nvPr/>
            </p:nvSpPr>
            <p:spPr>
              <a:xfrm>
                <a:off x="686225" y="3994725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74" y="0"/>
                    </a:moveTo>
                    <a:cubicBezTo>
                      <a:pt x="50" y="0"/>
                      <a:pt x="50" y="0"/>
                      <a:pt x="25" y="25"/>
                    </a:cubicBezTo>
                    <a:cubicBezTo>
                      <a:pt x="25" y="25"/>
                      <a:pt x="25" y="50"/>
                      <a:pt x="25" y="50"/>
                    </a:cubicBezTo>
                    <a:cubicBezTo>
                      <a:pt x="0" y="74"/>
                      <a:pt x="0" y="74"/>
                      <a:pt x="25" y="99"/>
                    </a:cubicBezTo>
                    <a:lnTo>
                      <a:pt x="25" y="124"/>
                    </a:lnTo>
                    <a:cubicBezTo>
                      <a:pt x="25" y="148"/>
                      <a:pt x="25" y="173"/>
                      <a:pt x="50" y="173"/>
                    </a:cubicBezTo>
                    <a:lnTo>
                      <a:pt x="74" y="198"/>
                    </a:lnTo>
                    <a:cubicBezTo>
                      <a:pt x="74" y="198"/>
                      <a:pt x="99" y="198"/>
                      <a:pt x="124" y="223"/>
                    </a:cubicBezTo>
                    <a:lnTo>
                      <a:pt x="222" y="223"/>
                    </a:lnTo>
                    <a:cubicBezTo>
                      <a:pt x="247" y="198"/>
                      <a:pt x="247" y="198"/>
                      <a:pt x="247" y="198"/>
                    </a:cubicBezTo>
                    <a:cubicBezTo>
                      <a:pt x="272" y="173"/>
                      <a:pt x="272" y="173"/>
                      <a:pt x="272" y="148"/>
                    </a:cubicBezTo>
                    <a:cubicBezTo>
                      <a:pt x="272" y="148"/>
                      <a:pt x="272" y="124"/>
                      <a:pt x="272" y="124"/>
                    </a:cubicBezTo>
                    <a:lnTo>
                      <a:pt x="272" y="74"/>
                    </a:lnTo>
                    <a:cubicBezTo>
                      <a:pt x="272" y="50"/>
                      <a:pt x="272" y="50"/>
                      <a:pt x="247" y="25"/>
                    </a:cubicBezTo>
                    <a:lnTo>
                      <a:pt x="173" y="25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39"/>
              <p:cNvSpPr/>
              <p:nvPr/>
            </p:nvSpPr>
            <p:spPr>
              <a:xfrm>
                <a:off x="664625" y="3974975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72" y="222"/>
                      <a:pt x="272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39"/>
              <p:cNvSpPr/>
              <p:nvPr/>
            </p:nvSpPr>
            <p:spPr>
              <a:xfrm>
                <a:off x="670175" y="395770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97" y="222"/>
                      <a:pt x="297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39"/>
              <p:cNvSpPr/>
              <p:nvPr/>
            </p:nvSpPr>
            <p:spPr>
              <a:xfrm>
                <a:off x="660300" y="3910150"/>
                <a:ext cx="620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4" extrusionOk="0">
                    <a:moveTo>
                      <a:pt x="124" y="1"/>
                    </a:moveTo>
                    <a:cubicBezTo>
                      <a:pt x="0" y="26"/>
                      <a:pt x="0" y="198"/>
                      <a:pt x="124" y="223"/>
                    </a:cubicBezTo>
                    <a:cubicBezTo>
                      <a:pt x="247" y="198"/>
                      <a:pt x="247" y="26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39"/>
              <p:cNvSpPr/>
              <p:nvPr/>
            </p:nvSpPr>
            <p:spPr>
              <a:xfrm>
                <a:off x="643625" y="3883625"/>
                <a:ext cx="682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198" extrusionOk="0">
                    <a:moveTo>
                      <a:pt x="149" y="0"/>
                    </a:moveTo>
                    <a:cubicBezTo>
                      <a:pt x="1" y="0"/>
                      <a:pt x="1" y="198"/>
                      <a:pt x="149" y="198"/>
                    </a:cubicBezTo>
                    <a:cubicBezTo>
                      <a:pt x="272" y="198"/>
                      <a:pt x="272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39"/>
              <p:cNvSpPr/>
              <p:nvPr/>
            </p:nvSpPr>
            <p:spPr>
              <a:xfrm>
                <a:off x="649175" y="3853375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39"/>
              <p:cNvSpPr/>
              <p:nvPr/>
            </p:nvSpPr>
            <p:spPr>
              <a:xfrm>
                <a:off x="625100" y="3823125"/>
                <a:ext cx="745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4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9"/>
              <p:cNvSpPr/>
              <p:nvPr/>
            </p:nvSpPr>
            <p:spPr>
              <a:xfrm>
                <a:off x="593625" y="3824375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0"/>
                    </a:moveTo>
                    <a:cubicBezTo>
                      <a:pt x="1" y="0"/>
                      <a:pt x="1" y="222"/>
                      <a:pt x="149" y="222"/>
                    </a:cubicBezTo>
                    <a:cubicBezTo>
                      <a:pt x="297" y="222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9"/>
              <p:cNvSpPr/>
              <p:nvPr/>
            </p:nvSpPr>
            <p:spPr>
              <a:xfrm>
                <a:off x="581900" y="3862025"/>
                <a:ext cx="68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23" extrusionOk="0">
                    <a:moveTo>
                      <a:pt x="149" y="0"/>
                    </a:moveTo>
                    <a:cubicBezTo>
                      <a:pt x="1" y="25"/>
                      <a:pt x="1" y="198"/>
                      <a:pt x="149" y="222"/>
                    </a:cubicBezTo>
                    <a:cubicBezTo>
                      <a:pt x="272" y="198"/>
                      <a:pt x="272" y="25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9"/>
              <p:cNvSpPr/>
              <p:nvPr/>
            </p:nvSpPr>
            <p:spPr>
              <a:xfrm>
                <a:off x="602900" y="3884850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148" y="1"/>
                    </a:moveTo>
                    <a:cubicBezTo>
                      <a:pt x="0" y="1"/>
                      <a:pt x="0" y="223"/>
                      <a:pt x="148" y="223"/>
                    </a:cubicBezTo>
                    <a:cubicBezTo>
                      <a:pt x="272" y="223"/>
                      <a:pt x="272" y="1"/>
                      <a:pt x="14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9"/>
              <p:cNvSpPr/>
              <p:nvPr/>
            </p:nvSpPr>
            <p:spPr>
              <a:xfrm>
                <a:off x="618325" y="3856475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222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9"/>
              <p:cNvSpPr/>
              <p:nvPr/>
            </p:nvSpPr>
            <p:spPr>
              <a:xfrm>
                <a:off x="601050" y="384845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96" y="222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9"/>
              <p:cNvSpPr/>
              <p:nvPr/>
            </p:nvSpPr>
            <p:spPr>
              <a:xfrm>
                <a:off x="620800" y="392682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1"/>
                    </a:moveTo>
                    <a:cubicBezTo>
                      <a:pt x="0" y="1"/>
                      <a:pt x="0" y="223"/>
                      <a:pt x="148" y="223"/>
                    </a:cubicBezTo>
                    <a:cubicBezTo>
                      <a:pt x="296" y="223"/>
                      <a:pt x="296" y="1"/>
                      <a:pt x="14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9"/>
              <p:cNvSpPr/>
              <p:nvPr/>
            </p:nvSpPr>
            <p:spPr>
              <a:xfrm>
                <a:off x="587450" y="3905850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0"/>
                    </a:moveTo>
                    <a:cubicBezTo>
                      <a:pt x="1" y="0"/>
                      <a:pt x="1" y="222"/>
                      <a:pt x="149" y="222"/>
                    </a:cubicBezTo>
                    <a:cubicBezTo>
                      <a:pt x="297" y="222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9"/>
              <p:cNvSpPr/>
              <p:nvPr/>
            </p:nvSpPr>
            <p:spPr>
              <a:xfrm>
                <a:off x="630050" y="3910150"/>
                <a:ext cx="620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4" extrusionOk="0">
                    <a:moveTo>
                      <a:pt x="124" y="1"/>
                    </a:moveTo>
                    <a:cubicBezTo>
                      <a:pt x="0" y="26"/>
                      <a:pt x="0" y="198"/>
                      <a:pt x="124" y="223"/>
                    </a:cubicBezTo>
                    <a:cubicBezTo>
                      <a:pt x="247" y="198"/>
                      <a:pt x="247" y="26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9"/>
              <p:cNvSpPr/>
              <p:nvPr/>
            </p:nvSpPr>
            <p:spPr>
              <a:xfrm>
                <a:off x="649175" y="3940550"/>
                <a:ext cx="4975" cy="7125"/>
              </a:xfrm>
              <a:custGeom>
                <a:avLst/>
                <a:gdLst/>
                <a:ahLst/>
                <a:cxnLst/>
                <a:rect l="l" t="t" r="r" b="b"/>
                <a:pathLst>
                  <a:path w="199" h="285" extrusionOk="0">
                    <a:moveTo>
                      <a:pt x="124" y="1"/>
                    </a:moveTo>
                    <a:cubicBezTo>
                      <a:pt x="118" y="1"/>
                      <a:pt x="112" y="7"/>
                      <a:pt x="100" y="19"/>
                    </a:cubicBezTo>
                    <a:lnTo>
                      <a:pt x="75" y="19"/>
                    </a:lnTo>
                    <a:cubicBezTo>
                      <a:pt x="50" y="19"/>
                      <a:pt x="26" y="19"/>
                      <a:pt x="26" y="44"/>
                    </a:cubicBezTo>
                    <a:lnTo>
                      <a:pt x="1" y="69"/>
                    </a:lnTo>
                    <a:cubicBezTo>
                      <a:pt x="1" y="69"/>
                      <a:pt x="1" y="93"/>
                      <a:pt x="1" y="118"/>
                    </a:cubicBezTo>
                    <a:lnTo>
                      <a:pt x="1" y="168"/>
                    </a:lnTo>
                    <a:cubicBezTo>
                      <a:pt x="1" y="192"/>
                      <a:pt x="1" y="192"/>
                      <a:pt x="1" y="217"/>
                    </a:cubicBezTo>
                    <a:cubicBezTo>
                      <a:pt x="26" y="242"/>
                      <a:pt x="26" y="266"/>
                      <a:pt x="75" y="266"/>
                    </a:cubicBezTo>
                    <a:cubicBezTo>
                      <a:pt x="75" y="279"/>
                      <a:pt x="81" y="285"/>
                      <a:pt x="87" y="285"/>
                    </a:cubicBezTo>
                    <a:cubicBezTo>
                      <a:pt x="93" y="285"/>
                      <a:pt x="100" y="279"/>
                      <a:pt x="100" y="266"/>
                    </a:cubicBezTo>
                    <a:lnTo>
                      <a:pt x="149" y="266"/>
                    </a:lnTo>
                    <a:cubicBezTo>
                      <a:pt x="149" y="266"/>
                      <a:pt x="174" y="266"/>
                      <a:pt x="174" y="242"/>
                    </a:cubicBezTo>
                    <a:lnTo>
                      <a:pt x="198" y="217"/>
                    </a:lnTo>
                    <a:cubicBezTo>
                      <a:pt x="198" y="217"/>
                      <a:pt x="198" y="192"/>
                      <a:pt x="198" y="168"/>
                    </a:cubicBezTo>
                    <a:lnTo>
                      <a:pt x="198" y="118"/>
                    </a:lnTo>
                    <a:cubicBezTo>
                      <a:pt x="198" y="93"/>
                      <a:pt x="198" y="69"/>
                      <a:pt x="198" y="69"/>
                    </a:cubicBezTo>
                    <a:cubicBezTo>
                      <a:pt x="198" y="44"/>
                      <a:pt x="198" y="44"/>
                      <a:pt x="174" y="19"/>
                    </a:cubicBezTo>
                    <a:lnTo>
                      <a:pt x="149" y="19"/>
                    </a:lnTo>
                    <a:cubicBezTo>
                      <a:pt x="137" y="7"/>
                      <a:pt x="130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9"/>
              <p:cNvSpPr/>
              <p:nvPr/>
            </p:nvSpPr>
            <p:spPr>
              <a:xfrm>
                <a:off x="630050" y="3952750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223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9"/>
              <p:cNvSpPr/>
              <p:nvPr/>
            </p:nvSpPr>
            <p:spPr>
              <a:xfrm>
                <a:off x="643625" y="3968800"/>
                <a:ext cx="68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23" extrusionOk="0">
                    <a:moveTo>
                      <a:pt x="149" y="0"/>
                    </a:moveTo>
                    <a:cubicBezTo>
                      <a:pt x="1" y="0"/>
                      <a:pt x="1" y="223"/>
                      <a:pt x="149" y="223"/>
                    </a:cubicBezTo>
                    <a:cubicBezTo>
                      <a:pt x="272" y="223"/>
                      <a:pt x="272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9"/>
              <p:cNvSpPr/>
              <p:nvPr/>
            </p:nvSpPr>
            <p:spPr>
              <a:xfrm>
                <a:off x="653500" y="400397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9"/>
              <p:cNvSpPr/>
              <p:nvPr/>
            </p:nvSpPr>
            <p:spPr>
              <a:xfrm>
                <a:off x="670175" y="401570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1"/>
                    </a:moveTo>
                    <a:cubicBezTo>
                      <a:pt x="0" y="1"/>
                      <a:pt x="0" y="223"/>
                      <a:pt x="148" y="223"/>
                    </a:cubicBezTo>
                    <a:cubicBezTo>
                      <a:pt x="297" y="223"/>
                      <a:pt x="297" y="1"/>
                      <a:pt x="14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9"/>
              <p:cNvSpPr/>
              <p:nvPr/>
            </p:nvSpPr>
            <p:spPr>
              <a:xfrm>
                <a:off x="656600" y="402497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96" y="222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9"/>
              <p:cNvSpPr/>
              <p:nvPr/>
            </p:nvSpPr>
            <p:spPr>
              <a:xfrm>
                <a:off x="675100" y="3928675"/>
                <a:ext cx="68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23" extrusionOk="0">
                    <a:moveTo>
                      <a:pt x="149" y="1"/>
                    </a:moveTo>
                    <a:cubicBezTo>
                      <a:pt x="1" y="1"/>
                      <a:pt x="1" y="198"/>
                      <a:pt x="149" y="223"/>
                    </a:cubicBezTo>
                    <a:cubicBezTo>
                      <a:pt x="272" y="198"/>
                      <a:pt x="272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9"/>
              <p:cNvSpPr/>
              <p:nvPr/>
            </p:nvSpPr>
            <p:spPr>
              <a:xfrm>
                <a:off x="664625" y="3881775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72" y="222"/>
                      <a:pt x="272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9"/>
              <p:cNvSpPr/>
              <p:nvPr/>
            </p:nvSpPr>
            <p:spPr>
              <a:xfrm>
                <a:off x="655350" y="3829300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9"/>
              <p:cNvSpPr/>
              <p:nvPr/>
            </p:nvSpPr>
            <p:spPr>
              <a:xfrm>
                <a:off x="631900" y="3794750"/>
                <a:ext cx="557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272" extrusionOk="0">
                    <a:moveTo>
                      <a:pt x="75" y="0"/>
                    </a:moveTo>
                    <a:cubicBezTo>
                      <a:pt x="50" y="0"/>
                      <a:pt x="50" y="0"/>
                      <a:pt x="25" y="25"/>
                    </a:cubicBezTo>
                    <a:lnTo>
                      <a:pt x="1" y="50"/>
                    </a:lnTo>
                    <a:cubicBezTo>
                      <a:pt x="1" y="74"/>
                      <a:pt x="1" y="74"/>
                      <a:pt x="1" y="99"/>
                    </a:cubicBezTo>
                    <a:lnTo>
                      <a:pt x="1" y="173"/>
                    </a:lnTo>
                    <a:cubicBezTo>
                      <a:pt x="1" y="173"/>
                      <a:pt x="1" y="198"/>
                      <a:pt x="1" y="198"/>
                    </a:cubicBezTo>
                    <a:cubicBezTo>
                      <a:pt x="25" y="222"/>
                      <a:pt x="25" y="222"/>
                      <a:pt x="25" y="247"/>
                    </a:cubicBezTo>
                    <a:cubicBezTo>
                      <a:pt x="50" y="247"/>
                      <a:pt x="50" y="247"/>
                      <a:pt x="75" y="272"/>
                    </a:cubicBezTo>
                    <a:lnTo>
                      <a:pt x="149" y="272"/>
                    </a:lnTo>
                    <a:cubicBezTo>
                      <a:pt x="149" y="247"/>
                      <a:pt x="173" y="247"/>
                      <a:pt x="198" y="247"/>
                    </a:cubicBezTo>
                    <a:lnTo>
                      <a:pt x="198" y="222"/>
                    </a:lnTo>
                    <a:cubicBezTo>
                      <a:pt x="198" y="198"/>
                      <a:pt x="198" y="173"/>
                      <a:pt x="198" y="148"/>
                    </a:cubicBezTo>
                    <a:lnTo>
                      <a:pt x="198" y="99"/>
                    </a:lnTo>
                    <a:cubicBezTo>
                      <a:pt x="223" y="74"/>
                      <a:pt x="223" y="74"/>
                      <a:pt x="198" y="50"/>
                    </a:cubicBezTo>
                    <a:cubicBezTo>
                      <a:pt x="198" y="50"/>
                      <a:pt x="198" y="25"/>
                      <a:pt x="173" y="25"/>
                    </a:cubicBezTo>
                    <a:cubicBezTo>
                      <a:pt x="173" y="0"/>
                      <a:pt x="149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9"/>
              <p:cNvSpPr/>
              <p:nvPr/>
            </p:nvSpPr>
            <p:spPr>
              <a:xfrm>
                <a:off x="637450" y="3761400"/>
                <a:ext cx="6825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24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72" y="223"/>
                      <a:pt x="272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9"/>
              <p:cNvSpPr/>
              <p:nvPr/>
            </p:nvSpPr>
            <p:spPr>
              <a:xfrm>
                <a:off x="626975" y="3738575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148" y="0"/>
                    </a:moveTo>
                    <a:cubicBezTo>
                      <a:pt x="0" y="0"/>
                      <a:pt x="0" y="223"/>
                      <a:pt x="148" y="223"/>
                    </a:cubicBezTo>
                    <a:cubicBezTo>
                      <a:pt x="272" y="223"/>
                      <a:pt x="272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9"/>
              <p:cNvSpPr/>
              <p:nvPr/>
            </p:nvSpPr>
            <p:spPr>
              <a:xfrm>
                <a:off x="628200" y="3712025"/>
                <a:ext cx="680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4" extrusionOk="0">
                    <a:moveTo>
                      <a:pt x="149" y="1"/>
                    </a:moveTo>
                    <a:cubicBezTo>
                      <a:pt x="0" y="1"/>
                      <a:pt x="0" y="223"/>
                      <a:pt x="149" y="223"/>
                    </a:cubicBezTo>
                    <a:cubicBezTo>
                      <a:pt x="272" y="223"/>
                      <a:pt x="272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9"/>
              <p:cNvSpPr/>
              <p:nvPr/>
            </p:nvSpPr>
            <p:spPr>
              <a:xfrm>
                <a:off x="588075" y="3736100"/>
                <a:ext cx="557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273" extrusionOk="0">
                    <a:moveTo>
                      <a:pt x="99" y="1"/>
                    </a:moveTo>
                    <a:cubicBezTo>
                      <a:pt x="75" y="1"/>
                      <a:pt x="50" y="1"/>
                      <a:pt x="50" y="25"/>
                    </a:cubicBezTo>
                    <a:lnTo>
                      <a:pt x="25" y="50"/>
                    </a:lnTo>
                    <a:cubicBezTo>
                      <a:pt x="25" y="50"/>
                      <a:pt x="25" y="75"/>
                      <a:pt x="25" y="99"/>
                    </a:cubicBezTo>
                    <a:lnTo>
                      <a:pt x="25" y="174"/>
                    </a:lnTo>
                    <a:cubicBezTo>
                      <a:pt x="1" y="174"/>
                      <a:pt x="1" y="198"/>
                      <a:pt x="25" y="198"/>
                    </a:cubicBezTo>
                    <a:cubicBezTo>
                      <a:pt x="25" y="223"/>
                      <a:pt x="25" y="223"/>
                      <a:pt x="50" y="248"/>
                    </a:cubicBezTo>
                    <a:cubicBezTo>
                      <a:pt x="50" y="248"/>
                      <a:pt x="50" y="248"/>
                      <a:pt x="75" y="272"/>
                    </a:cubicBezTo>
                    <a:lnTo>
                      <a:pt x="149" y="272"/>
                    </a:lnTo>
                    <a:cubicBezTo>
                      <a:pt x="173" y="248"/>
                      <a:pt x="173" y="248"/>
                      <a:pt x="198" y="223"/>
                    </a:cubicBezTo>
                    <a:lnTo>
                      <a:pt x="223" y="223"/>
                    </a:lnTo>
                    <a:cubicBezTo>
                      <a:pt x="223" y="198"/>
                      <a:pt x="223" y="174"/>
                      <a:pt x="223" y="149"/>
                    </a:cubicBezTo>
                    <a:lnTo>
                      <a:pt x="223" y="99"/>
                    </a:lnTo>
                    <a:cubicBezTo>
                      <a:pt x="223" y="75"/>
                      <a:pt x="223" y="75"/>
                      <a:pt x="223" y="50"/>
                    </a:cubicBezTo>
                    <a:cubicBezTo>
                      <a:pt x="223" y="25"/>
                      <a:pt x="198" y="1"/>
                      <a:pt x="173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9"/>
              <p:cNvSpPr/>
              <p:nvPr/>
            </p:nvSpPr>
            <p:spPr>
              <a:xfrm>
                <a:off x="533775" y="3734250"/>
                <a:ext cx="617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7" h="223" extrusionOk="0">
                    <a:moveTo>
                      <a:pt x="123" y="1"/>
                    </a:moveTo>
                    <a:cubicBezTo>
                      <a:pt x="0" y="25"/>
                      <a:pt x="0" y="198"/>
                      <a:pt x="123" y="223"/>
                    </a:cubicBezTo>
                    <a:cubicBezTo>
                      <a:pt x="247" y="198"/>
                      <a:pt x="247" y="25"/>
                      <a:pt x="123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9"/>
              <p:cNvSpPr/>
              <p:nvPr/>
            </p:nvSpPr>
            <p:spPr>
              <a:xfrm>
                <a:off x="509700" y="3737350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0"/>
                    </a:moveTo>
                    <a:cubicBezTo>
                      <a:pt x="0" y="25"/>
                      <a:pt x="0" y="198"/>
                      <a:pt x="124" y="222"/>
                    </a:cubicBezTo>
                    <a:cubicBezTo>
                      <a:pt x="247" y="198"/>
                      <a:pt x="247" y="25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9"/>
              <p:cNvSpPr/>
              <p:nvPr/>
            </p:nvSpPr>
            <p:spPr>
              <a:xfrm>
                <a:off x="536225" y="3773750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9"/>
              <p:cNvSpPr/>
              <p:nvPr/>
            </p:nvSpPr>
            <p:spPr>
              <a:xfrm>
                <a:off x="565250" y="3758325"/>
                <a:ext cx="68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23" extrusionOk="0">
                    <a:moveTo>
                      <a:pt x="148" y="0"/>
                    </a:moveTo>
                    <a:cubicBezTo>
                      <a:pt x="0" y="0"/>
                      <a:pt x="0" y="223"/>
                      <a:pt x="148" y="223"/>
                    </a:cubicBezTo>
                    <a:cubicBezTo>
                      <a:pt x="272" y="223"/>
                      <a:pt x="272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9"/>
              <p:cNvSpPr/>
              <p:nvPr/>
            </p:nvSpPr>
            <p:spPr>
              <a:xfrm>
                <a:off x="584375" y="379475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0"/>
                    </a:moveTo>
                    <a:cubicBezTo>
                      <a:pt x="1" y="0"/>
                      <a:pt x="1" y="222"/>
                      <a:pt x="149" y="222"/>
                    </a:cubicBezTo>
                    <a:cubicBezTo>
                      <a:pt x="297" y="222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9"/>
              <p:cNvSpPr/>
              <p:nvPr/>
            </p:nvSpPr>
            <p:spPr>
              <a:xfrm>
                <a:off x="552275" y="3812650"/>
                <a:ext cx="557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272" extrusionOk="0">
                    <a:moveTo>
                      <a:pt x="99" y="0"/>
                    </a:moveTo>
                    <a:cubicBezTo>
                      <a:pt x="75" y="0"/>
                      <a:pt x="50" y="25"/>
                      <a:pt x="50" y="25"/>
                    </a:cubicBezTo>
                    <a:lnTo>
                      <a:pt x="50" y="49"/>
                    </a:lnTo>
                    <a:cubicBezTo>
                      <a:pt x="25" y="74"/>
                      <a:pt x="25" y="99"/>
                      <a:pt x="25" y="99"/>
                    </a:cubicBezTo>
                    <a:lnTo>
                      <a:pt x="1" y="99"/>
                    </a:lnTo>
                    <a:lnTo>
                      <a:pt x="1" y="173"/>
                    </a:lnTo>
                    <a:cubicBezTo>
                      <a:pt x="1" y="173"/>
                      <a:pt x="1" y="198"/>
                      <a:pt x="1" y="222"/>
                    </a:cubicBezTo>
                    <a:cubicBezTo>
                      <a:pt x="1" y="222"/>
                      <a:pt x="25" y="247"/>
                      <a:pt x="25" y="247"/>
                    </a:cubicBezTo>
                    <a:cubicBezTo>
                      <a:pt x="25" y="247"/>
                      <a:pt x="50" y="272"/>
                      <a:pt x="50" y="272"/>
                    </a:cubicBezTo>
                    <a:lnTo>
                      <a:pt x="124" y="272"/>
                    </a:lnTo>
                    <a:cubicBezTo>
                      <a:pt x="149" y="272"/>
                      <a:pt x="174" y="247"/>
                      <a:pt x="174" y="247"/>
                    </a:cubicBezTo>
                    <a:lnTo>
                      <a:pt x="198" y="222"/>
                    </a:lnTo>
                    <a:cubicBezTo>
                      <a:pt x="223" y="198"/>
                      <a:pt x="223" y="173"/>
                      <a:pt x="223" y="173"/>
                    </a:cubicBezTo>
                    <a:lnTo>
                      <a:pt x="223" y="99"/>
                    </a:lnTo>
                    <a:cubicBezTo>
                      <a:pt x="223" y="99"/>
                      <a:pt x="223" y="74"/>
                      <a:pt x="223" y="49"/>
                    </a:cubicBezTo>
                    <a:cubicBezTo>
                      <a:pt x="223" y="49"/>
                      <a:pt x="198" y="25"/>
                      <a:pt x="198" y="25"/>
                    </a:cubicBezTo>
                    <a:cubicBezTo>
                      <a:pt x="174" y="0"/>
                      <a:pt x="174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9"/>
              <p:cNvSpPr/>
              <p:nvPr/>
            </p:nvSpPr>
            <p:spPr>
              <a:xfrm>
                <a:off x="563400" y="384720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1"/>
                    </a:moveTo>
                    <a:cubicBezTo>
                      <a:pt x="0" y="1"/>
                      <a:pt x="0" y="223"/>
                      <a:pt x="148" y="223"/>
                    </a:cubicBezTo>
                    <a:cubicBezTo>
                      <a:pt x="296" y="223"/>
                      <a:pt x="296" y="1"/>
                      <a:pt x="14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9"/>
              <p:cNvSpPr/>
              <p:nvPr/>
            </p:nvSpPr>
            <p:spPr>
              <a:xfrm>
                <a:off x="536225" y="3839800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0"/>
                    </a:moveTo>
                    <a:cubicBezTo>
                      <a:pt x="1" y="0"/>
                      <a:pt x="1" y="223"/>
                      <a:pt x="149" y="223"/>
                    </a:cubicBezTo>
                    <a:cubicBezTo>
                      <a:pt x="297" y="223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9"/>
              <p:cNvSpPr/>
              <p:nvPr/>
            </p:nvSpPr>
            <p:spPr>
              <a:xfrm>
                <a:off x="576350" y="3832550"/>
                <a:ext cx="6825" cy="542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17" extrusionOk="0">
                    <a:moveTo>
                      <a:pt x="87" y="0"/>
                    </a:moveTo>
                    <a:cubicBezTo>
                      <a:pt x="81" y="0"/>
                      <a:pt x="75" y="6"/>
                      <a:pt x="75" y="19"/>
                    </a:cubicBezTo>
                    <a:lnTo>
                      <a:pt x="25" y="19"/>
                    </a:lnTo>
                    <a:cubicBezTo>
                      <a:pt x="25" y="44"/>
                      <a:pt x="1" y="44"/>
                      <a:pt x="1" y="68"/>
                    </a:cubicBezTo>
                    <a:cubicBezTo>
                      <a:pt x="1" y="68"/>
                      <a:pt x="1" y="93"/>
                      <a:pt x="1" y="118"/>
                    </a:cubicBezTo>
                    <a:lnTo>
                      <a:pt x="1" y="142"/>
                    </a:lnTo>
                    <a:cubicBezTo>
                      <a:pt x="25" y="142"/>
                      <a:pt x="25" y="167"/>
                      <a:pt x="25" y="192"/>
                    </a:cubicBezTo>
                    <a:lnTo>
                      <a:pt x="124" y="192"/>
                    </a:lnTo>
                    <a:lnTo>
                      <a:pt x="124" y="216"/>
                    </a:lnTo>
                    <a:lnTo>
                      <a:pt x="223" y="216"/>
                    </a:lnTo>
                    <a:cubicBezTo>
                      <a:pt x="247" y="192"/>
                      <a:pt x="272" y="167"/>
                      <a:pt x="272" y="142"/>
                    </a:cubicBezTo>
                    <a:cubicBezTo>
                      <a:pt x="272" y="142"/>
                      <a:pt x="272" y="118"/>
                      <a:pt x="272" y="93"/>
                    </a:cubicBezTo>
                    <a:lnTo>
                      <a:pt x="272" y="68"/>
                    </a:lnTo>
                    <a:cubicBezTo>
                      <a:pt x="272" y="68"/>
                      <a:pt x="272" y="44"/>
                      <a:pt x="247" y="19"/>
                    </a:cubicBezTo>
                    <a:lnTo>
                      <a:pt x="223" y="19"/>
                    </a:lnTo>
                    <a:cubicBezTo>
                      <a:pt x="210" y="6"/>
                      <a:pt x="198" y="0"/>
                      <a:pt x="189" y="0"/>
                    </a:cubicBezTo>
                    <a:cubicBezTo>
                      <a:pt x="180" y="0"/>
                      <a:pt x="173" y="6"/>
                      <a:pt x="173" y="19"/>
                    </a:cubicBezTo>
                    <a:lnTo>
                      <a:pt x="99" y="19"/>
                    </a:lnTo>
                    <a:cubicBezTo>
                      <a:pt x="99" y="6"/>
                      <a:pt x="93" y="0"/>
                      <a:pt x="87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9"/>
              <p:cNvSpPr/>
              <p:nvPr/>
            </p:nvSpPr>
            <p:spPr>
              <a:xfrm>
                <a:off x="554750" y="3789800"/>
                <a:ext cx="867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347" h="223" extrusionOk="0">
                    <a:moveTo>
                      <a:pt x="149" y="1"/>
                    </a:moveTo>
                    <a:cubicBezTo>
                      <a:pt x="0" y="1"/>
                      <a:pt x="0" y="223"/>
                      <a:pt x="149" y="223"/>
                    </a:cubicBezTo>
                    <a:lnTo>
                      <a:pt x="198" y="223"/>
                    </a:lnTo>
                    <a:cubicBezTo>
                      <a:pt x="346" y="223"/>
                      <a:pt x="346" y="1"/>
                      <a:pt x="19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9"/>
              <p:cNvSpPr/>
              <p:nvPr/>
            </p:nvSpPr>
            <p:spPr>
              <a:xfrm>
                <a:off x="528825" y="378672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0"/>
                    </a:moveTo>
                    <a:cubicBezTo>
                      <a:pt x="1" y="0"/>
                      <a:pt x="1" y="222"/>
                      <a:pt x="149" y="222"/>
                    </a:cubicBezTo>
                    <a:cubicBezTo>
                      <a:pt x="297" y="222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9"/>
              <p:cNvSpPr/>
              <p:nvPr/>
            </p:nvSpPr>
            <p:spPr>
              <a:xfrm>
                <a:off x="509075" y="376572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1"/>
                    </a:moveTo>
                    <a:cubicBezTo>
                      <a:pt x="0" y="1"/>
                      <a:pt x="0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9"/>
              <p:cNvSpPr/>
              <p:nvPr/>
            </p:nvSpPr>
            <p:spPr>
              <a:xfrm>
                <a:off x="589325" y="376882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96" y="222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9"/>
              <p:cNvSpPr/>
              <p:nvPr/>
            </p:nvSpPr>
            <p:spPr>
              <a:xfrm>
                <a:off x="548575" y="375525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0"/>
                    </a:moveTo>
                    <a:cubicBezTo>
                      <a:pt x="1" y="0"/>
                      <a:pt x="1" y="222"/>
                      <a:pt x="149" y="222"/>
                    </a:cubicBezTo>
                    <a:cubicBezTo>
                      <a:pt x="297" y="222"/>
                      <a:pt x="297" y="0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9"/>
              <p:cNvSpPr/>
              <p:nvPr/>
            </p:nvSpPr>
            <p:spPr>
              <a:xfrm>
                <a:off x="557825" y="3734250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1"/>
                    </a:moveTo>
                    <a:cubicBezTo>
                      <a:pt x="1" y="25"/>
                      <a:pt x="1" y="198"/>
                      <a:pt x="124" y="223"/>
                    </a:cubicBezTo>
                    <a:cubicBezTo>
                      <a:pt x="248" y="198"/>
                      <a:pt x="248" y="25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9"/>
              <p:cNvSpPr/>
              <p:nvPr/>
            </p:nvSpPr>
            <p:spPr>
              <a:xfrm>
                <a:off x="607200" y="3723750"/>
                <a:ext cx="745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4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9"/>
              <p:cNvSpPr/>
              <p:nvPr/>
            </p:nvSpPr>
            <p:spPr>
              <a:xfrm>
                <a:off x="607200" y="3754000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9"/>
              <p:cNvSpPr/>
              <p:nvPr/>
            </p:nvSpPr>
            <p:spPr>
              <a:xfrm>
                <a:off x="611525" y="3778075"/>
                <a:ext cx="74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9"/>
              <p:cNvSpPr/>
              <p:nvPr/>
            </p:nvSpPr>
            <p:spPr>
              <a:xfrm>
                <a:off x="604125" y="3803375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23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9"/>
              <p:cNvSpPr/>
              <p:nvPr/>
            </p:nvSpPr>
            <p:spPr>
              <a:xfrm>
                <a:off x="644875" y="3810800"/>
                <a:ext cx="7425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23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22"/>
                    </a:cubicBezTo>
                    <a:cubicBezTo>
                      <a:pt x="296" y="222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9"/>
              <p:cNvSpPr/>
              <p:nvPr/>
            </p:nvSpPr>
            <p:spPr>
              <a:xfrm>
                <a:off x="576350" y="3880525"/>
                <a:ext cx="620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4" extrusionOk="0">
                    <a:moveTo>
                      <a:pt x="124" y="1"/>
                    </a:moveTo>
                    <a:cubicBezTo>
                      <a:pt x="1" y="1"/>
                      <a:pt x="1" y="198"/>
                      <a:pt x="124" y="223"/>
                    </a:cubicBezTo>
                    <a:cubicBezTo>
                      <a:pt x="247" y="198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9"/>
              <p:cNvSpPr/>
              <p:nvPr/>
            </p:nvSpPr>
            <p:spPr>
              <a:xfrm>
                <a:off x="615225" y="3898425"/>
                <a:ext cx="6200" cy="56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4" extrusionOk="0">
                    <a:moveTo>
                      <a:pt x="124" y="1"/>
                    </a:moveTo>
                    <a:cubicBezTo>
                      <a:pt x="1" y="26"/>
                      <a:pt x="1" y="198"/>
                      <a:pt x="124" y="223"/>
                    </a:cubicBezTo>
                    <a:cubicBezTo>
                      <a:pt x="248" y="198"/>
                      <a:pt x="248" y="26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9"/>
              <p:cNvSpPr/>
              <p:nvPr/>
            </p:nvSpPr>
            <p:spPr>
              <a:xfrm>
                <a:off x="891750" y="3841025"/>
                <a:ext cx="187675" cy="401850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16074" extrusionOk="0">
                    <a:moveTo>
                      <a:pt x="7506" y="1"/>
                    </a:moveTo>
                    <a:lnTo>
                      <a:pt x="7506" y="1"/>
                    </a:lnTo>
                    <a:cubicBezTo>
                      <a:pt x="6963" y="544"/>
                      <a:pt x="6469" y="1112"/>
                      <a:pt x="5951" y="1680"/>
                    </a:cubicBezTo>
                    <a:cubicBezTo>
                      <a:pt x="5457" y="2247"/>
                      <a:pt x="4988" y="2840"/>
                      <a:pt x="4519" y="3433"/>
                    </a:cubicBezTo>
                    <a:cubicBezTo>
                      <a:pt x="3630" y="4667"/>
                      <a:pt x="2815" y="5951"/>
                      <a:pt x="2149" y="7309"/>
                    </a:cubicBezTo>
                    <a:cubicBezTo>
                      <a:pt x="1976" y="7654"/>
                      <a:pt x="1828" y="8000"/>
                      <a:pt x="1679" y="8346"/>
                    </a:cubicBezTo>
                    <a:cubicBezTo>
                      <a:pt x="1531" y="8691"/>
                      <a:pt x="1359" y="9062"/>
                      <a:pt x="1235" y="9407"/>
                    </a:cubicBezTo>
                    <a:cubicBezTo>
                      <a:pt x="1112" y="9753"/>
                      <a:pt x="963" y="10099"/>
                      <a:pt x="840" y="10469"/>
                    </a:cubicBezTo>
                    <a:lnTo>
                      <a:pt x="643" y="11012"/>
                    </a:lnTo>
                    <a:cubicBezTo>
                      <a:pt x="593" y="11185"/>
                      <a:pt x="544" y="11358"/>
                      <a:pt x="494" y="11555"/>
                    </a:cubicBezTo>
                    <a:cubicBezTo>
                      <a:pt x="247" y="13061"/>
                      <a:pt x="75" y="14567"/>
                      <a:pt x="1" y="16073"/>
                    </a:cubicBezTo>
                    <a:lnTo>
                      <a:pt x="322" y="13827"/>
                    </a:lnTo>
                    <a:cubicBezTo>
                      <a:pt x="445" y="13086"/>
                      <a:pt x="544" y="12345"/>
                      <a:pt x="717" y="11605"/>
                    </a:cubicBezTo>
                    <a:cubicBezTo>
                      <a:pt x="815" y="11259"/>
                      <a:pt x="939" y="10913"/>
                      <a:pt x="1087" y="10568"/>
                    </a:cubicBezTo>
                    <a:cubicBezTo>
                      <a:pt x="1210" y="10197"/>
                      <a:pt x="1359" y="9852"/>
                      <a:pt x="1507" y="9506"/>
                    </a:cubicBezTo>
                    <a:cubicBezTo>
                      <a:pt x="1630" y="9160"/>
                      <a:pt x="1754" y="8815"/>
                      <a:pt x="1951" y="8469"/>
                    </a:cubicBezTo>
                    <a:cubicBezTo>
                      <a:pt x="2124" y="8123"/>
                      <a:pt x="2247" y="7778"/>
                      <a:pt x="2420" y="7457"/>
                    </a:cubicBezTo>
                    <a:cubicBezTo>
                      <a:pt x="2741" y="6766"/>
                      <a:pt x="3111" y="6124"/>
                      <a:pt x="3482" y="5457"/>
                    </a:cubicBezTo>
                    <a:cubicBezTo>
                      <a:pt x="3877" y="4815"/>
                      <a:pt x="4296" y="4198"/>
                      <a:pt x="4716" y="3581"/>
                    </a:cubicBezTo>
                    <a:cubicBezTo>
                      <a:pt x="5605" y="2346"/>
                      <a:pt x="6543" y="1186"/>
                      <a:pt x="7506" y="1"/>
                    </a:cubicBezTo>
                    <a:close/>
                  </a:path>
                </a:pathLst>
              </a:custGeom>
              <a:solidFill>
                <a:srgbClr val="FFF3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9"/>
              <p:cNvSpPr/>
              <p:nvPr/>
            </p:nvSpPr>
            <p:spPr>
              <a:xfrm>
                <a:off x="473900" y="3789175"/>
                <a:ext cx="72850" cy="269750"/>
              </a:xfrm>
              <a:custGeom>
                <a:avLst/>
                <a:gdLst/>
                <a:ahLst/>
                <a:cxnLst/>
                <a:rect l="l" t="t" r="r" b="b"/>
                <a:pathLst>
                  <a:path w="2914" h="10790" extrusionOk="0">
                    <a:moveTo>
                      <a:pt x="0" y="1"/>
                    </a:moveTo>
                    <a:lnTo>
                      <a:pt x="519" y="1285"/>
                    </a:lnTo>
                    <a:cubicBezTo>
                      <a:pt x="716" y="1729"/>
                      <a:pt x="889" y="2174"/>
                      <a:pt x="1062" y="2593"/>
                    </a:cubicBezTo>
                    <a:cubicBezTo>
                      <a:pt x="1383" y="3482"/>
                      <a:pt x="1704" y="4346"/>
                      <a:pt x="1951" y="5260"/>
                    </a:cubicBezTo>
                    <a:cubicBezTo>
                      <a:pt x="2222" y="6148"/>
                      <a:pt x="2420" y="7062"/>
                      <a:pt x="2568" y="8000"/>
                    </a:cubicBezTo>
                    <a:cubicBezTo>
                      <a:pt x="2642" y="8445"/>
                      <a:pt x="2716" y="8914"/>
                      <a:pt x="2765" y="9383"/>
                    </a:cubicBezTo>
                    <a:lnTo>
                      <a:pt x="2815" y="10074"/>
                    </a:lnTo>
                    <a:cubicBezTo>
                      <a:pt x="2839" y="10321"/>
                      <a:pt x="2864" y="10543"/>
                      <a:pt x="2889" y="10790"/>
                    </a:cubicBezTo>
                    <a:cubicBezTo>
                      <a:pt x="2913" y="10321"/>
                      <a:pt x="2913" y="9827"/>
                      <a:pt x="2913" y="9358"/>
                    </a:cubicBezTo>
                    <a:cubicBezTo>
                      <a:pt x="2889" y="8889"/>
                      <a:pt x="2864" y="8420"/>
                      <a:pt x="2815" y="7951"/>
                    </a:cubicBezTo>
                    <a:cubicBezTo>
                      <a:pt x="2716" y="7013"/>
                      <a:pt x="2518" y="6074"/>
                      <a:pt x="2272" y="5186"/>
                    </a:cubicBezTo>
                    <a:cubicBezTo>
                      <a:pt x="2000" y="4272"/>
                      <a:pt x="1679" y="3383"/>
                      <a:pt x="1284" y="2519"/>
                    </a:cubicBezTo>
                    <a:cubicBezTo>
                      <a:pt x="914" y="1655"/>
                      <a:pt x="469" y="816"/>
                      <a:pt x="0" y="1"/>
                    </a:cubicBezTo>
                    <a:close/>
                  </a:path>
                </a:pathLst>
              </a:custGeom>
              <a:solidFill>
                <a:srgbClr val="FFF3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9"/>
              <p:cNvSpPr/>
              <p:nvPr/>
            </p:nvSpPr>
            <p:spPr>
              <a:xfrm>
                <a:off x="824475" y="4397150"/>
                <a:ext cx="93850" cy="6112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2445" extrusionOk="0">
                    <a:moveTo>
                      <a:pt x="3753" y="1"/>
                    </a:moveTo>
                    <a:lnTo>
                      <a:pt x="3753" y="1"/>
                    </a:lnTo>
                    <a:cubicBezTo>
                      <a:pt x="3383" y="124"/>
                      <a:pt x="3037" y="247"/>
                      <a:pt x="2692" y="420"/>
                    </a:cubicBezTo>
                    <a:cubicBezTo>
                      <a:pt x="2346" y="568"/>
                      <a:pt x="2025" y="766"/>
                      <a:pt x="1704" y="963"/>
                    </a:cubicBezTo>
                    <a:cubicBezTo>
                      <a:pt x="1383" y="1161"/>
                      <a:pt x="1087" y="1383"/>
                      <a:pt x="791" y="1630"/>
                    </a:cubicBezTo>
                    <a:cubicBezTo>
                      <a:pt x="519" y="1877"/>
                      <a:pt x="247" y="2148"/>
                      <a:pt x="1" y="2445"/>
                    </a:cubicBezTo>
                    <a:cubicBezTo>
                      <a:pt x="321" y="2198"/>
                      <a:pt x="568" y="1976"/>
                      <a:pt x="889" y="1753"/>
                    </a:cubicBezTo>
                    <a:cubicBezTo>
                      <a:pt x="1186" y="1531"/>
                      <a:pt x="1482" y="1309"/>
                      <a:pt x="1803" y="1112"/>
                    </a:cubicBezTo>
                    <a:cubicBezTo>
                      <a:pt x="2124" y="914"/>
                      <a:pt x="2420" y="716"/>
                      <a:pt x="2766" y="544"/>
                    </a:cubicBezTo>
                    <a:cubicBezTo>
                      <a:pt x="3087" y="346"/>
                      <a:pt x="3408" y="173"/>
                      <a:pt x="37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9"/>
              <p:cNvSpPr/>
              <p:nvPr/>
            </p:nvSpPr>
            <p:spPr>
              <a:xfrm>
                <a:off x="881875" y="4404550"/>
                <a:ext cx="80275" cy="53725"/>
              </a:xfrm>
              <a:custGeom>
                <a:avLst/>
                <a:gdLst/>
                <a:ahLst/>
                <a:cxnLst/>
                <a:rect l="l" t="t" r="r" b="b"/>
                <a:pathLst>
                  <a:path w="3211" h="2149" extrusionOk="0">
                    <a:moveTo>
                      <a:pt x="3210" y="1"/>
                    </a:moveTo>
                    <a:lnTo>
                      <a:pt x="3210" y="1"/>
                    </a:lnTo>
                    <a:cubicBezTo>
                      <a:pt x="2914" y="124"/>
                      <a:pt x="2618" y="272"/>
                      <a:pt x="2346" y="445"/>
                    </a:cubicBezTo>
                    <a:cubicBezTo>
                      <a:pt x="2050" y="593"/>
                      <a:pt x="1778" y="766"/>
                      <a:pt x="1507" y="939"/>
                    </a:cubicBezTo>
                    <a:cubicBezTo>
                      <a:pt x="1260" y="1136"/>
                      <a:pt x="988" y="1309"/>
                      <a:pt x="741" y="1507"/>
                    </a:cubicBezTo>
                    <a:cubicBezTo>
                      <a:pt x="470" y="1704"/>
                      <a:pt x="247" y="1927"/>
                      <a:pt x="1" y="2149"/>
                    </a:cubicBezTo>
                    <a:cubicBezTo>
                      <a:pt x="297" y="1976"/>
                      <a:pt x="544" y="1803"/>
                      <a:pt x="815" y="1630"/>
                    </a:cubicBezTo>
                    <a:lnTo>
                      <a:pt x="1605" y="1087"/>
                    </a:lnTo>
                    <a:lnTo>
                      <a:pt x="2420" y="544"/>
                    </a:lnTo>
                    <a:cubicBezTo>
                      <a:pt x="2667" y="371"/>
                      <a:pt x="2939" y="198"/>
                      <a:pt x="32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9"/>
              <p:cNvSpPr/>
              <p:nvPr/>
            </p:nvSpPr>
            <p:spPr>
              <a:xfrm>
                <a:off x="607200" y="4382950"/>
                <a:ext cx="91375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3655" h="1655" extrusionOk="0">
                    <a:moveTo>
                      <a:pt x="3655" y="1"/>
                    </a:moveTo>
                    <a:lnTo>
                      <a:pt x="3655" y="1"/>
                    </a:lnTo>
                    <a:cubicBezTo>
                      <a:pt x="3309" y="75"/>
                      <a:pt x="2988" y="149"/>
                      <a:pt x="2667" y="248"/>
                    </a:cubicBezTo>
                    <a:cubicBezTo>
                      <a:pt x="2346" y="346"/>
                      <a:pt x="2025" y="445"/>
                      <a:pt x="1705" y="569"/>
                    </a:cubicBezTo>
                    <a:cubicBezTo>
                      <a:pt x="1408" y="692"/>
                      <a:pt x="1087" y="865"/>
                      <a:pt x="816" y="1038"/>
                    </a:cubicBezTo>
                    <a:cubicBezTo>
                      <a:pt x="519" y="1210"/>
                      <a:pt x="248" y="1408"/>
                      <a:pt x="1" y="1655"/>
                    </a:cubicBezTo>
                    <a:cubicBezTo>
                      <a:pt x="273" y="1482"/>
                      <a:pt x="569" y="1284"/>
                      <a:pt x="865" y="1136"/>
                    </a:cubicBezTo>
                    <a:cubicBezTo>
                      <a:pt x="1186" y="988"/>
                      <a:pt x="1482" y="865"/>
                      <a:pt x="1803" y="741"/>
                    </a:cubicBezTo>
                    <a:cubicBezTo>
                      <a:pt x="2100" y="618"/>
                      <a:pt x="2421" y="494"/>
                      <a:pt x="2717" y="371"/>
                    </a:cubicBezTo>
                    <a:cubicBezTo>
                      <a:pt x="3038" y="248"/>
                      <a:pt x="3334" y="124"/>
                      <a:pt x="36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9"/>
              <p:cNvSpPr/>
              <p:nvPr/>
            </p:nvSpPr>
            <p:spPr>
              <a:xfrm>
                <a:off x="648575" y="4400225"/>
                <a:ext cx="77175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3087" h="1656" extrusionOk="0">
                    <a:moveTo>
                      <a:pt x="3086" y="1"/>
                    </a:moveTo>
                    <a:lnTo>
                      <a:pt x="3086" y="1"/>
                    </a:lnTo>
                    <a:cubicBezTo>
                      <a:pt x="2790" y="50"/>
                      <a:pt x="2494" y="124"/>
                      <a:pt x="2222" y="223"/>
                    </a:cubicBezTo>
                    <a:cubicBezTo>
                      <a:pt x="1951" y="322"/>
                      <a:pt x="1679" y="445"/>
                      <a:pt x="1407" y="569"/>
                    </a:cubicBezTo>
                    <a:cubicBezTo>
                      <a:pt x="1136" y="717"/>
                      <a:pt x="889" y="865"/>
                      <a:pt x="667" y="1063"/>
                    </a:cubicBezTo>
                    <a:cubicBezTo>
                      <a:pt x="420" y="1235"/>
                      <a:pt x="198" y="1433"/>
                      <a:pt x="0" y="1655"/>
                    </a:cubicBezTo>
                    <a:cubicBezTo>
                      <a:pt x="247" y="1482"/>
                      <a:pt x="494" y="1309"/>
                      <a:pt x="741" y="1161"/>
                    </a:cubicBezTo>
                    <a:cubicBezTo>
                      <a:pt x="988" y="1013"/>
                      <a:pt x="1235" y="865"/>
                      <a:pt x="1481" y="742"/>
                    </a:cubicBezTo>
                    <a:cubicBezTo>
                      <a:pt x="1753" y="593"/>
                      <a:pt x="2000" y="470"/>
                      <a:pt x="2272" y="347"/>
                    </a:cubicBezTo>
                    <a:cubicBezTo>
                      <a:pt x="2543" y="223"/>
                      <a:pt x="2815" y="124"/>
                      <a:pt x="30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9"/>
              <p:cNvSpPr/>
              <p:nvPr/>
            </p:nvSpPr>
            <p:spPr>
              <a:xfrm>
                <a:off x="567700" y="4296550"/>
                <a:ext cx="69775" cy="82100"/>
              </a:xfrm>
              <a:custGeom>
                <a:avLst/>
                <a:gdLst/>
                <a:ahLst/>
                <a:cxnLst/>
                <a:rect l="l" t="t" r="r" b="b"/>
                <a:pathLst>
                  <a:path w="2791" h="3284" extrusionOk="0">
                    <a:moveTo>
                      <a:pt x="2791" y="0"/>
                    </a:moveTo>
                    <a:cubicBezTo>
                      <a:pt x="2519" y="247"/>
                      <a:pt x="2272" y="519"/>
                      <a:pt x="2025" y="766"/>
                    </a:cubicBezTo>
                    <a:cubicBezTo>
                      <a:pt x="1779" y="1037"/>
                      <a:pt x="1556" y="1309"/>
                      <a:pt x="1309" y="1580"/>
                    </a:cubicBezTo>
                    <a:cubicBezTo>
                      <a:pt x="1087" y="1852"/>
                      <a:pt x="865" y="2123"/>
                      <a:pt x="643" y="2420"/>
                    </a:cubicBezTo>
                    <a:cubicBezTo>
                      <a:pt x="421" y="2691"/>
                      <a:pt x="198" y="2963"/>
                      <a:pt x="1" y="3284"/>
                    </a:cubicBezTo>
                    <a:cubicBezTo>
                      <a:pt x="248" y="3012"/>
                      <a:pt x="495" y="2765"/>
                      <a:pt x="742" y="2494"/>
                    </a:cubicBezTo>
                    <a:cubicBezTo>
                      <a:pt x="988" y="2247"/>
                      <a:pt x="1235" y="1975"/>
                      <a:pt x="1458" y="1679"/>
                    </a:cubicBezTo>
                    <a:cubicBezTo>
                      <a:pt x="1680" y="1407"/>
                      <a:pt x="1902" y="1136"/>
                      <a:pt x="2149" y="864"/>
                    </a:cubicBezTo>
                    <a:cubicBezTo>
                      <a:pt x="2371" y="568"/>
                      <a:pt x="2569" y="296"/>
                      <a:pt x="2791" y="0"/>
                    </a:cubicBezTo>
                    <a:close/>
                  </a:path>
                </a:pathLst>
              </a:custGeom>
              <a:solidFill>
                <a:srgbClr val="B7A5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9"/>
              <p:cNvSpPr/>
              <p:nvPr/>
            </p:nvSpPr>
            <p:spPr>
              <a:xfrm>
                <a:off x="627575" y="4307650"/>
                <a:ext cx="54350" cy="69150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2766" extrusionOk="0">
                    <a:moveTo>
                      <a:pt x="2173" y="1"/>
                    </a:moveTo>
                    <a:lnTo>
                      <a:pt x="2173" y="1"/>
                    </a:lnTo>
                    <a:cubicBezTo>
                      <a:pt x="1976" y="198"/>
                      <a:pt x="1778" y="420"/>
                      <a:pt x="1581" y="643"/>
                    </a:cubicBezTo>
                    <a:cubicBezTo>
                      <a:pt x="1383" y="865"/>
                      <a:pt x="1210" y="1087"/>
                      <a:pt x="1013" y="1334"/>
                    </a:cubicBezTo>
                    <a:cubicBezTo>
                      <a:pt x="840" y="1556"/>
                      <a:pt x="667" y="1778"/>
                      <a:pt x="495" y="2025"/>
                    </a:cubicBezTo>
                    <a:cubicBezTo>
                      <a:pt x="297" y="2272"/>
                      <a:pt x="149" y="2519"/>
                      <a:pt x="1" y="2766"/>
                    </a:cubicBezTo>
                    <a:cubicBezTo>
                      <a:pt x="198" y="2568"/>
                      <a:pt x="396" y="2346"/>
                      <a:pt x="593" y="2124"/>
                    </a:cubicBezTo>
                    <a:cubicBezTo>
                      <a:pt x="791" y="1902"/>
                      <a:pt x="988" y="1679"/>
                      <a:pt x="1161" y="1433"/>
                    </a:cubicBezTo>
                    <a:cubicBezTo>
                      <a:pt x="1334" y="1210"/>
                      <a:pt x="1507" y="963"/>
                      <a:pt x="1680" y="741"/>
                    </a:cubicBezTo>
                    <a:cubicBezTo>
                      <a:pt x="1877" y="494"/>
                      <a:pt x="2025" y="248"/>
                      <a:pt x="2173" y="1"/>
                    </a:cubicBezTo>
                    <a:close/>
                  </a:path>
                </a:pathLst>
              </a:custGeom>
              <a:solidFill>
                <a:srgbClr val="B7A5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9"/>
              <p:cNvSpPr/>
              <p:nvPr/>
            </p:nvSpPr>
            <p:spPr>
              <a:xfrm>
                <a:off x="835575" y="3530475"/>
                <a:ext cx="26575" cy="74175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2967" extrusionOk="0">
                    <a:moveTo>
                      <a:pt x="93" y="0"/>
                    </a:moveTo>
                    <a:cubicBezTo>
                      <a:pt x="64" y="0"/>
                      <a:pt x="32" y="8"/>
                      <a:pt x="1" y="29"/>
                    </a:cubicBezTo>
                    <a:cubicBezTo>
                      <a:pt x="21" y="22"/>
                      <a:pt x="40" y="19"/>
                      <a:pt x="59" y="19"/>
                    </a:cubicBezTo>
                    <a:cubicBezTo>
                      <a:pt x="176" y="19"/>
                      <a:pt x="258" y="141"/>
                      <a:pt x="322" y="226"/>
                    </a:cubicBezTo>
                    <a:cubicBezTo>
                      <a:pt x="371" y="350"/>
                      <a:pt x="421" y="473"/>
                      <a:pt x="470" y="597"/>
                    </a:cubicBezTo>
                    <a:cubicBezTo>
                      <a:pt x="569" y="868"/>
                      <a:pt x="643" y="1115"/>
                      <a:pt x="717" y="1362"/>
                    </a:cubicBezTo>
                    <a:cubicBezTo>
                      <a:pt x="791" y="1634"/>
                      <a:pt x="840" y="1905"/>
                      <a:pt x="914" y="2152"/>
                    </a:cubicBezTo>
                    <a:cubicBezTo>
                      <a:pt x="964" y="2424"/>
                      <a:pt x="988" y="2695"/>
                      <a:pt x="1038" y="2967"/>
                    </a:cubicBezTo>
                    <a:cubicBezTo>
                      <a:pt x="1063" y="2695"/>
                      <a:pt x="1063" y="2424"/>
                      <a:pt x="1038" y="2152"/>
                    </a:cubicBezTo>
                    <a:cubicBezTo>
                      <a:pt x="1013" y="1856"/>
                      <a:pt x="964" y="1584"/>
                      <a:pt x="890" y="1337"/>
                    </a:cubicBezTo>
                    <a:cubicBezTo>
                      <a:pt x="791" y="1066"/>
                      <a:pt x="692" y="794"/>
                      <a:pt x="569" y="547"/>
                    </a:cubicBezTo>
                    <a:cubicBezTo>
                      <a:pt x="495" y="424"/>
                      <a:pt x="445" y="301"/>
                      <a:pt x="371" y="177"/>
                    </a:cubicBezTo>
                    <a:cubicBezTo>
                      <a:pt x="322" y="128"/>
                      <a:pt x="272" y="78"/>
                      <a:pt x="198" y="29"/>
                    </a:cubicBezTo>
                    <a:cubicBezTo>
                      <a:pt x="170" y="15"/>
                      <a:pt x="133" y="0"/>
                      <a:pt x="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9"/>
              <p:cNvSpPr/>
              <p:nvPr/>
            </p:nvSpPr>
            <p:spPr>
              <a:xfrm>
                <a:off x="859650" y="3525625"/>
                <a:ext cx="17325" cy="6607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4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75" y="223"/>
                      <a:pt x="174" y="420"/>
                      <a:pt x="223" y="643"/>
                    </a:cubicBezTo>
                    <a:cubicBezTo>
                      <a:pt x="297" y="865"/>
                      <a:pt x="371" y="1087"/>
                      <a:pt x="420" y="1285"/>
                    </a:cubicBezTo>
                    <a:cubicBezTo>
                      <a:pt x="470" y="1507"/>
                      <a:pt x="519" y="1729"/>
                      <a:pt x="544" y="1951"/>
                    </a:cubicBezTo>
                    <a:cubicBezTo>
                      <a:pt x="569" y="2173"/>
                      <a:pt x="593" y="2420"/>
                      <a:pt x="618" y="2642"/>
                    </a:cubicBezTo>
                    <a:cubicBezTo>
                      <a:pt x="667" y="2420"/>
                      <a:pt x="692" y="2173"/>
                      <a:pt x="667" y="1951"/>
                    </a:cubicBezTo>
                    <a:cubicBezTo>
                      <a:pt x="667" y="1482"/>
                      <a:pt x="569" y="1013"/>
                      <a:pt x="371" y="593"/>
                    </a:cubicBezTo>
                    <a:cubicBezTo>
                      <a:pt x="272" y="371"/>
                      <a:pt x="149" y="174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9"/>
              <p:cNvSpPr/>
              <p:nvPr/>
            </p:nvSpPr>
            <p:spPr>
              <a:xfrm>
                <a:off x="876325" y="3525625"/>
                <a:ext cx="12375" cy="38300"/>
              </a:xfrm>
              <a:custGeom>
                <a:avLst/>
                <a:gdLst/>
                <a:ahLst/>
                <a:cxnLst/>
                <a:rect l="l" t="t" r="r" b="b"/>
                <a:pathLst>
                  <a:path w="495" h="153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74" y="124"/>
                      <a:pt x="124" y="223"/>
                      <a:pt x="149" y="371"/>
                    </a:cubicBezTo>
                    <a:cubicBezTo>
                      <a:pt x="198" y="495"/>
                      <a:pt x="223" y="618"/>
                      <a:pt x="272" y="741"/>
                    </a:cubicBezTo>
                    <a:cubicBezTo>
                      <a:pt x="297" y="865"/>
                      <a:pt x="321" y="988"/>
                      <a:pt x="346" y="1112"/>
                    </a:cubicBezTo>
                    <a:cubicBezTo>
                      <a:pt x="371" y="1260"/>
                      <a:pt x="371" y="1383"/>
                      <a:pt x="371" y="1531"/>
                    </a:cubicBezTo>
                    <a:cubicBezTo>
                      <a:pt x="445" y="1408"/>
                      <a:pt x="469" y="1260"/>
                      <a:pt x="469" y="1112"/>
                    </a:cubicBezTo>
                    <a:cubicBezTo>
                      <a:pt x="494" y="988"/>
                      <a:pt x="469" y="840"/>
                      <a:pt x="445" y="692"/>
                    </a:cubicBezTo>
                    <a:cubicBezTo>
                      <a:pt x="395" y="569"/>
                      <a:pt x="346" y="420"/>
                      <a:pt x="272" y="297"/>
                    </a:cubicBezTo>
                    <a:cubicBezTo>
                      <a:pt x="198" y="174"/>
                      <a:pt x="124" y="75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9"/>
              <p:cNvSpPr/>
              <p:nvPr/>
            </p:nvSpPr>
            <p:spPr>
              <a:xfrm>
                <a:off x="689925" y="3593525"/>
                <a:ext cx="8650" cy="101250"/>
              </a:xfrm>
              <a:custGeom>
                <a:avLst/>
                <a:gdLst/>
                <a:ahLst/>
                <a:cxnLst/>
                <a:rect l="l" t="t" r="r" b="b"/>
                <a:pathLst>
                  <a:path w="346" h="4050" extrusionOk="0">
                    <a:moveTo>
                      <a:pt x="173" y="1"/>
                    </a:moveTo>
                    <a:cubicBezTo>
                      <a:pt x="99" y="346"/>
                      <a:pt x="50" y="667"/>
                      <a:pt x="25" y="1013"/>
                    </a:cubicBezTo>
                    <a:cubicBezTo>
                      <a:pt x="0" y="1358"/>
                      <a:pt x="0" y="1704"/>
                      <a:pt x="25" y="2050"/>
                    </a:cubicBezTo>
                    <a:cubicBezTo>
                      <a:pt x="25" y="2395"/>
                      <a:pt x="74" y="2716"/>
                      <a:pt x="124" y="3062"/>
                    </a:cubicBezTo>
                    <a:cubicBezTo>
                      <a:pt x="173" y="3408"/>
                      <a:pt x="247" y="3729"/>
                      <a:pt x="346" y="4050"/>
                    </a:cubicBezTo>
                    <a:cubicBezTo>
                      <a:pt x="321" y="3704"/>
                      <a:pt x="272" y="3383"/>
                      <a:pt x="247" y="3037"/>
                    </a:cubicBezTo>
                    <a:cubicBezTo>
                      <a:pt x="223" y="2716"/>
                      <a:pt x="223" y="2371"/>
                      <a:pt x="198" y="2025"/>
                    </a:cubicBezTo>
                    <a:cubicBezTo>
                      <a:pt x="173" y="1704"/>
                      <a:pt x="173" y="1358"/>
                      <a:pt x="173" y="1013"/>
                    </a:cubicBezTo>
                    <a:lnTo>
                      <a:pt x="1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39"/>
              <p:cNvSpPr/>
              <p:nvPr/>
            </p:nvSpPr>
            <p:spPr>
              <a:xfrm>
                <a:off x="672650" y="3612650"/>
                <a:ext cx="4950" cy="69775"/>
              </a:xfrm>
              <a:custGeom>
                <a:avLst/>
                <a:gdLst/>
                <a:ahLst/>
                <a:cxnLst/>
                <a:rect l="l" t="t" r="r" b="b"/>
                <a:pathLst>
                  <a:path w="198" h="2791" extrusionOk="0">
                    <a:moveTo>
                      <a:pt x="99" y="1"/>
                    </a:moveTo>
                    <a:cubicBezTo>
                      <a:pt x="49" y="223"/>
                      <a:pt x="25" y="470"/>
                      <a:pt x="0" y="692"/>
                    </a:cubicBezTo>
                    <a:cubicBezTo>
                      <a:pt x="0" y="939"/>
                      <a:pt x="0" y="1161"/>
                      <a:pt x="0" y="1408"/>
                    </a:cubicBezTo>
                    <a:cubicBezTo>
                      <a:pt x="25" y="1630"/>
                      <a:pt x="25" y="1877"/>
                      <a:pt x="74" y="2099"/>
                    </a:cubicBezTo>
                    <a:cubicBezTo>
                      <a:pt x="99" y="2322"/>
                      <a:pt x="123" y="2569"/>
                      <a:pt x="198" y="2791"/>
                    </a:cubicBezTo>
                    <a:lnTo>
                      <a:pt x="198" y="2099"/>
                    </a:lnTo>
                    <a:cubicBezTo>
                      <a:pt x="198" y="1853"/>
                      <a:pt x="198" y="1630"/>
                      <a:pt x="198" y="1383"/>
                    </a:cubicBezTo>
                    <a:cubicBezTo>
                      <a:pt x="173" y="1161"/>
                      <a:pt x="173" y="939"/>
                      <a:pt x="148" y="692"/>
                    </a:cubicBezTo>
                    <a:cubicBezTo>
                      <a:pt x="148" y="470"/>
                      <a:pt x="148" y="248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39"/>
              <p:cNvSpPr/>
              <p:nvPr/>
            </p:nvSpPr>
            <p:spPr>
              <a:xfrm>
                <a:off x="655350" y="3615125"/>
                <a:ext cx="7450" cy="734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939" extrusionOk="0">
                    <a:moveTo>
                      <a:pt x="198" y="1"/>
                    </a:moveTo>
                    <a:cubicBezTo>
                      <a:pt x="124" y="223"/>
                      <a:pt x="75" y="470"/>
                      <a:pt x="50" y="717"/>
                    </a:cubicBezTo>
                    <a:cubicBezTo>
                      <a:pt x="1" y="1210"/>
                      <a:pt x="25" y="1729"/>
                      <a:pt x="99" y="2223"/>
                    </a:cubicBezTo>
                    <a:cubicBezTo>
                      <a:pt x="149" y="2470"/>
                      <a:pt x="198" y="2692"/>
                      <a:pt x="297" y="2939"/>
                    </a:cubicBezTo>
                    <a:lnTo>
                      <a:pt x="248" y="2198"/>
                    </a:lnTo>
                    <a:cubicBezTo>
                      <a:pt x="223" y="1951"/>
                      <a:pt x="198" y="1704"/>
                      <a:pt x="198" y="1457"/>
                    </a:cubicBezTo>
                    <a:lnTo>
                      <a:pt x="198" y="717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39"/>
              <p:cNvSpPr/>
              <p:nvPr/>
            </p:nvSpPr>
            <p:spPr>
              <a:xfrm>
                <a:off x="868925" y="3724375"/>
                <a:ext cx="13600" cy="71625"/>
              </a:xfrm>
              <a:custGeom>
                <a:avLst/>
                <a:gdLst/>
                <a:ahLst/>
                <a:cxnLst/>
                <a:rect l="l" t="t" r="r" b="b"/>
                <a:pathLst>
                  <a:path w="544" h="2865" extrusionOk="0">
                    <a:moveTo>
                      <a:pt x="543" y="1"/>
                    </a:moveTo>
                    <a:lnTo>
                      <a:pt x="272" y="1433"/>
                    </a:lnTo>
                    <a:lnTo>
                      <a:pt x="0" y="2865"/>
                    </a:lnTo>
                    <a:cubicBezTo>
                      <a:pt x="99" y="2642"/>
                      <a:pt x="198" y="2420"/>
                      <a:pt x="272" y="2198"/>
                    </a:cubicBezTo>
                    <a:cubicBezTo>
                      <a:pt x="346" y="1951"/>
                      <a:pt x="395" y="1704"/>
                      <a:pt x="445" y="1482"/>
                    </a:cubicBezTo>
                    <a:cubicBezTo>
                      <a:pt x="494" y="1235"/>
                      <a:pt x="519" y="988"/>
                      <a:pt x="543" y="741"/>
                    </a:cubicBezTo>
                    <a:cubicBezTo>
                      <a:pt x="543" y="494"/>
                      <a:pt x="543" y="247"/>
                      <a:pt x="5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39"/>
              <p:cNvSpPr/>
              <p:nvPr/>
            </p:nvSpPr>
            <p:spPr>
              <a:xfrm>
                <a:off x="876325" y="3728700"/>
                <a:ext cx="25950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1038" h="3630" extrusionOk="0">
                    <a:moveTo>
                      <a:pt x="1013" y="0"/>
                    </a:moveTo>
                    <a:cubicBezTo>
                      <a:pt x="963" y="321"/>
                      <a:pt x="963" y="618"/>
                      <a:pt x="889" y="939"/>
                    </a:cubicBezTo>
                    <a:cubicBezTo>
                      <a:pt x="840" y="1235"/>
                      <a:pt x="766" y="1556"/>
                      <a:pt x="667" y="1852"/>
                    </a:cubicBezTo>
                    <a:cubicBezTo>
                      <a:pt x="568" y="2173"/>
                      <a:pt x="469" y="2469"/>
                      <a:pt x="371" y="2766"/>
                    </a:cubicBezTo>
                    <a:cubicBezTo>
                      <a:pt x="247" y="3062"/>
                      <a:pt x="124" y="3333"/>
                      <a:pt x="0" y="3630"/>
                    </a:cubicBezTo>
                    <a:cubicBezTo>
                      <a:pt x="198" y="3383"/>
                      <a:pt x="346" y="3087"/>
                      <a:pt x="494" y="2815"/>
                    </a:cubicBezTo>
                    <a:cubicBezTo>
                      <a:pt x="618" y="2519"/>
                      <a:pt x="741" y="2222"/>
                      <a:pt x="840" y="1901"/>
                    </a:cubicBezTo>
                    <a:cubicBezTo>
                      <a:pt x="914" y="1605"/>
                      <a:pt x="988" y="1284"/>
                      <a:pt x="1013" y="963"/>
                    </a:cubicBezTo>
                    <a:cubicBezTo>
                      <a:pt x="1037" y="642"/>
                      <a:pt x="1037" y="321"/>
                      <a:pt x="10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39"/>
              <p:cNvSpPr/>
              <p:nvPr/>
            </p:nvSpPr>
            <p:spPr>
              <a:xfrm>
                <a:off x="896700" y="3733025"/>
                <a:ext cx="28400" cy="82100"/>
              </a:xfrm>
              <a:custGeom>
                <a:avLst/>
                <a:gdLst/>
                <a:ahLst/>
                <a:cxnLst/>
                <a:rect l="l" t="t" r="r" b="b"/>
                <a:pathLst>
                  <a:path w="1136" h="3284" extrusionOk="0">
                    <a:moveTo>
                      <a:pt x="1037" y="0"/>
                    </a:moveTo>
                    <a:cubicBezTo>
                      <a:pt x="1086" y="272"/>
                      <a:pt x="1037" y="568"/>
                      <a:pt x="914" y="815"/>
                    </a:cubicBezTo>
                    <a:cubicBezTo>
                      <a:pt x="790" y="1087"/>
                      <a:pt x="667" y="1358"/>
                      <a:pt x="568" y="1630"/>
                    </a:cubicBezTo>
                    <a:cubicBezTo>
                      <a:pt x="445" y="1901"/>
                      <a:pt x="346" y="2173"/>
                      <a:pt x="247" y="2444"/>
                    </a:cubicBezTo>
                    <a:cubicBezTo>
                      <a:pt x="173" y="2716"/>
                      <a:pt x="74" y="3012"/>
                      <a:pt x="0" y="3284"/>
                    </a:cubicBezTo>
                    <a:cubicBezTo>
                      <a:pt x="148" y="3037"/>
                      <a:pt x="247" y="2765"/>
                      <a:pt x="370" y="2494"/>
                    </a:cubicBezTo>
                    <a:cubicBezTo>
                      <a:pt x="494" y="2222"/>
                      <a:pt x="617" y="1951"/>
                      <a:pt x="716" y="1679"/>
                    </a:cubicBezTo>
                    <a:cubicBezTo>
                      <a:pt x="840" y="1408"/>
                      <a:pt x="938" y="1136"/>
                      <a:pt x="1037" y="864"/>
                    </a:cubicBezTo>
                    <a:cubicBezTo>
                      <a:pt x="1086" y="716"/>
                      <a:pt x="1111" y="568"/>
                      <a:pt x="1136" y="420"/>
                    </a:cubicBezTo>
                    <a:cubicBezTo>
                      <a:pt x="1136" y="272"/>
                      <a:pt x="1111" y="124"/>
                      <a:pt x="10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39"/>
              <p:cNvSpPr/>
              <p:nvPr/>
            </p:nvSpPr>
            <p:spPr>
              <a:xfrm>
                <a:off x="712750" y="3787950"/>
                <a:ext cx="9300" cy="82125"/>
              </a:xfrm>
              <a:custGeom>
                <a:avLst/>
                <a:gdLst/>
                <a:ahLst/>
                <a:cxnLst/>
                <a:rect l="l" t="t" r="r" b="b"/>
                <a:pathLst>
                  <a:path w="372" h="3285" extrusionOk="0">
                    <a:moveTo>
                      <a:pt x="1" y="1"/>
                    </a:moveTo>
                    <a:cubicBezTo>
                      <a:pt x="1" y="272"/>
                      <a:pt x="1" y="544"/>
                      <a:pt x="25" y="815"/>
                    </a:cubicBezTo>
                    <a:cubicBezTo>
                      <a:pt x="25" y="1112"/>
                      <a:pt x="50" y="1383"/>
                      <a:pt x="100" y="1655"/>
                    </a:cubicBezTo>
                    <a:cubicBezTo>
                      <a:pt x="124" y="1926"/>
                      <a:pt x="149" y="2198"/>
                      <a:pt x="198" y="2469"/>
                    </a:cubicBezTo>
                    <a:cubicBezTo>
                      <a:pt x="248" y="2741"/>
                      <a:pt x="297" y="3013"/>
                      <a:pt x="346" y="3284"/>
                    </a:cubicBezTo>
                    <a:cubicBezTo>
                      <a:pt x="371" y="3013"/>
                      <a:pt x="346" y="2716"/>
                      <a:pt x="322" y="2445"/>
                    </a:cubicBezTo>
                    <a:cubicBezTo>
                      <a:pt x="322" y="2173"/>
                      <a:pt x="297" y="1902"/>
                      <a:pt x="272" y="1630"/>
                    </a:cubicBezTo>
                    <a:cubicBezTo>
                      <a:pt x="223" y="1358"/>
                      <a:pt x="198" y="1087"/>
                      <a:pt x="149" y="815"/>
                    </a:cubicBezTo>
                    <a:cubicBezTo>
                      <a:pt x="100" y="544"/>
                      <a:pt x="75" y="272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39"/>
              <p:cNvSpPr/>
              <p:nvPr/>
            </p:nvSpPr>
            <p:spPr>
              <a:xfrm>
                <a:off x="693625" y="3813250"/>
                <a:ext cx="15450" cy="61750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70" extrusionOk="0">
                    <a:moveTo>
                      <a:pt x="0" y="1"/>
                    </a:moveTo>
                    <a:cubicBezTo>
                      <a:pt x="0" y="223"/>
                      <a:pt x="0" y="445"/>
                      <a:pt x="50" y="667"/>
                    </a:cubicBezTo>
                    <a:cubicBezTo>
                      <a:pt x="75" y="865"/>
                      <a:pt x="99" y="1062"/>
                      <a:pt x="149" y="1285"/>
                    </a:cubicBezTo>
                    <a:cubicBezTo>
                      <a:pt x="198" y="1482"/>
                      <a:pt x="272" y="1680"/>
                      <a:pt x="346" y="1902"/>
                    </a:cubicBezTo>
                    <a:cubicBezTo>
                      <a:pt x="420" y="2099"/>
                      <a:pt x="519" y="2272"/>
                      <a:pt x="618" y="2470"/>
                    </a:cubicBezTo>
                    <a:cubicBezTo>
                      <a:pt x="593" y="2247"/>
                      <a:pt x="519" y="2050"/>
                      <a:pt x="470" y="1852"/>
                    </a:cubicBezTo>
                    <a:lnTo>
                      <a:pt x="321" y="1235"/>
                    </a:lnTo>
                    <a:lnTo>
                      <a:pt x="173" y="618"/>
                    </a:lnTo>
                    <a:cubicBezTo>
                      <a:pt x="124" y="396"/>
                      <a:pt x="75" y="19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39"/>
              <p:cNvSpPr/>
              <p:nvPr/>
            </p:nvSpPr>
            <p:spPr>
              <a:xfrm>
                <a:off x="674500" y="3807075"/>
                <a:ext cx="15450" cy="67300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69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" y="223"/>
                      <a:pt x="49" y="470"/>
                      <a:pt x="99" y="692"/>
                    </a:cubicBezTo>
                    <a:cubicBezTo>
                      <a:pt x="124" y="914"/>
                      <a:pt x="173" y="1137"/>
                      <a:pt x="222" y="1359"/>
                    </a:cubicBezTo>
                    <a:cubicBezTo>
                      <a:pt x="272" y="1581"/>
                      <a:pt x="321" y="1803"/>
                      <a:pt x="395" y="2025"/>
                    </a:cubicBezTo>
                    <a:cubicBezTo>
                      <a:pt x="469" y="2248"/>
                      <a:pt x="543" y="2470"/>
                      <a:pt x="617" y="2692"/>
                    </a:cubicBezTo>
                    <a:cubicBezTo>
                      <a:pt x="593" y="2445"/>
                      <a:pt x="568" y="2223"/>
                      <a:pt x="519" y="2001"/>
                    </a:cubicBezTo>
                    <a:cubicBezTo>
                      <a:pt x="494" y="1779"/>
                      <a:pt x="444" y="1532"/>
                      <a:pt x="395" y="1309"/>
                    </a:cubicBezTo>
                    <a:cubicBezTo>
                      <a:pt x="346" y="1087"/>
                      <a:pt x="296" y="865"/>
                      <a:pt x="222" y="643"/>
                    </a:cubicBezTo>
                    <a:cubicBezTo>
                      <a:pt x="148" y="421"/>
                      <a:pt x="74" y="19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39"/>
              <p:cNvSpPr/>
              <p:nvPr/>
            </p:nvSpPr>
            <p:spPr>
              <a:xfrm>
                <a:off x="713375" y="3979900"/>
                <a:ext cx="12375" cy="88300"/>
              </a:xfrm>
              <a:custGeom>
                <a:avLst/>
                <a:gdLst/>
                <a:ahLst/>
                <a:cxnLst/>
                <a:rect l="l" t="t" r="r" b="b"/>
                <a:pathLst>
                  <a:path w="495" h="3532" extrusionOk="0">
                    <a:moveTo>
                      <a:pt x="75" y="1"/>
                    </a:moveTo>
                    <a:cubicBezTo>
                      <a:pt x="25" y="297"/>
                      <a:pt x="0" y="593"/>
                      <a:pt x="25" y="890"/>
                    </a:cubicBezTo>
                    <a:cubicBezTo>
                      <a:pt x="0" y="1186"/>
                      <a:pt x="25" y="1482"/>
                      <a:pt x="75" y="1803"/>
                    </a:cubicBezTo>
                    <a:cubicBezTo>
                      <a:pt x="99" y="2099"/>
                      <a:pt x="149" y="2396"/>
                      <a:pt x="223" y="2667"/>
                    </a:cubicBezTo>
                    <a:cubicBezTo>
                      <a:pt x="297" y="2963"/>
                      <a:pt x="371" y="3260"/>
                      <a:pt x="494" y="3531"/>
                    </a:cubicBezTo>
                    <a:lnTo>
                      <a:pt x="346" y="2643"/>
                    </a:lnTo>
                    <a:cubicBezTo>
                      <a:pt x="321" y="2346"/>
                      <a:pt x="272" y="2075"/>
                      <a:pt x="247" y="1778"/>
                    </a:cubicBezTo>
                    <a:cubicBezTo>
                      <a:pt x="198" y="1482"/>
                      <a:pt x="173" y="1186"/>
                      <a:pt x="149" y="890"/>
                    </a:cubicBezTo>
                    <a:lnTo>
                      <a:pt x="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39"/>
              <p:cNvSpPr/>
              <p:nvPr/>
            </p:nvSpPr>
            <p:spPr>
              <a:xfrm>
                <a:off x="729425" y="4000900"/>
                <a:ext cx="15450" cy="69150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766" extrusionOk="0">
                    <a:moveTo>
                      <a:pt x="25" y="0"/>
                    </a:moveTo>
                    <a:cubicBezTo>
                      <a:pt x="0" y="222"/>
                      <a:pt x="25" y="469"/>
                      <a:pt x="50" y="716"/>
                    </a:cubicBezTo>
                    <a:cubicBezTo>
                      <a:pt x="74" y="938"/>
                      <a:pt x="124" y="1185"/>
                      <a:pt x="173" y="1407"/>
                    </a:cubicBezTo>
                    <a:cubicBezTo>
                      <a:pt x="223" y="1654"/>
                      <a:pt x="272" y="1877"/>
                      <a:pt x="346" y="2099"/>
                    </a:cubicBezTo>
                    <a:cubicBezTo>
                      <a:pt x="420" y="2346"/>
                      <a:pt x="519" y="2568"/>
                      <a:pt x="618" y="2765"/>
                    </a:cubicBezTo>
                    <a:cubicBezTo>
                      <a:pt x="593" y="2543"/>
                      <a:pt x="544" y="2321"/>
                      <a:pt x="494" y="2074"/>
                    </a:cubicBezTo>
                    <a:lnTo>
                      <a:pt x="346" y="1383"/>
                    </a:lnTo>
                    <a:lnTo>
                      <a:pt x="173" y="692"/>
                    </a:lnTo>
                    <a:cubicBezTo>
                      <a:pt x="124" y="469"/>
                      <a:pt x="74" y="222"/>
                      <a:pt x="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39"/>
              <p:cNvSpPr/>
              <p:nvPr/>
            </p:nvSpPr>
            <p:spPr>
              <a:xfrm>
                <a:off x="747325" y="3983600"/>
                <a:ext cx="6200" cy="679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717" extrusionOk="0">
                    <a:moveTo>
                      <a:pt x="74" y="1"/>
                    </a:moveTo>
                    <a:cubicBezTo>
                      <a:pt x="25" y="223"/>
                      <a:pt x="0" y="470"/>
                      <a:pt x="0" y="692"/>
                    </a:cubicBezTo>
                    <a:cubicBezTo>
                      <a:pt x="0" y="914"/>
                      <a:pt x="0" y="1137"/>
                      <a:pt x="0" y="1384"/>
                    </a:cubicBezTo>
                    <a:cubicBezTo>
                      <a:pt x="25" y="1606"/>
                      <a:pt x="50" y="1828"/>
                      <a:pt x="74" y="2050"/>
                    </a:cubicBezTo>
                    <a:cubicBezTo>
                      <a:pt x="124" y="2272"/>
                      <a:pt x="173" y="2495"/>
                      <a:pt x="247" y="2717"/>
                    </a:cubicBezTo>
                    <a:cubicBezTo>
                      <a:pt x="247" y="2495"/>
                      <a:pt x="223" y="2248"/>
                      <a:pt x="223" y="2025"/>
                    </a:cubicBezTo>
                    <a:lnTo>
                      <a:pt x="173" y="1359"/>
                    </a:lnTo>
                    <a:lnTo>
                      <a:pt x="124" y="692"/>
                    </a:lnTo>
                    <a:cubicBezTo>
                      <a:pt x="124" y="470"/>
                      <a:pt x="99" y="248"/>
                      <a:pt x="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39"/>
              <p:cNvSpPr/>
              <p:nvPr/>
            </p:nvSpPr>
            <p:spPr>
              <a:xfrm>
                <a:off x="829425" y="3996575"/>
                <a:ext cx="35200" cy="80250"/>
              </a:xfrm>
              <a:custGeom>
                <a:avLst/>
                <a:gdLst/>
                <a:ahLst/>
                <a:cxnLst/>
                <a:rect l="l" t="t" r="r" b="b"/>
                <a:pathLst>
                  <a:path w="1408" h="3210" extrusionOk="0">
                    <a:moveTo>
                      <a:pt x="1407" y="0"/>
                    </a:moveTo>
                    <a:lnTo>
                      <a:pt x="1407" y="0"/>
                    </a:lnTo>
                    <a:cubicBezTo>
                      <a:pt x="1358" y="272"/>
                      <a:pt x="1234" y="568"/>
                      <a:pt x="1136" y="840"/>
                    </a:cubicBezTo>
                    <a:cubicBezTo>
                      <a:pt x="1062" y="1111"/>
                      <a:pt x="938" y="1383"/>
                      <a:pt x="839" y="1655"/>
                    </a:cubicBezTo>
                    <a:cubicBezTo>
                      <a:pt x="716" y="1926"/>
                      <a:pt x="593" y="2173"/>
                      <a:pt x="444" y="2445"/>
                    </a:cubicBezTo>
                    <a:cubicBezTo>
                      <a:pt x="296" y="2691"/>
                      <a:pt x="148" y="2963"/>
                      <a:pt x="0" y="3210"/>
                    </a:cubicBezTo>
                    <a:cubicBezTo>
                      <a:pt x="198" y="2988"/>
                      <a:pt x="395" y="2766"/>
                      <a:pt x="568" y="2519"/>
                    </a:cubicBezTo>
                    <a:cubicBezTo>
                      <a:pt x="889" y="2025"/>
                      <a:pt x="1136" y="1457"/>
                      <a:pt x="1284" y="889"/>
                    </a:cubicBezTo>
                    <a:cubicBezTo>
                      <a:pt x="1358" y="593"/>
                      <a:pt x="1407" y="297"/>
                      <a:pt x="14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39"/>
              <p:cNvSpPr/>
              <p:nvPr/>
            </p:nvSpPr>
            <p:spPr>
              <a:xfrm>
                <a:off x="835575" y="4021875"/>
                <a:ext cx="40150" cy="64825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2593" extrusionOk="0">
                    <a:moveTo>
                      <a:pt x="1606" y="1"/>
                    </a:moveTo>
                    <a:lnTo>
                      <a:pt x="1606" y="1"/>
                    </a:lnTo>
                    <a:cubicBezTo>
                      <a:pt x="1507" y="248"/>
                      <a:pt x="1408" y="494"/>
                      <a:pt x="1309" y="741"/>
                    </a:cubicBezTo>
                    <a:cubicBezTo>
                      <a:pt x="1087" y="1186"/>
                      <a:pt x="816" y="1605"/>
                      <a:pt x="495" y="2000"/>
                    </a:cubicBezTo>
                    <a:cubicBezTo>
                      <a:pt x="347" y="2223"/>
                      <a:pt x="174" y="2420"/>
                      <a:pt x="1" y="2593"/>
                    </a:cubicBezTo>
                    <a:cubicBezTo>
                      <a:pt x="223" y="2470"/>
                      <a:pt x="445" y="2297"/>
                      <a:pt x="618" y="2099"/>
                    </a:cubicBezTo>
                    <a:cubicBezTo>
                      <a:pt x="791" y="1902"/>
                      <a:pt x="964" y="1704"/>
                      <a:pt x="1112" y="1482"/>
                    </a:cubicBezTo>
                    <a:cubicBezTo>
                      <a:pt x="1235" y="1260"/>
                      <a:pt x="1334" y="1013"/>
                      <a:pt x="1433" y="766"/>
                    </a:cubicBezTo>
                    <a:cubicBezTo>
                      <a:pt x="1507" y="519"/>
                      <a:pt x="1581" y="272"/>
                      <a:pt x="16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39"/>
              <p:cNvSpPr/>
              <p:nvPr/>
            </p:nvSpPr>
            <p:spPr>
              <a:xfrm>
                <a:off x="843600" y="4057675"/>
                <a:ext cx="37675" cy="48175"/>
              </a:xfrm>
              <a:custGeom>
                <a:avLst/>
                <a:gdLst/>
                <a:ahLst/>
                <a:cxnLst/>
                <a:rect l="l" t="t" r="r" b="b"/>
                <a:pathLst>
                  <a:path w="1507" h="1927" extrusionOk="0">
                    <a:moveTo>
                      <a:pt x="1482" y="1"/>
                    </a:moveTo>
                    <a:cubicBezTo>
                      <a:pt x="1309" y="840"/>
                      <a:pt x="766" y="1531"/>
                      <a:pt x="1" y="1926"/>
                    </a:cubicBezTo>
                    <a:cubicBezTo>
                      <a:pt x="223" y="1877"/>
                      <a:pt x="421" y="1803"/>
                      <a:pt x="618" y="1679"/>
                    </a:cubicBezTo>
                    <a:cubicBezTo>
                      <a:pt x="988" y="1433"/>
                      <a:pt x="1285" y="1062"/>
                      <a:pt x="1408" y="643"/>
                    </a:cubicBezTo>
                    <a:cubicBezTo>
                      <a:pt x="1482" y="445"/>
                      <a:pt x="1507" y="223"/>
                      <a:pt x="14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39"/>
              <p:cNvSpPr/>
              <p:nvPr/>
            </p:nvSpPr>
            <p:spPr>
              <a:xfrm>
                <a:off x="348600" y="3671925"/>
                <a:ext cx="7425" cy="9692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3877" extrusionOk="0">
                    <a:moveTo>
                      <a:pt x="297" y="0"/>
                    </a:moveTo>
                    <a:lnTo>
                      <a:pt x="297" y="0"/>
                    </a:lnTo>
                    <a:cubicBezTo>
                      <a:pt x="223" y="296"/>
                      <a:pt x="148" y="617"/>
                      <a:pt x="99" y="938"/>
                    </a:cubicBezTo>
                    <a:cubicBezTo>
                      <a:pt x="50" y="1259"/>
                      <a:pt x="0" y="1580"/>
                      <a:pt x="0" y="1926"/>
                    </a:cubicBezTo>
                    <a:lnTo>
                      <a:pt x="0" y="2889"/>
                    </a:lnTo>
                    <a:cubicBezTo>
                      <a:pt x="0" y="3234"/>
                      <a:pt x="25" y="3555"/>
                      <a:pt x="74" y="3876"/>
                    </a:cubicBezTo>
                    <a:cubicBezTo>
                      <a:pt x="99" y="3555"/>
                      <a:pt x="124" y="3210"/>
                      <a:pt x="148" y="2889"/>
                    </a:cubicBezTo>
                    <a:lnTo>
                      <a:pt x="198" y="1926"/>
                    </a:lnTo>
                    <a:lnTo>
                      <a:pt x="247" y="963"/>
                    </a:lnTo>
                    <a:cubicBezTo>
                      <a:pt x="272" y="642"/>
                      <a:pt x="297" y="321"/>
                      <a:pt x="2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39"/>
              <p:cNvSpPr/>
              <p:nvPr/>
            </p:nvSpPr>
            <p:spPr>
              <a:xfrm>
                <a:off x="366500" y="3703400"/>
                <a:ext cx="6200" cy="568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72" extrusionOk="0">
                    <a:moveTo>
                      <a:pt x="247" y="0"/>
                    </a:moveTo>
                    <a:lnTo>
                      <a:pt x="247" y="0"/>
                    </a:lnTo>
                    <a:cubicBezTo>
                      <a:pt x="198" y="173"/>
                      <a:pt x="124" y="346"/>
                      <a:pt x="99" y="543"/>
                    </a:cubicBezTo>
                    <a:cubicBezTo>
                      <a:pt x="74" y="741"/>
                      <a:pt x="50" y="914"/>
                      <a:pt x="25" y="1111"/>
                    </a:cubicBezTo>
                    <a:cubicBezTo>
                      <a:pt x="0" y="1309"/>
                      <a:pt x="0" y="1506"/>
                      <a:pt x="25" y="1704"/>
                    </a:cubicBezTo>
                    <a:cubicBezTo>
                      <a:pt x="50" y="1877"/>
                      <a:pt x="74" y="2074"/>
                      <a:pt x="124" y="2272"/>
                    </a:cubicBezTo>
                    <a:cubicBezTo>
                      <a:pt x="148" y="2074"/>
                      <a:pt x="173" y="1877"/>
                      <a:pt x="173" y="1679"/>
                    </a:cubicBezTo>
                    <a:lnTo>
                      <a:pt x="198" y="1136"/>
                    </a:lnTo>
                    <a:lnTo>
                      <a:pt x="223" y="568"/>
                    </a:lnTo>
                    <a:cubicBezTo>
                      <a:pt x="223" y="371"/>
                      <a:pt x="247" y="173"/>
                      <a:pt x="2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39"/>
              <p:cNvSpPr/>
              <p:nvPr/>
            </p:nvSpPr>
            <p:spPr>
              <a:xfrm>
                <a:off x="391800" y="3709575"/>
                <a:ext cx="4350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174" h="2124" extrusionOk="0">
                    <a:moveTo>
                      <a:pt x="124" y="0"/>
                    </a:moveTo>
                    <a:cubicBezTo>
                      <a:pt x="75" y="173"/>
                      <a:pt x="50" y="346"/>
                      <a:pt x="25" y="543"/>
                    </a:cubicBezTo>
                    <a:cubicBezTo>
                      <a:pt x="1" y="716"/>
                      <a:pt x="1" y="889"/>
                      <a:pt x="1" y="1062"/>
                    </a:cubicBezTo>
                    <a:lnTo>
                      <a:pt x="1" y="1580"/>
                    </a:lnTo>
                    <a:cubicBezTo>
                      <a:pt x="1" y="1753"/>
                      <a:pt x="25" y="1950"/>
                      <a:pt x="50" y="2123"/>
                    </a:cubicBezTo>
                    <a:cubicBezTo>
                      <a:pt x="75" y="1950"/>
                      <a:pt x="99" y="1778"/>
                      <a:pt x="124" y="1580"/>
                    </a:cubicBezTo>
                    <a:cubicBezTo>
                      <a:pt x="149" y="1407"/>
                      <a:pt x="173" y="1235"/>
                      <a:pt x="173" y="1062"/>
                    </a:cubicBezTo>
                    <a:lnTo>
                      <a:pt x="173" y="543"/>
                    </a:lnTo>
                    <a:cubicBezTo>
                      <a:pt x="173" y="346"/>
                      <a:pt x="149" y="173"/>
                      <a:pt x="12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39"/>
              <p:cNvSpPr/>
              <p:nvPr/>
            </p:nvSpPr>
            <p:spPr>
              <a:xfrm>
                <a:off x="373900" y="3868200"/>
                <a:ext cx="17300" cy="94450"/>
              </a:xfrm>
              <a:custGeom>
                <a:avLst/>
                <a:gdLst/>
                <a:ahLst/>
                <a:cxnLst/>
                <a:rect l="l" t="t" r="r" b="b"/>
                <a:pathLst>
                  <a:path w="692" h="3778" extrusionOk="0">
                    <a:moveTo>
                      <a:pt x="1" y="0"/>
                    </a:moveTo>
                    <a:cubicBezTo>
                      <a:pt x="1" y="321"/>
                      <a:pt x="1" y="642"/>
                      <a:pt x="25" y="938"/>
                    </a:cubicBezTo>
                    <a:cubicBezTo>
                      <a:pt x="50" y="1284"/>
                      <a:pt x="99" y="1605"/>
                      <a:pt x="149" y="1901"/>
                    </a:cubicBezTo>
                    <a:cubicBezTo>
                      <a:pt x="223" y="2222"/>
                      <a:pt x="297" y="2543"/>
                      <a:pt x="371" y="2864"/>
                    </a:cubicBezTo>
                    <a:cubicBezTo>
                      <a:pt x="470" y="3160"/>
                      <a:pt x="568" y="3481"/>
                      <a:pt x="692" y="3778"/>
                    </a:cubicBezTo>
                    <a:lnTo>
                      <a:pt x="494" y="2839"/>
                    </a:lnTo>
                    <a:lnTo>
                      <a:pt x="322" y="1901"/>
                    </a:lnTo>
                    <a:lnTo>
                      <a:pt x="173" y="93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39"/>
              <p:cNvSpPr/>
              <p:nvPr/>
            </p:nvSpPr>
            <p:spPr>
              <a:xfrm>
                <a:off x="395500" y="3880525"/>
                <a:ext cx="16700" cy="71625"/>
              </a:xfrm>
              <a:custGeom>
                <a:avLst/>
                <a:gdLst/>
                <a:ahLst/>
                <a:cxnLst/>
                <a:rect l="l" t="t" r="r" b="b"/>
                <a:pathLst>
                  <a:path w="668" h="2865" extrusionOk="0">
                    <a:moveTo>
                      <a:pt x="50" y="1"/>
                    </a:moveTo>
                    <a:cubicBezTo>
                      <a:pt x="25" y="248"/>
                      <a:pt x="1" y="495"/>
                      <a:pt x="25" y="742"/>
                    </a:cubicBezTo>
                    <a:cubicBezTo>
                      <a:pt x="25" y="988"/>
                      <a:pt x="75" y="1235"/>
                      <a:pt x="124" y="1482"/>
                    </a:cubicBezTo>
                    <a:cubicBezTo>
                      <a:pt x="174" y="1729"/>
                      <a:pt x="248" y="1976"/>
                      <a:pt x="322" y="2198"/>
                    </a:cubicBezTo>
                    <a:cubicBezTo>
                      <a:pt x="420" y="2420"/>
                      <a:pt x="519" y="2643"/>
                      <a:pt x="667" y="2865"/>
                    </a:cubicBezTo>
                    <a:cubicBezTo>
                      <a:pt x="593" y="2618"/>
                      <a:pt x="519" y="2396"/>
                      <a:pt x="445" y="2149"/>
                    </a:cubicBezTo>
                    <a:cubicBezTo>
                      <a:pt x="396" y="1927"/>
                      <a:pt x="346" y="1680"/>
                      <a:pt x="297" y="1458"/>
                    </a:cubicBezTo>
                    <a:cubicBezTo>
                      <a:pt x="248" y="1211"/>
                      <a:pt x="198" y="964"/>
                      <a:pt x="149" y="742"/>
                    </a:cubicBezTo>
                    <a:cubicBezTo>
                      <a:pt x="124" y="495"/>
                      <a:pt x="75" y="248"/>
                      <a:pt x="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39"/>
              <p:cNvSpPr/>
              <p:nvPr/>
            </p:nvSpPr>
            <p:spPr>
              <a:xfrm>
                <a:off x="420800" y="3889175"/>
                <a:ext cx="8050" cy="46325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853" extrusionOk="0">
                    <a:moveTo>
                      <a:pt x="50" y="1"/>
                    </a:moveTo>
                    <a:cubicBezTo>
                      <a:pt x="26" y="149"/>
                      <a:pt x="1" y="297"/>
                      <a:pt x="26" y="470"/>
                    </a:cubicBezTo>
                    <a:cubicBezTo>
                      <a:pt x="26" y="618"/>
                      <a:pt x="26" y="791"/>
                      <a:pt x="50" y="939"/>
                    </a:cubicBezTo>
                    <a:cubicBezTo>
                      <a:pt x="75" y="1087"/>
                      <a:pt x="100" y="1235"/>
                      <a:pt x="149" y="1408"/>
                    </a:cubicBezTo>
                    <a:cubicBezTo>
                      <a:pt x="198" y="1556"/>
                      <a:pt x="248" y="1704"/>
                      <a:pt x="322" y="1852"/>
                    </a:cubicBezTo>
                    <a:cubicBezTo>
                      <a:pt x="322" y="1679"/>
                      <a:pt x="297" y="1531"/>
                      <a:pt x="297" y="1383"/>
                    </a:cubicBezTo>
                    <a:cubicBezTo>
                      <a:pt x="273" y="1210"/>
                      <a:pt x="248" y="1062"/>
                      <a:pt x="223" y="914"/>
                    </a:cubicBezTo>
                    <a:cubicBezTo>
                      <a:pt x="198" y="766"/>
                      <a:pt x="174" y="593"/>
                      <a:pt x="149" y="445"/>
                    </a:cubicBezTo>
                    <a:cubicBezTo>
                      <a:pt x="124" y="297"/>
                      <a:pt x="100" y="149"/>
                      <a:pt x="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39"/>
              <p:cNvSpPr/>
              <p:nvPr/>
            </p:nvSpPr>
            <p:spPr>
              <a:xfrm>
                <a:off x="413400" y="4051500"/>
                <a:ext cx="17300" cy="62375"/>
              </a:xfrm>
              <a:custGeom>
                <a:avLst/>
                <a:gdLst/>
                <a:ahLst/>
                <a:cxnLst/>
                <a:rect l="l" t="t" r="r" b="b"/>
                <a:pathLst>
                  <a:path w="692" h="2495" extrusionOk="0">
                    <a:moveTo>
                      <a:pt x="1" y="1"/>
                    </a:moveTo>
                    <a:cubicBezTo>
                      <a:pt x="25" y="223"/>
                      <a:pt x="25" y="420"/>
                      <a:pt x="75" y="643"/>
                    </a:cubicBezTo>
                    <a:cubicBezTo>
                      <a:pt x="124" y="865"/>
                      <a:pt x="173" y="1087"/>
                      <a:pt x="223" y="1285"/>
                    </a:cubicBezTo>
                    <a:cubicBezTo>
                      <a:pt x="272" y="1482"/>
                      <a:pt x="346" y="1704"/>
                      <a:pt x="420" y="1902"/>
                    </a:cubicBezTo>
                    <a:cubicBezTo>
                      <a:pt x="494" y="2099"/>
                      <a:pt x="593" y="2321"/>
                      <a:pt x="692" y="2494"/>
                    </a:cubicBezTo>
                    <a:cubicBezTo>
                      <a:pt x="667" y="2297"/>
                      <a:pt x="593" y="2075"/>
                      <a:pt x="544" y="1852"/>
                    </a:cubicBezTo>
                    <a:cubicBezTo>
                      <a:pt x="494" y="1655"/>
                      <a:pt x="445" y="1433"/>
                      <a:pt x="396" y="1235"/>
                    </a:cubicBezTo>
                    <a:cubicBezTo>
                      <a:pt x="322" y="1038"/>
                      <a:pt x="272" y="815"/>
                      <a:pt x="198" y="618"/>
                    </a:cubicBezTo>
                    <a:cubicBezTo>
                      <a:pt x="149" y="420"/>
                      <a:pt x="75" y="198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39"/>
              <p:cNvSpPr/>
              <p:nvPr/>
            </p:nvSpPr>
            <p:spPr>
              <a:xfrm>
                <a:off x="438100" y="4057675"/>
                <a:ext cx="14225" cy="58675"/>
              </a:xfrm>
              <a:custGeom>
                <a:avLst/>
                <a:gdLst/>
                <a:ahLst/>
                <a:cxnLst/>
                <a:rect l="l" t="t" r="r" b="b"/>
                <a:pathLst>
                  <a:path w="569" h="2347" extrusionOk="0">
                    <a:moveTo>
                      <a:pt x="25" y="1"/>
                    </a:moveTo>
                    <a:cubicBezTo>
                      <a:pt x="0" y="198"/>
                      <a:pt x="25" y="396"/>
                      <a:pt x="25" y="593"/>
                    </a:cubicBezTo>
                    <a:cubicBezTo>
                      <a:pt x="50" y="815"/>
                      <a:pt x="74" y="1013"/>
                      <a:pt x="124" y="1210"/>
                    </a:cubicBezTo>
                    <a:cubicBezTo>
                      <a:pt x="173" y="1408"/>
                      <a:pt x="222" y="1605"/>
                      <a:pt x="296" y="1803"/>
                    </a:cubicBezTo>
                    <a:cubicBezTo>
                      <a:pt x="371" y="2000"/>
                      <a:pt x="445" y="2173"/>
                      <a:pt x="568" y="2346"/>
                    </a:cubicBezTo>
                    <a:cubicBezTo>
                      <a:pt x="519" y="2149"/>
                      <a:pt x="469" y="1951"/>
                      <a:pt x="420" y="1754"/>
                    </a:cubicBezTo>
                    <a:lnTo>
                      <a:pt x="296" y="1186"/>
                    </a:lnTo>
                    <a:lnTo>
                      <a:pt x="173" y="593"/>
                    </a:lnTo>
                    <a:cubicBezTo>
                      <a:pt x="124" y="396"/>
                      <a:pt x="74" y="198"/>
                      <a:pt x="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39"/>
              <p:cNvSpPr/>
              <p:nvPr/>
            </p:nvSpPr>
            <p:spPr>
              <a:xfrm>
                <a:off x="464025" y="4066325"/>
                <a:ext cx="5575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433" extrusionOk="0">
                    <a:moveTo>
                      <a:pt x="25" y="0"/>
                    </a:moveTo>
                    <a:cubicBezTo>
                      <a:pt x="25" y="99"/>
                      <a:pt x="0" y="222"/>
                      <a:pt x="0" y="346"/>
                    </a:cubicBezTo>
                    <a:cubicBezTo>
                      <a:pt x="0" y="469"/>
                      <a:pt x="25" y="593"/>
                      <a:pt x="25" y="716"/>
                    </a:cubicBezTo>
                    <a:cubicBezTo>
                      <a:pt x="50" y="840"/>
                      <a:pt x="74" y="963"/>
                      <a:pt x="99" y="1062"/>
                    </a:cubicBezTo>
                    <a:cubicBezTo>
                      <a:pt x="124" y="1185"/>
                      <a:pt x="148" y="1309"/>
                      <a:pt x="198" y="1432"/>
                    </a:cubicBezTo>
                    <a:cubicBezTo>
                      <a:pt x="222" y="1309"/>
                      <a:pt x="222" y="1185"/>
                      <a:pt x="222" y="1062"/>
                    </a:cubicBezTo>
                    <a:cubicBezTo>
                      <a:pt x="222" y="938"/>
                      <a:pt x="222" y="815"/>
                      <a:pt x="198" y="692"/>
                    </a:cubicBezTo>
                    <a:cubicBezTo>
                      <a:pt x="198" y="568"/>
                      <a:pt x="173" y="445"/>
                      <a:pt x="148" y="346"/>
                    </a:cubicBezTo>
                    <a:cubicBezTo>
                      <a:pt x="124" y="222"/>
                      <a:pt x="74" y="99"/>
                      <a:pt x="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39"/>
              <p:cNvSpPr/>
              <p:nvPr/>
            </p:nvSpPr>
            <p:spPr>
              <a:xfrm>
                <a:off x="399200" y="4188525"/>
                <a:ext cx="29050" cy="54950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2198" extrusionOk="0">
                    <a:moveTo>
                      <a:pt x="1161" y="1"/>
                    </a:moveTo>
                    <a:lnTo>
                      <a:pt x="1161" y="1"/>
                    </a:lnTo>
                    <a:cubicBezTo>
                      <a:pt x="1038" y="149"/>
                      <a:pt x="914" y="322"/>
                      <a:pt x="816" y="519"/>
                    </a:cubicBezTo>
                    <a:cubicBezTo>
                      <a:pt x="692" y="692"/>
                      <a:pt x="593" y="865"/>
                      <a:pt x="495" y="1062"/>
                    </a:cubicBezTo>
                    <a:cubicBezTo>
                      <a:pt x="421" y="1235"/>
                      <a:pt x="322" y="1408"/>
                      <a:pt x="223" y="1605"/>
                    </a:cubicBezTo>
                    <a:cubicBezTo>
                      <a:pt x="149" y="1803"/>
                      <a:pt x="50" y="2000"/>
                      <a:pt x="1" y="2198"/>
                    </a:cubicBezTo>
                    <a:cubicBezTo>
                      <a:pt x="124" y="2025"/>
                      <a:pt x="248" y="1852"/>
                      <a:pt x="346" y="1680"/>
                    </a:cubicBezTo>
                    <a:cubicBezTo>
                      <a:pt x="470" y="1507"/>
                      <a:pt x="569" y="1309"/>
                      <a:pt x="667" y="1136"/>
                    </a:cubicBezTo>
                    <a:cubicBezTo>
                      <a:pt x="766" y="939"/>
                      <a:pt x="840" y="766"/>
                      <a:pt x="939" y="569"/>
                    </a:cubicBezTo>
                    <a:cubicBezTo>
                      <a:pt x="1013" y="396"/>
                      <a:pt x="1112" y="198"/>
                      <a:pt x="11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39"/>
              <p:cNvSpPr/>
              <p:nvPr/>
            </p:nvSpPr>
            <p:spPr>
              <a:xfrm>
                <a:off x="378225" y="4197175"/>
                <a:ext cx="27175" cy="46925"/>
              </a:xfrm>
              <a:custGeom>
                <a:avLst/>
                <a:gdLst/>
                <a:ahLst/>
                <a:cxnLst/>
                <a:rect l="l" t="t" r="r" b="b"/>
                <a:pathLst>
                  <a:path w="1087" h="1877" extrusionOk="0">
                    <a:moveTo>
                      <a:pt x="1087" y="0"/>
                    </a:moveTo>
                    <a:lnTo>
                      <a:pt x="1087" y="0"/>
                    </a:lnTo>
                    <a:cubicBezTo>
                      <a:pt x="963" y="124"/>
                      <a:pt x="865" y="272"/>
                      <a:pt x="766" y="445"/>
                    </a:cubicBezTo>
                    <a:cubicBezTo>
                      <a:pt x="642" y="593"/>
                      <a:pt x="568" y="716"/>
                      <a:pt x="469" y="889"/>
                    </a:cubicBezTo>
                    <a:cubicBezTo>
                      <a:pt x="371" y="1062"/>
                      <a:pt x="297" y="1210"/>
                      <a:pt x="223" y="1358"/>
                    </a:cubicBezTo>
                    <a:cubicBezTo>
                      <a:pt x="124" y="1531"/>
                      <a:pt x="50" y="1704"/>
                      <a:pt x="0" y="1877"/>
                    </a:cubicBezTo>
                    <a:cubicBezTo>
                      <a:pt x="124" y="1729"/>
                      <a:pt x="223" y="1580"/>
                      <a:pt x="321" y="1432"/>
                    </a:cubicBezTo>
                    <a:cubicBezTo>
                      <a:pt x="445" y="1284"/>
                      <a:pt x="544" y="1161"/>
                      <a:pt x="618" y="988"/>
                    </a:cubicBezTo>
                    <a:cubicBezTo>
                      <a:pt x="716" y="815"/>
                      <a:pt x="790" y="667"/>
                      <a:pt x="889" y="519"/>
                    </a:cubicBezTo>
                    <a:cubicBezTo>
                      <a:pt x="963" y="346"/>
                      <a:pt x="1037" y="173"/>
                      <a:pt x="10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39"/>
              <p:cNvSpPr/>
              <p:nvPr/>
            </p:nvSpPr>
            <p:spPr>
              <a:xfrm>
                <a:off x="679425" y="4152125"/>
                <a:ext cx="29650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2124" extrusionOk="0">
                    <a:moveTo>
                      <a:pt x="1186" y="0"/>
                    </a:moveTo>
                    <a:lnTo>
                      <a:pt x="1186" y="0"/>
                    </a:lnTo>
                    <a:cubicBezTo>
                      <a:pt x="1013" y="148"/>
                      <a:pt x="889" y="296"/>
                      <a:pt x="741" y="469"/>
                    </a:cubicBezTo>
                    <a:cubicBezTo>
                      <a:pt x="643" y="642"/>
                      <a:pt x="544" y="815"/>
                      <a:pt x="445" y="988"/>
                    </a:cubicBezTo>
                    <a:cubicBezTo>
                      <a:pt x="346" y="1160"/>
                      <a:pt x="272" y="1358"/>
                      <a:pt x="198" y="1555"/>
                    </a:cubicBezTo>
                    <a:cubicBezTo>
                      <a:pt x="124" y="1728"/>
                      <a:pt x="50" y="1926"/>
                      <a:pt x="1" y="2123"/>
                    </a:cubicBezTo>
                    <a:cubicBezTo>
                      <a:pt x="124" y="1950"/>
                      <a:pt x="223" y="1778"/>
                      <a:pt x="322" y="1605"/>
                    </a:cubicBezTo>
                    <a:lnTo>
                      <a:pt x="618" y="1086"/>
                    </a:lnTo>
                    <a:lnTo>
                      <a:pt x="889" y="543"/>
                    </a:lnTo>
                    <a:cubicBezTo>
                      <a:pt x="988" y="370"/>
                      <a:pt x="1087" y="198"/>
                      <a:pt x="11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39"/>
              <p:cNvSpPr/>
              <p:nvPr/>
            </p:nvSpPr>
            <p:spPr>
              <a:xfrm>
                <a:off x="693625" y="4158900"/>
                <a:ext cx="32125" cy="54950"/>
              </a:xfrm>
              <a:custGeom>
                <a:avLst/>
                <a:gdLst/>
                <a:ahLst/>
                <a:cxnLst/>
                <a:rect l="l" t="t" r="r" b="b"/>
                <a:pathLst>
                  <a:path w="1285" h="2198" extrusionOk="0">
                    <a:moveTo>
                      <a:pt x="1284" y="1"/>
                    </a:moveTo>
                    <a:lnTo>
                      <a:pt x="1284" y="1"/>
                    </a:lnTo>
                    <a:cubicBezTo>
                      <a:pt x="1161" y="173"/>
                      <a:pt x="1037" y="346"/>
                      <a:pt x="914" y="519"/>
                    </a:cubicBezTo>
                    <a:cubicBezTo>
                      <a:pt x="790" y="692"/>
                      <a:pt x="692" y="865"/>
                      <a:pt x="568" y="1062"/>
                    </a:cubicBezTo>
                    <a:cubicBezTo>
                      <a:pt x="470" y="1235"/>
                      <a:pt x="371" y="1408"/>
                      <a:pt x="272" y="1605"/>
                    </a:cubicBezTo>
                    <a:cubicBezTo>
                      <a:pt x="173" y="1803"/>
                      <a:pt x="75" y="2000"/>
                      <a:pt x="0" y="2198"/>
                    </a:cubicBezTo>
                    <a:cubicBezTo>
                      <a:pt x="149" y="2025"/>
                      <a:pt x="272" y="1852"/>
                      <a:pt x="395" y="1679"/>
                    </a:cubicBezTo>
                    <a:cubicBezTo>
                      <a:pt x="494" y="1507"/>
                      <a:pt x="618" y="1334"/>
                      <a:pt x="716" y="1136"/>
                    </a:cubicBezTo>
                    <a:cubicBezTo>
                      <a:pt x="840" y="963"/>
                      <a:pt x="939" y="766"/>
                      <a:pt x="1037" y="593"/>
                    </a:cubicBezTo>
                    <a:cubicBezTo>
                      <a:pt x="1136" y="396"/>
                      <a:pt x="1210" y="198"/>
                      <a:pt x="12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39"/>
              <p:cNvSpPr/>
              <p:nvPr/>
            </p:nvSpPr>
            <p:spPr>
              <a:xfrm>
                <a:off x="1113950" y="4089150"/>
                <a:ext cx="23475" cy="54975"/>
              </a:xfrm>
              <a:custGeom>
                <a:avLst/>
                <a:gdLst/>
                <a:ahLst/>
                <a:cxnLst/>
                <a:rect l="l" t="t" r="r" b="b"/>
                <a:pathLst>
                  <a:path w="939" h="2199" extrusionOk="0">
                    <a:moveTo>
                      <a:pt x="939" y="1"/>
                    </a:moveTo>
                    <a:lnTo>
                      <a:pt x="939" y="1"/>
                    </a:lnTo>
                    <a:cubicBezTo>
                      <a:pt x="840" y="198"/>
                      <a:pt x="766" y="371"/>
                      <a:pt x="692" y="544"/>
                    </a:cubicBezTo>
                    <a:lnTo>
                      <a:pt x="445" y="1087"/>
                    </a:lnTo>
                    <a:lnTo>
                      <a:pt x="223" y="1655"/>
                    </a:lnTo>
                    <a:cubicBezTo>
                      <a:pt x="149" y="1828"/>
                      <a:pt x="75" y="2001"/>
                      <a:pt x="1" y="2198"/>
                    </a:cubicBezTo>
                    <a:cubicBezTo>
                      <a:pt x="124" y="2050"/>
                      <a:pt x="248" y="1877"/>
                      <a:pt x="346" y="1704"/>
                    </a:cubicBezTo>
                    <a:cubicBezTo>
                      <a:pt x="445" y="1531"/>
                      <a:pt x="544" y="1359"/>
                      <a:pt x="618" y="1161"/>
                    </a:cubicBezTo>
                    <a:cubicBezTo>
                      <a:pt x="692" y="988"/>
                      <a:pt x="766" y="791"/>
                      <a:pt x="815" y="593"/>
                    </a:cubicBezTo>
                    <a:cubicBezTo>
                      <a:pt x="865" y="396"/>
                      <a:pt x="914" y="198"/>
                      <a:pt x="9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39"/>
              <p:cNvSpPr/>
              <p:nvPr/>
            </p:nvSpPr>
            <p:spPr>
              <a:xfrm>
                <a:off x="1128775" y="4065700"/>
                <a:ext cx="41375" cy="1290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5161" extrusionOk="0">
                    <a:moveTo>
                      <a:pt x="1457" y="1"/>
                    </a:moveTo>
                    <a:lnTo>
                      <a:pt x="1457" y="1"/>
                    </a:lnTo>
                    <a:cubicBezTo>
                      <a:pt x="1556" y="445"/>
                      <a:pt x="1556" y="914"/>
                      <a:pt x="1407" y="1334"/>
                    </a:cubicBezTo>
                    <a:cubicBezTo>
                      <a:pt x="1309" y="1778"/>
                      <a:pt x="1161" y="2198"/>
                      <a:pt x="1012" y="2642"/>
                    </a:cubicBezTo>
                    <a:cubicBezTo>
                      <a:pt x="716" y="3482"/>
                      <a:pt x="371" y="4346"/>
                      <a:pt x="0" y="5161"/>
                    </a:cubicBezTo>
                    <a:cubicBezTo>
                      <a:pt x="247" y="4790"/>
                      <a:pt x="469" y="4371"/>
                      <a:pt x="667" y="3975"/>
                    </a:cubicBezTo>
                    <a:cubicBezTo>
                      <a:pt x="864" y="3556"/>
                      <a:pt x="1037" y="3136"/>
                      <a:pt x="1185" y="2692"/>
                    </a:cubicBezTo>
                    <a:cubicBezTo>
                      <a:pt x="1333" y="2247"/>
                      <a:pt x="1457" y="1803"/>
                      <a:pt x="1556" y="1358"/>
                    </a:cubicBezTo>
                    <a:cubicBezTo>
                      <a:pt x="1654" y="914"/>
                      <a:pt x="1630" y="445"/>
                      <a:pt x="14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39"/>
              <p:cNvSpPr/>
              <p:nvPr/>
            </p:nvSpPr>
            <p:spPr>
              <a:xfrm>
                <a:off x="1173200" y="4108300"/>
                <a:ext cx="19175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767" h="1778" extrusionOk="0">
                    <a:moveTo>
                      <a:pt x="766" y="0"/>
                    </a:moveTo>
                    <a:lnTo>
                      <a:pt x="766" y="0"/>
                    </a:lnTo>
                    <a:cubicBezTo>
                      <a:pt x="692" y="148"/>
                      <a:pt x="618" y="296"/>
                      <a:pt x="569" y="445"/>
                    </a:cubicBezTo>
                    <a:lnTo>
                      <a:pt x="371" y="889"/>
                    </a:lnTo>
                    <a:lnTo>
                      <a:pt x="174" y="1309"/>
                    </a:lnTo>
                    <a:cubicBezTo>
                      <a:pt x="124" y="1457"/>
                      <a:pt x="50" y="1605"/>
                      <a:pt x="1" y="1778"/>
                    </a:cubicBezTo>
                    <a:cubicBezTo>
                      <a:pt x="100" y="1654"/>
                      <a:pt x="198" y="1531"/>
                      <a:pt x="297" y="1383"/>
                    </a:cubicBezTo>
                    <a:cubicBezTo>
                      <a:pt x="396" y="1259"/>
                      <a:pt x="470" y="1111"/>
                      <a:pt x="544" y="963"/>
                    </a:cubicBezTo>
                    <a:cubicBezTo>
                      <a:pt x="593" y="815"/>
                      <a:pt x="643" y="642"/>
                      <a:pt x="692" y="494"/>
                    </a:cubicBezTo>
                    <a:cubicBezTo>
                      <a:pt x="717" y="321"/>
                      <a:pt x="741" y="173"/>
                      <a:pt x="7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39"/>
              <p:cNvSpPr/>
              <p:nvPr/>
            </p:nvSpPr>
            <p:spPr>
              <a:xfrm>
                <a:off x="930650" y="4173725"/>
                <a:ext cx="14825" cy="141350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654" extrusionOk="0">
                    <a:moveTo>
                      <a:pt x="395" y="0"/>
                    </a:moveTo>
                    <a:cubicBezTo>
                      <a:pt x="247" y="445"/>
                      <a:pt x="148" y="914"/>
                      <a:pt x="99" y="1407"/>
                    </a:cubicBezTo>
                    <a:cubicBezTo>
                      <a:pt x="0" y="2346"/>
                      <a:pt x="25" y="3308"/>
                      <a:pt x="198" y="4271"/>
                    </a:cubicBezTo>
                    <a:cubicBezTo>
                      <a:pt x="296" y="4740"/>
                      <a:pt x="420" y="5209"/>
                      <a:pt x="593" y="5654"/>
                    </a:cubicBezTo>
                    <a:cubicBezTo>
                      <a:pt x="494" y="5160"/>
                      <a:pt x="395" y="4716"/>
                      <a:pt x="346" y="4247"/>
                    </a:cubicBezTo>
                    <a:cubicBezTo>
                      <a:pt x="222" y="3308"/>
                      <a:pt x="198" y="2346"/>
                      <a:pt x="247" y="1407"/>
                    </a:cubicBezTo>
                    <a:cubicBezTo>
                      <a:pt x="272" y="938"/>
                      <a:pt x="321" y="469"/>
                      <a:pt x="3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39"/>
              <p:cNvSpPr/>
              <p:nvPr/>
            </p:nvSpPr>
            <p:spPr>
              <a:xfrm>
                <a:off x="954100" y="4187900"/>
                <a:ext cx="14825" cy="109900"/>
              </a:xfrm>
              <a:custGeom>
                <a:avLst/>
                <a:gdLst/>
                <a:ahLst/>
                <a:cxnLst/>
                <a:rect l="l" t="t" r="r" b="b"/>
                <a:pathLst>
                  <a:path w="593" h="4396" extrusionOk="0">
                    <a:moveTo>
                      <a:pt x="371" y="1"/>
                    </a:moveTo>
                    <a:cubicBezTo>
                      <a:pt x="222" y="347"/>
                      <a:pt x="124" y="717"/>
                      <a:pt x="74" y="1087"/>
                    </a:cubicBezTo>
                    <a:cubicBezTo>
                      <a:pt x="25" y="1458"/>
                      <a:pt x="0" y="1853"/>
                      <a:pt x="25" y="2223"/>
                    </a:cubicBezTo>
                    <a:cubicBezTo>
                      <a:pt x="25" y="2593"/>
                      <a:pt x="74" y="2988"/>
                      <a:pt x="173" y="3359"/>
                    </a:cubicBezTo>
                    <a:cubicBezTo>
                      <a:pt x="272" y="3704"/>
                      <a:pt x="395" y="4075"/>
                      <a:pt x="593" y="4396"/>
                    </a:cubicBezTo>
                    <a:cubicBezTo>
                      <a:pt x="469" y="4050"/>
                      <a:pt x="371" y="3680"/>
                      <a:pt x="321" y="3309"/>
                    </a:cubicBezTo>
                    <a:cubicBezTo>
                      <a:pt x="247" y="2964"/>
                      <a:pt x="198" y="2593"/>
                      <a:pt x="198" y="2223"/>
                    </a:cubicBezTo>
                    <a:cubicBezTo>
                      <a:pt x="173" y="1853"/>
                      <a:pt x="173" y="1482"/>
                      <a:pt x="198" y="1112"/>
                    </a:cubicBezTo>
                    <a:cubicBezTo>
                      <a:pt x="247" y="742"/>
                      <a:pt x="296" y="371"/>
                      <a:pt x="3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39"/>
              <p:cNvSpPr/>
              <p:nvPr/>
            </p:nvSpPr>
            <p:spPr>
              <a:xfrm>
                <a:off x="977550" y="4199025"/>
                <a:ext cx="7425" cy="673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692" extrusionOk="0">
                    <a:moveTo>
                      <a:pt x="297" y="0"/>
                    </a:moveTo>
                    <a:lnTo>
                      <a:pt x="297" y="0"/>
                    </a:lnTo>
                    <a:cubicBezTo>
                      <a:pt x="223" y="198"/>
                      <a:pt x="149" y="420"/>
                      <a:pt x="124" y="642"/>
                    </a:cubicBezTo>
                    <a:cubicBezTo>
                      <a:pt x="74" y="864"/>
                      <a:pt x="25" y="1111"/>
                      <a:pt x="25" y="1334"/>
                    </a:cubicBezTo>
                    <a:cubicBezTo>
                      <a:pt x="0" y="1556"/>
                      <a:pt x="0" y="1803"/>
                      <a:pt x="25" y="2025"/>
                    </a:cubicBezTo>
                    <a:cubicBezTo>
                      <a:pt x="50" y="2247"/>
                      <a:pt x="74" y="2469"/>
                      <a:pt x="149" y="2691"/>
                    </a:cubicBezTo>
                    <a:lnTo>
                      <a:pt x="149" y="2025"/>
                    </a:lnTo>
                    <a:cubicBezTo>
                      <a:pt x="149" y="1803"/>
                      <a:pt x="173" y="1556"/>
                      <a:pt x="173" y="1334"/>
                    </a:cubicBezTo>
                    <a:cubicBezTo>
                      <a:pt x="198" y="1111"/>
                      <a:pt x="223" y="889"/>
                      <a:pt x="223" y="667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39"/>
              <p:cNvSpPr/>
              <p:nvPr/>
            </p:nvSpPr>
            <p:spPr>
              <a:xfrm>
                <a:off x="1013350" y="3892875"/>
                <a:ext cx="70375" cy="122850"/>
              </a:xfrm>
              <a:custGeom>
                <a:avLst/>
                <a:gdLst/>
                <a:ahLst/>
                <a:cxnLst/>
                <a:rect l="l" t="t" r="r" b="b"/>
                <a:pathLst>
                  <a:path w="2815" h="4914" extrusionOk="0">
                    <a:moveTo>
                      <a:pt x="2815" y="1"/>
                    </a:moveTo>
                    <a:lnTo>
                      <a:pt x="2815" y="1"/>
                    </a:lnTo>
                    <a:cubicBezTo>
                      <a:pt x="2469" y="322"/>
                      <a:pt x="2173" y="692"/>
                      <a:pt x="1877" y="1062"/>
                    </a:cubicBezTo>
                    <a:cubicBezTo>
                      <a:pt x="1605" y="1457"/>
                      <a:pt x="1334" y="1852"/>
                      <a:pt x="1087" y="2272"/>
                    </a:cubicBezTo>
                    <a:cubicBezTo>
                      <a:pt x="840" y="2692"/>
                      <a:pt x="642" y="3111"/>
                      <a:pt x="445" y="3556"/>
                    </a:cubicBezTo>
                    <a:cubicBezTo>
                      <a:pt x="272" y="4000"/>
                      <a:pt x="99" y="4445"/>
                      <a:pt x="0" y="4914"/>
                    </a:cubicBezTo>
                    <a:cubicBezTo>
                      <a:pt x="173" y="4469"/>
                      <a:pt x="371" y="4025"/>
                      <a:pt x="568" y="3605"/>
                    </a:cubicBezTo>
                    <a:cubicBezTo>
                      <a:pt x="790" y="3186"/>
                      <a:pt x="1013" y="2766"/>
                      <a:pt x="1235" y="2346"/>
                    </a:cubicBezTo>
                    <a:cubicBezTo>
                      <a:pt x="1482" y="1951"/>
                      <a:pt x="1729" y="1531"/>
                      <a:pt x="2000" y="1161"/>
                    </a:cubicBezTo>
                    <a:cubicBezTo>
                      <a:pt x="2247" y="766"/>
                      <a:pt x="2543" y="371"/>
                      <a:pt x="28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39"/>
              <p:cNvSpPr/>
              <p:nvPr/>
            </p:nvSpPr>
            <p:spPr>
              <a:xfrm>
                <a:off x="1042350" y="3912025"/>
                <a:ext cx="56825" cy="74075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2963" extrusionOk="0">
                    <a:moveTo>
                      <a:pt x="2272" y="0"/>
                    </a:moveTo>
                    <a:cubicBezTo>
                      <a:pt x="2001" y="173"/>
                      <a:pt x="1754" y="370"/>
                      <a:pt x="1507" y="593"/>
                    </a:cubicBezTo>
                    <a:cubicBezTo>
                      <a:pt x="1285" y="815"/>
                      <a:pt x="1087" y="1037"/>
                      <a:pt x="890" y="1309"/>
                    </a:cubicBezTo>
                    <a:cubicBezTo>
                      <a:pt x="717" y="1555"/>
                      <a:pt x="544" y="1827"/>
                      <a:pt x="396" y="2099"/>
                    </a:cubicBezTo>
                    <a:cubicBezTo>
                      <a:pt x="223" y="2370"/>
                      <a:pt x="99" y="2666"/>
                      <a:pt x="1" y="2963"/>
                    </a:cubicBezTo>
                    <a:cubicBezTo>
                      <a:pt x="174" y="2691"/>
                      <a:pt x="322" y="2420"/>
                      <a:pt x="494" y="2173"/>
                    </a:cubicBezTo>
                    <a:cubicBezTo>
                      <a:pt x="667" y="1901"/>
                      <a:pt x="840" y="1654"/>
                      <a:pt x="1038" y="1407"/>
                    </a:cubicBezTo>
                    <a:cubicBezTo>
                      <a:pt x="1235" y="1160"/>
                      <a:pt x="1433" y="914"/>
                      <a:pt x="1630" y="691"/>
                    </a:cubicBezTo>
                    <a:cubicBezTo>
                      <a:pt x="1828" y="444"/>
                      <a:pt x="2050" y="222"/>
                      <a:pt x="22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39"/>
              <p:cNvSpPr/>
              <p:nvPr/>
            </p:nvSpPr>
            <p:spPr>
              <a:xfrm>
                <a:off x="1069525" y="3945350"/>
                <a:ext cx="46300" cy="55575"/>
              </a:xfrm>
              <a:custGeom>
                <a:avLst/>
                <a:gdLst/>
                <a:ahLst/>
                <a:cxnLst/>
                <a:rect l="l" t="t" r="r" b="b"/>
                <a:pathLst>
                  <a:path w="1852" h="2223" extrusionOk="0">
                    <a:moveTo>
                      <a:pt x="1852" y="0"/>
                    </a:moveTo>
                    <a:cubicBezTo>
                      <a:pt x="1629" y="124"/>
                      <a:pt x="1432" y="272"/>
                      <a:pt x="1234" y="445"/>
                    </a:cubicBezTo>
                    <a:cubicBezTo>
                      <a:pt x="1062" y="593"/>
                      <a:pt x="889" y="766"/>
                      <a:pt x="741" y="963"/>
                    </a:cubicBezTo>
                    <a:cubicBezTo>
                      <a:pt x="568" y="1161"/>
                      <a:pt x="444" y="1358"/>
                      <a:pt x="321" y="1556"/>
                    </a:cubicBezTo>
                    <a:cubicBezTo>
                      <a:pt x="198" y="1778"/>
                      <a:pt x="99" y="1975"/>
                      <a:pt x="0" y="2222"/>
                    </a:cubicBezTo>
                    <a:lnTo>
                      <a:pt x="444" y="1630"/>
                    </a:lnTo>
                    <a:cubicBezTo>
                      <a:pt x="568" y="1457"/>
                      <a:pt x="716" y="1259"/>
                      <a:pt x="889" y="1087"/>
                    </a:cubicBezTo>
                    <a:cubicBezTo>
                      <a:pt x="1037" y="889"/>
                      <a:pt x="1185" y="716"/>
                      <a:pt x="1358" y="543"/>
                    </a:cubicBezTo>
                    <a:lnTo>
                      <a:pt x="185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39"/>
              <p:cNvSpPr/>
              <p:nvPr/>
            </p:nvSpPr>
            <p:spPr>
              <a:xfrm>
                <a:off x="386075" y="3349725"/>
                <a:ext cx="302025" cy="211125"/>
              </a:xfrm>
              <a:custGeom>
                <a:avLst/>
                <a:gdLst/>
                <a:ahLst/>
                <a:cxnLst/>
                <a:rect l="l" t="t" r="r" b="b"/>
                <a:pathLst>
                  <a:path w="12081" h="8445" extrusionOk="0">
                    <a:moveTo>
                      <a:pt x="8007" y="0"/>
                    </a:moveTo>
                    <a:cubicBezTo>
                      <a:pt x="8007" y="0"/>
                      <a:pt x="7337" y="192"/>
                      <a:pt x="6107" y="192"/>
                    </a:cubicBezTo>
                    <a:cubicBezTo>
                      <a:pt x="5569" y="192"/>
                      <a:pt x="4924" y="155"/>
                      <a:pt x="4180" y="50"/>
                    </a:cubicBezTo>
                    <a:cubicBezTo>
                      <a:pt x="4033" y="29"/>
                      <a:pt x="3888" y="19"/>
                      <a:pt x="3746" y="19"/>
                    </a:cubicBezTo>
                    <a:cubicBezTo>
                      <a:pt x="1511" y="19"/>
                      <a:pt x="1" y="2481"/>
                      <a:pt x="674" y="4222"/>
                    </a:cubicBezTo>
                    <a:cubicBezTo>
                      <a:pt x="1415" y="6099"/>
                      <a:pt x="3044" y="8172"/>
                      <a:pt x="3044" y="8172"/>
                    </a:cubicBezTo>
                    <a:lnTo>
                      <a:pt x="9093" y="8444"/>
                    </a:lnTo>
                    <a:cubicBezTo>
                      <a:pt x="9093" y="8444"/>
                      <a:pt x="9142" y="6494"/>
                      <a:pt x="10179" y="5407"/>
                    </a:cubicBezTo>
                    <a:cubicBezTo>
                      <a:pt x="11191" y="4321"/>
                      <a:pt x="12080" y="0"/>
                      <a:pt x="80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39"/>
              <p:cNvSpPr/>
              <p:nvPr/>
            </p:nvSpPr>
            <p:spPr>
              <a:xfrm>
                <a:off x="408475" y="3379975"/>
                <a:ext cx="234550" cy="123450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4938" extrusionOk="0">
                    <a:moveTo>
                      <a:pt x="2815" y="0"/>
                    </a:moveTo>
                    <a:cubicBezTo>
                      <a:pt x="2467" y="0"/>
                      <a:pt x="2112" y="69"/>
                      <a:pt x="1778" y="247"/>
                    </a:cubicBezTo>
                    <a:cubicBezTo>
                      <a:pt x="346" y="1037"/>
                      <a:pt x="0" y="2617"/>
                      <a:pt x="1037" y="3457"/>
                    </a:cubicBezTo>
                    <a:cubicBezTo>
                      <a:pt x="1605" y="3852"/>
                      <a:pt x="2074" y="4370"/>
                      <a:pt x="2444" y="4938"/>
                    </a:cubicBezTo>
                    <a:lnTo>
                      <a:pt x="7209" y="4543"/>
                    </a:lnTo>
                    <a:cubicBezTo>
                      <a:pt x="7209" y="4543"/>
                      <a:pt x="8444" y="3457"/>
                      <a:pt x="8839" y="2765"/>
                    </a:cubicBezTo>
                    <a:cubicBezTo>
                      <a:pt x="9209" y="2074"/>
                      <a:pt x="9382" y="148"/>
                      <a:pt x="7506" y="99"/>
                    </a:cubicBezTo>
                    <a:cubicBezTo>
                      <a:pt x="7441" y="97"/>
                      <a:pt x="7378" y="96"/>
                      <a:pt x="7316" y="96"/>
                    </a:cubicBezTo>
                    <a:cubicBezTo>
                      <a:pt x="5589" y="96"/>
                      <a:pt x="5037" y="741"/>
                      <a:pt x="5037" y="741"/>
                    </a:cubicBezTo>
                    <a:cubicBezTo>
                      <a:pt x="5037" y="741"/>
                      <a:pt x="3962" y="0"/>
                      <a:pt x="281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39"/>
              <p:cNvSpPr/>
              <p:nvPr/>
            </p:nvSpPr>
            <p:spPr>
              <a:xfrm>
                <a:off x="444875" y="3483650"/>
                <a:ext cx="178400" cy="156200"/>
              </a:xfrm>
              <a:custGeom>
                <a:avLst/>
                <a:gdLst/>
                <a:ahLst/>
                <a:cxnLst/>
                <a:rect l="l" t="t" r="r" b="b"/>
                <a:pathLst>
                  <a:path w="7136" h="6248" extrusionOk="0">
                    <a:moveTo>
                      <a:pt x="3877" y="1"/>
                    </a:moveTo>
                    <a:cubicBezTo>
                      <a:pt x="643" y="1"/>
                      <a:pt x="1" y="1779"/>
                      <a:pt x="1" y="2815"/>
                    </a:cubicBezTo>
                    <a:cubicBezTo>
                      <a:pt x="1" y="3828"/>
                      <a:pt x="1" y="6247"/>
                      <a:pt x="3383" y="6247"/>
                    </a:cubicBezTo>
                    <a:cubicBezTo>
                      <a:pt x="6790" y="6247"/>
                      <a:pt x="6889" y="3210"/>
                      <a:pt x="6889" y="3210"/>
                    </a:cubicBezTo>
                    <a:cubicBezTo>
                      <a:pt x="6889" y="3210"/>
                      <a:pt x="7136" y="1"/>
                      <a:pt x="387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39"/>
              <p:cNvSpPr/>
              <p:nvPr/>
            </p:nvSpPr>
            <p:spPr>
              <a:xfrm>
                <a:off x="481300" y="3507125"/>
                <a:ext cx="28425" cy="12350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494" fill="none" extrusionOk="0">
                    <a:moveTo>
                      <a:pt x="1136" y="494"/>
                    </a:moveTo>
                    <a:cubicBezTo>
                      <a:pt x="1136" y="494"/>
                      <a:pt x="790" y="0"/>
                      <a:pt x="395" y="247"/>
                    </a:cubicBezTo>
                    <a:cubicBezTo>
                      <a:pt x="0" y="494"/>
                      <a:pt x="1136" y="494"/>
                      <a:pt x="1136" y="494"/>
                    </a:cubicBezTo>
                    <a:close/>
                  </a:path>
                </a:pathLst>
              </a:custGeom>
              <a:noFill/>
              <a:ln w="7400" cap="flat" cmpd="sng">
                <a:solidFill>
                  <a:srgbClr val="070707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39"/>
              <p:cNvSpPr/>
              <p:nvPr/>
            </p:nvSpPr>
            <p:spPr>
              <a:xfrm>
                <a:off x="559075" y="3512050"/>
                <a:ext cx="24700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988" h="692" fill="none" extrusionOk="0">
                    <a:moveTo>
                      <a:pt x="0" y="544"/>
                    </a:moveTo>
                    <a:cubicBezTo>
                      <a:pt x="0" y="544"/>
                      <a:pt x="790" y="1"/>
                      <a:pt x="889" y="346"/>
                    </a:cubicBezTo>
                    <a:cubicBezTo>
                      <a:pt x="988" y="692"/>
                      <a:pt x="0" y="544"/>
                      <a:pt x="0" y="544"/>
                    </a:cubicBezTo>
                    <a:close/>
                  </a:path>
                </a:pathLst>
              </a:custGeom>
              <a:noFill/>
              <a:ln w="7400" cap="flat" cmpd="sng">
                <a:solidFill>
                  <a:srgbClr val="070707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39"/>
              <p:cNvSpPr/>
              <p:nvPr/>
            </p:nvSpPr>
            <p:spPr>
              <a:xfrm>
                <a:off x="473950" y="3419475"/>
                <a:ext cx="140700" cy="120700"/>
              </a:xfrm>
              <a:custGeom>
                <a:avLst/>
                <a:gdLst/>
                <a:ahLst/>
                <a:cxnLst/>
                <a:rect l="l" t="t" r="r" b="b"/>
                <a:pathLst>
                  <a:path w="5628" h="4828" extrusionOk="0">
                    <a:moveTo>
                      <a:pt x="2418" y="0"/>
                    </a:moveTo>
                    <a:cubicBezTo>
                      <a:pt x="2171" y="0"/>
                      <a:pt x="1949" y="198"/>
                      <a:pt x="1924" y="445"/>
                    </a:cubicBezTo>
                    <a:cubicBezTo>
                      <a:pt x="1825" y="1333"/>
                      <a:pt x="1628" y="3235"/>
                      <a:pt x="1628" y="3235"/>
                    </a:cubicBezTo>
                    <a:cubicBezTo>
                      <a:pt x="1628" y="3235"/>
                      <a:pt x="1544" y="3227"/>
                      <a:pt x="1416" y="3227"/>
                    </a:cubicBezTo>
                    <a:cubicBezTo>
                      <a:pt x="972" y="3227"/>
                      <a:pt x="1" y="3317"/>
                      <a:pt x="270" y="4123"/>
                    </a:cubicBezTo>
                    <a:cubicBezTo>
                      <a:pt x="411" y="4579"/>
                      <a:pt x="824" y="4710"/>
                      <a:pt x="1263" y="4710"/>
                    </a:cubicBezTo>
                    <a:cubicBezTo>
                      <a:pt x="1824" y="4710"/>
                      <a:pt x="2427" y="4497"/>
                      <a:pt x="2566" y="4469"/>
                    </a:cubicBezTo>
                    <a:cubicBezTo>
                      <a:pt x="2566" y="4469"/>
                      <a:pt x="3368" y="4828"/>
                      <a:pt x="4089" y="4828"/>
                    </a:cubicBezTo>
                    <a:cubicBezTo>
                      <a:pt x="4471" y="4828"/>
                      <a:pt x="4830" y="4727"/>
                      <a:pt x="5035" y="4420"/>
                    </a:cubicBezTo>
                    <a:cubicBezTo>
                      <a:pt x="5627" y="3531"/>
                      <a:pt x="3307" y="3333"/>
                      <a:pt x="3307" y="3333"/>
                    </a:cubicBezTo>
                    <a:lnTo>
                      <a:pt x="2911" y="445"/>
                    </a:lnTo>
                    <a:cubicBezTo>
                      <a:pt x="2887" y="198"/>
                      <a:pt x="2665" y="0"/>
                      <a:pt x="24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39"/>
              <p:cNvSpPr/>
              <p:nvPr/>
            </p:nvSpPr>
            <p:spPr>
              <a:xfrm>
                <a:off x="494250" y="3514900"/>
                <a:ext cx="37075" cy="15925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637" extrusionOk="0">
                    <a:moveTo>
                      <a:pt x="749" y="181"/>
                    </a:moveTo>
                    <a:cubicBezTo>
                      <a:pt x="887" y="181"/>
                      <a:pt x="1024" y="202"/>
                      <a:pt x="1161" y="232"/>
                    </a:cubicBezTo>
                    <a:cubicBezTo>
                      <a:pt x="1169" y="234"/>
                      <a:pt x="1177" y="235"/>
                      <a:pt x="1185" y="235"/>
                    </a:cubicBezTo>
                    <a:cubicBezTo>
                      <a:pt x="1206" y="235"/>
                      <a:pt x="1225" y="228"/>
                      <a:pt x="1240" y="218"/>
                    </a:cubicBezTo>
                    <a:lnTo>
                      <a:pt x="1240" y="218"/>
                    </a:lnTo>
                    <a:cubicBezTo>
                      <a:pt x="1245" y="224"/>
                      <a:pt x="1252" y="228"/>
                      <a:pt x="1260" y="232"/>
                    </a:cubicBezTo>
                    <a:cubicBezTo>
                      <a:pt x="1260" y="232"/>
                      <a:pt x="1260" y="257"/>
                      <a:pt x="1235" y="257"/>
                    </a:cubicBezTo>
                    <a:cubicBezTo>
                      <a:pt x="1211" y="282"/>
                      <a:pt x="1161" y="306"/>
                      <a:pt x="1137" y="331"/>
                    </a:cubicBezTo>
                    <a:cubicBezTo>
                      <a:pt x="1038" y="380"/>
                      <a:pt x="939" y="405"/>
                      <a:pt x="816" y="430"/>
                    </a:cubicBezTo>
                    <a:cubicBezTo>
                      <a:pt x="717" y="430"/>
                      <a:pt x="618" y="454"/>
                      <a:pt x="519" y="454"/>
                    </a:cubicBezTo>
                    <a:cubicBezTo>
                      <a:pt x="421" y="454"/>
                      <a:pt x="347" y="430"/>
                      <a:pt x="248" y="405"/>
                    </a:cubicBezTo>
                    <a:cubicBezTo>
                      <a:pt x="198" y="380"/>
                      <a:pt x="198" y="331"/>
                      <a:pt x="248" y="282"/>
                    </a:cubicBezTo>
                    <a:cubicBezTo>
                      <a:pt x="322" y="232"/>
                      <a:pt x="421" y="208"/>
                      <a:pt x="495" y="208"/>
                    </a:cubicBezTo>
                    <a:cubicBezTo>
                      <a:pt x="580" y="189"/>
                      <a:pt x="664" y="181"/>
                      <a:pt x="749" y="181"/>
                    </a:cubicBezTo>
                    <a:close/>
                    <a:moveTo>
                      <a:pt x="693" y="0"/>
                    </a:moveTo>
                    <a:cubicBezTo>
                      <a:pt x="627" y="0"/>
                      <a:pt x="561" y="3"/>
                      <a:pt x="495" y="10"/>
                    </a:cubicBezTo>
                    <a:cubicBezTo>
                      <a:pt x="322" y="35"/>
                      <a:pt x="75" y="109"/>
                      <a:pt x="26" y="331"/>
                    </a:cubicBezTo>
                    <a:cubicBezTo>
                      <a:pt x="1" y="553"/>
                      <a:pt x="272" y="627"/>
                      <a:pt x="445" y="627"/>
                    </a:cubicBezTo>
                    <a:cubicBezTo>
                      <a:pt x="501" y="633"/>
                      <a:pt x="558" y="637"/>
                      <a:pt x="615" y="637"/>
                    </a:cubicBezTo>
                    <a:cubicBezTo>
                      <a:pt x="788" y="637"/>
                      <a:pt x="964" y="609"/>
                      <a:pt x="1112" y="553"/>
                    </a:cubicBezTo>
                    <a:cubicBezTo>
                      <a:pt x="1235" y="504"/>
                      <a:pt x="1334" y="454"/>
                      <a:pt x="1433" y="356"/>
                    </a:cubicBezTo>
                    <a:cubicBezTo>
                      <a:pt x="1482" y="257"/>
                      <a:pt x="1458" y="133"/>
                      <a:pt x="1359" y="59"/>
                    </a:cubicBezTo>
                    <a:cubicBezTo>
                      <a:pt x="1347" y="53"/>
                      <a:pt x="1335" y="51"/>
                      <a:pt x="1323" y="51"/>
                    </a:cubicBezTo>
                    <a:cubicBezTo>
                      <a:pt x="1298" y="51"/>
                      <a:pt x="1275" y="63"/>
                      <a:pt x="1257" y="81"/>
                    </a:cubicBezTo>
                    <a:lnTo>
                      <a:pt x="1257" y="81"/>
                    </a:lnTo>
                    <a:cubicBezTo>
                      <a:pt x="1245" y="71"/>
                      <a:pt x="1230" y="63"/>
                      <a:pt x="1211" y="59"/>
                    </a:cubicBezTo>
                    <a:cubicBezTo>
                      <a:pt x="1048" y="23"/>
                      <a:pt x="872" y="0"/>
                      <a:pt x="69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39"/>
              <p:cNvSpPr/>
              <p:nvPr/>
            </p:nvSpPr>
            <p:spPr>
              <a:xfrm>
                <a:off x="549800" y="3514525"/>
                <a:ext cx="37075" cy="21250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850" extrusionOk="0">
                    <a:moveTo>
                      <a:pt x="442" y="182"/>
                    </a:moveTo>
                    <a:cubicBezTo>
                      <a:pt x="555" y="182"/>
                      <a:pt x="665" y="194"/>
                      <a:pt x="766" y="223"/>
                    </a:cubicBezTo>
                    <a:cubicBezTo>
                      <a:pt x="865" y="247"/>
                      <a:pt x="964" y="272"/>
                      <a:pt x="1063" y="297"/>
                    </a:cubicBezTo>
                    <a:cubicBezTo>
                      <a:pt x="1137" y="321"/>
                      <a:pt x="1186" y="371"/>
                      <a:pt x="1260" y="420"/>
                    </a:cubicBezTo>
                    <a:cubicBezTo>
                      <a:pt x="1285" y="469"/>
                      <a:pt x="1285" y="544"/>
                      <a:pt x="1260" y="593"/>
                    </a:cubicBezTo>
                    <a:cubicBezTo>
                      <a:pt x="1186" y="642"/>
                      <a:pt x="1112" y="667"/>
                      <a:pt x="1038" y="667"/>
                    </a:cubicBezTo>
                    <a:cubicBezTo>
                      <a:pt x="840" y="642"/>
                      <a:pt x="643" y="618"/>
                      <a:pt x="470" y="544"/>
                    </a:cubicBezTo>
                    <a:lnTo>
                      <a:pt x="322" y="469"/>
                    </a:lnTo>
                    <a:cubicBezTo>
                      <a:pt x="273" y="469"/>
                      <a:pt x="223" y="445"/>
                      <a:pt x="198" y="395"/>
                    </a:cubicBezTo>
                    <a:cubicBezTo>
                      <a:pt x="178" y="375"/>
                      <a:pt x="208" y="270"/>
                      <a:pt x="247" y="192"/>
                    </a:cubicBezTo>
                    <a:lnTo>
                      <a:pt x="247" y="192"/>
                    </a:lnTo>
                    <a:cubicBezTo>
                      <a:pt x="313" y="185"/>
                      <a:pt x="378" y="182"/>
                      <a:pt x="442" y="182"/>
                    </a:cubicBezTo>
                    <a:close/>
                    <a:moveTo>
                      <a:pt x="444" y="0"/>
                    </a:moveTo>
                    <a:cubicBezTo>
                      <a:pt x="360" y="0"/>
                      <a:pt x="275" y="6"/>
                      <a:pt x="190" y="19"/>
                    </a:cubicBezTo>
                    <a:lnTo>
                      <a:pt x="190" y="19"/>
                    </a:lnTo>
                    <a:cubicBezTo>
                      <a:pt x="184" y="17"/>
                      <a:pt x="178" y="17"/>
                      <a:pt x="173" y="17"/>
                    </a:cubicBezTo>
                    <a:cubicBezTo>
                      <a:pt x="159" y="17"/>
                      <a:pt x="147" y="21"/>
                      <a:pt x="136" y="32"/>
                    </a:cubicBezTo>
                    <a:lnTo>
                      <a:pt x="136" y="32"/>
                    </a:lnTo>
                    <a:cubicBezTo>
                      <a:pt x="116" y="45"/>
                      <a:pt x="102" y="62"/>
                      <a:pt x="95" y="82"/>
                    </a:cubicBezTo>
                    <a:lnTo>
                      <a:pt x="95" y="82"/>
                    </a:lnTo>
                    <a:cubicBezTo>
                      <a:pt x="47" y="156"/>
                      <a:pt x="1" y="275"/>
                      <a:pt x="1" y="371"/>
                    </a:cubicBezTo>
                    <a:cubicBezTo>
                      <a:pt x="26" y="494"/>
                      <a:pt x="100" y="593"/>
                      <a:pt x="223" y="642"/>
                    </a:cubicBezTo>
                    <a:cubicBezTo>
                      <a:pt x="445" y="741"/>
                      <a:pt x="692" y="815"/>
                      <a:pt x="964" y="840"/>
                    </a:cubicBezTo>
                    <a:cubicBezTo>
                      <a:pt x="993" y="846"/>
                      <a:pt x="1022" y="849"/>
                      <a:pt x="1050" y="849"/>
                    </a:cubicBezTo>
                    <a:cubicBezTo>
                      <a:pt x="1241" y="849"/>
                      <a:pt x="1415" y="712"/>
                      <a:pt x="1458" y="519"/>
                    </a:cubicBezTo>
                    <a:cubicBezTo>
                      <a:pt x="1482" y="272"/>
                      <a:pt x="1211" y="148"/>
                      <a:pt x="1013" y="99"/>
                    </a:cubicBezTo>
                    <a:cubicBezTo>
                      <a:pt x="832" y="33"/>
                      <a:pt x="640" y="0"/>
                      <a:pt x="44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39"/>
              <p:cNvSpPr/>
              <p:nvPr/>
            </p:nvSpPr>
            <p:spPr>
              <a:xfrm>
                <a:off x="472650" y="3542925"/>
                <a:ext cx="113375" cy="73125"/>
              </a:xfrm>
              <a:custGeom>
                <a:avLst/>
                <a:gdLst/>
                <a:ahLst/>
                <a:cxnLst/>
                <a:rect l="l" t="t" r="r" b="b"/>
                <a:pathLst>
                  <a:path w="4535" h="2925" extrusionOk="0">
                    <a:moveTo>
                      <a:pt x="100" y="0"/>
                    </a:moveTo>
                    <a:cubicBezTo>
                      <a:pt x="56" y="0"/>
                      <a:pt x="13" y="25"/>
                      <a:pt x="1" y="74"/>
                    </a:cubicBezTo>
                    <a:cubicBezTo>
                      <a:pt x="25" y="1333"/>
                      <a:pt x="766" y="2568"/>
                      <a:pt x="2050" y="2864"/>
                    </a:cubicBezTo>
                    <a:cubicBezTo>
                      <a:pt x="2210" y="2904"/>
                      <a:pt x="2371" y="2924"/>
                      <a:pt x="2530" y="2924"/>
                    </a:cubicBezTo>
                    <a:cubicBezTo>
                      <a:pt x="2963" y="2924"/>
                      <a:pt x="3379" y="2776"/>
                      <a:pt x="3704" y="2469"/>
                    </a:cubicBezTo>
                    <a:cubicBezTo>
                      <a:pt x="4124" y="1975"/>
                      <a:pt x="4420" y="1358"/>
                      <a:pt x="4519" y="716"/>
                    </a:cubicBezTo>
                    <a:cubicBezTo>
                      <a:pt x="4534" y="654"/>
                      <a:pt x="4463" y="602"/>
                      <a:pt x="4401" y="602"/>
                    </a:cubicBezTo>
                    <a:cubicBezTo>
                      <a:pt x="4364" y="602"/>
                      <a:pt x="4331" y="621"/>
                      <a:pt x="4321" y="667"/>
                    </a:cubicBezTo>
                    <a:cubicBezTo>
                      <a:pt x="4247" y="1234"/>
                      <a:pt x="4025" y="1778"/>
                      <a:pt x="3679" y="2247"/>
                    </a:cubicBezTo>
                    <a:cubicBezTo>
                      <a:pt x="3376" y="2568"/>
                      <a:pt x="2956" y="2747"/>
                      <a:pt x="2532" y="2747"/>
                    </a:cubicBezTo>
                    <a:cubicBezTo>
                      <a:pt x="2370" y="2747"/>
                      <a:pt x="2207" y="2721"/>
                      <a:pt x="2050" y="2666"/>
                    </a:cubicBezTo>
                    <a:cubicBezTo>
                      <a:pt x="865" y="2370"/>
                      <a:pt x="223" y="1234"/>
                      <a:pt x="198" y="74"/>
                    </a:cubicBezTo>
                    <a:cubicBezTo>
                      <a:pt x="186" y="25"/>
                      <a:pt x="143" y="0"/>
                      <a:pt x="100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39"/>
              <p:cNvSpPr/>
              <p:nvPr/>
            </p:nvSpPr>
            <p:spPr>
              <a:xfrm>
                <a:off x="542400" y="3342925"/>
                <a:ext cx="62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9" extrusionOk="0">
                    <a:moveTo>
                      <a:pt x="124" y="1"/>
                    </a:moveTo>
                    <a:cubicBezTo>
                      <a:pt x="1" y="1"/>
                      <a:pt x="1" y="198"/>
                      <a:pt x="124" y="198"/>
                    </a:cubicBezTo>
                    <a:cubicBezTo>
                      <a:pt x="248" y="198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39"/>
              <p:cNvSpPr/>
              <p:nvPr/>
            </p:nvSpPr>
            <p:spPr>
              <a:xfrm>
                <a:off x="523875" y="3342325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8" y="198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39"/>
              <p:cNvSpPr/>
              <p:nvPr/>
            </p:nvSpPr>
            <p:spPr>
              <a:xfrm>
                <a:off x="506600" y="3341075"/>
                <a:ext cx="4975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99" extrusionOk="0">
                    <a:moveTo>
                      <a:pt x="99" y="1"/>
                    </a:moveTo>
                    <a:cubicBezTo>
                      <a:pt x="1" y="25"/>
                      <a:pt x="1" y="174"/>
                      <a:pt x="99" y="198"/>
                    </a:cubicBezTo>
                    <a:cubicBezTo>
                      <a:pt x="198" y="174"/>
                      <a:pt x="198" y="25"/>
                      <a:pt x="9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39"/>
              <p:cNvSpPr/>
              <p:nvPr/>
            </p:nvSpPr>
            <p:spPr>
              <a:xfrm>
                <a:off x="489325" y="3341700"/>
                <a:ext cx="4350" cy="5425"/>
              </a:xfrm>
              <a:custGeom>
                <a:avLst/>
                <a:gdLst/>
                <a:ahLst/>
                <a:cxnLst/>
                <a:rect l="l" t="t" r="r" b="b"/>
                <a:pathLst>
                  <a:path w="174" h="217" extrusionOk="0">
                    <a:moveTo>
                      <a:pt x="50" y="0"/>
                    </a:moveTo>
                    <a:cubicBezTo>
                      <a:pt x="25" y="0"/>
                      <a:pt x="25" y="25"/>
                      <a:pt x="0" y="25"/>
                    </a:cubicBezTo>
                    <a:lnTo>
                      <a:pt x="0" y="50"/>
                    </a:lnTo>
                    <a:cubicBezTo>
                      <a:pt x="0" y="75"/>
                      <a:pt x="0" y="75"/>
                      <a:pt x="0" y="99"/>
                    </a:cubicBezTo>
                    <a:lnTo>
                      <a:pt x="0" y="124"/>
                    </a:lnTo>
                    <a:cubicBezTo>
                      <a:pt x="0" y="124"/>
                      <a:pt x="0" y="149"/>
                      <a:pt x="0" y="173"/>
                    </a:cubicBezTo>
                    <a:cubicBezTo>
                      <a:pt x="0" y="173"/>
                      <a:pt x="25" y="173"/>
                      <a:pt x="25" y="198"/>
                    </a:cubicBezTo>
                    <a:lnTo>
                      <a:pt x="50" y="198"/>
                    </a:lnTo>
                    <a:cubicBezTo>
                      <a:pt x="62" y="210"/>
                      <a:pt x="68" y="216"/>
                      <a:pt x="74" y="216"/>
                    </a:cubicBezTo>
                    <a:cubicBezTo>
                      <a:pt x="81" y="216"/>
                      <a:pt x="87" y="210"/>
                      <a:pt x="99" y="198"/>
                    </a:cubicBezTo>
                    <a:lnTo>
                      <a:pt x="124" y="198"/>
                    </a:lnTo>
                    <a:cubicBezTo>
                      <a:pt x="124" y="198"/>
                      <a:pt x="149" y="198"/>
                      <a:pt x="149" y="173"/>
                    </a:cubicBezTo>
                    <a:cubicBezTo>
                      <a:pt x="149" y="149"/>
                      <a:pt x="149" y="124"/>
                      <a:pt x="149" y="124"/>
                    </a:cubicBezTo>
                    <a:lnTo>
                      <a:pt x="173" y="124"/>
                    </a:lnTo>
                    <a:lnTo>
                      <a:pt x="173" y="99"/>
                    </a:lnTo>
                    <a:cubicBezTo>
                      <a:pt x="173" y="75"/>
                      <a:pt x="173" y="75"/>
                      <a:pt x="173" y="50"/>
                    </a:cubicBezTo>
                    <a:cubicBezTo>
                      <a:pt x="149" y="50"/>
                      <a:pt x="149" y="25"/>
                      <a:pt x="149" y="25"/>
                    </a:cubicBezTo>
                    <a:cubicBezTo>
                      <a:pt x="124" y="25"/>
                      <a:pt x="124" y="0"/>
                      <a:pt x="9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39"/>
              <p:cNvSpPr/>
              <p:nvPr/>
            </p:nvSpPr>
            <p:spPr>
              <a:xfrm>
                <a:off x="509075" y="3321325"/>
                <a:ext cx="5575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99" extrusionOk="0">
                    <a:moveTo>
                      <a:pt x="99" y="1"/>
                    </a:moveTo>
                    <a:cubicBezTo>
                      <a:pt x="0" y="1"/>
                      <a:pt x="0" y="198"/>
                      <a:pt x="99" y="198"/>
                    </a:cubicBezTo>
                    <a:cubicBezTo>
                      <a:pt x="223" y="198"/>
                      <a:pt x="223" y="1"/>
                      <a:pt x="9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39"/>
              <p:cNvSpPr/>
              <p:nvPr/>
            </p:nvSpPr>
            <p:spPr>
              <a:xfrm>
                <a:off x="503525" y="33355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39"/>
              <p:cNvSpPr/>
              <p:nvPr/>
            </p:nvSpPr>
            <p:spPr>
              <a:xfrm>
                <a:off x="493025" y="332750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9" y="1"/>
                    </a:moveTo>
                    <a:cubicBezTo>
                      <a:pt x="1" y="25"/>
                      <a:pt x="1" y="149"/>
                      <a:pt x="99" y="173"/>
                    </a:cubicBezTo>
                    <a:cubicBezTo>
                      <a:pt x="198" y="149"/>
                      <a:pt x="198" y="25"/>
                      <a:pt x="9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39"/>
              <p:cNvSpPr/>
              <p:nvPr/>
            </p:nvSpPr>
            <p:spPr>
              <a:xfrm>
                <a:off x="510300" y="33139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100" y="0"/>
                    </a:moveTo>
                    <a:cubicBezTo>
                      <a:pt x="1" y="0"/>
                      <a:pt x="1" y="149"/>
                      <a:pt x="100" y="173"/>
                    </a:cubicBezTo>
                    <a:cubicBezTo>
                      <a:pt x="198" y="149"/>
                      <a:pt x="198" y="0"/>
                      <a:pt x="100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39"/>
              <p:cNvSpPr/>
              <p:nvPr/>
            </p:nvSpPr>
            <p:spPr>
              <a:xfrm>
                <a:off x="487475" y="3315775"/>
                <a:ext cx="4950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68" extrusionOk="0">
                    <a:moveTo>
                      <a:pt x="50" y="1"/>
                    </a:moveTo>
                    <a:cubicBezTo>
                      <a:pt x="50" y="1"/>
                      <a:pt x="25" y="1"/>
                      <a:pt x="25" y="25"/>
                    </a:cubicBezTo>
                    <a:cubicBezTo>
                      <a:pt x="0" y="25"/>
                      <a:pt x="0" y="25"/>
                      <a:pt x="0" y="50"/>
                    </a:cubicBezTo>
                    <a:cubicBezTo>
                      <a:pt x="0" y="50"/>
                      <a:pt x="0" y="75"/>
                      <a:pt x="0" y="75"/>
                    </a:cubicBezTo>
                    <a:lnTo>
                      <a:pt x="0" y="99"/>
                    </a:lnTo>
                    <a:cubicBezTo>
                      <a:pt x="0" y="124"/>
                      <a:pt x="0" y="124"/>
                      <a:pt x="25" y="149"/>
                    </a:cubicBezTo>
                    <a:lnTo>
                      <a:pt x="124" y="149"/>
                    </a:lnTo>
                    <a:cubicBezTo>
                      <a:pt x="124" y="161"/>
                      <a:pt x="130" y="167"/>
                      <a:pt x="136" y="167"/>
                    </a:cubicBezTo>
                    <a:cubicBezTo>
                      <a:pt x="142" y="167"/>
                      <a:pt x="148" y="161"/>
                      <a:pt x="148" y="149"/>
                    </a:cubicBezTo>
                    <a:lnTo>
                      <a:pt x="173" y="149"/>
                    </a:lnTo>
                    <a:cubicBezTo>
                      <a:pt x="198" y="124"/>
                      <a:pt x="198" y="124"/>
                      <a:pt x="198" y="124"/>
                    </a:cubicBezTo>
                    <a:cubicBezTo>
                      <a:pt x="198" y="99"/>
                      <a:pt x="198" y="75"/>
                      <a:pt x="198" y="75"/>
                    </a:cubicBezTo>
                    <a:lnTo>
                      <a:pt x="198" y="50"/>
                    </a:lnTo>
                    <a:cubicBezTo>
                      <a:pt x="198" y="25"/>
                      <a:pt x="173" y="25"/>
                      <a:pt x="173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39"/>
              <p:cNvSpPr/>
              <p:nvPr/>
            </p:nvSpPr>
            <p:spPr>
              <a:xfrm>
                <a:off x="475750" y="3327500"/>
                <a:ext cx="495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74" extrusionOk="0">
                    <a:moveTo>
                      <a:pt x="99" y="1"/>
                    </a:moveTo>
                    <a:cubicBezTo>
                      <a:pt x="0" y="25"/>
                      <a:pt x="0" y="149"/>
                      <a:pt x="99" y="173"/>
                    </a:cubicBezTo>
                    <a:cubicBezTo>
                      <a:pt x="198" y="149"/>
                      <a:pt x="198" y="25"/>
                      <a:pt x="9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39"/>
              <p:cNvSpPr/>
              <p:nvPr/>
            </p:nvSpPr>
            <p:spPr>
              <a:xfrm>
                <a:off x="468325" y="3338625"/>
                <a:ext cx="49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98" extrusionOk="0">
                    <a:moveTo>
                      <a:pt x="100" y="0"/>
                    </a:moveTo>
                    <a:cubicBezTo>
                      <a:pt x="1" y="25"/>
                      <a:pt x="1" y="173"/>
                      <a:pt x="100" y="198"/>
                    </a:cubicBezTo>
                    <a:cubicBezTo>
                      <a:pt x="198" y="173"/>
                      <a:pt x="198" y="25"/>
                      <a:pt x="100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39"/>
              <p:cNvSpPr/>
              <p:nvPr/>
            </p:nvSpPr>
            <p:spPr>
              <a:xfrm>
                <a:off x="452900" y="33287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8" y="174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39"/>
              <p:cNvSpPr/>
              <p:nvPr/>
            </p:nvSpPr>
            <p:spPr>
              <a:xfrm>
                <a:off x="460325" y="3323175"/>
                <a:ext cx="495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74" extrusionOk="0">
                    <a:moveTo>
                      <a:pt x="49" y="1"/>
                    </a:moveTo>
                    <a:cubicBezTo>
                      <a:pt x="25" y="1"/>
                      <a:pt x="25" y="1"/>
                      <a:pt x="0" y="25"/>
                    </a:cubicBezTo>
                    <a:cubicBezTo>
                      <a:pt x="0" y="25"/>
                      <a:pt x="0" y="25"/>
                      <a:pt x="0" y="50"/>
                    </a:cubicBezTo>
                    <a:cubicBezTo>
                      <a:pt x="0" y="50"/>
                      <a:pt x="0" y="75"/>
                      <a:pt x="0" y="75"/>
                    </a:cubicBezTo>
                    <a:lnTo>
                      <a:pt x="0" y="100"/>
                    </a:lnTo>
                    <a:cubicBezTo>
                      <a:pt x="0" y="124"/>
                      <a:pt x="0" y="124"/>
                      <a:pt x="25" y="149"/>
                    </a:cubicBezTo>
                    <a:lnTo>
                      <a:pt x="49" y="149"/>
                    </a:lnTo>
                    <a:cubicBezTo>
                      <a:pt x="49" y="149"/>
                      <a:pt x="74" y="174"/>
                      <a:pt x="74" y="174"/>
                    </a:cubicBezTo>
                    <a:lnTo>
                      <a:pt x="148" y="174"/>
                    </a:lnTo>
                    <a:cubicBezTo>
                      <a:pt x="173" y="149"/>
                      <a:pt x="198" y="124"/>
                      <a:pt x="198" y="124"/>
                    </a:cubicBezTo>
                    <a:cubicBezTo>
                      <a:pt x="198" y="100"/>
                      <a:pt x="198" y="100"/>
                      <a:pt x="198" y="75"/>
                    </a:cubicBezTo>
                    <a:lnTo>
                      <a:pt x="198" y="50"/>
                    </a:lnTo>
                    <a:cubicBezTo>
                      <a:pt x="198" y="25"/>
                      <a:pt x="173" y="25"/>
                      <a:pt x="173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39"/>
              <p:cNvSpPr/>
              <p:nvPr/>
            </p:nvSpPr>
            <p:spPr>
              <a:xfrm>
                <a:off x="438100" y="33454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39"/>
              <p:cNvSpPr/>
              <p:nvPr/>
            </p:nvSpPr>
            <p:spPr>
              <a:xfrm>
                <a:off x="519575" y="33287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39"/>
              <p:cNvSpPr/>
              <p:nvPr/>
            </p:nvSpPr>
            <p:spPr>
              <a:xfrm>
                <a:off x="544875" y="3327500"/>
                <a:ext cx="495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74" extrusionOk="0">
                    <a:moveTo>
                      <a:pt x="99" y="1"/>
                    </a:moveTo>
                    <a:cubicBezTo>
                      <a:pt x="0" y="25"/>
                      <a:pt x="0" y="149"/>
                      <a:pt x="99" y="173"/>
                    </a:cubicBezTo>
                    <a:cubicBezTo>
                      <a:pt x="198" y="149"/>
                      <a:pt x="198" y="25"/>
                      <a:pt x="9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39"/>
              <p:cNvSpPr/>
              <p:nvPr/>
            </p:nvSpPr>
            <p:spPr>
              <a:xfrm>
                <a:off x="554750" y="33355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39"/>
              <p:cNvSpPr/>
              <p:nvPr/>
            </p:nvSpPr>
            <p:spPr>
              <a:xfrm>
                <a:off x="566475" y="3341850"/>
                <a:ext cx="4975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199" h="211" extrusionOk="0">
                    <a:moveTo>
                      <a:pt x="139" y="1"/>
                    </a:moveTo>
                    <a:cubicBezTo>
                      <a:pt x="130" y="1"/>
                      <a:pt x="124" y="7"/>
                      <a:pt x="124" y="19"/>
                    </a:cubicBezTo>
                    <a:lnTo>
                      <a:pt x="50" y="19"/>
                    </a:lnTo>
                    <a:lnTo>
                      <a:pt x="25" y="69"/>
                    </a:lnTo>
                    <a:cubicBezTo>
                      <a:pt x="25" y="69"/>
                      <a:pt x="1" y="69"/>
                      <a:pt x="1" y="93"/>
                    </a:cubicBezTo>
                    <a:cubicBezTo>
                      <a:pt x="1" y="93"/>
                      <a:pt x="1" y="118"/>
                      <a:pt x="1" y="118"/>
                    </a:cubicBezTo>
                    <a:cubicBezTo>
                      <a:pt x="1" y="143"/>
                      <a:pt x="1" y="143"/>
                      <a:pt x="1" y="167"/>
                    </a:cubicBezTo>
                    <a:cubicBezTo>
                      <a:pt x="1" y="167"/>
                      <a:pt x="25" y="192"/>
                      <a:pt x="25" y="192"/>
                    </a:cubicBezTo>
                    <a:lnTo>
                      <a:pt x="50" y="192"/>
                    </a:lnTo>
                    <a:cubicBezTo>
                      <a:pt x="50" y="204"/>
                      <a:pt x="56" y="210"/>
                      <a:pt x="65" y="210"/>
                    </a:cubicBezTo>
                    <a:cubicBezTo>
                      <a:pt x="75" y="210"/>
                      <a:pt x="87" y="204"/>
                      <a:pt x="99" y="192"/>
                    </a:cubicBezTo>
                    <a:lnTo>
                      <a:pt x="149" y="192"/>
                    </a:lnTo>
                    <a:lnTo>
                      <a:pt x="173" y="143"/>
                    </a:lnTo>
                    <a:cubicBezTo>
                      <a:pt x="198" y="143"/>
                      <a:pt x="198" y="143"/>
                      <a:pt x="198" y="118"/>
                    </a:cubicBezTo>
                    <a:cubicBezTo>
                      <a:pt x="198" y="118"/>
                      <a:pt x="198" y="93"/>
                      <a:pt x="198" y="93"/>
                    </a:cubicBezTo>
                    <a:cubicBezTo>
                      <a:pt x="198" y="69"/>
                      <a:pt x="198" y="69"/>
                      <a:pt x="198" y="44"/>
                    </a:cubicBezTo>
                    <a:cubicBezTo>
                      <a:pt x="198" y="44"/>
                      <a:pt x="198" y="19"/>
                      <a:pt x="173" y="19"/>
                    </a:cubicBezTo>
                    <a:cubicBezTo>
                      <a:pt x="161" y="7"/>
                      <a:pt x="149" y="1"/>
                      <a:pt x="13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39"/>
              <p:cNvSpPr/>
              <p:nvPr/>
            </p:nvSpPr>
            <p:spPr>
              <a:xfrm>
                <a:off x="585600" y="33287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8" y="174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39"/>
              <p:cNvSpPr/>
              <p:nvPr/>
            </p:nvSpPr>
            <p:spPr>
              <a:xfrm>
                <a:off x="598575" y="3331200"/>
                <a:ext cx="495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74" extrusionOk="0">
                    <a:moveTo>
                      <a:pt x="50" y="1"/>
                    </a:moveTo>
                    <a:cubicBezTo>
                      <a:pt x="50" y="25"/>
                      <a:pt x="25" y="25"/>
                      <a:pt x="25" y="25"/>
                    </a:cubicBezTo>
                    <a:cubicBezTo>
                      <a:pt x="0" y="25"/>
                      <a:pt x="0" y="50"/>
                      <a:pt x="0" y="50"/>
                    </a:cubicBezTo>
                    <a:cubicBezTo>
                      <a:pt x="0" y="75"/>
                      <a:pt x="0" y="75"/>
                      <a:pt x="0" y="100"/>
                    </a:cubicBezTo>
                    <a:lnTo>
                      <a:pt x="0" y="124"/>
                    </a:lnTo>
                    <a:cubicBezTo>
                      <a:pt x="0" y="124"/>
                      <a:pt x="0" y="149"/>
                      <a:pt x="25" y="149"/>
                    </a:cubicBezTo>
                    <a:lnTo>
                      <a:pt x="50" y="174"/>
                    </a:lnTo>
                    <a:lnTo>
                      <a:pt x="148" y="174"/>
                    </a:lnTo>
                    <a:cubicBezTo>
                      <a:pt x="148" y="174"/>
                      <a:pt x="173" y="174"/>
                      <a:pt x="173" y="149"/>
                    </a:cubicBezTo>
                    <a:cubicBezTo>
                      <a:pt x="198" y="149"/>
                      <a:pt x="198" y="149"/>
                      <a:pt x="198" y="124"/>
                    </a:cubicBezTo>
                    <a:cubicBezTo>
                      <a:pt x="198" y="124"/>
                      <a:pt x="198" y="100"/>
                      <a:pt x="198" y="100"/>
                    </a:cubicBezTo>
                    <a:lnTo>
                      <a:pt x="198" y="75"/>
                    </a:lnTo>
                    <a:cubicBezTo>
                      <a:pt x="198" y="50"/>
                      <a:pt x="173" y="25"/>
                      <a:pt x="173" y="25"/>
                    </a:cubicBezTo>
                    <a:lnTo>
                      <a:pt x="148" y="1"/>
                    </a:ln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39"/>
              <p:cNvSpPr/>
              <p:nvPr/>
            </p:nvSpPr>
            <p:spPr>
              <a:xfrm>
                <a:off x="605350" y="3334300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8" y="198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39"/>
              <p:cNvSpPr/>
              <p:nvPr/>
            </p:nvSpPr>
            <p:spPr>
              <a:xfrm>
                <a:off x="619550" y="332687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8" y="174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39"/>
              <p:cNvSpPr/>
              <p:nvPr/>
            </p:nvSpPr>
            <p:spPr>
              <a:xfrm>
                <a:off x="606600" y="3317625"/>
                <a:ext cx="62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9" extrusionOk="0">
                    <a:moveTo>
                      <a:pt x="124" y="1"/>
                    </a:moveTo>
                    <a:cubicBezTo>
                      <a:pt x="0" y="1"/>
                      <a:pt x="0" y="198"/>
                      <a:pt x="124" y="198"/>
                    </a:cubicBezTo>
                    <a:cubicBezTo>
                      <a:pt x="247" y="198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39"/>
              <p:cNvSpPr/>
              <p:nvPr/>
            </p:nvSpPr>
            <p:spPr>
              <a:xfrm>
                <a:off x="597950" y="3320725"/>
                <a:ext cx="435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174" h="223" extrusionOk="0">
                    <a:moveTo>
                      <a:pt x="50" y="0"/>
                    </a:moveTo>
                    <a:cubicBezTo>
                      <a:pt x="25" y="0"/>
                      <a:pt x="25" y="0"/>
                      <a:pt x="1" y="25"/>
                    </a:cubicBezTo>
                    <a:cubicBezTo>
                      <a:pt x="1" y="49"/>
                      <a:pt x="1" y="74"/>
                      <a:pt x="1" y="74"/>
                    </a:cubicBezTo>
                    <a:lnTo>
                      <a:pt x="1" y="148"/>
                    </a:lnTo>
                    <a:cubicBezTo>
                      <a:pt x="1" y="148"/>
                      <a:pt x="1" y="173"/>
                      <a:pt x="1" y="173"/>
                    </a:cubicBezTo>
                    <a:cubicBezTo>
                      <a:pt x="25" y="173"/>
                      <a:pt x="25" y="198"/>
                      <a:pt x="25" y="198"/>
                    </a:cubicBezTo>
                    <a:cubicBezTo>
                      <a:pt x="25" y="222"/>
                      <a:pt x="50" y="222"/>
                      <a:pt x="50" y="222"/>
                    </a:cubicBezTo>
                    <a:lnTo>
                      <a:pt x="124" y="222"/>
                    </a:lnTo>
                    <a:cubicBezTo>
                      <a:pt x="124" y="222"/>
                      <a:pt x="149" y="198"/>
                      <a:pt x="149" y="198"/>
                    </a:cubicBezTo>
                    <a:lnTo>
                      <a:pt x="149" y="173"/>
                    </a:lnTo>
                    <a:cubicBezTo>
                      <a:pt x="173" y="173"/>
                      <a:pt x="173" y="148"/>
                      <a:pt x="149" y="123"/>
                    </a:cubicBezTo>
                    <a:lnTo>
                      <a:pt x="149" y="74"/>
                    </a:lnTo>
                    <a:cubicBezTo>
                      <a:pt x="173" y="74"/>
                      <a:pt x="173" y="49"/>
                      <a:pt x="149" y="49"/>
                    </a:cubicBezTo>
                    <a:cubicBezTo>
                      <a:pt x="149" y="25"/>
                      <a:pt x="149" y="25"/>
                      <a:pt x="14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39"/>
              <p:cNvSpPr/>
              <p:nvPr/>
            </p:nvSpPr>
            <p:spPr>
              <a:xfrm>
                <a:off x="573275" y="3320725"/>
                <a:ext cx="61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39"/>
              <p:cNvSpPr/>
              <p:nvPr/>
            </p:nvSpPr>
            <p:spPr>
              <a:xfrm>
                <a:off x="570175" y="333120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124" y="1"/>
                    </a:moveTo>
                    <a:lnTo>
                      <a:pt x="124" y="25"/>
                    </a:lnTo>
                    <a:lnTo>
                      <a:pt x="25" y="25"/>
                    </a:lnTo>
                    <a:cubicBezTo>
                      <a:pt x="1" y="50"/>
                      <a:pt x="1" y="50"/>
                      <a:pt x="1" y="75"/>
                    </a:cubicBezTo>
                    <a:cubicBezTo>
                      <a:pt x="1" y="75"/>
                      <a:pt x="1" y="100"/>
                      <a:pt x="1" y="100"/>
                    </a:cubicBezTo>
                    <a:lnTo>
                      <a:pt x="1" y="124"/>
                    </a:lnTo>
                    <a:cubicBezTo>
                      <a:pt x="1" y="149"/>
                      <a:pt x="25" y="149"/>
                      <a:pt x="25" y="174"/>
                    </a:cubicBezTo>
                    <a:lnTo>
                      <a:pt x="149" y="174"/>
                    </a:lnTo>
                    <a:cubicBezTo>
                      <a:pt x="173" y="174"/>
                      <a:pt x="173" y="149"/>
                      <a:pt x="173" y="149"/>
                    </a:cubicBezTo>
                    <a:cubicBezTo>
                      <a:pt x="198" y="149"/>
                      <a:pt x="198" y="124"/>
                      <a:pt x="198" y="124"/>
                    </a:cubicBezTo>
                    <a:cubicBezTo>
                      <a:pt x="198" y="100"/>
                      <a:pt x="198" y="100"/>
                      <a:pt x="198" y="75"/>
                    </a:cubicBezTo>
                    <a:lnTo>
                      <a:pt x="198" y="50"/>
                    </a:lnTo>
                    <a:cubicBezTo>
                      <a:pt x="198" y="50"/>
                      <a:pt x="198" y="25"/>
                      <a:pt x="173" y="25"/>
                    </a:cubicBezTo>
                    <a:lnTo>
                      <a:pt x="149" y="25"/>
                    </a:lnTo>
                    <a:cubicBezTo>
                      <a:pt x="149" y="1"/>
                      <a:pt x="124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39"/>
              <p:cNvSpPr/>
              <p:nvPr/>
            </p:nvSpPr>
            <p:spPr>
              <a:xfrm>
                <a:off x="555375" y="3317625"/>
                <a:ext cx="62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9" extrusionOk="0">
                    <a:moveTo>
                      <a:pt x="124" y="1"/>
                    </a:moveTo>
                    <a:cubicBezTo>
                      <a:pt x="0" y="1"/>
                      <a:pt x="0" y="198"/>
                      <a:pt x="124" y="198"/>
                    </a:cubicBezTo>
                    <a:cubicBezTo>
                      <a:pt x="247" y="198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39"/>
              <p:cNvSpPr/>
              <p:nvPr/>
            </p:nvSpPr>
            <p:spPr>
              <a:xfrm>
                <a:off x="550425" y="33065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39"/>
              <p:cNvSpPr/>
              <p:nvPr/>
            </p:nvSpPr>
            <p:spPr>
              <a:xfrm>
                <a:off x="527600" y="3314550"/>
                <a:ext cx="432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98" extrusionOk="0">
                    <a:moveTo>
                      <a:pt x="50" y="0"/>
                    </a:moveTo>
                    <a:cubicBezTo>
                      <a:pt x="50" y="0"/>
                      <a:pt x="25" y="0"/>
                      <a:pt x="25" y="25"/>
                    </a:cubicBezTo>
                    <a:lnTo>
                      <a:pt x="0" y="25"/>
                    </a:lnTo>
                    <a:cubicBezTo>
                      <a:pt x="0" y="50"/>
                      <a:pt x="0" y="74"/>
                      <a:pt x="0" y="74"/>
                    </a:cubicBezTo>
                    <a:lnTo>
                      <a:pt x="0" y="99"/>
                    </a:lnTo>
                    <a:cubicBezTo>
                      <a:pt x="0" y="124"/>
                      <a:pt x="0" y="124"/>
                      <a:pt x="0" y="148"/>
                    </a:cubicBezTo>
                    <a:cubicBezTo>
                      <a:pt x="0" y="148"/>
                      <a:pt x="25" y="173"/>
                      <a:pt x="25" y="173"/>
                    </a:cubicBezTo>
                    <a:cubicBezTo>
                      <a:pt x="25" y="173"/>
                      <a:pt x="50" y="198"/>
                      <a:pt x="50" y="198"/>
                    </a:cubicBezTo>
                    <a:lnTo>
                      <a:pt x="124" y="198"/>
                    </a:lnTo>
                    <a:cubicBezTo>
                      <a:pt x="124" y="198"/>
                      <a:pt x="148" y="173"/>
                      <a:pt x="148" y="173"/>
                    </a:cubicBezTo>
                    <a:lnTo>
                      <a:pt x="148" y="148"/>
                    </a:lnTo>
                    <a:cubicBezTo>
                      <a:pt x="148" y="124"/>
                      <a:pt x="148" y="124"/>
                      <a:pt x="148" y="99"/>
                    </a:cubicBezTo>
                    <a:lnTo>
                      <a:pt x="173" y="124"/>
                    </a:lnTo>
                    <a:lnTo>
                      <a:pt x="173" y="99"/>
                    </a:lnTo>
                    <a:cubicBezTo>
                      <a:pt x="173" y="74"/>
                      <a:pt x="173" y="50"/>
                      <a:pt x="173" y="50"/>
                    </a:cubicBezTo>
                    <a:cubicBezTo>
                      <a:pt x="173" y="25"/>
                      <a:pt x="173" y="25"/>
                      <a:pt x="148" y="25"/>
                    </a:cubicBezTo>
                    <a:cubicBezTo>
                      <a:pt x="148" y="0"/>
                      <a:pt x="124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39"/>
              <p:cNvSpPr/>
              <p:nvPr/>
            </p:nvSpPr>
            <p:spPr>
              <a:xfrm>
                <a:off x="528825" y="33287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39"/>
              <p:cNvSpPr/>
              <p:nvPr/>
            </p:nvSpPr>
            <p:spPr>
              <a:xfrm>
                <a:off x="539925" y="331515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8" y="174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39"/>
              <p:cNvSpPr/>
              <p:nvPr/>
            </p:nvSpPr>
            <p:spPr>
              <a:xfrm>
                <a:off x="574500" y="33096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39"/>
              <p:cNvSpPr/>
              <p:nvPr/>
            </p:nvSpPr>
            <p:spPr>
              <a:xfrm>
                <a:off x="593625" y="330527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8" y="174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39"/>
              <p:cNvSpPr/>
              <p:nvPr/>
            </p:nvSpPr>
            <p:spPr>
              <a:xfrm>
                <a:off x="608450" y="330527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39"/>
              <p:cNvSpPr/>
              <p:nvPr/>
            </p:nvSpPr>
            <p:spPr>
              <a:xfrm>
                <a:off x="582525" y="3296025"/>
                <a:ext cx="495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98" extrusionOk="0">
                    <a:moveTo>
                      <a:pt x="99" y="0"/>
                    </a:moveTo>
                    <a:cubicBezTo>
                      <a:pt x="75" y="0"/>
                      <a:pt x="75" y="25"/>
                      <a:pt x="50" y="25"/>
                    </a:cubicBezTo>
                    <a:lnTo>
                      <a:pt x="25" y="50"/>
                    </a:lnTo>
                    <a:cubicBezTo>
                      <a:pt x="0" y="50"/>
                      <a:pt x="0" y="50"/>
                      <a:pt x="0" y="75"/>
                    </a:cubicBezTo>
                    <a:cubicBezTo>
                      <a:pt x="0" y="75"/>
                      <a:pt x="0" y="99"/>
                      <a:pt x="0" y="99"/>
                    </a:cubicBezTo>
                    <a:cubicBezTo>
                      <a:pt x="0" y="124"/>
                      <a:pt x="0" y="124"/>
                      <a:pt x="0" y="149"/>
                    </a:cubicBezTo>
                    <a:cubicBezTo>
                      <a:pt x="0" y="149"/>
                      <a:pt x="0" y="173"/>
                      <a:pt x="25" y="173"/>
                    </a:cubicBezTo>
                    <a:lnTo>
                      <a:pt x="25" y="198"/>
                    </a:lnTo>
                    <a:lnTo>
                      <a:pt x="124" y="198"/>
                    </a:lnTo>
                    <a:cubicBezTo>
                      <a:pt x="124" y="173"/>
                      <a:pt x="149" y="173"/>
                      <a:pt x="149" y="173"/>
                    </a:cubicBezTo>
                    <a:lnTo>
                      <a:pt x="173" y="149"/>
                    </a:lnTo>
                    <a:cubicBezTo>
                      <a:pt x="198" y="124"/>
                      <a:pt x="198" y="124"/>
                      <a:pt x="198" y="99"/>
                    </a:cubicBezTo>
                    <a:cubicBezTo>
                      <a:pt x="198" y="99"/>
                      <a:pt x="198" y="75"/>
                      <a:pt x="198" y="75"/>
                    </a:cubicBezTo>
                    <a:cubicBezTo>
                      <a:pt x="198" y="50"/>
                      <a:pt x="198" y="50"/>
                      <a:pt x="198" y="25"/>
                    </a:cubicBezTo>
                    <a:cubicBezTo>
                      <a:pt x="198" y="25"/>
                      <a:pt x="198" y="0"/>
                      <a:pt x="17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39"/>
              <p:cNvSpPr/>
              <p:nvPr/>
            </p:nvSpPr>
            <p:spPr>
              <a:xfrm>
                <a:off x="559675" y="3303425"/>
                <a:ext cx="56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74" extrusionOk="0">
                    <a:moveTo>
                      <a:pt x="75" y="1"/>
                    </a:moveTo>
                    <a:lnTo>
                      <a:pt x="26" y="25"/>
                    </a:lnTo>
                    <a:cubicBezTo>
                      <a:pt x="26" y="25"/>
                      <a:pt x="26" y="50"/>
                      <a:pt x="26" y="50"/>
                    </a:cubicBezTo>
                    <a:cubicBezTo>
                      <a:pt x="1" y="50"/>
                      <a:pt x="1" y="75"/>
                      <a:pt x="26" y="75"/>
                    </a:cubicBezTo>
                    <a:lnTo>
                      <a:pt x="26" y="100"/>
                    </a:lnTo>
                    <a:cubicBezTo>
                      <a:pt x="26" y="124"/>
                      <a:pt x="26" y="149"/>
                      <a:pt x="26" y="149"/>
                    </a:cubicBezTo>
                    <a:lnTo>
                      <a:pt x="50" y="174"/>
                    </a:lnTo>
                    <a:lnTo>
                      <a:pt x="174" y="174"/>
                    </a:lnTo>
                    <a:cubicBezTo>
                      <a:pt x="174" y="149"/>
                      <a:pt x="198" y="149"/>
                      <a:pt x="223" y="124"/>
                    </a:cubicBezTo>
                    <a:cubicBezTo>
                      <a:pt x="223" y="100"/>
                      <a:pt x="223" y="100"/>
                      <a:pt x="223" y="75"/>
                    </a:cubicBezTo>
                    <a:lnTo>
                      <a:pt x="223" y="50"/>
                    </a:lnTo>
                    <a:cubicBezTo>
                      <a:pt x="198" y="50"/>
                      <a:pt x="198" y="25"/>
                      <a:pt x="198" y="25"/>
                    </a:cubicBezTo>
                    <a:lnTo>
                      <a:pt x="174" y="1"/>
                    </a:ln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39"/>
              <p:cNvSpPr/>
              <p:nvPr/>
            </p:nvSpPr>
            <p:spPr>
              <a:xfrm>
                <a:off x="585000" y="3317000"/>
                <a:ext cx="62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9" extrusionOk="0">
                    <a:moveTo>
                      <a:pt x="124" y="1"/>
                    </a:moveTo>
                    <a:cubicBezTo>
                      <a:pt x="0" y="1"/>
                      <a:pt x="0" y="198"/>
                      <a:pt x="124" y="198"/>
                    </a:cubicBezTo>
                    <a:cubicBezTo>
                      <a:pt x="247" y="198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39"/>
              <p:cNvSpPr/>
              <p:nvPr/>
            </p:nvSpPr>
            <p:spPr>
              <a:xfrm>
                <a:off x="535000" y="3305900"/>
                <a:ext cx="55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23" y="173"/>
                      <a:pt x="223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39"/>
              <p:cNvSpPr/>
              <p:nvPr/>
            </p:nvSpPr>
            <p:spPr>
              <a:xfrm>
                <a:off x="512775" y="3302825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39"/>
              <p:cNvSpPr/>
              <p:nvPr/>
            </p:nvSpPr>
            <p:spPr>
              <a:xfrm>
                <a:off x="494250" y="33065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39"/>
              <p:cNvSpPr/>
              <p:nvPr/>
            </p:nvSpPr>
            <p:spPr>
              <a:xfrm>
                <a:off x="473900" y="3313925"/>
                <a:ext cx="55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74" extrusionOk="0">
                    <a:moveTo>
                      <a:pt x="124" y="0"/>
                    </a:moveTo>
                    <a:cubicBezTo>
                      <a:pt x="0" y="0"/>
                      <a:pt x="0" y="149"/>
                      <a:pt x="124" y="173"/>
                    </a:cubicBezTo>
                    <a:cubicBezTo>
                      <a:pt x="222" y="149"/>
                      <a:pt x="222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39"/>
              <p:cNvSpPr/>
              <p:nvPr/>
            </p:nvSpPr>
            <p:spPr>
              <a:xfrm>
                <a:off x="449825" y="333985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0" y="0"/>
                      <a:pt x="0" y="173"/>
                      <a:pt x="124" y="173"/>
                    </a:cubicBezTo>
                    <a:cubicBezTo>
                      <a:pt x="247" y="173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39"/>
              <p:cNvSpPr/>
              <p:nvPr/>
            </p:nvSpPr>
            <p:spPr>
              <a:xfrm>
                <a:off x="623250" y="3338000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8" y="198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39"/>
              <p:cNvSpPr/>
              <p:nvPr/>
            </p:nvSpPr>
            <p:spPr>
              <a:xfrm>
                <a:off x="623250" y="331885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1" y="1"/>
                      <a:pt x="1" y="174"/>
                      <a:pt x="124" y="174"/>
                    </a:cubicBezTo>
                    <a:cubicBezTo>
                      <a:pt x="248" y="174"/>
                      <a:pt x="248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39"/>
              <p:cNvSpPr/>
              <p:nvPr/>
            </p:nvSpPr>
            <p:spPr>
              <a:xfrm>
                <a:off x="575125" y="3414525"/>
                <a:ext cx="37050" cy="36450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458" extrusionOk="0">
                    <a:moveTo>
                      <a:pt x="1358" y="1"/>
                    </a:moveTo>
                    <a:cubicBezTo>
                      <a:pt x="1333" y="1"/>
                      <a:pt x="1284" y="50"/>
                      <a:pt x="1284" y="75"/>
                    </a:cubicBezTo>
                    <a:cubicBezTo>
                      <a:pt x="1284" y="322"/>
                      <a:pt x="1259" y="569"/>
                      <a:pt x="1210" y="791"/>
                    </a:cubicBezTo>
                    <a:cubicBezTo>
                      <a:pt x="1161" y="1013"/>
                      <a:pt x="1012" y="1186"/>
                      <a:pt x="815" y="1211"/>
                    </a:cubicBezTo>
                    <a:cubicBezTo>
                      <a:pt x="802" y="1212"/>
                      <a:pt x="790" y="1213"/>
                      <a:pt x="777" y="1213"/>
                    </a:cubicBezTo>
                    <a:cubicBezTo>
                      <a:pt x="598" y="1213"/>
                      <a:pt x="461" y="1050"/>
                      <a:pt x="346" y="865"/>
                    </a:cubicBezTo>
                    <a:cubicBezTo>
                      <a:pt x="247" y="643"/>
                      <a:pt x="173" y="396"/>
                      <a:pt x="124" y="174"/>
                    </a:cubicBezTo>
                    <a:cubicBezTo>
                      <a:pt x="124" y="149"/>
                      <a:pt x="74" y="124"/>
                      <a:pt x="50" y="124"/>
                    </a:cubicBezTo>
                    <a:cubicBezTo>
                      <a:pt x="25" y="124"/>
                      <a:pt x="0" y="149"/>
                      <a:pt x="0" y="198"/>
                    </a:cubicBezTo>
                    <a:cubicBezTo>
                      <a:pt x="0" y="445"/>
                      <a:pt x="74" y="717"/>
                      <a:pt x="173" y="964"/>
                    </a:cubicBezTo>
                    <a:cubicBezTo>
                      <a:pt x="222" y="1087"/>
                      <a:pt x="296" y="1211"/>
                      <a:pt x="420" y="1309"/>
                    </a:cubicBezTo>
                    <a:cubicBezTo>
                      <a:pt x="519" y="1408"/>
                      <a:pt x="667" y="1457"/>
                      <a:pt x="840" y="1457"/>
                    </a:cubicBezTo>
                    <a:cubicBezTo>
                      <a:pt x="988" y="1457"/>
                      <a:pt x="1136" y="1359"/>
                      <a:pt x="1235" y="1235"/>
                    </a:cubicBezTo>
                    <a:cubicBezTo>
                      <a:pt x="1333" y="1136"/>
                      <a:pt x="1383" y="988"/>
                      <a:pt x="1432" y="865"/>
                    </a:cubicBezTo>
                    <a:cubicBezTo>
                      <a:pt x="1482" y="593"/>
                      <a:pt x="1482" y="322"/>
                      <a:pt x="1432" y="75"/>
                    </a:cubicBezTo>
                    <a:cubicBezTo>
                      <a:pt x="1432" y="25"/>
                      <a:pt x="1407" y="1"/>
                      <a:pt x="1358" y="1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39"/>
              <p:cNvSpPr/>
              <p:nvPr/>
            </p:nvSpPr>
            <p:spPr>
              <a:xfrm>
                <a:off x="446125" y="3415150"/>
                <a:ext cx="370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433" extrusionOk="0">
                    <a:moveTo>
                      <a:pt x="124" y="0"/>
                    </a:moveTo>
                    <a:cubicBezTo>
                      <a:pt x="74" y="0"/>
                      <a:pt x="25" y="25"/>
                      <a:pt x="25" y="75"/>
                    </a:cubicBezTo>
                    <a:cubicBezTo>
                      <a:pt x="0" y="321"/>
                      <a:pt x="0" y="593"/>
                      <a:pt x="50" y="840"/>
                    </a:cubicBezTo>
                    <a:cubicBezTo>
                      <a:pt x="74" y="988"/>
                      <a:pt x="148" y="1111"/>
                      <a:pt x="222" y="1235"/>
                    </a:cubicBezTo>
                    <a:cubicBezTo>
                      <a:pt x="321" y="1358"/>
                      <a:pt x="469" y="1432"/>
                      <a:pt x="642" y="1432"/>
                    </a:cubicBezTo>
                    <a:cubicBezTo>
                      <a:pt x="790" y="1432"/>
                      <a:pt x="938" y="1383"/>
                      <a:pt x="1062" y="1284"/>
                    </a:cubicBezTo>
                    <a:cubicBezTo>
                      <a:pt x="1161" y="1186"/>
                      <a:pt x="1259" y="1062"/>
                      <a:pt x="1309" y="939"/>
                    </a:cubicBezTo>
                    <a:cubicBezTo>
                      <a:pt x="1407" y="692"/>
                      <a:pt x="1457" y="445"/>
                      <a:pt x="1482" y="173"/>
                    </a:cubicBezTo>
                    <a:cubicBezTo>
                      <a:pt x="1482" y="149"/>
                      <a:pt x="1457" y="124"/>
                      <a:pt x="1432" y="99"/>
                    </a:cubicBezTo>
                    <a:cubicBezTo>
                      <a:pt x="1383" y="99"/>
                      <a:pt x="1358" y="124"/>
                      <a:pt x="1358" y="173"/>
                    </a:cubicBezTo>
                    <a:cubicBezTo>
                      <a:pt x="1309" y="395"/>
                      <a:pt x="1235" y="642"/>
                      <a:pt x="1111" y="840"/>
                    </a:cubicBezTo>
                    <a:cubicBezTo>
                      <a:pt x="1012" y="1062"/>
                      <a:pt x="840" y="1210"/>
                      <a:pt x="642" y="1210"/>
                    </a:cubicBezTo>
                    <a:cubicBezTo>
                      <a:pt x="445" y="1210"/>
                      <a:pt x="321" y="1013"/>
                      <a:pt x="272" y="790"/>
                    </a:cubicBezTo>
                    <a:cubicBezTo>
                      <a:pt x="198" y="544"/>
                      <a:pt x="173" y="321"/>
                      <a:pt x="173" y="75"/>
                    </a:cubicBezTo>
                    <a:cubicBezTo>
                      <a:pt x="173" y="25"/>
                      <a:pt x="148" y="0"/>
                      <a:pt x="124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39"/>
              <p:cNvSpPr/>
              <p:nvPr/>
            </p:nvSpPr>
            <p:spPr>
              <a:xfrm>
                <a:off x="502900" y="4276800"/>
                <a:ext cx="219750" cy="149900"/>
              </a:xfrm>
              <a:custGeom>
                <a:avLst/>
                <a:gdLst/>
                <a:ahLst/>
                <a:cxnLst/>
                <a:rect l="l" t="t" r="r" b="b"/>
                <a:pathLst>
                  <a:path w="8790" h="5996" extrusionOk="0">
                    <a:moveTo>
                      <a:pt x="4173" y="0"/>
                    </a:moveTo>
                    <a:cubicBezTo>
                      <a:pt x="4173" y="0"/>
                      <a:pt x="1136" y="1309"/>
                      <a:pt x="1408" y="1630"/>
                    </a:cubicBezTo>
                    <a:cubicBezTo>
                      <a:pt x="1679" y="1975"/>
                      <a:pt x="2593" y="2123"/>
                      <a:pt x="2593" y="2123"/>
                    </a:cubicBezTo>
                    <a:cubicBezTo>
                      <a:pt x="2593" y="2123"/>
                      <a:pt x="1" y="4790"/>
                      <a:pt x="371" y="5284"/>
                    </a:cubicBezTo>
                    <a:cubicBezTo>
                      <a:pt x="432" y="5365"/>
                      <a:pt x="526" y="5398"/>
                      <a:pt x="642" y="5398"/>
                    </a:cubicBezTo>
                    <a:cubicBezTo>
                      <a:pt x="1232" y="5398"/>
                      <a:pt x="2371" y="4518"/>
                      <a:pt x="2371" y="4518"/>
                    </a:cubicBezTo>
                    <a:lnTo>
                      <a:pt x="2371" y="4518"/>
                    </a:lnTo>
                    <a:cubicBezTo>
                      <a:pt x="2371" y="4518"/>
                      <a:pt x="2168" y="5996"/>
                      <a:pt x="2672" y="5996"/>
                    </a:cubicBezTo>
                    <a:cubicBezTo>
                      <a:pt x="2750" y="5996"/>
                      <a:pt x="2846" y="5960"/>
                      <a:pt x="2963" y="5876"/>
                    </a:cubicBezTo>
                    <a:cubicBezTo>
                      <a:pt x="3852" y="5284"/>
                      <a:pt x="5630" y="3753"/>
                      <a:pt x="5630" y="3753"/>
                    </a:cubicBezTo>
                    <a:lnTo>
                      <a:pt x="5630" y="3753"/>
                    </a:lnTo>
                    <a:cubicBezTo>
                      <a:pt x="5630" y="3753"/>
                      <a:pt x="4843" y="5263"/>
                      <a:pt x="5559" y="5263"/>
                    </a:cubicBezTo>
                    <a:cubicBezTo>
                      <a:pt x="5614" y="5263"/>
                      <a:pt x="5679" y="5254"/>
                      <a:pt x="5753" y="5234"/>
                    </a:cubicBezTo>
                    <a:cubicBezTo>
                      <a:pt x="6790" y="4963"/>
                      <a:pt x="8790" y="1901"/>
                      <a:pt x="8790" y="1901"/>
                    </a:cubicBezTo>
                    <a:lnTo>
                      <a:pt x="4173" y="0"/>
                    </a:lnTo>
                    <a:close/>
                  </a:path>
                </a:pathLst>
              </a:custGeom>
              <a:solidFill>
                <a:srgbClr val="FFCD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8" name="Google Shape;3062;p67">
            <a:extLst>
              <a:ext uri="{FF2B5EF4-FFF2-40B4-BE49-F238E27FC236}">
                <a16:creationId xmlns:a16="http://schemas.microsoft.com/office/drawing/2014/main" id="{1B22C258-3566-42FA-981E-CB9A515116EB}"/>
              </a:ext>
            </a:extLst>
          </p:cNvPr>
          <p:cNvGrpSpPr/>
          <p:nvPr/>
        </p:nvGrpSpPr>
        <p:grpSpPr>
          <a:xfrm>
            <a:off x="3423836" y="4074621"/>
            <a:ext cx="825466" cy="723713"/>
            <a:chOff x="957903" y="3124712"/>
            <a:chExt cx="401160" cy="351692"/>
          </a:xfrm>
        </p:grpSpPr>
        <p:sp>
          <p:nvSpPr>
            <p:cNvPr id="179" name="Google Shape;3063;p67">
              <a:extLst>
                <a:ext uri="{FF2B5EF4-FFF2-40B4-BE49-F238E27FC236}">
                  <a16:creationId xmlns:a16="http://schemas.microsoft.com/office/drawing/2014/main" id="{70C049CA-1E70-4AF1-A765-A35723EF0D34}"/>
                </a:ext>
              </a:extLst>
            </p:cNvPr>
            <p:cNvSpPr/>
            <p:nvPr/>
          </p:nvSpPr>
          <p:spPr>
            <a:xfrm>
              <a:off x="957903" y="3124712"/>
              <a:ext cx="401160" cy="351692"/>
            </a:xfrm>
            <a:custGeom>
              <a:avLst/>
              <a:gdLst/>
              <a:ahLst/>
              <a:cxnLst/>
              <a:rect l="l" t="t" r="r" b="b"/>
              <a:pathLst>
                <a:path w="58097" h="50933" extrusionOk="0">
                  <a:moveTo>
                    <a:pt x="26373" y="1"/>
                  </a:moveTo>
                  <a:cubicBezTo>
                    <a:pt x="24790" y="1"/>
                    <a:pt x="23496" y="730"/>
                    <a:pt x="22432" y="2092"/>
                  </a:cubicBezTo>
                  <a:cubicBezTo>
                    <a:pt x="21172" y="3667"/>
                    <a:pt x="21109" y="5495"/>
                    <a:pt x="21424" y="7322"/>
                  </a:cubicBezTo>
                  <a:cubicBezTo>
                    <a:pt x="21865" y="10220"/>
                    <a:pt x="22495" y="13056"/>
                    <a:pt x="23000" y="15954"/>
                  </a:cubicBezTo>
                  <a:cubicBezTo>
                    <a:pt x="23189" y="16963"/>
                    <a:pt x="23378" y="17971"/>
                    <a:pt x="23504" y="19105"/>
                  </a:cubicBezTo>
                  <a:cubicBezTo>
                    <a:pt x="21550" y="17908"/>
                    <a:pt x="19723" y="16710"/>
                    <a:pt x="17770" y="15765"/>
                  </a:cubicBezTo>
                  <a:cubicBezTo>
                    <a:pt x="14747" y="14202"/>
                    <a:pt x="11638" y="13242"/>
                    <a:pt x="8300" y="13242"/>
                  </a:cubicBezTo>
                  <a:cubicBezTo>
                    <a:pt x="7603" y="13242"/>
                    <a:pt x="6895" y="13284"/>
                    <a:pt x="6176" y="13371"/>
                  </a:cubicBezTo>
                  <a:cubicBezTo>
                    <a:pt x="3845" y="13686"/>
                    <a:pt x="2458" y="15702"/>
                    <a:pt x="3466" y="17782"/>
                  </a:cubicBezTo>
                  <a:cubicBezTo>
                    <a:pt x="3845" y="18475"/>
                    <a:pt x="4349" y="19105"/>
                    <a:pt x="5042" y="19609"/>
                  </a:cubicBezTo>
                  <a:cubicBezTo>
                    <a:pt x="5798" y="20302"/>
                    <a:pt x="6743" y="20932"/>
                    <a:pt x="7688" y="21562"/>
                  </a:cubicBezTo>
                  <a:cubicBezTo>
                    <a:pt x="7499" y="21688"/>
                    <a:pt x="7310" y="21814"/>
                    <a:pt x="7121" y="21877"/>
                  </a:cubicBezTo>
                  <a:cubicBezTo>
                    <a:pt x="5105" y="22381"/>
                    <a:pt x="3277" y="23327"/>
                    <a:pt x="1702" y="24650"/>
                  </a:cubicBezTo>
                  <a:cubicBezTo>
                    <a:pt x="1" y="26162"/>
                    <a:pt x="190" y="28493"/>
                    <a:pt x="2206" y="29501"/>
                  </a:cubicBezTo>
                  <a:cubicBezTo>
                    <a:pt x="3340" y="30006"/>
                    <a:pt x="4538" y="30321"/>
                    <a:pt x="5735" y="30510"/>
                  </a:cubicBezTo>
                  <a:cubicBezTo>
                    <a:pt x="6238" y="30542"/>
                    <a:pt x="6743" y="30557"/>
                    <a:pt x="7249" y="30557"/>
                  </a:cubicBezTo>
                  <a:cubicBezTo>
                    <a:pt x="9720" y="30557"/>
                    <a:pt x="12213" y="30181"/>
                    <a:pt x="14619" y="29501"/>
                  </a:cubicBezTo>
                  <a:lnTo>
                    <a:pt x="19786" y="28115"/>
                  </a:lnTo>
                  <a:lnTo>
                    <a:pt x="19093" y="29060"/>
                  </a:lnTo>
                  <a:cubicBezTo>
                    <a:pt x="17203" y="31581"/>
                    <a:pt x="15186" y="34038"/>
                    <a:pt x="13548" y="36685"/>
                  </a:cubicBezTo>
                  <a:cubicBezTo>
                    <a:pt x="12099" y="38953"/>
                    <a:pt x="11406" y="41536"/>
                    <a:pt x="12477" y="44246"/>
                  </a:cubicBezTo>
                  <a:cubicBezTo>
                    <a:pt x="12976" y="45632"/>
                    <a:pt x="14842" y="46970"/>
                    <a:pt x="16356" y="46970"/>
                  </a:cubicBezTo>
                  <a:cubicBezTo>
                    <a:pt x="16562" y="46970"/>
                    <a:pt x="16762" y="46945"/>
                    <a:pt x="16951" y="46892"/>
                  </a:cubicBezTo>
                  <a:cubicBezTo>
                    <a:pt x="18148" y="46514"/>
                    <a:pt x="19345" y="45947"/>
                    <a:pt x="20542" y="45380"/>
                  </a:cubicBezTo>
                  <a:cubicBezTo>
                    <a:pt x="20857" y="46514"/>
                    <a:pt x="21235" y="47711"/>
                    <a:pt x="21676" y="48908"/>
                  </a:cubicBezTo>
                  <a:cubicBezTo>
                    <a:pt x="22061" y="49897"/>
                    <a:pt x="24072" y="50933"/>
                    <a:pt x="25208" y="50933"/>
                  </a:cubicBezTo>
                  <a:cubicBezTo>
                    <a:pt x="25376" y="50933"/>
                    <a:pt x="25524" y="50910"/>
                    <a:pt x="25646" y="50862"/>
                  </a:cubicBezTo>
                  <a:cubicBezTo>
                    <a:pt x="26654" y="50484"/>
                    <a:pt x="27599" y="49917"/>
                    <a:pt x="28418" y="49161"/>
                  </a:cubicBezTo>
                  <a:cubicBezTo>
                    <a:pt x="31758" y="45443"/>
                    <a:pt x="32829" y="40906"/>
                    <a:pt x="32073" y="35991"/>
                  </a:cubicBezTo>
                  <a:cubicBezTo>
                    <a:pt x="31821" y="34164"/>
                    <a:pt x="31317" y="32400"/>
                    <a:pt x="30876" y="30510"/>
                  </a:cubicBezTo>
                  <a:lnTo>
                    <a:pt x="30876" y="30510"/>
                  </a:lnTo>
                  <a:cubicBezTo>
                    <a:pt x="31947" y="31014"/>
                    <a:pt x="32892" y="31518"/>
                    <a:pt x="33900" y="31896"/>
                  </a:cubicBezTo>
                  <a:cubicBezTo>
                    <a:pt x="39382" y="34227"/>
                    <a:pt x="45242" y="35424"/>
                    <a:pt x="51228" y="35487"/>
                  </a:cubicBezTo>
                  <a:cubicBezTo>
                    <a:pt x="52740" y="35487"/>
                    <a:pt x="54189" y="35172"/>
                    <a:pt x="55639" y="34668"/>
                  </a:cubicBezTo>
                  <a:cubicBezTo>
                    <a:pt x="57214" y="34101"/>
                    <a:pt x="58096" y="32148"/>
                    <a:pt x="57529" y="30888"/>
                  </a:cubicBezTo>
                  <a:cubicBezTo>
                    <a:pt x="57214" y="30132"/>
                    <a:pt x="56710" y="29501"/>
                    <a:pt x="56143" y="28934"/>
                  </a:cubicBezTo>
                  <a:cubicBezTo>
                    <a:pt x="54694" y="27485"/>
                    <a:pt x="52929" y="26477"/>
                    <a:pt x="50976" y="25973"/>
                  </a:cubicBezTo>
                  <a:cubicBezTo>
                    <a:pt x="51291" y="25595"/>
                    <a:pt x="51543" y="25280"/>
                    <a:pt x="51795" y="24965"/>
                  </a:cubicBezTo>
                  <a:cubicBezTo>
                    <a:pt x="52929" y="23705"/>
                    <a:pt x="52992" y="22822"/>
                    <a:pt x="51795" y="21625"/>
                  </a:cubicBezTo>
                  <a:cubicBezTo>
                    <a:pt x="49679" y="19354"/>
                    <a:pt x="47097" y="18478"/>
                    <a:pt x="44259" y="18478"/>
                  </a:cubicBezTo>
                  <a:cubicBezTo>
                    <a:pt x="43632" y="18478"/>
                    <a:pt x="42993" y="18521"/>
                    <a:pt x="42344" y="18601"/>
                  </a:cubicBezTo>
                  <a:cubicBezTo>
                    <a:pt x="39508" y="19042"/>
                    <a:pt x="36736" y="19924"/>
                    <a:pt x="34152" y="21184"/>
                  </a:cubicBezTo>
                  <a:cubicBezTo>
                    <a:pt x="33837" y="21310"/>
                    <a:pt x="33522" y="21436"/>
                    <a:pt x="33207" y="21499"/>
                  </a:cubicBezTo>
                  <a:cubicBezTo>
                    <a:pt x="33144" y="21247"/>
                    <a:pt x="33207" y="20932"/>
                    <a:pt x="33459" y="20743"/>
                  </a:cubicBezTo>
                  <a:cubicBezTo>
                    <a:pt x="34782" y="19294"/>
                    <a:pt x="36295" y="17845"/>
                    <a:pt x="37555" y="16332"/>
                  </a:cubicBezTo>
                  <a:cubicBezTo>
                    <a:pt x="39382" y="14190"/>
                    <a:pt x="41272" y="12048"/>
                    <a:pt x="42281" y="9275"/>
                  </a:cubicBezTo>
                  <a:cubicBezTo>
                    <a:pt x="43037" y="7070"/>
                    <a:pt x="41524" y="4676"/>
                    <a:pt x="39193" y="4487"/>
                  </a:cubicBezTo>
                  <a:cubicBezTo>
                    <a:pt x="39082" y="4481"/>
                    <a:pt x="38971" y="4479"/>
                    <a:pt x="38861" y="4479"/>
                  </a:cubicBezTo>
                  <a:cubicBezTo>
                    <a:pt x="37659" y="4479"/>
                    <a:pt x="36514" y="4791"/>
                    <a:pt x="35475" y="5369"/>
                  </a:cubicBezTo>
                  <a:cubicBezTo>
                    <a:pt x="35034" y="5621"/>
                    <a:pt x="34656" y="5936"/>
                    <a:pt x="34152" y="6188"/>
                  </a:cubicBezTo>
                  <a:lnTo>
                    <a:pt x="33648" y="5117"/>
                  </a:lnTo>
                  <a:cubicBezTo>
                    <a:pt x="32703" y="3037"/>
                    <a:pt x="31002" y="1399"/>
                    <a:pt x="28859" y="517"/>
                  </a:cubicBezTo>
                  <a:cubicBezTo>
                    <a:pt x="27960" y="169"/>
                    <a:pt x="27133" y="1"/>
                    <a:pt x="26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3064;p67">
              <a:extLst>
                <a:ext uri="{FF2B5EF4-FFF2-40B4-BE49-F238E27FC236}">
                  <a16:creationId xmlns:a16="http://schemas.microsoft.com/office/drawing/2014/main" id="{0BF7A706-BEEB-4A90-B201-C3F07C45425B}"/>
                </a:ext>
              </a:extLst>
            </p:cNvPr>
            <p:cNvSpPr/>
            <p:nvPr/>
          </p:nvSpPr>
          <p:spPr>
            <a:xfrm>
              <a:off x="1166310" y="3280447"/>
              <a:ext cx="23940" cy="17953"/>
            </a:xfrm>
            <a:custGeom>
              <a:avLst/>
              <a:gdLst/>
              <a:ahLst/>
              <a:cxnLst/>
              <a:rect l="l" t="t" r="r" b="b"/>
              <a:pathLst>
                <a:path w="3467" h="2600" extrusionOk="0">
                  <a:moveTo>
                    <a:pt x="1791" y="0"/>
                  </a:moveTo>
                  <a:cubicBezTo>
                    <a:pt x="1428" y="0"/>
                    <a:pt x="1081" y="123"/>
                    <a:pt x="820" y="331"/>
                  </a:cubicBezTo>
                  <a:cubicBezTo>
                    <a:pt x="379" y="583"/>
                    <a:pt x="1" y="962"/>
                    <a:pt x="1" y="1466"/>
                  </a:cubicBezTo>
                  <a:cubicBezTo>
                    <a:pt x="64" y="1718"/>
                    <a:pt x="253" y="2033"/>
                    <a:pt x="505" y="2159"/>
                  </a:cubicBezTo>
                  <a:cubicBezTo>
                    <a:pt x="820" y="2474"/>
                    <a:pt x="1198" y="2600"/>
                    <a:pt x="1576" y="2600"/>
                  </a:cubicBezTo>
                  <a:cubicBezTo>
                    <a:pt x="1891" y="2474"/>
                    <a:pt x="2206" y="2285"/>
                    <a:pt x="2395" y="2033"/>
                  </a:cubicBezTo>
                  <a:cubicBezTo>
                    <a:pt x="2406" y="2015"/>
                    <a:pt x="2416" y="1998"/>
                    <a:pt x="2426" y="1980"/>
                  </a:cubicBezTo>
                  <a:lnTo>
                    <a:pt x="2426" y="1980"/>
                  </a:lnTo>
                  <a:lnTo>
                    <a:pt x="2332" y="2222"/>
                  </a:lnTo>
                  <a:cubicBezTo>
                    <a:pt x="3466" y="1781"/>
                    <a:pt x="3214" y="79"/>
                    <a:pt x="2017" y="16"/>
                  </a:cubicBezTo>
                  <a:cubicBezTo>
                    <a:pt x="1941" y="6"/>
                    <a:pt x="1866" y="0"/>
                    <a:pt x="1791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3065;p67">
              <a:extLst>
                <a:ext uri="{FF2B5EF4-FFF2-40B4-BE49-F238E27FC236}">
                  <a16:creationId xmlns:a16="http://schemas.microsoft.com/office/drawing/2014/main" id="{3F3C7840-783A-47E0-9F75-49750158D5DF}"/>
                </a:ext>
              </a:extLst>
            </p:cNvPr>
            <p:cNvSpPr/>
            <p:nvPr/>
          </p:nvSpPr>
          <p:spPr>
            <a:xfrm>
              <a:off x="1099310" y="3263592"/>
              <a:ext cx="23498" cy="17843"/>
            </a:xfrm>
            <a:custGeom>
              <a:avLst/>
              <a:gdLst/>
              <a:ahLst/>
              <a:cxnLst/>
              <a:rect l="l" t="t" r="r" b="b"/>
              <a:pathLst>
                <a:path w="3403" h="2584" extrusionOk="0">
                  <a:moveTo>
                    <a:pt x="1953" y="0"/>
                  </a:moveTo>
                  <a:cubicBezTo>
                    <a:pt x="1512" y="0"/>
                    <a:pt x="1134" y="126"/>
                    <a:pt x="756" y="315"/>
                  </a:cubicBezTo>
                  <a:cubicBezTo>
                    <a:pt x="378" y="567"/>
                    <a:pt x="0" y="945"/>
                    <a:pt x="0" y="1449"/>
                  </a:cubicBezTo>
                  <a:cubicBezTo>
                    <a:pt x="63" y="1701"/>
                    <a:pt x="189" y="2016"/>
                    <a:pt x="441" y="2142"/>
                  </a:cubicBezTo>
                  <a:cubicBezTo>
                    <a:pt x="756" y="2457"/>
                    <a:pt x="1134" y="2583"/>
                    <a:pt x="1575" y="2583"/>
                  </a:cubicBezTo>
                  <a:cubicBezTo>
                    <a:pt x="1890" y="2520"/>
                    <a:pt x="2142" y="2268"/>
                    <a:pt x="2332" y="2016"/>
                  </a:cubicBezTo>
                  <a:cubicBezTo>
                    <a:pt x="2383" y="1931"/>
                    <a:pt x="2430" y="1850"/>
                    <a:pt x="2473" y="1771"/>
                  </a:cubicBezTo>
                  <a:lnTo>
                    <a:pt x="2473" y="1771"/>
                  </a:lnTo>
                  <a:lnTo>
                    <a:pt x="2268" y="2205"/>
                  </a:lnTo>
                  <a:cubicBezTo>
                    <a:pt x="3403" y="1764"/>
                    <a:pt x="3151" y="126"/>
                    <a:pt x="1953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3066;p67">
              <a:extLst>
                <a:ext uri="{FF2B5EF4-FFF2-40B4-BE49-F238E27FC236}">
                  <a16:creationId xmlns:a16="http://schemas.microsoft.com/office/drawing/2014/main" id="{81A706E4-5207-4DDB-AF9F-2484DBB512B9}"/>
                </a:ext>
              </a:extLst>
            </p:cNvPr>
            <p:cNvSpPr/>
            <p:nvPr/>
          </p:nvSpPr>
          <p:spPr>
            <a:xfrm>
              <a:off x="1137164" y="3254015"/>
              <a:ext cx="23933" cy="17849"/>
            </a:xfrm>
            <a:custGeom>
              <a:avLst/>
              <a:gdLst/>
              <a:ahLst/>
              <a:cxnLst/>
              <a:rect l="l" t="t" r="r" b="b"/>
              <a:pathLst>
                <a:path w="3466" h="2585" extrusionOk="0">
                  <a:moveTo>
                    <a:pt x="2016" y="1"/>
                  </a:moveTo>
                  <a:cubicBezTo>
                    <a:pt x="1575" y="1"/>
                    <a:pt x="1134" y="127"/>
                    <a:pt x="819" y="379"/>
                  </a:cubicBezTo>
                  <a:cubicBezTo>
                    <a:pt x="378" y="568"/>
                    <a:pt x="0" y="946"/>
                    <a:pt x="0" y="1450"/>
                  </a:cubicBezTo>
                  <a:cubicBezTo>
                    <a:pt x="63" y="1702"/>
                    <a:pt x="252" y="2017"/>
                    <a:pt x="504" y="2143"/>
                  </a:cubicBezTo>
                  <a:cubicBezTo>
                    <a:pt x="819" y="2458"/>
                    <a:pt x="1197" y="2584"/>
                    <a:pt x="1575" y="2584"/>
                  </a:cubicBezTo>
                  <a:cubicBezTo>
                    <a:pt x="1953" y="2521"/>
                    <a:pt x="2205" y="2269"/>
                    <a:pt x="2394" y="2017"/>
                  </a:cubicBezTo>
                  <a:cubicBezTo>
                    <a:pt x="2411" y="1989"/>
                    <a:pt x="2427" y="1962"/>
                    <a:pt x="2443" y="1935"/>
                  </a:cubicBezTo>
                  <a:lnTo>
                    <a:pt x="2443" y="1935"/>
                  </a:lnTo>
                  <a:lnTo>
                    <a:pt x="2331" y="2206"/>
                  </a:lnTo>
                  <a:cubicBezTo>
                    <a:pt x="3466" y="1765"/>
                    <a:pt x="3214" y="64"/>
                    <a:pt x="2016" y="1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3067;p67">
              <a:extLst>
                <a:ext uri="{FF2B5EF4-FFF2-40B4-BE49-F238E27FC236}">
                  <a16:creationId xmlns:a16="http://schemas.microsoft.com/office/drawing/2014/main" id="{990B4B4C-0132-489A-A29A-7A6A5B56CA99}"/>
                </a:ext>
              </a:extLst>
            </p:cNvPr>
            <p:cNvSpPr/>
            <p:nvPr/>
          </p:nvSpPr>
          <p:spPr>
            <a:xfrm>
              <a:off x="1147169" y="3308406"/>
              <a:ext cx="23933" cy="17843"/>
            </a:xfrm>
            <a:custGeom>
              <a:avLst/>
              <a:gdLst/>
              <a:ahLst/>
              <a:cxnLst/>
              <a:rect l="l" t="t" r="r" b="b"/>
              <a:pathLst>
                <a:path w="3466" h="2584" extrusionOk="0">
                  <a:moveTo>
                    <a:pt x="2017" y="0"/>
                  </a:moveTo>
                  <a:cubicBezTo>
                    <a:pt x="1575" y="0"/>
                    <a:pt x="1134" y="126"/>
                    <a:pt x="819" y="378"/>
                  </a:cubicBezTo>
                  <a:cubicBezTo>
                    <a:pt x="378" y="567"/>
                    <a:pt x="0" y="945"/>
                    <a:pt x="0" y="1449"/>
                  </a:cubicBezTo>
                  <a:cubicBezTo>
                    <a:pt x="63" y="1764"/>
                    <a:pt x="252" y="2016"/>
                    <a:pt x="504" y="2142"/>
                  </a:cubicBezTo>
                  <a:cubicBezTo>
                    <a:pt x="756" y="2457"/>
                    <a:pt x="1197" y="2583"/>
                    <a:pt x="1575" y="2583"/>
                  </a:cubicBezTo>
                  <a:cubicBezTo>
                    <a:pt x="1891" y="2520"/>
                    <a:pt x="2206" y="2268"/>
                    <a:pt x="2395" y="2016"/>
                  </a:cubicBezTo>
                  <a:cubicBezTo>
                    <a:pt x="2411" y="1988"/>
                    <a:pt x="2428" y="1961"/>
                    <a:pt x="2443" y="1934"/>
                  </a:cubicBezTo>
                  <a:lnTo>
                    <a:pt x="2443" y="1934"/>
                  </a:lnTo>
                  <a:lnTo>
                    <a:pt x="2332" y="2205"/>
                  </a:lnTo>
                  <a:cubicBezTo>
                    <a:pt x="3466" y="1764"/>
                    <a:pt x="3214" y="126"/>
                    <a:pt x="2017" y="0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3068;p67">
              <a:extLst>
                <a:ext uri="{FF2B5EF4-FFF2-40B4-BE49-F238E27FC236}">
                  <a16:creationId xmlns:a16="http://schemas.microsoft.com/office/drawing/2014/main" id="{9C264F35-B1E9-479E-B17E-9E73EDC36F66}"/>
                </a:ext>
              </a:extLst>
            </p:cNvPr>
            <p:cNvSpPr/>
            <p:nvPr/>
          </p:nvSpPr>
          <p:spPr>
            <a:xfrm>
              <a:off x="1118016" y="3288388"/>
              <a:ext cx="21765" cy="22766"/>
            </a:xfrm>
            <a:custGeom>
              <a:avLst/>
              <a:gdLst/>
              <a:ahLst/>
              <a:cxnLst/>
              <a:rect l="l" t="t" r="r" b="b"/>
              <a:pathLst>
                <a:path w="3152" h="3297" extrusionOk="0">
                  <a:moveTo>
                    <a:pt x="1891" y="1"/>
                  </a:moveTo>
                  <a:cubicBezTo>
                    <a:pt x="1387" y="64"/>
                    <a:pt x="946" y="316"/>
                    <a:pt x="631" y="694"/>
                  </a:cubicBezTo>
                  <a:cubicBezTo>
                    <a:pt x="253" y="1009"/>
                    <a:pt x="1" y="1513"/>
                    <a:pt x="1" y="2017"/>
                  </a:cubicBezTo>
                  <a:cubicBezTo>
                    <a:pt x="1" y="2143"/>
                    <a:pt x="64" y="2332"/>
                    <a:pt x="127" y="2458"/>
                  </a:cubicBezTo>
                  <a:cubicBezTo>
                    <a:pt x="190" y="2710"/>
                    <a:pt x="379" y="2962"/>
                    <a:pt x="568" y="3088"/>
                  </a:cubicBezTo>
                  <a:cubicBezTo>
                    <a:pt x="752" y="3236"/>
                    <a:pt x="958" y="3297"/>
                    <a:pt x="1161" y="3297"/>
                  </a:cubicBezTo>
                  <a:cubicBezTo>
                    <a:pt x="1304" y="3297"/>
                    <a:pt x="1445" y="3266"/>
                    <a:pt x="1576" y="3214"/>
                  </a:cubicBezTo>
                  <a:cubicBezTo>
                    <a:pt x="2143" y="3025"/>
                    <a:pt x="2647" y="2647"/>
                    <a:pt x="2899" y="2080"/>
                  </a:cubicBezTo>
                  <a:cubicBezTo>
                    <a:pt x="3151" y="1513"/>
                    <a:pt x="3088" y="883"/>
                    <a:pt x="2773" y="379"/>
                  </a:cubicBezTo>
                  <a:lnTo>
                    <a:pt x="2773" y="757"/>
                  </a:lnTo>
                  <a:cubicBezTo>
                    <a:pt x="2647" y="379"/>
                    <a:pt x="2269" y="64"/>
                    <a:pt x="1891" y="1"/>
                  </a:cubicBezTo>
                  <a:close/>
                </a:path>
              </a:pathLst>
            </a:custGeom>
            <a:solidFill>
              <a:srgbClr val="003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A0298D2-77E8-4FBF-B440-6191569E9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41" y="169125"/>
            <a:ext cx="4322122" cy="723714"/>
          </a:xfrm>
        </p:spPr>
        <p:txBody>
          <a:bodyPr/>
          <a:lstStyle/>
          <a:p>
            <a:r>
              <a:rPr lang="es-MX" sz="4400" dirty="0">
                <a:solidFill>
                  <a:srgbClr val="F391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Descripción: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40"/>
          <p:cNvSpPr txBox="1">
            <a:spLocks noGrp="1"/>
          </p:cNvSpPr>
          <p:nvPr>
            <p:ph type="body" idx="1"/>
          </p:nvPr>
        </p:nvSpPr>
        <p:spPr>
          <a:xfrm>
            <a:off x="1914868" y="956915"/>
            <a:ext cx="6735085" cy="35497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entury Gothic" panose="020B0502020202020204" pitchFamily="34" charset="0"/>
              </a:rPr>
              <a:t>Los niños verán 2 videos cortos uno acerca de los animales domésticos y otro acerca de los animales salvajes. Para que comiencen a familiarizarse con el tema central, después se les realizaran cuestionamientos como los siguientes: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dirty="0">
                <a:latin typeface="Century Gothic" panose="020B0502020202020204" pitchFamily="34" charset="0"/>
              </a:rPr>
              <a:t>¿Qué animales domésticos conoces?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dirty="0">
                <a:latin typeface="Century Gothic" panose="020B0502020202020204" pitchFamily="34" charset="0"/>
              </a:rPr>
              <a:t>¿Que animales salvajes conoces?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dirty="0">
                <a:latin typeface="Century Gothic" panose="020B0502020202020204" pitchFamily="34" charset="0"/>
              </a:rPr>
              <a:t>¿Que diferencia encuentras entre los animales domésticos y salvajes?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rgbClr val="00B050"/>
                </a:solidFill>
                <a:latin typeface="Century Gothic" panose="020B0502020202020204" pitchFamily="34" charset="0"/>
              </a:rPr>
              <a:t>Animales domésticos: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0070C0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https://www.youtube.com/watch?v=ipM3ztCAIz8</a:t>
            </a:r>
            <a:endParaRPr lang="es-MX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rgbClr val="00B050"/>
                </a:solidFill>
                <a:latin typeface="Century Gothic" panose="020B0502020202020204" pitchFamily="34" charset="0"/>
              </a:rPr>
              <a:t>Animales domésticos y salvajes para niños: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0070C0"/>
                </a:solidFill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https://www.youtube.com/watch?v=6p_RhjHIugE</a:t>
            </a:r>
            <a:endParaRPr lang="es-MX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</p:txBody>
      </p:sp>
      <p:grpSp>
        <p:nvGrpSpPr>
          <p:cNvPr id="1236" name="Google Shape;1236;p40"/>
          <p:cNvGrpSpPr/>
          <p:nvPr/>
        </p:nvGrpSpPr>
        <p:grpSpPr>
          <a:xfrm>
            <a:off x="-118284" y="1501312"/>
            <a:ext cx="1995701" cy="2758082"/>
            <a:chOff x="-597465" y="404090"/>
            <a:chExt cx="2953969" cy="4082419"/>
          </a:xfrm>
        </p:grpSpPr>
        <p:sp>
          <p:nvSpPr>
            <p:cNvPr id="1237" name="Google Shape;1237;p40"/>
            <p:cNvSpPr/>
            <p:nvPr/>
          </p:nvSpPr>
          <p:spPr>
            <a:xfrm>
              <a:off x="-597465" y="3421367"/>
              <a:ext cx="2953969" cy="263660"/>
            </a:xfrm>
            <a:custGeom>
              <a:avLst/>
              <a:gdLst/>
              <a:ahLst/>
              <a:cxnLst/>
              <a:rect l="l" t="t" r="r" b="b"/>
              <a:pathLst>
                <a:path w="39381" h="3515" extrusionOk="0">
                  <a:moveTo>
                    <a:pt x="13941" y="0"/>
                  </a:moveTo>
                  <a:cubicBezTo>
                    <a:pt x="12579" y="0"/>
                    <a:pt x="11216" y="19"/>
                    <a:pt x="9845" y="51"/>
                  </a:cubicBezTo>
                  <a:cubicBezTo>
                    <a:pt x="6577" y="90"/>
                    <a:pt x="3269" y="246"/>
                    <a:pt x="0" y="518"/>
                  </a:cubicBezTo>
                  <a:lnTo>
                    <a:pt x="117" y="3515"/>
                  </a:lnTo>
                  <a:cubicBezTo>
                    <a:pt x="3386" y="3476"/>
                    <a:pt x="6655" y="3398"/>
                    <a:pt x="9923" y="3320"/>
                  </a:cubicBezTo>
                  <a:cubicBezTo>
                    <a:pt x="13192" y="3242"/>
                    <a:pt x="16461" y="3126"/>
                    <a:pt x="19691" y="3087"/>
                  </a:cubicBezTo>
                  <a:cubicBezTo>
                    <a:pt x="20169" y="3075"/>
                    <a:pt x="20648" y="3071"/>
                    <a:pt x="21125" y="3071"/>
                  </a:cubicBezTo>
                  <a:cubicBezTo>
                    <a:pt x="22276" y="3071"/>
                    <a:pt x="23415" y="3098"/>
                    <a:pt x="24516" y="3126"/>
                  </a:cubicBezTo>
                  <a:lnTo>
                    <a:pt x="27006" y="3281"/>
                  </a:lnTo>
                  <a:lnTo>
                    <a:pt x="28290" y="3281"/>
                  </a:lnTo>
                  <a:cubicBezTo>
                    <a:pt x="28719" y="3242"/>
                    <a:pt x="29108" y="3242"/>
                    <a:pt x="29536" y="3242"/>
                  </a:cubicBezTo>
                  <a:cubicBezTo>
                    <a:pt x="32882" y="3048"/>
                    <a:pt x="36190" y="2425"/>
                    <a:pt x="39381" y="1374"/>
                  </a:cubicBezTo>
                  <a:lnTo>
                    <a:pt x="39186" y="557"/>
                  </a:lnTo>
                  <a:cubicBezTo>
                    <a:pt x="37591" y="752"/>
                    <a:pt x="35956" y="908"/>
                    <a:pt x="34361" y="985"/>
                  </a:cubicBezTo>
                  <a:cubicBezTo>
                    <a:pt x="33351" y="1033"/>
                    <a:pt x="32356" y="1067"/>
                    <a:pt x="31366" y="1067"/>
                  </a:cubicBezTo>
                  <a:cubicBezTo>
                    <a:pt x="30755" y="1067"/>
                    <a:pt x="30145" y="1054"/>
                    <a:pt x="29536" y="1024"/>
                  </a:cubicBezTo>
                  <a:cubicBezTo>
                    <a:pt x="28757" y="985"/>
                    <a:pt x="27940" y="908"/>
                    <a:pt x="27162" y="830"/>
                  </a:cubicBezTo>
                  <a:lnTo>
                    <a:pt x="24749" y="479"/>
                  </a:lnTo>
                  <a:cubicBezTo>
                    <a:pt x="23076" y="285"/>
                    <a:pt x="21403" y="168"/>
                    <a:pt x="19729" y="129"/>
                  </a:cubicBezTo>
                  <a:cubicBezTo>
                    <a:pt x="17792" y="38"/>
                    <a:pt x="15868" y="0"/>
                    <a:pt x="13941" y="0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0"/>
            <p:cNvSpPr/>
            <p:nvPr/>
          </p:nvSpPr>
          <p:spPr>
            <a:xfrm>
              <a:off x="1381524" y="1641755"/>
              <a:ext cx="326969" cy="364924"/>
            </a:xfrm>
            <a:custGeom>
              <a:avLst/>
              <a:gdLst/>
              <a:ahLst/>
              <a:cxnLst/>
              <a:rect l="l" t="t" r="r" b="b"/>
              <a:pathLst>
                <a:path w="4359" h="4865" extrusionOk="0">
                  <a:moveTo>
                    <a:pt x="156" y="0"/>
                  </a:moveTo>
                  <a:lnTo>
                    <a:pt x="1" y="4864"/>
                  </a:lnTo>
                  <a:lnTo>
                    <a:pt x="1" y="4864"/>
                  </a:lnTo>
                  <a:lnTo>
                    <a:pt x="4359" y="4592"/>
                  </a:lnTo>
                  <a:cubicBezTo>
                    <a:pt x="4087" y="156"/>
                    <a:pt x="156" y="0"/>
                    <a:pt x="15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0"/>
            <p:cNvSpPr/>
            <p:nvPr/>
          </p:nvSpPr>
          <p:spPr>
            <a:xfrm>
              <a:off x="561289" y="3387238"/>
              <a:ext cx="151895" cy="254059"/>
            </a:xfrm>
            <a:custGeom>
              <a:avLst/>
              <a:gdLst/>
              <a:ahLst/>
              <a:cxnLst/>
              <a:rect l="l" t="t" r="r" b="b"/>
              <a:pathLst>
                <a:path w="2025" h="3387" fill="none" extrusionOk="0">
                  <a:moveTo>
                    <a:pt x="1" y="1"/>
                  </a:moveTo>
                  <a:cubicBezTo>
                    <a:pt x="1" y="1"/>
                    <a:pt x="2024" y="1"/>
                    <a:pt x="1635" y="3386"/>
                  </a:cubicBezTo>
                </a:path>
              </a:pathLst>
            </a:custGeom>
            <a:noFill/>
            <a:ln w="13625" cap="rnd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0"/>
            <p:cNvSpPr/>
            <p:nvPr/>
          </p:nvSpPr>
          <p:spPr>
            <a:xfrm>
              <a:off x="876556" y="3375536"/>
              <a:ext cx="151895" cy="254059"/>
            </a:xfrm>
            <a:custGeom>
              <a:avLst/>
              <a:gdLst/>
              <a:ahLst/>
              <a:cxnLst/>
              <a:rect l="l" t="t" r="r" b="b"/>
              <a:pathLst>
                <a:path w="2025" h="3387" fill="none" extrusionOk="0">
                  <a:moveTo>
                    <a:pt x="1" y="1"/>
                  </a:moveTo>
                  <a:cubicBezTo>
                    <a:pt x="1" y="1"/>
                    <a:pt x="2024" y="1"/>
                    <a:pt x="1596" y="3386"/>
                  </a:cubicBezTo>
                </a:path>
              </a:pathLst>
            </a:custGeom>
            <a:noFill/>
            <a:ln w="13625" cap="rnd" cmpd="sng">
              <a:solidFill>
                <a:srgbClr val="070707"/>
              </a:solidFill>
              <a:prstDash val="solid"/>
              <a:miter lim="3891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0"/>
            <p:cNvSpPr/>
            <p:nvPr/>
          </p:nvSpPr>
          <p:spPr>
            <a:xfrm>
              <a:off x="-25364" y="3334206"/>
              <a:ext cx="282563" cy="1152304"/>
            </a:xfrm>
            <a:custGeom>
              <a:avLst/>
              <a:gdLst/>
              <a:ahLst/>
              <a:cxnLst/>
              <a:rect l="l" t="t" r="r" b="b"/>
              <a:pathLst>
                <a:path w="3767" h="15362" extrusionOk="0">
                  <a:moveTo>
                    <a:pt x="3625" y="0"/>
                  </a:moveTo>
                  <a:lnTo>
                    <a:pt x="3625" y="0"/>
                  </a:lnTo>
                  <a:cubicBezTo>
                    <a:pt x="3623" y="0"/>
                    <a:pt x="3621" y="3"/>
                    <a:pt x="3619" y="7"/>
                  </a:cubicBezTo>
                  <a:cubicBezTo>
                    <a:pt x="0" y="10436"/>
                    <a:pt x="389" y="14094"/>
                    <a:pt x="2024" y="15300"/>
                  </a:cubicBezTo>
                  <a:cubicBezTo>
                    <a:pt x="2079" y="15342"/>
                    <a:pt x="2132" y="15362"/>
                    <a:pt x="2184" y="15362"/>
                  </a:cubicBezTo>
                  <a:cubicBezTo>
                    <a:pt x="3613" y="15362"/>
                    <a:pt x="3766" y="0"/>
                    <a:pt x="36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0"/>
            <p:cNvSpPr/>
            <p:nvPr/>
          </p:nvSpPr>
          <p:spPr>
            <a:xfrm>
              <a:off x="-390213" y="3305402"/>
              <a:ext cx="674790" cy="1074593"/>
            </a:xfrm>
            <a:custGeom>
              <a:avLst/>
              <a:gdLst/>
              <a:ahLst/>
              <a:cxnLst/>
              <a:rect l="l" t="t" r="r" b="b"/>
              <a:pathLst>
                <a:path w="8996" h="14326" extrusionOk="0">
                  <a:moveTo>
                    <a:pt x="8684" y="0"/>
                  </a:moveTo>
                  <a:cubicBezTo>
                    <a:pt x="8682" y="0"/>
                    <a:pt x="8680" y="1"/>
                    <a:pt x="8678" y="2"/>
                  </a:cubicBezTo>
                  <a:cubicBezTo>
                    <a:pt x="5526" y="1636"/>
                    <a:pt x="0" y="14050"/>
                    <a:pt x="3386" y="14322"/>
                  </a:cubicBezTo>
                  <a:cubicBezTo>
                    <a:pt x="3417" y="14325"/>
                    <a:pt x="3447" y="14326"/>
                    <a:pt x="3478" y="14326"/>
                  </a:cubicBezTo>
                  <a:cubicBezTo>
                    <a:pt x="6790" y="14326"/>
                    <a:pt x="8996" y="0"/>
                    <a:pt x="86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0"/>
            <p:cNvSpPr/>
            <p:nvPr/>
          </p:nvSpPr>
          <p:spPr>
            <a:xfrm>
              <a:off x="-483675" y="3244194"/>
              <a:ext cx="729847" cy="938825"/>
            </a:xfrm>
            <a:custGeom>
              <a:avLst/>
              <a:gdLst/>
              <a:ahLst/>
              <a:cxnLst/>
              <a:rect l="l" t="t" r="r" b="b"/>
              <a:pathLst>
                <a:path w="9730" h="12516" extrusionOk="0">
                  <a:moveTo>
                    <a:pt x="9729" y="1"/>
                  </a:moveTo>
                  <a:lnTo>
                    <a:pt x="9729" y="1"/>
                  </a:lnTo>
                  <a:cubicBezTo>
                    <a:pt x="5955" y="701"/>
                    <a:pt x="1" y="11364"/>
                    <a:pt x="2180" y="12453"/>
                  </a:cubicBezTo>
                  <a:cubicBezTo>
                    <a:pt x="2263" y="12495"/>
                    <a:pt x="2351" y="12516"/>
                    <a:pt x="2443" y="12516"/>
                  </a:cubicBezTo>
                  <a:cubicBezTo>
                    <a:pt x="4731" y="12516"/>
                    <a:pt x="9729" y="1"/>
                    <a:pt x="9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0"/>
            <p:cNvSpPr/>
            <p:nvPr/>
          </p:nvSpPr>
          <p:spPr>
            <a:xfrm>
              <a:off x="108904" y="3378462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0"/>
            <p:cNvSpPr/>
            <p:nvPr/>
          </p:nvSpPr>
          <p:spPr>
            <a:xfrm>
              <a:off x="76800" y="3355134"/>
              <a:ext cx="61358" cy="49732"/>
            </a:xfrm>
            <a:custGeom>
              <a:avLst/>
              <a:gdLst/>
              <a:ahLst/>
              <a:cxnLst/>
              <a:rect l="l" t="t" r="r" b="b"/>
              <a:pathLst>
                <a:path w="818" h="663" extrusionOk="0">
                  <a:moveTo>
                    <a:pt x="428" y="0"/>
                  </a:moveTo>
                  <a:cubicBezTo>
                    <a:pt x="0" y="39"/>
                    <a:pt x="0" y="623"/>
                    <a:pt x="428" y="662"/>
                  </a:cubicBezTo>
                  <a:cubicBezTo>
                    <a:pt x="818" y="623"/>
                    <a:pt x="818" y="39"/>
                    <a:pt x="4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0"/>
            <p:cNvSpPr/>
            <p:nvPr/>
          </p:nvSpPr>
          <p:spPr>
            <a:xfrm>
              <a:off x="-241393" y="4049801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0"/>
            <p:cNvSpPr/>
            <p:nvPr/>
          </p:nvSpPr>
          <p:spPr>
            <a:xfrm>
              <a:off x="-276422" y="4023548"/>
              <a:ext cx="67209" cy="52657"/>
            </a:xfrm>
            <a:custGeom>
              <a:avLst/>
              <a:gdLst/>
              <a:ahLst/>
              <a:cxnLst/>
              <a:rect l="l" t="t" r="r" b="b"/>
              <a:pathLst>
                <a:path w="896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896" y="662"/>
                    <a:pt x="896" y="1"/>
                    <a:pt x="4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0"/>
            <p:cNvSpPr/>
            <p:nvPr/>
          </p:nvSpPr>
          <p:spPr>
            <a:xfrm>
              <a:off x="-302676" y="4090682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0"/>
            <p:cNvSpPr/>
            <p:nvPr/>
          </p:nvSpPr>
          <p:spPr>
            <a:xfrm>
              <a:off x="-334780" y="4064428"/>
              <a:ext cx="67209" cy="49732"/>
            </a:xfrm>
            <a:custGeom>
              <a:avLst/>
              <a:gdLst/>
              <a:ahLst/>
              <a:cxnLst/>
              <a:rect l="l" t="t" r="r" b="b"/>
              <a:pathLst>
                <a:path w="896" h="663" extrusionOk="0">
                  <a:moveTo>
                    <a:pt x="429" y="0"/>
                  </a:moveTo>
                  <a:cubicBezTo>
                    <a:pt x="1" y="0"/>
                    <a:pt x="1" y="662"/>
                    <a:pt x="429" y="662"/>
                  </a:cubicBezTo>
                  <a:cubicBezTo>
                    <a:pt x="896" y="662"/>
                    <a:pt x="896" y="0"/>
                    <a:pt x="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0"/>
            <p:cNvSpPr/>
            <p:nvPr/>
          </p:nvSpPr>
          <p:spPr>
            <a:xfrm>
              <a:off x="-250094" y="3918459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0"/>
            <p:cNvSpPr/>
            <p:nvPr/>
          </p:nvSpPr>
          <p:spPr>
            <a:xfrm>
              <a:off x="-285123" y="3895131"/>
              <a:ext cx="67209" cy="49732"/>
            </a:xfrm>
            <a:custGeom>
              <a:avLst/>
              <a:gdLst/>
              <a:ahLst/>
              <a:cxnLst/>
              <a:rect l="l" t="t" r="r" b="b"/>
              <a:pathLst>
                <a:path w="896" h="663" extrusionOk="0">
                  <a:moveTo>
                    <a:pt x="467" y="1"/>
                  </a:moveTo>
                  <a:cubicBezTo>
                    <a:pt x="0" y="1"/>
                    <a:pt x="0" y="662"/>
                    <a:pt x="467" y="662"/>
                  </a:cubicBezTo>
                  <a:cubicBezTo>
                    <a:pt x="895" y="662"/>
                    <a:pt x="895" y="1"/>
                    <a:pt x="4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0"/>
            <p:cNvSpPr/>
            <p:nvPr/>
          </p:nvSpPr>
          <p:spPr>
            <a:xfrm>
              <a:off x="-150856" y="3880504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0"/>
            <p:cNvSpPr/>
            <p:nvPr/>
          </p:nvSpPr>
          <p:spPr>
            <a:xfrm>
              <a:off x="-185885" y="3854250"/>
              <a:ext cx="67209" cy="49732"/>
            </a:xfrm>
            <a:custGeom>
              <a:avLst/>
              <a:gdLst/>
              <a:ahLst/>
              <a:cxnLst/>
              <a:rect l="l" t="t" r="r" b="b"/>
              <a:pathLst>
                <a:path w="896" h="663" extrusionOk="0">
                  <a:moveTo>
                    <a:pt x="467" y="1"/>
                  </a:moveTo>
                  <a:cubicBezTo>
                    <a:pt x="0" y="1"/>
                    <a:pt x="0" y="662"/>
                    <a:pt x="467" y="662"/>
                  </a:cubicBezTo>
                  <a:cubicBezTo>
                    <a:pt x="895" y="662"/>
                    <a:pt x="895" y="1"/>
                    <a:pt x="4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0"/>
            <p:cNvSpPr/>
            <p:nvPr/>
          </p:nvSpPr>
          <p:spPr>
            <a:xfrm>
              <a:off x="-142154" y="3690803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0"/>
            <p:cNvSpPr/>
            <p:nvPr/>
          </p:nvSpPr>
          <p:spPr>
            <a:xfrm>
              <a:off x="-171333" y="3664550"/>
              <a:ext cx="58433" cy="49657"/>
            </a:xfrm>
            <a:custGeom>
              <a:avLst/>
              <a:gdLst/>
              <a:ahLst/>
              <a:cxnLst/>
              <a:rect l="l" t="t" r="r" b="b"/>
              <a:pathLst>
                <a:path w="779" h="662" extrusionOk="0">
                  <a:moveTo>
                    <a:pt x="390" y="0"/>
                  </a:moveTo>
                  <a:cubicBezTo>
                    <a:pt x="1" y="39"/>
                    <a:pt x="1" y="623"/>
                    <a:pt x="390" y="662"/>
                  </a:cubicBezTo>
                  <a:cubicBezTo>
                    <a:pt x="779" y="623"/>
                    <a:pt x="779" y="39"/>
                    <a:pt x="3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0"/>
            <p:cNvSpPr/>
            <p:nvPr/>
          </p:nvSpPr>
          <p:spPr>
            <a:xfrm>
              <a:off x="-51617" y="3629520"/>
              <a:ext cx="8776" cy="75"/>
            </a:xfrm>
            <a:custGeom>
              <a:avLst/>
              <a:gdLst/>
              <a:ahLst/>
              <a:cxnLst/>
              <a:rect l="l" t="t" r="r" b="b"/>
              <a:pathLst>
                <a:path w="117" h="1" extrusionOk="0">
                  <a:moveTo>
                    <a:pt x="117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0"/>
            <p:cNvSpPr/>
            <p:nvPr/>
          </p:nvSpPr>
          <p:spPr>
            <a:xfrm>
              <a:off x="-77946" y="3603267"/>
              <a:ext cx="61433" cy="52582"/>
            </a:xfrm>
            <a:custGeom>
              <a:avLst/>
              <a:gdLst/>
              <a:ahLst/>
              <a:cxnLst/>
              <a:rect l="l" t="t" r="r" b="b"/>
              <a:pathLst>
                <a:path w="819" h="701" extrusionOk="0">
                  <a:moveTo>
                    <a:pt x="351" y="0"/>
                  </a:moveTo>
                  <a:cubicBezTo>
                    <a:pt x="312" y="0"/>
                    <a:pt x="273" y="39"/>
                    <a:pt x="234" y="39"/>
                  </a:cubicBezTo>
                  <a:cubicBezTo>
                    <a:pt x="195" y="39"/>
                    <a:pt x="157" y="78"/>
                    <a:pt x="118" y="117"/>
                  </a:cubicBezTo>
                  <a:cubicBezTo>
                    <a:pt x="79" y="156"/>
                    <a:pt x="40" y="195"/>
                    <a:pt x="40" y="234"/>
                  </a:cubicBezTo>
                  <a:cubicBezTo>
                    <a:pt x="40" y="273"/>
                    <a:pt x="1" y="311"/>
                    <a:pt x="1" y="350"/>
                  </a:cubicBezTo>
                  <a:lnTo>
                    <a:pt x="1" y="428"/>
                  </a:lnTo>
                  <a:cubicBezTo>
                    <a:pt x="40" y="506"/>
                    <a:pt x="40" y="545"/>
                    <a:pt x="79" y="584"/>
                  </a:cubicBezTo>
                  <a:lnTo>
                    <a:pt x="157" y="662"/>
                  </a:lnTo>
                  <a:cubicBezTo>
                    <a:pt x="195" y="662"/>
                    <a:pt x="273" y="701"/>
                    <a:pt x="351" y="701"/>
                  </a:cubicBezTo>
                  <a:lnTo>
                    <a:pt x="468" y="701"/>
                  </a:lnTo>
                  <a:cubicBezTo>
                    <a:pt x="507" y="701"/>
                    <a:pt x="546" y="662"/>
                    <a:pt x="585" y="662"/>
                  </a:cubicBezTo>
                  <a:cubicBezTo>
                    <a:pt x="624" y="662"/>
                    <a:pt x="662" y="623"/>
                    <a:pt x="701" y="584"/>
                  </a:cubicBezTo>
                  <a:cubicBezTo>
                    <a:pt x="740" y="545"/>
                    <a:pt x="740" y="506"/>
                    <a:pt x="779" y="467"/>
                  </a:cubicBezTo>
                  <a:cubicBezTo>
                    <a:pt x="779" y="428"/>
                    <a:pt x="818" y="389"/>
                    <a:pt x="818" y="350"/>
                  </a:cubicBezTo>
                  <a:lnTo>
                    <a:pt x="818" y="273"/>
                  </a:lnTo>
                  <a:cubicBezTo>
                    <a:pt x="779" y="195"/>
                    <a:pt x="779" y="156"/>
                    <a:pt x="701" y="117"/>
                  </a:cubicBezTo>
                  <a:lnTo>
                    <a:pt x="662" y="78"/>
                  </a:lnTo>
                  <a:cubicBezTo>
                    <a:pt x="585" y="39"/>
                    <a:pt x="546" y="0"/>
                    <a:pt x="4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0"/>
            <p:cNvSpPr/>
            <p:nvPr/>
          </p:nvSpPr>
          <p:spPr>
            <a:xfrm>
              <a:off x="-22438" y="3501103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0"/>
            <p:cNvSpPr/>
            <p:nvPr/>
          </p:nvSpPr>
          <p:spPr>
            <a:xfrm>
              <a:off x="-51617" y="3474775"/>
              <a:ext cx="61358" cy="49732"/>
            </a:xfrm>
            <a:custGeom>
              <a:avLst/>
              <a:gdLst/>
              <a:ahLst/>
              <a:cxnLst/>
              <a:rect l="l" t="t" r="r" b="b"/>
              <a:pathLst>
                <a:path w="818" h="663" extrusionOk="0">
                  <a:moveTo>
                    <a:pt x="389" y="1"/>
                  </a:moveTo>
                  <a:cubicBezTo>
                    <a:pt x="0" y="40"/>
                    <a:pt x="0" y="624"/>
                    <a:pt x="389" y="662"/>
                  </a:cubicBezTo>
                  <a:cubicBezTo>
                    <a:pt x="817" y="624"/>
                    <a:pt x="817" y="40"/>
                    <a:pt x="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0"/>
            <p:cNvSpPr/>
            <p:nvPr/>
          </p:nvSpPr>
          <p:spPr>
            <a:xfrm>
              <a:off x="-130453" y="4128637"/>
              <a:ext cx="8851" cy="75"/>
            </a:xfrm>
            <a:custGeom>
              <a:avLst/>
              <a:gdLst/>
              <a:ahLst/>
              <a:cxnLst/>
              <a:rect l="l" t="t" r="r" b="b"/>
              <a:pathLst>
                <a:path w="118" h="1" extrusionOk="0">
                  <a:moveTo>
                    <a:pt x="0" y="1"/>
                  </a:moveTo>
                  <a:lnTo>
                    <a:pt x="117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0"/>
            <p:cNvSpPr/>
            <p:nvPr/>
          </p:nvSpPr>
          <p:spPr>
            <a:xfrm>
              <a:off x="-156706" y="4105309"/>
              <a:ext cx="61358" cy="49657"/>
            </a:xfrm>
            <a:custGeom>
              <a:avLst/>
              <a:gdLst/>
              <a:ahLst/>
              <a:cxnLst/>
              <a:rect l="l" t="t" r="r" b="b"/>
              <a:pathLst>
                <a:path w="818" h="662" extrusionOk="0">
                  <a:moveTo>
                    <a:pt x="234" y="0"/>
                  </a:moveTo>
                  <a:cubicBezTo>
                    <a:pt x="156" y="39"/>
                    <a:pt x="117" y="39"/>
                    <a:pt x="117" y="78"/>
                  </a:cubicBezTo>
                  <a:cubicBezTo>
                    <a:pt x="78" y="117"/>
                    <a:pt x="39" y="156"/>
                    <a:pt x="39" y="195"/>
                  </a:cubicBezTo>
                  <a:cubicBezTo>
                    <a:pt x="0" y="234"/>
                    <a:pt x="0" y="273"/>
                    <a:pt x="0" y="312"/>
                  </a:cubicBezTo>
                  <a:lnTo>
                    <a:pt x="0" y="428"/>
                  </a:lnTo>
                  <a:cubicBezTo>
                    <a:pt x="39" y="467"/>
                    <a:pt x="39" y="506"/>
                    <a:pt x="117" y="545"/>
                  </a:cubicBezTo>
                  <a:lnTo>
                    <a:pt x="156" y="623"/>
                  </a:lnTo>
                  <a:cubicBezTo>
                    <a:pt x="234" y="662"/>
                    <a:pt x="273" y="662"/>
                    <a:pt x="350" y="662"/>
                  </a:cubicBezTo>
                  <a:lnTo>
                    <a:pt x="467" y="662"/>
                  </a:lnTo>
                  <a:cubicBezTo>
                    <a:pt x="506" y="662"/>
                    <a:pt x="545" y="662"/>
                    <a:pt x="584" y="623"/>
                  </a:cubicBezTo>
                  <a:cubicBezTo>
                    <a:pt x="662" y="584"/>
                    <a:pt x="740" y="545"/>
                    <a:pt x="779" y="467"/>
                  </a:cubicBezTo>
                  <a:cubicBezTo>
                    <a:pt x="779" y="428"/>
                    <a:pt x="817" y="389"/>
                    <a:pt x="817" y="312"/>
                  </a:cubicBezTo>
                  <a:lnTo>
                    <a:pt x="817" y="234"/>
                  </a:lnTo>
                  <a:cubicBezTo>
                    <a:pt x="779" y="195"/>
                    <a:pt x="740" y="117"/>
                    <a:pt x="701" y="78"/>
                  </a:cubicBezTo>
                  <a:lnTo>
                    <a:pt x="662" y="39"/>
                  </a:lnTo>
                  <a:cubicBezTo>
                    <a:pt x="584" y="0"/>
                    <a:pt x="545" y="0"/>
                    <a:pt x="4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0"/>
            <p:cNvSpPr/>
            <p:nvPr/>
          </p:nvSpPr>
          <p:spPr>
            <a:xfrm>
              <a:off x="-42916" y="4008996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0"/>
            <p:cNvSpPr/>
            <p:nvPr/>
          </p:nvSpPr>
          <p:spPr>
            <a:xfrm>
              <a:off x="-72095" y="3985593"/>
              <a:ext cx="61358" cy="49732"/>
            </a:xfrm>
            <a:custGeom>
              <a:avLst/>
              <a:gdLst/>
              <a:ahLst/>
              <a:cxnLst/>
              <a:rect l="l" t="t" r="r" b="b"/>
              <a:pathLst>
                <a:path w="818" h="663" extrusionOk="0">
                  <a:moveTo>
                    <a:pt x="390" y="1"/>
                  </a:moveTo>
                  <a:cubicBezTo>
                    <a:pt x="1" y="40"/>
                    <a:pt x="1" y="623"/>
                    <a:pt x="390" y="662"/>
                  </a:cubicBezTo>
                  <a:cubicBezTo>
                    <a:pt x="818" y="623"/>
                    <a:pt x="818" y="40"/>
                    <a:pt x="3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0"/>
            <p:cNvSpPr/>
            <p:nvPr/>
          </p:nvSpPr>
          <p:spPr>
            <a:xfrm>
              <a:off x="-101274" y="4259979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0"/>
            <p:cNvSpPr/>
            <p:nvPr/>
          </p:nvSpPr>
          <p:spPr>
            <a:xfrm>
              <a:off x="-136304" y="4233726"/>
              <a:ext cx="67209" cy="52582"/>
            </a:xfrm>
            <a:custGeom>
              <a:avLst/>
              <a:gdLst/>
              <a:ahLst/>
              <a:cxnLst/>
              <a:rect l="l" t="t" r="r" b="b"/>
              <a:pathLst>
                <a:path w="896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896" y="662"/>
                    <a:pt x="896" y="0"/>
                    <a:pt x="4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0"/>
            <p:cNvSpPr/>
            <p:nvPr/>
          </p:nvSpPr>
          <p:spPr>
            <a:xfrm>
              <a:off x="129307" y="4318337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0"/>
            <p:cNvSpPr/>
            <p:nvPr/>
          </p:nvSpPr>
          <p:spPr>
            <a:xfrm>
              <a:off x="97202" y="4295009"/>
              <a:ext cx="61358" cy="49732"/>
            </a:xfrm>
            <a:custGeom>
              <a:avLst/>
              <a:gdLst/>
              <a:ahLst/>
              <a:cxnLst/>
              <a:rect l="l" t="t" r="r" b="b"/>
              <a:pathLst>
                <a:path w="818" h="663" extrusionOk="0">
                  <a:moveTo>
                    <a:pt x="429" y="1"/>
                  </a:moveTo>
                  <a:cubicBezTo>
                    <a:pt x="1" y="40"/>
                    <a:pt x="1" y="623"/>
                    <a:pt x="429" y="662"/>
                  </a:cubicBezTo>
                  <a:cubicBezTo>
                    <a:pt x="818" y="623"/>
                    <a:pt x="818" y="40"/>
                    <a:pt x="4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0"/>
            <p:cNvSpPr/>
            <p:nvPr/>
          </p:nvSpPr>
          <p:spPr>
            <a:xfrm>
              <a:off x="138083" y="4189920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0"/>
            <p:cNvSpPr/>
            <p:nvPr/>
          </p:nvSpPr>
          <p:spPr>
            <a:xfrm>
              <a:off x="105979" y="4163666"/>
              <a:ext cx="64284" cy="52657"/>
            </a:xfrm>
            <a:custGeom>
              <a:avLst/>
              <a:gdLst/>
              <a:ahLst/>
              <a:cxnLst/>
              <a:rect l="l" t="t" r="r" b="b"/>
              <a:pathLst>
                <a:path w="857" h="702" extrusionOk="0">
                  <a:moveTo>
                    <a:pt x="429" y="1"/>
                  </a:moveTo>
                  <a:cubicBezTo>
                    <a:pt x="0" y="1"/>
                    <a:pt x="0" y="701"/>
                    <a:pt x="429" y="701"/>
                  </a:cubicBezTo>
                  <a:cubicBezTo>
                    <a:pt x="857" y="662"/>
                    <a:pt x="857" y="1"/>
                    <a:pt x="4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0"/>
            <p:cNvSpPr/>
            <p:nvPr/>
          </p:nvSpPr>
          <p:spPr>
            <a:xfrm>
              <a:off x="-168408" y="404090"/>
              <a:ext cx="1663872" cy="3080136"/>
            </a:xfrm>
            <a:custGeom>
              <a:avLst/>
              <a:gdLst/>
              <a:ahLst/>
              <a:cxnLst/>
              <a:rect l="l" t="t" r="r" b="b"/>
              <a:pathLst>
                <a:path w="22182" h="41063" extrusionOk="0">
                  <a:moveTo>
                    <a:pt x="5682" y="1"/>
                  </a:moveTo>
                  <a:lnTo>
                    <a:pt x="5682" y="1"/>
                  </a:lnTo>
                  <a:cubicBezTo>
                    <a:pt x="3386" y="546"/>
                    <a:pt x="6616" y="7161"/>
                    <a:pt x="6772" y="9457"/>
                  </a:cubicBezTo>
                  <a:cubicBezTo>
                    <a:pt x="6796" y="9929"/>
                    <a:pt x="6717" y="10127"/>
                    <a:pt x="6563" y="10127"/>
                  </a:cubicBezTo>
                  <a:cubicBezTo>
                    <a:pt x="5966" y="10127"/>
                    <a:pt x="4232" y="7190"/>
                    <a:pt x="2841" y="5799"/>
                  </a:cubicBezTo>
                  <a:cubicBezTo>
                    <a:pt x="2598" y="5549"/>
                    <a:pt x="2399" y="5427"/>
                    <a:pt x="2256" y="5427"/>
                  </a:cubicBezTo>
                  <a:cubicBezTo>
                    <a:pt x="1623" y="5427"/>
                    <a:pt x="2122" y="7831"/>
                    <a:pt x="4982" y="12025"/>
                  </a:cubicBezTo>
                  <a:cubicBezTo>
                    <a:pt x="5428" y="12678"/>
                    <a:pt x="5402" y="12941"/>
                    <a:pt x="5120" y="12941"/>
                  </a:cubicBezTo>
                  <a:cubicBezTo>
                    <a:pt x="4392" y="12941"/>
                    <a:pt x="1956" y="11192"/>
                    <a:pt x="1479" y="9846"/>
                  </a:cubicBezTo>
                  <a:cubicBezTo>
                    <a:pt x="1289" y="9309"/>
                    <a:pt x="1096" y="9106"/>
                    <a:pt x="920" y="9106"/>
                  </a:cubicBezTo>
                  <a:cubicBezTo>
                    <a:pt x="486" y="9106"/>
                    <a:pt x="162" y="10348"/>
                    <a:pt x="273" y="10819"/>
                  </a:cubicBezTo>
                  <a:cubicBezTo>
                    <a:pt x="857" y="13737"/>
                    <a:pt x="4982" y="15294"/>
                    <a:pt x="3931" y="15955"/>
                  </a:cubicBezTo>
                  <a:cubicBezTo>
                    <a:pt x="3832" y="16019"/>
                    <a:pt x="3723" y="16048"/>
                    <a:pt x="3607" y="16048"/>
                  </a:cubicBezTo>
                  <a:cubicBezTo>
                    <a:pt x="2609" y="16048"/>
                    <a:pt x="1087" y="13917"/>
                    <a:pt x="559" y="13917"/>
                  </a:cubicBezTo>
                  <a:cubicBezTo>
                    <a:pt x="476" y="13917"/>
                    <a:pt x="418" y="13969"/>
                    <a:pt x="390" y="14088"/>
                  </a:cubicBezTo>
                  <a:cubicBezTo>
                    <a:pt x="1" y="15839"/>
                    <a:pt x="4865" y="18524"/>
                    <a:pt x="4865" y="18524"/>
                  </a:cubicBezTo>
                  <a:lnTo>
                    <a:pt x="3931" y="39887"/>
                  </a:lnTo>
                  <a:cubicBezTo>
                    <a:pt x="3931" y="39887"/>
                    <a:pt x="6206" y="41062"/>
                    <a:pt x="9879" y="41062"/>
                  </a:cubicBezTo>
                  <a:cubicBezTo>
                    <a:pt x="11511" y="41062"/>
                    <a:pt x="13420" y="40830"/>
                    <a:pt x="15527" y="40160"/>
                  </a:cubicBezTo>
                  <a:cubicBezTo>
                    <a:pt x="21909" y="38136"/>
                    <a:pt x="22181" y="25295"/>
                    <a:pt x="20819" y="16500"/>
                  </a:cubicBezTo>
                  <a:cubicBezTo>
                    <a:pt x="19457" y="7706"/>
                    <a:pt x="14321" y="9340"/>
                    <a:pt x="10546" y="7861"/>
                  </a:cubicBezTo>
                  <a:cubicBezTo>
                    <a:pt x="6772" y="6383"/>
                    <a:pt x="5682" y="1"/>
                    <a:pt x="56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0"/>
            <p:cNvSpPr/>
            <p:nvPr/>
          </p:nvSpPr>
          <p:spPr>
            <a:xfrm>
              <a:off x="246097" y="446471"/>
              <a:ext cx="295089" cy="609531"/>
            </a:xfrm>
            <a:custGeom>
              <a:avLst/>
              <a:gdLst/>
              <a:ahLst/>
              <a:cxnLst/>
              <a:rect l="l" t="t" r="r" b="b"/>
              <a:pathLst>
                <a:path w="3934" h="8126" extrusionOk="0">
                  <a:moveTo>
                    <a:pt x="156" y="0"/>
                  </a:moveTo>
                  <a:cubicBezTo>
                    <a:pt x="78" y="0"/>
                    <a:pt x="0" y="58"/>
                    <a:pt x="0" y="175"/>
                  </a:cubicBezTo>
                  <a:cubicBezTo>
                    <a:pt x="78" y="3171"/>
                    <a:pt x="1362" y="6051"/>
                    <a:pt x="3580" y="8075"/>
                  </a:cubicBezTo>
                  <a:cubicBezTo>
                    <a:pt x="3617" y="8111"/>
                    <a:pt x="3657" y="8126"/>
                    <a:pt x="3696" y="8126"/>
                  </a:cubicBezTo>
                  <a:cubicBezTo>
                    <a:pt x="3824" y="8126"/>
                    <a:pt x="3933" y="7961"/>
                    <a:pt x="3814" y="7841"/>
                  </a:cubicBezTo>
                  <a:cubicBezTo>
                    <a:pt x="1635" y="5857"/>
                    <a:pt x="389" y="3094"/>
                    <a:pt x="312" y="175"/>
                  </a:cubicBezTo>
                  <a:cubicBezTo>
                    <a:pt x="312" y="58"/>
                    <a:pt x="234" y="0"/>
                    <a:pt x="1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0"/>
            <p:cNvSpPr/>
            <p:nvPr/>
          </p:nvSpPr>
          <p:spPr>
            <a:xfrm>
              <a:off x="-386" y="848825"/>
              <a:ext cx="366874" cy="453886"/>
            </a:xfrm>
            <a:custGeom>
              <a:avLst/>
              <a:gdLst/>
              <a:ahLst/>
              <a:cxnLst/>
              <a:rect l="l" t="t" r="r" b="b"/>
              <a:pathLst>
                <a:path w="4891" h="6051" extrusionOk="0">
                  <a:moveTo>
                    <a:pt x="227" y="1"/>
                  </a:moveTo>
                  <a:cubicBezTo>
                    <a:pt x="124" y="1"/>
                    <a:pt x="1" y="120"/>
                    <a:pt x="56" y="259"/>
                  </a:cubicBezTo>
                  <a:cubicBezTo>
                    <a:pt x="1185" y="2399"/>
                    <a:pt x="2703" y="4345"/>
                    <a:pt x="4532" y="6018"/>
                  </a:cubicBezTo>
                  <a:cubicBezTo>
                    <a:pt x="4561" y="6041"/>
                    <a:pt x="4594" y="6050"/>
                    <a:pt x="4626" y="6050"/>
                  </a:cubicBezTo>
                  <a:cubicBezTo>
                    <a:pt x="4762" y="6050"/>
                    <a:pt x="4891" y="5879"/>
                    <a:pt x="4765" y="5785"/>
                  </a:cubicBezTo>
                  <a:cubicBezTo>
                    <a:pt x="2975" y="4150"/>
                    <a:pt x="1457" y="2205"/>
                    <a:pt x="329" y="64"/>
                  </a:cubicBezTo>
                  <a:cubicBezTo>
                    <a:pt x="307" y="20"/>
                    <a:pt x="269" y="1"/>
                    <a:pt x="2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0"/>
            <p:cNvSpPr/>
            <p:nvPr/>
          </p:nvSpPr>
          <p:spPr>
            <a:xfrm>
              <a:off x="-115826" y="1117060"/>
              <a:ext cx="350747" cy="366349"/>
            </a:xfrm>
            <a:custGeom>
              <a:avLst/>
              <a:gdLst/>
              <a:ahLst/>
              <a:cxnLst/>
              <a:rect l="l" t="t" r="r" b="b"/>
              <a:pathLst>
                <a:path w="4676" h="4884" extrusionOk="0">
                  <a:moveTo>
                    <a:pt x="190" y="0"/>
                  </a:moveTo>
                  <a:cubicBezTo>
                    <a:pt x="107" y="0"/>
                    <a:pt x="19" y="49"/>
                    <a:pt x="0" y="146"/>
                  </a:cubicBezTo>
                  <a:cubicBezTo>
                    <a:pt x="0" y="652"/>
                    <a:pt x="195" y="1119"/>
                    <a:pt x="545" y="1469"/>
                  </a:cubicBezTo>
                  <a:cubicBezTo>
                    <a:pt x="895" y="1897"/>
                    <a:pt x="1284" y="2326"/>
                    <a:pt x="1712" y="2715"/>
                  </a:cubicBezTo>
                  <a:cubicBezTo>
                    <a:pt x="2529" y="3493"/>
                    <a:pt x="3424" y="4232"/>
                    <a:pt x="4358" y="4855"/>
                  </a:cubicBezTo>
                  <a:cubicBezTo>
                    <a:pt x="4391" y="4875"/>
                    <a:pt x="4423" y="4883"/>
                    <a:pt x="4453" y="4883"/>
                  </a:cubicBezTo>
                  <a:cubicBezTo>
                    <a:pt x="4596" y="4883"/>
                    <a:pt x="4675" y="4679"/>
                    <a:pt x="4514" y="4583"/>
                  </a:cubicBezTo>
                  <a:cubicBezTo>
                    <a:pt x="3658" y="3999"/>
                    <a:pt x="2841" y="3298"/>
                    <a:pt x="2062" y="2598"/>
                  </a:cubicBezTo>
                  <a:cubicBezTo>
                    <a:pt x="1673" y="2248"/>
                    <a:pt x="1323" y="1859"/>
                    <a:pt x="973" y="1469"/>
                  </a:cubicBezTo>
                  <a:cubicBezTo>
                    <a:pt x="584" y="1158"/>
                    <a:pt x="350" y="652"/>
                    <a:pt x="350" y="146"/>
                  </a:cubicBezTo>
                  <a:cubicBezTo>
                    <a:pt x="350" y="49"/>
                    <a:pt x="272" y="0"/>
                    <a:pt x="1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0"/>
            <p:cNvSpPr/>
            <p:nvPr/>
          </p:nvSpPr>
          <p:spPr>
            <a:xfrm>
              <a:off x="-130678" y="1480259"/>
              <a:ext cx="296440" cy="209203"/>
            </a:xfrm>
            <a:custGeom>
              <a:avLst/>
              <a:gdLst/>
              <a:ahLst/>
              <a:cxnLst/>
              <a:rect l="l" t="t" r="r" b="b"/>
              <a:pathLst>
                <a:path w="3952" h="2789" extrusionOk="0">
                  <a:moveTo>
                    <a:pt x="238" y="1"/>
                  </a:moveTo>
                  <a:cubicBezTo>
                    <a:pt x="111" y="1"/>
                    <a:pt x="1" y="166"/>
                    <a:pt x="120" y="285"/>
                  </a:cubicBezTo>
                  <a:lnTo>
                    <a:pt x="120" y="246"/>
                  </a:lnTo>
                  <a:cubicBezTo>
                    <a:pt x="1093" y="1375"/>
                    <a:pt x="2299" y="2231"/>
                    <a:pt x="3700" y="2776"/>
                  </a:cubicBezTo>
                  <a:cubicBezTo>
                    <a:pt x="3722" y="2784"/>
                    <a:pt x="3742" y="2788"/>
                    <a:pt x="3760" y="2788"/>
                  </a:cubicBezTo>
                  <a:cubicBezTo>
                    <a:pt x="3909" y="2788"/>
                    <a:pt x="3951" y="2534"/>
                    <a:pt x="3778" y="2464"/>
                  </a:cubicBezTo>
                  <a:cubicBezTo>
                    <a:pt x="2455" y="1920"/>
                    <a:pt x="1288" y="1103"/>
                    <a:pt x="354" y="52"/>
                  </a:cubicBezTo>
                  <a:cubicBezTo>
                    <a:pt x="318" y="16"/>
                    <a:pt x="277" y="1"/>
                    <a:pt x="2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40"/>
            <p:cNvSpPr/>
            <p:nvPr/>
          </p:nvSpPr>
          <p:spPr>
            <a:xfrm>
              <a:off x="730587" y="1400823"/>
              <a:ext cx="335820" cy="328544"/>
            </a:xfrm>
            <a:custGeom>
              <a:avLst/>
              <a:gdLst/>
              <a:ahLst/>
              <a:cxnLst/>
              <a:rect l="l" t="t" r="r" b="b"/>
              <a:pathLst>
                <a:path w="4477" h="4380" extrusionOk="0">
                  <a:moveTo>
                    <a:pt x="329" y="1"/>
                  </a:moveTo>
                  <a:cubicBezTo>
                    <a:pt x="220" y="1"/>
                    <a:pt x="118" y="70"/>
                    <a:pt x="118" y="216"/>
                  </a:cubicBezTo>
                  <a:cubicBezTo>
                    <a:pt x="1" y="994"/>
                    <a:pt x="1" y="1811"/>
                    <a:pt x="196" y="2590"/>
                  </a:cubicBezTo>
                  <a:cubicBezTo>
                    <a:pt x="273" y="3018"/>
                    <a:pt x="468" y="3407"/>
                    <a:pt x="740" y="3757"/>
                  </a:cubicBezTo>
                  <a:cubicBezTo>
                    <a:pt x="1013" y="4107"/>
                    <a:pt x="1480" y="4341"/>
                    <a:pt x="1947" y="4380"/>
                  </a:cubicBezTo>
                  <a:cubicBezTo>
                    <a:pt x="2453" y="4380"/>
                    <a:pt x="2881" y="4224"/>
                    <a:pt x="3231" y="3874"/>
                  </a:cubicBezTo>
                  <a:cubicBezTo>
                    <a:pt x="3542" y="3601"/>
                    <a:pt x="3814" y="3251"/>
                    <a:pt x="3970" y="2862"/>
                  </a:cubicBezTo>
                  <a:cubicBezTo>
                    <a:pt x="4281" y="2123"/>
                    <a:pt x="4437" y="1344"/>
                    <a:pt x="4476" y="527"/>
                  </a:cubicBezTo>
                  <a:cubicBezTo>
                    <a:pt x="4476" y="449"/>
                    <a:pt x="4398" y="371"/>
                    <a:pt x="4320" y="333"/>
                  </a:cubicBezTo>
                  <a:cubicBezTo>
                    <a:pt x="4204" y="333"/>
                    <a:pt x="4126" y="371"/>
                    <a:pt x="4087" y="488"/>
                  </a:cubicBezTo>
                  <a:cubicBezTo>
                    <a:pt x="3970" y="1228"/>
                    <a:pt x="3737" y="1928"/>
                    <a:pt x="3425" y="2590"/>
                  </a:cubicBezTo>
                  <a:cubicBezTo>
                    <a:pt x="3270" y="2862"/>
                    <a:pt x="3036" y="3134"/>
                    <a:pt x="2803" y="3368"/>
                  </a:cubicBezTo>
                  <a:cubicBezTo>
                    <a:pt x="2599" y="3537"/>
                    <a:pt x="2367" y="3648"/>
                    <a:pt x="2104" y="3648"/>
                  </a:cubicBezTo>
                  <a:cubicBezTo>
                    <a:pt x="2065" y="3648"/>
                    <a:pt x="2026" y="3645"/>
                    <a:pt x="1986" y="3640"/>
                  </a:cubicBezTo>
                  <a:cubicBezTo>
                    <a:pt x="1713" y="3640"/>
                    <a:pt x="1441" y="3523"/>
                    <a:pt x="1246" y="3290"/>
                  </a:cubicBezTo>
                  <a:cubicBezTo>
                    <a:pt x="1052" y="3018"/>
                    <a:pt x="896" y="2706"/>
                    <a:pt x="818" y="2395"/>
                  </a:cubicBezTo>
                  <a:cubicBezTo>
                    <a:pt x="663" y="1695"/>
                    <a:pt x="546" y="955"/>
                    <a:pt x="585" y="255"/>
                  </a:cubicBezTo>
                  <a:cubicBezTo>
                    <a:pt x="585" y="89"/>
                    <a:pt x="453" y="1"/>
                    <a:pt x="329" y="1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0"/>
            <p:cNvSpPr/>
            <p:nvPr/>
          </p:nvSpPr>
          <p:spPr>
            <a:xfrm>
              <a:off x="-107125" y="2019431"/>
              <a:ext cx="840712" cy="1265719"/>
            </a:xfrm>
            <a:custGeom>
              <a:avLst/>
              <a:gdLst/>
              <a:ahLst/>
              <a:cxnLst/>
              <a:rect l="l" t="t" r="r" b="b"/>
              <a:pathLst>
                <a:path w="11208" h="16874" extrusionOk="0">
                  <a:moveTo>
                    <a:pt x="7480" y="0"/>
                  </a:moveTo>
                  <a:cubicBezTo>
                    <a:pt x="6293" y="0"/>
                    <a:pt x="4898" y="973"/>
                    <a:pt x="3503" y="3487"/>
                  </a:cubicBezTo>
                  <a:cubicBezTo>
                    <a:pt x="1" y="9830"/>
                    <a:pt x="390" y="16874"/>
                    <a:pt x="390" y="16874"/>
                  </a:cubicBezTo>
                  <a:cubicBezTo>
                    <a:pt x="10274" y="14305"/>
                    <a:pt x="11208" y="8624"/>
                    <a:pt x="10663" y="4149"/>
                  </a:cubicBezTo>
                  <a:cubicBezTo>
                    <a:pt x="10391" y="1902"/>
                    <a:pt x="9139" y="0"/>
                    <a:pt x="748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0"/>
            <p:cNvSpPr/>
            <p:nvPr/>
          </p:nvSpPr>
          <p:spPr>
            <a:xfrm>
              <a:off x="-22438" y="3238343"/>
              <a:ext cx="75" cy="11777"/>
            </a:xfrm>
            <a:custGeom>
              <a:avLst/>
              <a:gdLst/>
              <a:ahLst/>
              <a:cxnLst/>
              <a:rect l="l" t="t" r="r" b="b"/>
              <a:pathLst>
                <a:path w="1" h="157" extrusionOk="0">
                  <a:moveTo>
                    <a:pt x="0" y="157"/>
                  </a:move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0"/>
            <p:cNvSpPr/>
            <p:nvPr/>
          </p:nvSpPr>
          <p:spPr>
            <a:xfrm>
              <a:off x="-45842" y="3215015"/>
              <a:ext cx="49732" cy="58433"/>
            </a:xfrm>
            <a:custGeom>
              <a:avLst/>
              <a:gdLst/>
              <a:ahLst/>
              <a:cxnLst/>
              <a:rect l="l" t="t" r="r" b="b"/>
              <a:pathLst>
                <a:path w="663" h="779" extrusionOk="0">
                  <a:moveTo>
                    <a:pt x="234" y="1"/>
                  </a:moveTo>
                  <a:cubicBezTo>
                    <a:pt x="196" y="1"/>
                    <a:pt x="118" y="40"/>
                    <a:pt x="79" y="78"/>
                  </a:cubicBezTo>
                  <a:lnTo>
                    <a:pt x="40" y="156"/>
                  </a:lnTo>
                  <a:cubicBezTo>
                    <a:pt x="1" y="195"/>
                    <a:pt x="1" y="273"/>
                    <a:pt x="1" y="312"/>
                  </a:cubicBezTo>
                  <a:lnTo>
                    <a:pt x="1" y="468"/>
                  </a:lnTo>
                  <a:cubicBezTo>
                    <a:pt x="1" y="507"/>
                    <a:pt x="1" y="545"/>
                    <a:pt x="1" y="584"/>
                  </a:cubicBezTo>
                  <a:cubicBezTo>
                    <a:pt x="40" y="623"/>
                    <a:pt x="40" y="662"/>
                    <a:pt x="79" y="701"/>
                  </a:cubicBezTo>
                  <a:cubicBezTo>
                    <a:pt x="118" y="701"/>
                    <a:pt x="157" y="740"/>
                    <a:pt x="196" y="740"/>
                  </a:cubicBezTo>
                  <a:cubicBezTo>
                    <a:pt x="234" y="779"/>
                    <a:pt x="273" y="779"/>
                    <a:pt x="312" y="779"/>
                  </a:cubicBezTo>
                  <a:lnTo>
                    <a:pt x="429" y="779"/>
                  </a:lnTo>
                  <a:cubicBezTo>
                    <a:pt x="468" y="779"/>
                    <a:pt x="507" y="740"/>
                    <a:pt x="546" y="701"/>
                  </a:cubicBezTo>
                  <a:lnTo>
                    <a:pt x="624" y="623"/>
                  </a:lnTo>
                  <a:cubicBezTo>
                    <a:pt x="662" y="584"/>
                    <a:pt x="662" y="507"/>
                    <a:pt x="662" y="468"/>
                  </a:cubicBezTo>
                  <a:lnTo>
                    <a:pt x="662" y="312"/>
                  </a:lnTo>
                  <a:cubicBezTo>
                    <a:pt x="662" y="273"/>
                    <a:pt x="662" y="234"/>
                    <a:pt x="624" y="195"/>
                  </a:cubicBezTo>
                  <a:cubicBezTo>
                    <a:pt x="624" y="156"/>
                    <a:pt x="585" y="117"/>
                    <a:pt x="546" y="78"/>
                  </a:cubicBezTo>
                  <a:cubicBezTo>
                    <a:pt x="507" y="40"/>
                    <a:pt x="429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40"/>
            <p:cNvSpPr/>
            <p:nvPr/>
          </p:nvSpPr>
          <p:spPr>
            <a:xfrm>
              <a:off x="59247" y="3139105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0"/>
            <p:cNvSpPr/>
            <p:nvPr/>
          </p:nvSpPr>
          <p:spPr>
            <a:xfrm>
              <a:off x="24218" y="3115702"/>
              <a:ext cx="67209" cy="49807"/>
            </a:xfrm>
            <a:custGeom>
              <a:avLst/>
              <a:gdLst/>
              <a:ahLst/>
              <a:cxnLst/>
              <a:rect l="l" t="t" r="r" b="b"/>
              <a:pathLst>
                <a:path w="896" h="664" extrusionOk="0">
                  <a:moveTo>
                    <a:pt x="502" y="0"/>
                  </a:moveTo>
                  <a:cubicBezTo>
                    <a:pt x="491" y="0"/>
                    <a:pt x="479" y="1"/>
                    <a:pt x="468" y="2"/>
                  </a:cubicBezTo>
                  <a:cubicBezTo>
                    <a:pt x="1" y="2"/>
                    <a:pt x="1" y="663"/>
                    <a:pt x="468" y="663"/>
                  </a:cubicBezTo>
                  <a:cubicBezTo>
                    <a:pt x="884" y="663"/>
                    <a:pt x="896" y="0"/>
                    <a:pt x="5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0"/>
            <p:cNvSpPr/>
            <p:nvPr/>
          </p:nvSpPr>
          <p:spPr>
            <a:xfrm>
              <a:off x="216918" y="3039867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0"/>
            <p:cNvSpPr/>
            <p:nvPr/>
          </p:nvSpPr>
          <p:spPr>
            <a:xfrm>
              <a:off x="187740" y="3013613"/>
              <a:ext cx="61358" cy="52657"/>
            </a:xfrm>
            <a:custGeom>
              <a:avLst/>
              <a:gdLst/>
              <a:ahLst/>
              <a:cxnLst/>
              <a:rect l="l" t="t" r="r" b="b"/>
              <a:pathLst>
                <a:path w="818" h="702" extrusionOk="0">
                  <a:moveTo>
                    <a:pt x="389" y="1"/>
                  </a:moveTo>
                  <a:cubicBezTo>
                    <a:pt x="0" y="39"/>
                    <a:pt x="0" y="623"/>
                    <a:pt x="389" y="701"/>
                  </a:cubicBezTo>
                  <a:cubicBezTo>
                    <a:pt x="817" y="623"/>
                    <a:pt x="817" y="39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0"/>
            <p:cNvSpPr/>
            <p:nvPr/>
          </p:nvSpPr>
          <p:spPr>
            <a:xfrm>
              <a:off x="88426" y="2969807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0"/>
            <p:cNvSpPr/>
            <p:nvPr/>
          </p:nvSpPr>
          <p:spPr>
            <a:xfrm>
              <a:off x="53472" y="2943554"/>
              <a:ext cx="67209" cy="52657"/>
            </a:xfrm>
            <a:custGeom>
              <a:avLst/>
              <a:gdLst/>
              <a:ahLst/>
              <a:cxnLst/>
              <a:rect l="l" t="t" r="r" b="b"/>
              <a:pathLst>
                <a:path w="896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895" y="662"/>
                    <a:pt x="895" y="1"/>
                    <a:pt x="4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0"/>
            <p:cNvSpPr/>
            <p:nvPr/>
          </p:nvSpPr>
          <p:spPr>
            <a:xfrm>
              <a:off x="249023" y="2788883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0"/>
            <p:cNvSpPr/>
            <p:nvPr/>
          </p:nvSpPr>
          <p:spPr>
            <a:xfrm>
              <a:off x="213993" y="2765405"/>
              <a:ext cx="67134" cy="49807"/>
            </a:xfrm>
            <a:custGeom>
              <a:avLst/>
              <a:gdLst/>
              <a:ahLst/>
              <a:cxnLst/>
              <a:rect l="l" t="t" r="r" b="b"/>
              <a:pathLst>
                <a:path w="895" h="664" extrusionOk="0">
                  <a:moveTo>
                    <a:pt x="501" y="0"/>
                  </a:moveTo>
                  <a:cubicBezTo>
                    <a:pt x="490" y="0"/>
                    <a:pt x="479" y="1"/>
                    <a:pt x="467" y="2"/>
                  </a:cubicBezTo>
                  <a:cubicBezTo>
                    <a:pt x="0" y="2"/>
                    <a:pt x="0" y="663"/>
                    <a:pt x="467" y="663"/>
                  </a:cubicBezTo>
                  <a:cubicBezTo>
                    <a:pt x="884" y="663"/>
                    <a:pt x="895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0"/>
            <p:cNvSpPr/>
            <p:nvPr/>
          </p:nvSpPr>
          <p:spPr>
            <a:xfrm>
              <a:off x="158486" y="2669167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0"/>
            <p:cNvSpPr/>
            <p:nvPr/>
          </p:nvSpPr>
          <p:spPr>
            <a:xfrm>
              <a:off x="123456" y="2642914"/>
              <a:ext cx="67209" cy="52582"/>
            </a:xfrm>
            <a:custGeom>
              <a:avLst/>
              <a:gdLst/>
              <a:ahLst/>
              <a:cxnLst/>
              <a:rect l="l" t="t" r="r" b="b"/>
              <a:pathLst>
                <a:path w="896" h="701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896" y="701"/>
                    <a:pt x="896" y="1"/>
                    <a:pt x="4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0"/>
            <p:cNvSpPr/>
            <p:nvPr/>
          </p:nvSpPr>
          <p:spPr>
            <a:xfrm>
              <a:off x="260649" y="2529049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0"/>
            <p:cNvSpPr/>
            <p:nvPr/>
          </p:nvSpPr>
          <p:spPr>
            <a:xfrm>
              <a:off x="228545" y="2502795"/>
              <a:ext cx="61433" cy="52657"/>
            </a:xfrm>
            <a:custGeom>
              <a:avLst/>
              <a:gdLst/>
              <a:ahLst/>
              <a:cxnLst/>
              <a:rect l="l" t="t" r="r" b="b"/>
              <a:pathLst>
                <a:path w="819" h="702" extrusionOk="0">
                  <a:moveTo>
                    <a:pt x="429" y="1"/>
                  </a:moveTo>
                  <a:cubicBezTo>
                    <a:pt x="1" y="79"/>
                    <a:pt x="1" y="662"/>
                    <a:pt x="429" y="701"/>
                  </a:cubicBezTo>
                  <a:cubicBezTo>
                    <a:pt x="818" y="662"/>
                    <a:pt x="818" y="79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0"/>
            <p:cNvSpPr/>
            <p:nvPr/>
          </p:nvSpPr>
          <p:spPr>
            <a:xfrm>
              <a:off x="199366" y="2438586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0"/>
            <p:cNvSpPr/>
            <p:nvPr/>
          </p:nvSpPr>
          <p:spPr>
            <a:xfrm>
              <a:off x="164336" y="2415258"/>
              <a:ext cx="67209" cy="49657"/>
            </a:xfrm>
            <a:custGeom>
              <a:avLst/>
              <a:gdLst/>
              <a:ahLst/>
              <a:cxnLst/>
              <a:rect l="l" t="t" r="r" b="b"/>
              <a:pathLst>
                <a:path w="896" h="662" extrusionOk="0">
                  <a:moveTo>
                    <a:pt x="468" y="0"/>
                  </a:moveTo>
                  <a:cubicBezTo>
                    <a:pt x="1" y="0"/>
                    <a:pt x="1" y="662"/>
                    <a:pt x="468" y="662"/>
                  </a:cubicBezTo>
                  <a:cubicBezTo>
                    <a:pt x="896" y="662"/>
                    <a:pt x="896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0"/>
            <p:cNvSpPr/>
            <p:nvPr/>
          </p:nvSpPr>
          <p:spPr>
            <a:xfrm>
              <a:off x="339485" y="2298468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0"/>
            <p:cNvSpPr/>
            <p:nvPr/>
          </p:nvSpPr>
          <p:spPr>
            <a:xfrm>
              <a:off x="304455" y="2275140"/>
              <a:ext cx="67209" cy="49657"/>
            </a:xfrm>
            <a:custGeom>
              <a:avLst/>
              <a:gdLst/>
              <a:ahLst/>
              <a:cxnLst/>
              <a:rect l="l" t="t" r="r" b="b"/>
              <a:pathLst>
                <a:path w="896" h="662" extrusionOk="0">
                  <a:moveTo>
                    <a:pt x="468" y="0"/>
                  </a:moveTo>
                  <a:cubicBezTo>
                    <a:pt x="1" y="0"/>
                    <a:pt x="1" y="662"/>
                    <a:pt x="468" y="662"/>
                  </a:cubicBezTo>
                  <a:cubicBezTo>
                    <a:pt x="896" y="662"/>
                    <a:pt x="896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0"/>
            <p:cNvSpPr/>
            <p:nvPr/>
          </p:nvSpPr>
          <p:spPr>
            <a:xfrm>
              <a:off x="389141" y="2149648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0"/>
            <p:cNvSpPr/>
            <p:nvPr/>
          </p:nvSpPr>
          <p:spPr>
            <a:xfrm>
              <a:off x="354112" y="2123319"/>
              <a:ext cx="67209" cy="52657"/>
            </a:xfrm>
            <a:custGeom>
              <a:avLst/>
              <a:gdLst/>
              <a:ahLst/>
              <a:cxnLst/>
              <a:rect l="l" t="t" r="r" b="b"/>
              <a:pathLst>
                <a:path w="896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895" y="662"/>
                    <a:pt x="895" y="1"/>
                    <a:pt x="4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0"/>
            <p:cNvSpPr/>
            <p:nvPr/>
          </p:nvSpPr>
          <p:spPr>
            <a:xfrm>
              <a:off x="108904" y="2578705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0"/>
            <p:cNvSpPr/>
            <p:nvPr/>
          </p:nvSpPr>
          <p:spPr>
            <a:xfrm>
              <a:off x="76800" y="2555377"/>
              <a:ext cx="61358" cy="49657"/>
            </a:xfrm>
            <a:custGeom>
              <a:avLst/>
              <a:gdLst/>
              <a:ahLst/>
              <a:cxnLst/>
              <a:rect l="l" t="t" r="r" b="b"/>
              <a:pathLst>
                <a:path w="818" h="662" extrusionOk="0">
                  <a:moveTo>
                    <a:pt x="428" y="0"/>
                  </a:moveTo>
                  <a:cubicBezTo>
                    <a:pt x="0" y="39"/>
                    <a:pt x="0" y="623"/>
                    <a:pt x="428" y="662"/>
                  </a:cubicBezTo>
                  <a:cubicBezTo>
                    <a:pt x="818" y="623"/>
                    <a:pt x="818" y="39"/>
                    <a:pt x="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0"/>
            <p:cNvSpPr/>
            <p:nvPr/>
          </p:nvSpPr>
          <p:spPr>
            <a:xfrm>
              <a:off x="47621" y="2800510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0"/>
            <p:cNvSpPr/>
            <p:nvPr/>
          </p:nvSpPr>
          <p:spPr>
            <a:xfrm>
              <a:off x="15517" y="2774256"/>
              <a:ext cx="67209" cy="49732"/>
            </a:xfrm>
            <a:custGeom>
              <a:avLst/>
              <a:gdLst/>
              <a:ahLst/>
              <a:cxnLst/>
              <a:rect l="l" t="t" r="r" b="b"/>
              <a:pathLst>
                <a:path w="896" h="663" extrusionOk="0">
                  <a:moveTo>
                    <a:pt x="428" y="1"/>
                  </a:moveTo>
                  <a:cubicBezTo>
                    <a:pt x="0" y="1"/>
                    <a:pt x="0" y="662"/>
                    <a:pt x="428" y="662"/>
                  </a:cubicBezTo>
                  <a:cubicBezTo>
                    <a:pt x="895" y="662"/>
                    <a:pt x="895" y="1"/>
                    <a:pt x="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0"/>
            <p:cNvSpPr/>
            <p:nvPr/>
          </p:nvSpPr>
          <p:spPr>
            <a:xfrm>
              <a:off x="158486" y="2858943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0"/>
            <p:cNvSpPr/>
            <p:nvPr/>
          </p:nvSpPr>
          <p:spPr>
            <a:xfrm>
              <a:off x="123456" y="2835464"/>
              <a:ext cx="67209" cy="49807"/>
            </a:xfrm>
            <a:custGeom>
              <a:avLst/>
              <a:gdLst/>
              <a:ahLst/>
              <a:cxnLst/>
              <a:rect l="l" t="t" r="r" b="b"/>
              <a:pathLst>
                <a:path w="896" h="664" extrusionOk="0">
                  <a:moveTo>
                    <a:pt x="502" y="0"/>
                  </a:moveTo>
                  <a:cubicBezTo>
                    <a:pt x="491" y="0"/>
                    <a:pt x="479" y="1"/>
                    <a:pt x="468" y="2"/>
                  </a:cubicBezTo>
                  <a:cubicBezTo>
                    <a:pt x="1" y="2"/>
                    <a:pt x="1" y="663"/>
                    <a:pt x="468" y="663"/>
                  </a:cubicBezTo>
                  <a:cubicBezTo>
                    <a:pt x="884" y="663"/>
                    <a:pt x="896" y="0"/>
                    <a:pt x="5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0"/>
            <p:cNvSpPr/>
            <p:nvPr/>
          </p:nvSpPr>
          <p:spPr>
            <a:xfrm>
              <a:off x="-10812" y="3060344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0"/>
            <p:cNvSpPr/>
            <p:nvPr/>
          </p:nvSpPr>
          <p:spPr>
            <a:xfrm>
              <a:off x="-42916" y="3034016"/>
              <a:ext cx="61433" cy="49732"/>
            </a:xfrm>
            <a:custGeom>
              <a:avLst/>
              <a:gdLst/>
              <a:ahLst/>
              <a:cxnLst/>
              <a:rect l="l" t="t" r="r" b="b"/>
              <a:pathLst>
                <a:path w="819" h="663" extrusionOk="0">
                  <a:moveTo>
                    <a:pt x="429" y="1"/>
                  </a:moveTo>
                  <a:cubicBezTo>
                    <a:pt x="1" y="40"/>
                    <a:pt x="1" y="624"/>
                    <a:pt x="429" y="663"/>
                  </a:cubicBezTo>
                  <a:cubicBezTo>
                    <a:pt x="818" y="624"/>
                    <a:pt x="818" y="40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0"/>
            <p:cNvSpPr/>
            <p:nvPr/>
          </p:nvSpPr>
          <p:spPr>
            <a:xfrm>
              <a:off x="9666" y="2958181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0"/>
            <p:cNvSpPr/>
            <p:nvPr/>
          </p:nvSpPr>
          <p:spPr>
            <a:xfrm>
              <a:off x="-25364" y="2934778"/>
              <a:ext cx="67209" cy="49732"/>
            </a:xfrm>
            <a:custGeom>
              <a:avLst/>
              <a:gdLst/>
              <a:ahLst/>
              <a:cxnLst/>
              <a:rect l="l" t="t" r="r" b="b"/>
              <a:pathLst>
                <a:path w="896" h="663" extrusionOk="0">
                  <a:moveTo>
                    <a:pt x="467" y="1"/>
                  </a:moveTo>
                  <a:cubicBezTo>
                    <a:pt x="0" y="1"/>
                    <a:pt x="0" y="662"/>
                    <a:pt x="467" y="662"/>
                  </a:cubicBezTo>
                  <a:cubicBezTo>
                    <a:pt x="895" y="662"/>
                    <a:pt x="895" y="1"/>
                    <a:pt x="4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0"/>
            <p:cNvSpPr/>
            <p:nvPr/>
          </p:nvSpPr>
          <p:spPr>
            <a:xfrm>
              <a:off x="389141" y="2429810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0"/>
            <p:cNvSpPr/>
            <p:nvPr/>
          </p:nvSpPr>
          <p:spPr>
            <a:xfrm>
              <a:off x="357037" y="2406482"/>
              <a:ext cx="61358" cy="49732"/>
            </a:xfrm>
            <a:custGeom>
              <a:avLst/>
              <a:gdLst/>
              <a:ahLst/>
              <a:cxnLst/>
              <a:rect l="l" t="t" r="r" b="b"/>
              <a:pathLst>
                <a:path w="818" h="663" extrusionOk="0">
                  <a:moveTo>
                    <a:pt x="428" y="1"/>
                  </a:moveTo>
                  <a:cubicBezTo>
                    <a:pt x="0" y="39"/>
                    <a:pt x="0" y="623"/>
                    <a:pt x="428" y="662"/>
                  </a:cubicBezTo>
                  <a:cubicBezTo>
                    <a:pt x="817" y="623"/>
                    <a:pt x="817" y="39"/>
                    <a:pt x="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0"/>
            <p:cNvSpPr/>
            <p:nvPr/>
          </p:nvSpPr>
          <p:spPr>
            <a:xfrm>
              <a:off x="529185" y="2129170"/>
              <a:ext cx="75" cy="7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0"/>
            <p:cNvSpPr/>
            <p:nvPr/>
          </p:nvSpPr>
          <p:spPr>
            <a:xfrm>
              <a:off x="494155" y="2102917"/>
              <a:ext cx="67209" cy="52582"/>
            </a:xfrm>
            <a:custGeom>
              <a:avLst/>
              <a:gdLst/>
              <a:ahLst/>
              <a:cxnLst/>
              <a:rect l="l" t="t" r="r" b="b"/>
              <a:pathLst>
                <a:path w="896" h="701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896" y="701"/>
                    <a:pt x="896" y="1"/>
                    <a:pt x="4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0"/>
            <p:cNvSpPr/>
            <p:nvPr/>
          </p:nvSpPr>
          <p:spPr>
            <a:xfrm>
              <a:off x="897034" y="3197388"/>
              <a:ext cx="61283" cy="46881"/>
            </a:xfrm>
            <a:custGeom>
              <a:avLst/>
              <a:gdLst/>
              <a:ahLst/>
              <a:cxnLst/>
              <a:rect l="l" t="t" r="r" b="b"/>
              <a:pathLst>
                <a:path w="817" h="625" extrusionOk="0">
                  <a:moveTo>
                    <a:pt x="462" y="0"/>
                  </a:moveTo>
                  <a:cubicBezTo>
                    <a:pt x="451" y="0"/>
                    <a:pt x="440" y="1"/>
                    <a:pt x="428" y="2"/>
                  </a:cubicBezTo>
                  <a:cubicBezTo>
                    <a:pt x="0" y="2"/>
                    <a:pt x="0" y="625"/>
                    <a:pt x="428" y="625"/>
                  </a:cubicBezTo>
                  <a:cubicBezTo>
                    <a:pt x="805" y="587"/>
                    <a:pt x="817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0"/>
            <p:cNvSpPr/>
            <p:nvPr/>
          </p:nvSpPr>
          <p:spPr>
            <a:xfrm>
              <a:off x="911586" y="2987360"/>
              <a:ext cx="55507" cy="46731"/>
            </a:xfrm>
            <a:custGeom>
              <a:avLst/>
              <a:gdLst/>
              <a:ahLst/>
              <a:cxnLst/>
              <a:rect l="l" t="t" r="r" b="b"/>
              <a:pathLst>
                <a:path w="740" h="623" extrusionOk="0">
                  <a:moveTo>
                    <a:pt x="351" y="0"/>
                  </a:moveTo>
                  <a:cubicBezTo>
                    <a:pt x="1" y="39"/>
                    <a:pt x="1" y="545"/>
                    <a:pt x="351" y="623"/>
                  </a:cubicBezTo>
                  <a:cubicBezTo>
                    <a:pt x="740" y="545"/>
                    <a:pt x="740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0"/>
            <p:cNvSpPr/>
            <p:nvPr/>
          </p:nvSpPr>
          <p:spPr>
            <a:xfrm>
              <a:off x="1066332" y="2835539"/>
              <a:ext cx="64284" cy="46806"/>
            </a:xfrm>
            <a:custGeom>
              <a:avLst/>
              <a:gdLst/>
              <a:ahLst/>
              <a:cxnLst/>
              <a:rect l="l" t="t" r="r" b="b"/>
              <a:pathLst>
                <a:path w="857" h="624" extrusionOk="0">
                  <a:moveTo>
                    <a:pt x="428" y="1"/>
                  </a:moveTo>
                  <a:cubicBezTo>
                    <a:pt x="0" y="1"/>
                    <a:pt x="0" y="623"/>
                    <a:pt x="428" y="623"/>
                  </a:cubicBezTo>
                  <a:cubicBezTo>
                    <a:pt x="856" y="623"/>
                    <a:pt x="856" y="1"/>
                    <a:pt x="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0"/>
            <p:cNvSpPr/>
            <p:nvPr/>
          </p:nvSpPr>
          <p:spPr>
            <a:xfrm>
              <a:off x="1072107" y="2695421"/>
              <a:ext cx="52657" cy="46806"/>
            </a:xfrm>
            <a:custGeom>
              <a:avLst/>
              <a:gdLst/>
              <a:ahLst/>
              <a:cxnLst/>
              <a:rect l="l" t="t" r="r" b="b"/>
              <a:pathLst>
                <a:path w="702" h="624" extrusionOk="0">
                  <a:moveTo>
                    <a:pt x="351" y="1"/>
                  </a:moveTo>
                  <a:cubicBezTo>
                    <a:pt x="1" y="40"/>
                    <a:pt x="1" y="585"/>
                    <a:pt x="351" y="624"/>
                  </a:cubicBezTo>
                  <a:cubicBezTo>
                    <a:pt x="701" y="585"/>
                    <a:pt x="701" y="40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0"/>
            <p:cNvSpPr/>
            <p:nvPr/>
          </p:nvSpPr>
          <p:spPr>
            <a:xfrm>
              <a:off x="1148018" y="2546601"/>
              <a:ext cx="61358" cy="46806"/>
            </a:xfrm>
            <a:custGeom>
              <a:avLst/>
              <a:gdLst/>
              <a:ahLst/>
              <a:cxnLst/>
              <a:rect l="l" t="t" r="r" b="b"/>
              <a:pathLst>
                <a:path w="818" h="624" extrusionOk="0">
                  <a:moveTo>
                    <a:pt x="390" y="0"/>
                  </a:moveTo>
                  <a:cubicBezTo>
                    <a:pt x="1" y="0"/>
                    <a:pt x="1" y="623"/>
                    <a:pt x="390" y="623"/>
                  </a:cubicBezTo>
                  <a:cubicBezTo>
                    <a:pt x="818" y="623"/>
                    <a:pt x="818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0"/>
            <p:cNvSpPr/>
            <p:nvPr/>
          </p:nvSpPr>
          <p:spPr>
            <a:xfrm>
              <a:off x="1250181" y="2456139"/>
              <a:ext cx="55507" cy="46731"/>
            </a:xfrm>
            <a:custGeom>
              <a:avLst/>
              <a:gdLst/>
              <a:ahLst/>
              <a:cxnLst/>
              <a:rect l="l" t="t" r="r" b="b"/>
              <a:pathLst>
                <a:path w="740" h="623" extrusionOk="0">
                  <a:moveTo>
                    <a:pt x="390" y="0"/>
                  </a:moveTo>
                  <a:cubicBezTo>
                    <a:pt x="1" y="39"/>
                    <a:pt x="1" y="584"/>
                    <a:pt x="390" y="623"/>
                  </a:cubicBezTo>
                  <a:cubicBezTo>
                    <a:pt x="740" y="584"/>
                    <a:pt x="740" y="39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0"/>
            <p:cNvSpPr/>
            <p:nvPr/>
          </p:nvSpPr>
          <p:spPr>
            <a:xfrm>
              <a:off x="1221002" y="2286841"/>
              <a:ext cx="55507" cy="46731"/>
            </a:xfrm>
            <a:custGeom>
              <a:avLst/>
              <a:gdLst/>
              <a:ahLst/>
              <a:cxnLst/>
              <a:rect l="l" t="t" r="r" b="b"/>
              <a:pathLst>
                <a:path w="740" h="623" extrusionOk="0">
                  <a:moveTo>
                    <a:pt x="351" y="0"/>
                  </a:moveTo>
                  <a:cubicBezTo>
                    <a:pt x="0" y="39"/>
                    <a:pt x="0" y="584"/>
                    <a:pt x="351" y="623"/>
                  </a:cubicBezTo>
                  <a:cubicBezTo>
                    <a:pt x="740" y="584"/>
                    <a:pt x="740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0"/>
            <p:cNvSpPr/>
            <p:nvPr/>
          </p:nvSpPr>
          <p:spPr>
            <a:xfrm>
              <a:off x="1317315" y="2196304"/>
              <a:ext cx="61358" cy="46806"/>
            </a:xfrm>
            <a:custGeom>
              <a:avLst/>
              <a:gdLst/>
              <a:ahLst/>
              <a:cxnLst/>
              <a:rect l="l" t="t" r="r" b="b"/>
              <a:pathLst>
                <a:path w="818" h="624" extrusionOk="0">
                  <a:moveTo>
                    <a:pt x="429" y="1"/>
                  </a:moveTo>
                  <a:cubicBezTo>
                    <a:pt x="1" y="1"/>
                    <a:pt x="1" y="623"/>
                    <a:pt x="429" y="623"/>
                  </a:cubicBezTo>
                  <a:cubicBezTo>
                    <a:pt x="818" y="623"/>
                    <a:pt x="818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0"/>
            <p:cNvSpPr/>
            <p:nvPr/>
          </p:nvSpPr>
          <p:spPr>
            <a:xfrm>
              <a:off x="756915" y="3165433"/>
              <a:ext cx="61358" cy="46731"/>
            </a:xfrm>
            <a:custGeom>
              <a:avLst/>
              <a:gdLst/>
              <a:ahLst/>
              <a:cxnLst/>
              <a:rect l="l" t="t" r="r" b="b"/>
              <a:pathLst>
                <a:path w="818" h="623" extrusionOk="0">
                  <a:moveTo>
                    <a:pt x="428" y="0"/>
                  </a:moveTo>
                  <a:cubicBezTo>
                    <a:pt x="0" y="0"/>
                    <a:pt x="0" y="623"/>
                    <a:pt x="428" y="623"/>
                  </a:cubicBezTo>
                  <a:cubicBezTo>
                    <a:pt x="817" y="623"/>
                    <a:pt x="817" y="0"/>
                    <a:pt x="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0"/>
            <p:cNvSpPr/>
            <p:nvPr/>
          </p:nvSpPr>
          <p:spPr>
            <a:xfrm>
              <a:off x="727737" y="3317179"/>
              <a:ext cx="61358" cy="46806"/>
            </a:xfrm>
            <a:custGeom>
              <a:avLst/>
              <a:gdLst/>
              <a:ahLst/>
              <a:cxnLst/>
              <a:rect l="l" t="t" r="r" b="b"/>
              <a:pathLst>
                <a:path w="818" h="624" extrusionOk="0">
                  <a:moveTo>
                    <a:pt x="428" y="1"/>
                  </a:moveTo>
                  <a:cubicBezTo>
                    <a:pt x="0" y="1"/>
                    <a:pt x="0" y="623"/>
                    <a:pt x="428" y="623"/>
                  </a:cubicBezTo>
                  <a:cubicBezTo>
                    <a:pt x="817" y="623"/>
                    <a:pt x="817" y="1"/>
                    <a:pt x="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40"/>
            <p:cNvSpPr/>
            <p:nvPr/>
          </p:nvSpPr>
          <p:spPr>
            <a:xfrm>
              <a:off x="949541" y="2815137"/>
              <a:ext cx="55507" cy="46806"/>
            </a:xfrm>
            <a:custGeom>
              <a:avLst/>
              <a:gdLst/>
              <a:ahLst/>
              <a:cxnLst/>
              <a:rect l="l" t="t" r="r" b="b"/>
              <a:pathLst>
                <a:path w="740" h="624" extrusionOk="0">
                  <a:moveTo>
                    <a:pt x="390" y="0"/>
                  </a:moveTo>
                  <a:cubicBezTo>
                    <a:pt x="0" y="39"/>
                    <a:pt x="0" y="584"/>
                    <a:pt x="390" y="623"/>
                  </a:cubicBezTo>
                  <a:cubicBezTo>
                    <a:pt x="740" y="584"/>
                    <a:pt x="740" y="39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40"/>
            <p:cNvSpPr/>
            <p:nvPr/>
          </p:nvSpPr>
          <p:spPr>
            <a:xfrm>
              <a:off x="809422" y="3036941"/>
              <a:ext cx="55507" cy="46806"/>
            </a:xfrm>
            <a:custGeom>
              <a:avLst/>
              <a:gdLst/>
              <a:ahLst/>
              <a:cxnLst/>
              <a:rect l="l" t="t" r="r" b="b"/>
              <a:pathLst>
                <a:path w="740" h="624" extrusionOk="0">
                  <a:moveTo>
                    <a:pt x="390" y="1"/>
                  </a:moveTo>
                  <a:cubicBezTo>
                    <a:pt x="1" y="40"/>
                    <a:pt x="1" y="585"/>
                    <a:pt x="390" y="624"/>
                  </a:cubicBezTo>
                  <a:cubicBezTo>
                    <a:pt x="740" y="585"/>
                    <a:pt x="740" y="40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0"/>
            <p:cNvSpPr/>
            <p:nvPr/>
          </p:nvSpPr>
          <p:spPr>
            <a:xfrm>
              <a:off x="1051705" y="3066195"/>
              <a:ext cx="55507" cy="46731"/>
            </a:xfrm>
            <a:custGeom>
              <a:avLst/>
              <a:gdLst/>
              <a:ahLst/>
              <a:cxnLst/>
              <a:rect l="l" t="t" r="r" b="b"/>
              <a:pathLst>
                <a:path w="740" h="623" extrusionOk="0">
                  <a:moveTo>
                    <a:pt x="351" y="0"/>
                  </a:moveTo>
                  <a:cubicBezTo>
                    <a:pt x="0" y="39"/>
                    <a:pt x="0" y="584"/>
                    <a:pt x="351" y="623"/>
                  </a:cubicBezTo>
                  <a:cubicBezTo>
                    <a:pt x="740" y="584"/>
                    <a:pt x="740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40"/>
            <p:cNvSpPr/>
            <p:nvPr/>
          </p:nvSpPr>
          <p:spPr>
            <a:xfrm>
              <a:off x="1250181" y="2896898"/>
              <a:ext cx="55507" cy="46731"/>
            </a:xfrm>
            <a:custGeom>
              <a:avLst/>
              <a:gdLst/>
              <a:ahLst/>
              <a:cxnLst/>
              <a:rect l="l" t="t" r="r" b="b"/>
              <a:pathLst>
                <a:path w="740" h="623" extrusionOk="0">
                  <a:moveTo>
                    <a:pt x="390" y="0"/>
                  </a:moveTo>
                  <a:cubicBezTo>
                    <a:pt x="1" y="39"/>
                    <a:pt x="1" y="584"/>
                    <a:pt x="390" y="623"/>
                  </a:cubicBezTo>
                  <a:cubicBezTo>
                    <a:pt x="740" y="584"/>
                    <a:pt x="740" y="39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0"/>
            <p:cNvSpPr/>
            <p:nvPr/>
          </p:nvSpPr>
          <p:spPr>
            <a:xfrm>
              <a:off x="1080884" y="2946479"/>
              <a:ext cx="55507" cy="46806"/>
            </a:xfrm>
            <a:custGeom>
              <a:avLst/>
              <a:gdLst/>
              <a:ahLst/>
              <a:cxnLst/>
              <a:rect l="l" t="t" r="r" b="b"/>
              <a:pathLst>
                <a:path w="740" h="624" extrusionOk="0">
                  <a:moveTo>
                    <a:pt x="351" y="1"/>
                  </a:moveTo>
                  <a:cubicBezTo>
                    <a:pt x="1" y="39"/>
                    <a:pt x="1" y="584"/>
                    <a:pt x="351" y="623"/>
                  </a:cubicBezTo>
                  <a:cubicBezTo>
                    <a:pt x="740" y="584"/>
                    <a:pt x="740" y="39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40"/>
            <p:cNvSpPr/>
            <p:nvPr/>
          </p:nvSpPr>
          <p:spPr>
            <a:xfrm>
              <a:off x="1142167" y="3156657"/>
              <a:ext cx="52657" cy="46731"/>
            </a:xfrm>
            <a:custGeom>
              <a:avLst/>
              <a:gdLst/>
              <a:ahLst/>
              <a:cxnLst/>
              <a:rect l="l" t="t" r="r" b="b"/>
              <a:pathLst>
                <a:path w="702" h="623" extrusionOk="0">
                  <a:moveTo>
                    <a:pt x="351" y="0"/>
                  </a:moveTo>
                  <a:cubicBezTo>
                    <a:pt x="1" y="39"/>
                    <a:pt x="1" y="584"/>
                    <a:pt x="351" y="623"/>
                  </a:cubicBezTo>
                  <a:cubicBezTo>
                    <a:pt x="701" y="584"/>
                    <a:pt x="701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0"/>
            <p:cNvSpPr/>
            <p:nvPr/>
          </p:nvSpPr>
          <p:spPr>
            <a:xfrm>
              <a:off x="1019600" y="3276298"/>
              <a:ext cx="55507" cy="46806"/>
            </a:xfrm>
            <a:custGeom>
              <a:avLst/>
              <a:gdLst/>
              <a:ahLst/>
              <a:cxnLst/>
              <a:rect l="l" t="t" r="r" b="b"/>
              <a:pathLst>
                <a:path w="740" h="624" extrusionOk="0">
                  <a:moveTo>
                    <a:pt x="390" y="1"/>
                  </a:moveTo>
                  <a:cubicBezTo>
                    <a:pt x="0" y="40"/>
                    <a:pt x="0" y="585"/>
                    <a:pt x="390" y="623"/>
                  </a:cubicBezTo>
                  <a:cubicBezTo>
                    <a:pt x="740" y="585"/>
                    <a:pt x="740" y="40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40"/>
            <p:cNvSpPr/>
            <p:nvPr/>
          </p:nvSpPr>
          <p:spPr>
            <a:xfrm>
              <a:off x="1305614" y="2736301"/>
              <a:ext cx="46806" cy="55582"/>
            </a:xfrm>
            <a:custGeom>
              <a:avLst/>
              <a:gdLst/>
              <a:ahLst/>
              <a:cxnLst/>
              <a:rect l="l" t="t" r="r" b="b"/>
              <a:pathLst>
                <a:path w="624" h="741" extrusionOk="0">
                  <a:moveTo>
                    <a:pt x="234" y="1"/>
                  </a:moveTo>
                  <a:cubicBezTo>
                    <a:pt x="157" y="1"/>
                    <a:pt x="118" y="40"/>
                    <a:pt x="79" y="79"/>
                  </a:cubicBezTo>
                  <a:lnTo>
                    <a:pt x="40" y="156"/>
                  </a:lnTo>
                  <a:cubicBezTo>
                    <a:pt x="1" y="195"/>
                    <a:pt x="1" y="234"/>
                    <a:pt x="1" y="312"/>
                  </a:cubicBezTo>
                  <a:lnTo>
                    <a:pt x="1" y="429"/>
                  </a:lnTo>
                  <a:cubicBezTo>
                    <a:pt x="1" y="468"/>
                    <a:pt x="1" y="507"/>
                    <a:pt x="40" y="546"/>
                  </a:cubicBezTo>
                  <a:cubicBezTo>
                    <a:pt x="40" y="584"/>
                    <a:pt x="40" y="623"/>
                    <a:pt x="79" y="662"/>
                  </a:cubicBezTo>
                  <a:cubicBezTo>
                    <a:pt x="118" y="662"/>
                    <a:pt x="157" y="701"/>
                    <a:pt x="196" y="701"/>
                  </a:cubicBezTo>
                  <a:cubicBezTo>
                    <a:pt x="234" y="740"/>
                    <a:pt x="273" y="740"/>
                    <a:pt x="312" y="740"/>
                  </a:cubicBezTo>
                  <a:lnTo>
                    <a:pt x="390" y="740"/>
                  </a:lnTo>
                  <a:cubicBezTo>
                    <a:pt x="429" y="740"/>
                    <a:pt x="468" y="701"/>
                    <a:pt x="546" y="662"/>
                  </a:cubicBezTo>
                  <a:lnTo>
                    <a:pt x="585" y="623"/>
                  </a:lnTo>
                  <a:cubicBezTo>
                    <a:pt x="585" y="546"/>
                    <a:pt x="624" y="507"/>
                    <a:pt x="624" y="429"/>
                  </a:cubicBezTo>
                  <a:lnTo>
                    <a:pt x="624" y="312"/>
                  </a:lnTo>
                  <a:cubicBezTo>
                    <a:pt x="624" y="273"/>
                    <a:pt x="624" y="234"/>
                    <a:pt x="585" y="195"/>
                  </a:cubicBezTo>
                  <a:cubicBezTo>
                    <a:pt x="585" y="156"/>
                    <a:pt x="546" y="118"/>
                    <a:pt x="546" y="79"/>
                  </a:cubicBezTo>
                  <a:cubicBezTo>
                    <a:pt x="507" y="40"/>
                    <a:pt x="468" y="40"/>
                    <a:pt x="429" y="40"/>
                  </a:cubicBezTo>
                  <a:cubicBezTo>
                    <a:pt x="390" y="1"/>
                    <a:pt x="351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40"/>
            <p:cNvSpPr/>
            <p:nvPr/>
          </p:nvSpPr>
          <p:spPr>
            <a:xfrm>
              <a:off x="1215152" y="2666242"/>
              <a:ext cx="46806" cy="55582"/>
            </a:xfrm>
            <a:custGeom>
              <a:avLst/>
              <a:gdLst/>
              <a:ahLst/>
              <a:cxnLst/>
              <a:rect l="l" t="t" r="r" b="b"/>
              <a:pathLst>
                <a:path w="624" h="741" extrusionOk="0">
                  <a:moveTo>
                    <a:pt x="234" y="1"/>
                  </a:moveTo>
                  <a:cubicBezTo>
                    <a:pt x="156" y="1"/>
                    <a:pt x="117" y="40"/>
                    <a:pt x="78" y="79"/>
                  </a:cubicBezTo>
                  <a:lnTo>
                    <a:pt x="40" y="157"/>
                  </a:lnTo>
                  <a:cubicBezTo>
                    <a:pt x="1" y="195"/>
                    <a:pt x="1" y="234"/>
                    <a:pt x="1" y="312"/>
                  </a:cubicBezTo>
                  <a:lnTo>
                    <a:pt x="1" y="429"/>
                  </a:lnTo>
                  <a:cubicBezTo>
                    <a:pt x="1" y="468"/>
                    <a:pt x="1" y="507"/>
                    <a:pt x="40" y="546"/>
                  </a:cubicBezTo>
                  <a:cubicBezTo>
                    <a:pt x="40" y="623"/>
                    <a:pt x="117" y="701"/>
                    <a:pt x="195" y="701"/>
                  </a:cubicBezTo>
                  <a:cubicBezTo>
                    <a:pt x="234" y="740"/>
                    <a:pt x="273" y="740"/>
                    <a:pt x="312" y="740"/>
                  </a:cubicBezTo>
                  <a:lnTo>
                    <a:pt x="390" y="740"/>
                  </a:lnTo>
                  <a:cubicBezTo>
                    <a:pt x="429" y="740"/>
                    <a:pt x="506" y="701"/>
                    <a:pt x="545" y="662"/>
                  </a:cubicBezTo>
                  <a:lnTo>
                    <a:pt x="584" y="585"/>
                  </a:lnTo>
                  <a:cubicBezTo>
                    <a:pt x="623" y="546"/>
                    <a:pt x="623" y="507"/>
                    <a:pt x="623" y="429"/>
                  </a:cubicBezTo>
                  <a:lnTo>
                    <a:pt x="623" y="312"/>
                  </a:lnTo>
                  <a:cubicBezTo>
                    <a:pt x="623" y="273"/>
                    <a:pt x="623" y="234"/>
                    <a:pt x="584" y="195"/>
                  </a:cubicBezTo>
                  <a:cubicBezTo>
                    <a:pt x="584" y="157"/>
                    <a:pt x="545" y="118"/>
                    <a:pt x="545" y="79"/>
                  </a:cubicBezTo>
                  <a:cubicBezTo>
                    <a:pt x="506" y="40"/>
                    <a:pt x="468" y="40"/>
                    <a:pt x="429" y="40"/>
                  </a:cubicBezTo>
                  <a:cubicBezTo>
                    <a:pt x="390" y="1"/>
                    <a:pt x="351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40"/>
            <p:cNvSpPr/>
            <p:nvPr/>
          </p:nvSpPr>
          <p:spPr>
            <a:xfrm>
              <a:off x="1311464" y="2555377"/>
              <a:ext cx="55582" cy="46731"/>
            </a:xfrm>
            <a:custGeom>
              <a:avLst/>
              <a:gdLst/>
              <a:ahLst/>
              <a:cxnLst/>
              <a:rect l="l" t="t" r="r" b="b"/>
              <a:pathLst>
                <a:path w="741" h="623" extrusionOk="0">
                  <a:moveTo>
                    <a:pt x="351" y="0"/>
                  </a:moveTo>
                  <a:cubicBezTo>
                    <a:pt x="1" y="39"/>
                    <a:pt x="1" y="584"/>
                    <a:pt x="351" y="623"/>
                  </a:cubicBezTo>
                  <a:cubicBezTo>
                    <a:pt x="740" y="584"/>
                    <a:pt x="740" y="39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40"/>
            <p:cNvSpPr/>
            <p:nvPr/>
          </p:nvSpPr>
          <p:spPr>
            <a:xfrm>
              <a:off x="1358196" y="2345199"/>
              <a:ext cx="64284" cy="46731"/>
            </a:xfrm>
            <a:custGeom>
              <a:avLst/>
              <a:gdLst/>
              <a:ahLst/>
              <a:cxnLst/>
              <a:rect l="l" t="t" r="r" b="b"/>
              <a:pathLst>
                <a:path w="857" h="623" extrusionOk="0">
                  <a:moveTo>
                    <a:pt x="428" y="0"/>
                  </a:moveTo>
                  <a:cubicBezTo>
                    <a:pt x="0" y="0"/>
                    <a:pt x="0" y="623"/>
                    <a:pt x="428" y="623"/>
                  </a:cubicBezTo>
                  <a:cubicBezTo>
                    <a:pt x="856" y="623"/>
                    <a:pt x="856" y="0"/>
                    <a:pt x="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40"/>
            <p:cNvSpPr/>
            <p:nvPr/>
          </p:nvSpPr>
          <p:spPr>
            <a:xfrm>
              <a:off x="1156794" y="2394781"/>
              <a:ext cx="61358" cy="46806"/>
            </a:xfrm>
            <a:custGeom>
              <a:avLst/>
              <a:gdLst/>
              <a:ahLst/>
              <a:cxnLst/>
              <a:rect l="l" t="t" r="r" b="b"/>
              <a:pathLst>
                <a:path w="818" h="624" extrusionOk="0">
                  <a:moveTo>
                    <a:pt x="428" y="1"/>
                  </a:moveTo>
                  <a:cubicBezTo>
                    <a:pt x="0" y="1"/>
                    <a:pt x="0" y="624"/>
                    <a:pt x="428" y="624"/>
                  </a:cubicBezTo>
                  <a:cubicBezTo>
                    <a:pt x="818" y="624"/>
                    <a:pt x="818" y="1"/>
                    <a:pt x="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3" name="Google Shape;1333;p40"/>
          <p:cNvSpPr txBox="1">
            <a:spLocks noGrp="1"/>
          </p:cNvSpPr>
          <p:nvPr>
            <p:ph type="title"/>
          </p:nvPr>
        </p:nvSpPr>
        <p:spPr>
          <a:xfrm>
            <a:off x="3052182" y="151635"/>
            <a:ext cx="3092979" cy="8052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chemeClr val="accent2">
                    <a:lumMod val="50000"/>
                    <a:lumOff val="50000"/>
                  </a:schemeClr>
                </a:solidFill>
                <a:latin typeface="Showcard Gothic" panose="04020904020102020604" pitchFamily="82" charset="0"/>
              </a:rPr>
              <a:t>INICIO:</a:t>
            </a:r>
            <a:endParaRPr sz="4800" dirty="0">
              <a:solidFill>
                <a:schemeClr val="accent2">
                  <a:lumMod val="50000"/>
                  <a:lumOff val="50000"/>
                </a:schemeClr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101" name="Google Shape;3052;p67">
            <a:extLst>
              <a:ext uri="{FF2B5EF4-FFF2-40B4-BE49-F238E27FC236}">
                <a16:creationId xmlns:a16="http://schemas.microsoft.com/office/drawing/2014/main" id="{640E2237-8BCF-4337-BCF1-67D913241885}"/>
              </a:ext>
            </a:extLst>
          </p:cNvPr>
          <p:cNvGrpSpPr/>
          <p:nvPr/>
        </p:nvGrpSpPr>
        <p:grpSpPr>
          <a:xfrm>
            <a:off x="1819089" y="3961359"/>
            <a:ext cx="645162" cy="691721"/>
            <a:chOff x="2502020" y="3370502"/>
            <a:chExt cx="398322" cy="427067"/>
          </a:xfrm>
        </p:grpSpPr>
        <p:sp>
          <p:nvSpPr>
            <p:cNvPr id="102" name="Google Shape;3053;p67">
              <a:extLst>
                <a:ext uri="{FF2B5EF4-FFF2-40B4-BE49-F238E27FC236}">
                  <a16:creationId xmlns:a16="http://schemas.microsoft.com/office/drawing/2014/main" id="{86B1CFD1-CDB5-463E-BCE1-A7BC56A8C6CC}"/>
                </a:ext>
              </a:extLst>
            </p:cNvPr>
            <p:cNvSpPr/>
            <p:nvPr/>
          </p:nvSpPr>
          <p:spPr>
            <a:xfrm>
              <a:off x="2502020" y="3370502"/>
              <a:ext cx="398322" cy="427067"/>
            </a:xfrm>
            <a:custGeom>
              <a:avLst/>
              <a:gdLst/>
              <a:ahLst/>
              <a:cxnLst/>
              <a:rect l="l" t="t" r="r" b="b"/>
              <a:pathLst>
                <a:path w="57686" h="61849" extrusionOk="0">
                  <a:moveTo>
                    <a:pt x="19534" y="0"/>
                  </a:moveTo>
                  <a:cubicBezTo>
                    <a:pt x="18844" y="0"/>
                    <a:pt x="18175" y="199"/>
                    <a:pt x="17643" y="648"/>
                  </a:cubicBezTo>
                  <a:cubicBezTo>
                    <a:pt x="16383" y="1593"/>
                    <a:pt x="16257" y="3483"/>
                    <a:pt x="16320" y="5058"/>
                  </a:cubicBezTo>
                  <a:cubicBezTo>
                    <a:pt x="16572" y="10288"/>
                    <a:pt x="17832" y="15455"/>
                    <a:pt x="20037" y="20244"/>
                  </a:cubicBezTo>
                  <a:cubicBezTo>
                    <a:pt x="17332" y="18272"/>
                    <a:pt x="14027" y="17068"/>
                    <a:pt x="10752" y="17068"/>
                  </a:cubicBezTo>
                  <a:cubicBezTo>
                    <a:pt x="9526" y="17068"/>
                    <a:pt x="8304" y="17237"/>
                    <a:pt x="7120" y="17597"/>
                  </a:cubicBezTo>
                  <a:cubicBezTo>
                    <a:pt x="5797" y="18038"/>
                    <a:pt x="4474" y="18794"/>
                    <a:pt x="4159" y="20055"/>
                  </a:cubicBezTo>
                  <a:cubicBezTo>
                    <a:pt x="3529" y="22134"/>
                    <a:pt x="5734" y="23898"/>
                    <a:pt x="7561" y="24969"/>
                  </a:cubicBezTo>
                  <a:cubicBezTo>
                    <a:pt x="11405" y="27175"/>
                    <a:pt x="15312" y="29254"/>
                    <a:pt x="19281" y="31207"/>
                  </a:cubicBezTo>
                  <a:cubicBezTo>
                    <a:pt x="14429" y="32593"/>
                    <a:pt x="9704" y="34421"/>
                    <a:pt x="5167" y="36815"/>
                  </a:cubicBezTo>
                  <a:cubicBezTo>
                    <a:pt x="2710" y="38075"/>
                    <a:pt x="0" y="41100"/>
                    <a:pt x="1827" y="43179"/>
                  </a:cubicBezTo>
                  <a:cubicBezTo>
                    <a:pt x="2537" y="44052"/>
                    <a:pt x="3766" y="44264"/>
                    <a:pt x="4943" y="44264"/>
                  </a:cubicBezTo>
                  <a:cubicBezTo>
                    <a:pt x="5124" y="44264"/>
                    <a:pt x="5305" y="44259"/>
                    <a:pt x="5482" y="44250"/>
                  </a:cubicBezTo>
                  <a:cubicBezTo>
                    <a:pt x="11405" y="44124"/>
                    <a:pt x="17139" y="42297"/>
                    <a:pt x="22117" y="39020"/>
                  </a:cubicBezTo>
                  <a:cubicBezTo>
                    <a:pt x="22117" y="39052"/>
                    <a:pt x="22117" y="39068"/>
                    <a:pt x="22124" y="39068"/>
                  </a:cubicBezTo>
                  <a:cubicBezTo>
                    <a:pt x="22132" y="39068"/>
                    <a:pt x="22148" y="39052"/>
                    <a:pt x="22180" y="39020"/>
                  </a:cubicBezTo>
                  <a:lnTo>
                    <a:pt x="22180" y="39020"/>
                  </a:lnTo>
                  <a:cubicBezTo>
                    <a:pt x="19848" y="43935"/>
                    <a:pt x="18336" y="49228"/>
                    <a:pt x="17643" y="54647"/>
                  </a:cubicBezTo>
                  <a:cubicBezTo>
                    <a:pt x="17328" y="56222"/>
                    <a:pt x="17391" y="57797"/>
                    <a:pt x="17895" y="59310"/>
                  </a:cubicBezTo>
                  <a:cubicBezTo>
                    <a:pt x="18424" y="60661"/>
                    <a:pt x="19721" y="61849"/>
                    <a:pt x="21171" y="61849"/>
                  </a:cubicBezTo>
                  <a:cubicBezTo>
                    <a:pt x="21275" y="61849"/>
                    <a:pt x="21381" y="61843"/>
                    <a:pt x="21487" y="61830"/>
                  </a:cubicBezTo>
                  <a:cubicBezTo>
                    <a:pt x="22999" y="61641"/>
                    <a:pt x="24133" y="60066"/>
                    <a:pt x="24889" y="58680"/>
                  </a:cubicBezTo>
                  <a:cubicBezTo>
                    <a:pt x="27409" y="54080"/>
                    <a:pt x="29048" y="49039"/>
                    <a:pt x="29741" y="43809"/>
                  </a:cubicBezTo>
                  <a:cubicBezTo>
                    <a:pt x="31505" y="48031"/>
                    <a:pt x="34908" y="51685"/>
                    <a:pt x="39381" y="52820"/>
                  </a:cubicBezTo>
                  <a:cubicBezTo>
                    <a:pt x="39877" y="52943"/>
                    <a:pt x="40421" y="53028"/>
                    <a:pt x="40956" y="53028"/>
                  </a:cubicBezTo>
                  <a:cubicBezTo>
                    <a:pt x="41783" y="53028"/>
                    <a:pt x="42588" y="52826"/>
                    <a:pt x="43162" y="52253"/>
                  </a:cubicBezTo>
                  <a:cubicBezTo>
                    <a:pt x="44737" y="50803"/>
                    <a:pt x="43855" y="48220"/>
                    <a:pt x="42784" y="46330"/>
                  </a:cubicBezTo>
                  <a:cubicBezTo>
                    <a:pt x="40642" y="42423"/>
                    <a:pt x="38436" y="38642"/>
                    <a:pt x="36105" y="34862"/>
                  </a:cubicBezTo>
                  <a:lnTo>
                    <a:pt x="36105" y="34862"/>
                  </a:lnTo>
                  <a:cubicBezTo>
                    <a:pt x="40957" y="36248"/>
                    <a:pt x="45997" y="37130"/>
                    <a:pt x="51038" y="37508"/>
                  </a:cubicBezTo>
                  <a:cubicBezTo>
                    <a:pt x="51235" y="37522"/>
                    <a:pt x="51437" y="37528"/>
                    <a:pt x="51643" y="37528"/>
                  </a:cubicBezTo>
                  <a:cubicBezTo>
                    <a:pt x="54343" y="37528"/>
                    <a:pt x="57686" y="36371"/>
                    <a:pt x="57276" y="33854"/>
                  </a:cubicBezTo>
                  <a:cubicBezTo>
                    <a:pt x="57087" y="32530"/>
                    <a:pt x="55890" y="31648"/>
                    <a:pt x="54756" y="30955"/>
                  </a:cubicBezTo>
                  <a:cubicBezTo>
                    <a:pt x="49888" y="28165"/>
                    <a:pt x="44404" y="26717"/>
                    <a:pt x="38833" y="26717"/>
                  </a:cubicBezTo>
                  <a:cubicBezTo>
                    <a:pt x="38491" y="26717"/>
                    <a:pt x="38149" y="26723"/>
                    <a:pt x="37806" y="26734"/>
                  </a:cubicBezTo>
                  <a:cubicBezTo>
                    <a:pt x="39129" y="25725"/>
                    <a:pt x="40326" y="24465"/>
                    <a:pt x="41335" y="23142"/>
                  </a:cubicBezTo>
                  <a:cubicBezTo>
                    <a:pt x="44611" y="18605"/>
                    <a:pt x="45808" y="12808"/>
                    <a:pt x="44548" y="7390"/>
                  </a:cubicBezTo>
                  <a:cubicBezTo>
                    <a:pt x="44359" y="6318"/>
                    <a:pt x="43855" y="5373"/>
                    <a:pt x="43036" y="4743"/>
                  </a:cubicBezTo>
                  <a:cubicBezTo>
                    <a:pt x="42575" y="4420"/>
                    <a:pt x="42079" y="4281"/>
                    <a:pt x="41572" y="4281"/>
                  </a:cubicBezTo>
                  <a:cubicBezTo>
                    <a:pt x="40002" y="4281"/>
                    <a:pt x="38319" y="5615"/>
                    <a:pt x="37176" y="6948"/>
                  </a:cubicBezTo>
                  <a:cubicBezTo>
                    <a:pt x="33584" y="11359"/>
                    <a:pt x="30812" y="16463"/>
                    <a:pt x="29174" y="21945"/>
                  </a:cubicBezTo>
                  <a:cubicBezTo>
                    <a:pt x="28670" y="15959"/>
                    <a:pt x="27157" y="10162"/>
                    <a:pt x="24637" y="4680"/>
                  </a:cubicBezTo>
                  <a:cubicBezTo>
                    <a:pt x="24133" y="3231"/>
                    <a:pt x="23188" y="1908"/>
                    <a:pt x="21991" y="837"/>
                  </a:cubicBezTo>
                  <a:cubicBezTo>
                    <a:pt x="21290" y="311"/>
                    <a:pt x="20396" y="0"/>
                    <a:pt x="195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054;p67">
              <a:extLst>
                <a:ext uri="{FF2B5EF4-FFF2-40B4-BE49-F238E27FC236}">
                  <a16:creationId xmlns:a16="http://schemas.microsoft.com/office/drawing/2014/main" id="{ABE9B5D8-C89F-4BD6-BCFA-E149674A245F}"/>
                </a:ext>
              </a:extLst>
            </p:cNvPr>
            <p:cNvSpPr/>
            <p:nvPr/>
          </p:nvSpPr>
          <p:spPr>
            <a:xfrm>
              <a:off x="2662996" y="3543701"/>
              <a:ext cx="66143" cy="64810"/>
            </a:xfrm>
            <a:custGeom>
              <a:avLst/>
              <a:gdLst/>
              <a:ahLst/>
              <a:cxnLst/>
              <a:rect l="l" t="t" r="r" b="b"/>
              <a:pathLst>
                <a:path w="9579" h="9386" extrusionOk="0">
                  <a:moveTo>
                    <a:pt x="4795" y="0"/>
                  </a:moveTo>
                  <a:cubicBezTo>
                    <a:pt x="3637" y="0"/>
                    <a:pt x="2475" y="476"/>
                    <a:pt x="1639" y="1462"/>
                  </a:cubicBezTo>
                  <a:cubicBezTo>
                    <a:pt x="1" y="3415"/>
                    <a:pt x="64" y="6250"/>
                    <a:pt x="1828" y="8078"/>
                  </a:cubicBezTo>
                  <a:cubicBezTo>
                    <a:pt x="2687" y="8963"/>
                    <a:pt x="3794" y="9385"/>
                    <a:pt x="4886" y="9385"/>
                  </a:cubicBezTo>
                  <a:cubicBezTo>
                    <a:pt x="6436" y="9385"/>
                    <a:pt x="7957" y="8533"/>
                    <a:pt x="8696" y="6943"/>
                  </a:cubicBezTo>
                  <a:cubicBezTo>
                    <a:pt x="9578" y="5242"/>
                    <a:pt x="9326" y="3226"/>
                    <a:pt x="8192" y="1714"/>
                  </a:cubicBezTo>
                  <a:cubicBezTo>
                    <a:pt x="7363" y="587"/>
                    <a:pt x="6081" y="0"/>
                    <a:pt x="47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055;p67">
              <a:extLst>
                <a:ext uri="{FF2B5EF4-FFF2-40B4-BE49-F238E27FC236}">
                  <a16:creationId xmlns:a16="http://schemas.microsoft.com/office/drawing/2014/main" id="{B1A9F825-DF62-4242-ABD2-B671D5A43831}"/>
                </a:ext>
              </a:extLst>
            </p:cNvPr>
            <p:cNvSpPr/>
            <p:nvPr/>
          </p:nvSpPr>
          <p:spPr>
            <a:xfrm>
              <a:off x="2651251" y="3668212"/>
              <a:ext cx="31770" cy="92748"/>
            </a:xfrm>
            <a:custGeom>
              <a:avLst/>
              <a:gdLst/>
              <a:ahLst/>
              <a:cxnLst/>
              <a:rect l="l" t="t" r="r" b="b"/>
              <a:pathLst>
                <a:path w="4601" h="13432" extrusionOk="0">
                  <a:moveTo>
                    <a:pt x="3890" y="0"/>
                  </a:moveTo>
                  <a:cubicBezTo>
                    <a:pt x="3326" y="0"/>
                    <a:pt x="2637" y="3000"/>
                    <a:pt x="1702" y="6617"/>
                  </a:cubicBezTo>
                  <a:cubicBezTo>
                    <a:pt x="820" y="10209"/>
                    <a:pt x="1" y="13233"/>
                    <a:pt x="505" y="13422"/>
                  </a:cubicBezTo>
                  <a:cubicBezTo>
                    <a:pt x="521" y="13428"/>
                    <a:pt x="539" y="13431"/>
                    <a:pt x="558" y="13431"/>
                  </a:cubicBezTo>
                  <a:cubicBezTo>
                    <a:pt x="1116" y="13431"/>
                    <a:pt x="2678" y="10777"/>
                    <a:pt x="3592" y="7121"/>
                  </a:cubicBezTo>
                  <a:cubicBezTo>
                    <a:pt x="4600" y="3278"/>
                    <a:pt x="4474" y="64"/>
                    <a:pt x="3907" y="1"/>
                  </a:cubicBezTo>
                  <a:cubicBezTo>
                    <a:pt x="3901" y="0"/>
                    <a:pt x="3896" y="0"/>
                    <a:pt x="38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056;p67">
              <a:extLst>
                <a:ext uri="{FF2B5EF4-FFF2-40B4-BE49-F238E27FC236}">
                  <a16:creationId xmlns:a16="http://schemas.microsoft.com/office/drawing/2014/main" id="{04B6D20A-4DA6-4F49-B3C6-903BA2E2442F}"/>
                </a:ext>
              </a:extLst>
            </p:cNvPr>
            <p:cNvSpPr/>
            <p:nvPr/>
          </p:nvSpPr>
          <p:spPr>
            <a:xfrm>
              <a:off x="2713465" y="3631456"/>
              <a:ext cx="63968" cy="75700"/>
            </a:xfrm>
            <a:custGeom>
              <a:avLst/>
              <a:gdLst/>
              <a:ahLst/>
              <a:cxnLst/>
              <a:rect l="l" t="t" r="r" b="b"/>
              <a:pathLst>
                <a:path w="9264" h="10963" extrusionOk="0">
                  <a:moveTo>
                    <a:pt x="551" y="1"/>
                  </a:moveTo>
                  <a:cubicBezTo>
                    <a:pt x="507" y="1"/>
                    <a:pt x="471" y="11"/>
                    <a:pt x="442" y="31"/>
                  </a:cubicBezTo>
                  <a:cubicBezTo>
                    <a:pt x="1" y="346"/>
                    <a:pt x="1576" y="3056"/>
                    <a:pt x="3908" y="6080"/>
                  </a:cubicBezTo>
                  <a:cubicBezTo>
                    <a:pt x="6027" y="8907"/>
                    <a:pt x="8147" y="10963"/>
                    <a:pt x="8776" y="10963"/>
                  </a:cubicBezTo>
                  <a:cubicBezTo>
                    <a:pt x="8820" y="10963"/>
                    <a:pt x="8856" y="10953"/>
                    <a:pt x="8885" y="10932"/>
                  </a:cubicBezTo>
                  <a:cubicBezTo>
                    <a:pt x="9263" y="10554"/>
                    <a:pt x="7751" y="7844"/>
                    <a:pt x="5420" y="4883"/>
                  </a:cubicBezTo>
                  <a:cubicBezTo>
                    <a:pt x="3241" y="2057"/>
                    <a:pt x="1172" y="1"/>
                    <a:pt x="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057;p67">
              <a:extLst>
                <a:ext uri="{FF2B5EF4-FFF2-40B4-BE49-F238E27FC236}">
                  <a16:creationId xmlns:a16="http://schemas.microsoft.com/office/drawing/2014/main" id="{A757667C-2457-4813-A561-ED7BE622F3F4}"/>
                </a:ext>
              </a:extLst>
            </p:cNvPr>
            <p:cNvSpPr/>
            <p:nvPr/>
          </p:nvSpPr>
          <p:spPr>
            <a:xfrm>
              <a:off x="2773510" y="3583004"/>
              <a:ext cx="93984" cy="17021"/>
            </a:xfrm>
            <a:custGeom>
              <a:avLst/>
              <a:gdLst/>
              <a:ahLst/>
              <a:cxnLst/>
              <a:rect l="l" t="t" r="r" b="b"/>
              <a:pathLst>
                <a:path w="13611" h="2465" extrusionOk="0">
                  <a:moveTo>
                    <a:pt x="1725" y="0"/>
                  </a:moveTo>
                  <a:cubicBezTo>
                    <a:pt x="774" y="0"/>
                    <a:pt x="181" y="89"/>
                    <a:pt x="126" y="306"/>
                  </a:cubicBezTo>
                  <a:cubicBezTo>
                    <a:pt x="0" y="873"/>
                    <a:pt x="2962" y="1881"/>
                    <a:pt x="6742" y="2323"/>
                  </a:cubicBezTo>
                  <a:cubicBezTo>
                    <a:pt x="7735" y="2422"/>
                    <a:pt x="8680" y="2465"/>
                    <a:pt x="9534" y="2465"/>
                  </a:cubicBezTo>
                  <a:cubicBezTo>
                    <a:pt x="11932" y="2465"/>
                    <a:pt x="13610" y="2127"/>
                    <a:pt x="13610" y="1755"/>
                  </a:cubicBezTo>
                  <a:cubicBezTo>
                    <a:pt x="13610" y="1188"/>
                    <a:pt x="10649" y="747"/>
                    <a:pt x="6931" y="369"/>
                  </a:cubicBezTo>
                  <a:cubicBezTo>
                    <a:pt x="4853" y="154"/>
                    <a:pt x="2978" y="0"/>
                    <a:pt x="17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058;p67">
              <a:extLst>
                <a:ext uri="{FF2B5EF4-FFF2-40B4-BE49-F238E27FC236}">
                  <a16:creationId xmlns:a16="http://schemas.microsoft.com/office/drawing/2014/main" id="{3641D2A9-E793-448E-88DA-494C2436D159}"/>
                </a:ext>
              </a:extLst>
            </p:cNvPr>
            <p:cNvSpPr/>
            <p:nvPr/>
          </p:nvSpPr>
          <p:spPr>
            <a:xfrm>
              <a:off x="2741747" y="3452782"/>
              <a:ext cx="44385" cy="75996"/>
            </a:xfrm>
            <a:custGeom>
              <a:avLst/>
              <a:gdLst/>
              <a:ahLst/>
              <a:cxnLst/>
              <a:rect l="l" t="t" r="r" b="b"/>
              <a:pathLst>
                <a:path w="6428" h="11006" extrusionOk="0">
                  <a:moveTo>
                    <a:pt x="5866" y="0"/>
                  </a:moveTo>
                  <a:cubicBezTo>
                    <a:pt x="5323" y="0"/>
                    <a:pt x="4044" y="2386"/>
                    <a:pt x="2647" y="5240"/>
                  </a:cubicBezTo>
                  <a:cubicBezTo>
                    <a:pt x="1198" y="8202"/>
                    <a:pt x="1" y="10659"/>
                    <a:pt x="442" y="10974"/>
                  </a:cubicBezTo>
                  <a:cubicBezTo>
                    <a:pt x="467" y="10995"/>
                    <a:pt x="500" y="11005"/>
                    <a:pt x="539" y="11005"/>
                  </a:cubicBezTo>
                  <a:cubicBezTo>
                    <a:pt x="1088" y="11005"/>
                    <a:pt x="2942" y="9003"/>
                    <a:pt x="4411" y="6122"/>
                  </a:cubicBezTo>
                  <a:cubicBezTo>
                    <a:pt x="5987" y="2972"/>
                    <a:pt x="6428" y="136"/>
                    <a:pt x="5924" y="10"/>
                  </a:cubicBezTo>
                  <a:cubicBezTo>
                    <a:pt x="5905" y="3"/>
                    <a:pt x="5886" y="0"/>
                    <a:pt x="58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059;p67">
              <a:extLst>
                <a:ext uri="{FF2B5EF4-FFF2-40B4-BE49-F238E27FC236}">
                  <a16:creationId xmlns:a16="http://schemas.microsoft.com/office/drawing/2014/main" id="{4AB4ED5D-BC9C-4A22-87CE-4F4A9DE37009}"/>
                </a:ext>
              </a:extLst>
            </p:cNvPr>
            <p:cNvSpPr/>
            <p:nvPr/>
          </p:nvSpPr>
          <p:spPr>
            <a:xfrm>
              <a:off x="2654296" y="3450152"/>
              <a:ext cx="19589" cy="64051"/>
            </a:xfrm>
            <a:custGeom>
              <a:avLst/>
              <a:gdLst/>
              <a:ahLst/>
              <a:cxnLst/>
              <a:rect l="l" t="t" r="r" b="b"/>
              <a:pathLst>
                <a:path w="2837" h="9276" extrusionOk="0">
                  <a:moveTo>
                    <a:pt x="639" y="1"/>
                  </a:moveTo>
                  <a:cubicBezTo>
                    <a:pt x="614" y="1"/>
                    <a:pt x="590" y="5"/>
                    <a:pt x="568" y="13"/>
                  </a:cubicBezTo>
                  <a:cubicBezTo>
                    <a:pt x="1" y="139"/>
                    <a:pt x="190" y="2219"/>
                    <a:pt x="505" y="4739"/>
                  </a:cubicBezTo>
                  <a:cubicBezTo>
                    <a:pt x="883" y="7196"/>
                    <a:pt x="1261" y="9276"/>
                    <a:pt x="1828" y="9276"/>
                  </a:cubicBezTo>
                  <a:cubicBezTo>
                    <a:pt x="2332" y="9276"/>
                    <a:pt x="2836" y="7133"/>
                    <a:pt x="2458" y="4487"/>
                  </a:cubicBezTo>
                  <a:cubicBezTo>
                    <a:pt x="2157" y="1899"/>
                    <a:pt x="1166" y="1"/>
                    <a:pt x="6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060;p67">
              <a:extLst>
                <a:ext uri="{FF2B5EF4-FFF2-40B4-BE49-F238E27FC236}">
                  <a16:creationId xmlns:a16="http://schemas.microsoft.com/office/drawing/2014/main" id="{994CEEC9-7405-45C2-9D34-2891FB102A3B}"/>
                </a:ext>
              </a:extLst>
            </p:cNvPr>
            <p:cNvSpPr/>
            <p:nvPr/>
          </p:nvSpPr>
          <p:spPr>
            <a:xfrm>
              <a:off x="2581634" y="3519443"/>
              <a:ext cx="59183" cy="30720"/>
            </a:xfrm>
            <a:custGeom>
              <a:avLst/>
              <a:gdLst/>
              <a:ahLst/>
              <a:cxnLst/>
              <a:rect l="l" t="t" r="r" b="b"/>
              <a:pathLst>
                <a:path w="8571" h="4449" extrusionOk="0">
                  <a:moveTo>
                    <a:pt x="748" y="1"/>
                  </a:moveTo>
                  <a:cubicBezTo>
                    <a:pt x="489" y="1"/>
                    <a:pt x="316" y="60"/>
                    <a:pt x="253" y="186"/>
                  </a:cubicBezTo>
                  <a:cubicBezTo>
                    <a:pt x="1" y="690"/>
                    <a:pt x="1639" y="1950"/>
                    <a:pt x="3845" y="3084"/>
                  </a:cubicBezTo>
                  <a:cubicBezTo>
                    <a:pt x="5535" y="3977"/>
                    <a:pt x="7086" y="4449"/>
                    <a:pt x="7844" y="4449"/>
                  </a:cubicBezTo>
                  <a:cubicBezTo>
                    <a:pt x="8104" y="4449"/>
                    <a:pt x="8270" y="4394"/>
                    <a:pt x="8318" y="4281"/>
                  </a:cubicBezTo>
                  <a:cubicBezTo>
                    <a:pt x="8570" y="3777"/>
                    <a:pt x="6995" y="2454"/>
                    <a:pt x="4727" y="1383"/>
                  </a:cubicBezTo>
                  <a:cubicBezTo>
                    <a:pt x="3073" y="532"/>
                    <a:pt x="1525" y="1"/>
                    <a:pt x="7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061;p67">
              <a:extLst>
                <a:ext uri="{FF2B5EF4-FFF2-40B4-BE49-F238E27FC236}">
                  <a16:creationId xmlns:a16="http://schemas.microsoft.com/office/drawing/2014/main" id="{1F6015E2-89A2-48C6-B76C-28DE893A5EAB}"/>
                </a:ext>
              </a:extLst>
            </p:cNvPr>
            <p:cNvSpPr/>
            <p:nvPr/>
          </p:nvSpPr>
          <p:spPr>
            <a:xfrm>
              <a:off x="2577719" y="3612543"/>
              <a:ext cx="63533" cy="29450"/>
            </a:xfrm>
            <a:custGeom>
              <a:avLst/>
              <a:gdLst/>
              <a:ahLst/>
              <a:cxnLst/>
              <a:rect l="l" t="t" r="r" b="b"/>
              <a:pathLst>
                <a:path w="9201" h="4265" extrusionOk="0">
                  <a:moveTo>
                    <a:pt x="8398" y="1"/>
                  </a:moveTo>
                  <a:cubicBezTo>
                    <a:pt x="7569" y="1"/>
                    <a:pt x="5966" y="520"/>
                    <a:pt x="4223" y="1321"/>
                  </a:cubicBezTo>
                  <a:cubicBezTo>
                    <a:pt x="1828" y="2392"/>
                    <a:pt x="1" y="3526"/>
                    <a:pt x="190" y="4030"/>
                  </a:cubicBezTo>
                  <a:cubicBezTo>
                    <a:pt x="229" y="4187"/>
                    <a:pt x="470" y="4265"/>
                    <a:pt x="857" y="4265"/>
                  </a:cubicBezTo>
                  <a:cubicBezTo>
                    <a:pt x="1714" y="4265"/>
                    <a:pt x="3287" y="3886"/>
                    <a:pt x="4979" y="3148"/>
                  </a:cubicBezTo>
                  <a:cubicBezTo>
                    <a:pt x="7436" y="2014"/>
                    <a:pt x="9200" y="628"/>
                    <a:pt x="8948" y="187"/>
                  </a:cubicBezTo>
                  <a:cubicBezTo>
                    <a:pt x="8869" y="60"/>
                    <a:pt x="8677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" name="Google Shape;3069;p67">
            <a:extLst>
              <a:ext uri="{FF2B5EF4-FFF2-40B4-BE49-F238E27FC236}">
                <a16:creationId xmlns:a16="http://schemas.microsoft.com/office/drawing/2014/main" id="{C456F8A3-FEDA-4157-BF1C-C49882F87BD8}"/>
              </a:ext>
            </a:extLst>
          </p:cNvPr>
          <p:cNvGrpSpPr/>
          <p:nvPr/>
        </p:nvGrpSpPr>
        <p:grpSpPr>
          <a:xfrm>
            <a:off x="7200577" y="3631670"/>
            <a:ext cx="703022" cy="752357"/>
            <a:chOff x="1475654" y="2462170"/>
            <a:chExt cx="442486" cy="473538"/>
          </a:xfrm>
        </p:grpSpPr>
        <p:sp>
          <p:nvSpPr>
            <p:cNvPr id="112" name="Google Shape;3070;p67">
              <a:extLst>
                <a:ext uri="{FF2B5EF4-FFF2-40B4-BE49-F238E27FC236}">
                  <a16:creationId xmlns:a16="http://schemas.microsoft.com/office/drawing/2014/main" id="{29EDBEAC-9C9D-4F0E-A1F0-64283F4BB1B1}"/>
                </a:ext>
              </a:extLst>
            </p:cNvPr>
            <p:cNvSpPr/>
            <p:nvPr/>
          </p:nvSpPr>
          <p:spPr>
            <a:xfrm>
              <a:off x="1475654" y="2462170"/>
              <a:ext cx="442486" cy="473538"/>
            </a:xfrm>
            <a:custGeom>
              <a:avLst/>
              <a:gdLst/>
              <a:ahLst/>
              <a:cxnLst/>
              <a:rect l="l" t="t" r="r" b="b"/>
              <a:pathLst>
                <a:path w="64082" h="68579" extrusionOk="0">
                  <a:moveTo>
                    <a:pt x="58600" y="0"/>
                  </a:moveTo>
                  <a:cubicBezTo>
                    <a:pt x="57466" y="0"/>
                    <a:pt x="56332" y="189"/>
                    <a:pt x="55323" y="567"/>
                  </a:cubicBezTo>
                  <a:cubicBezTo>
                    <a:pt x="52614" y="1449"/>
                    <a:pt x="50283" y="3087"/>
                    <a:pt x="48455" y="5230"/>
                  </a:cubicBezTo>
                  <a:cubicBezTo>
                    <a:pt x="48140" y="4537"/>
                    <a:pt x="47951" y="4096"/>
                    <a:pt x="47762" y="3592"/>
                  </a:cubicBezTo>
                  <a:cubicBezTo>
                    <a:pt x="47067" y="1970"/>
                    <a:pt x="46338" y="1234"/>
                    <a:pt x="45123" y="1234"/>
                  </a:cubicBezTo>
                  <a:cubicBezTo>
                    <a:pt x="44686" y="1234"/>
                    <a:pt x="44187" y="1329"/>
                    <a:pt x="43604" y="1512"/>
                  </a:cubicBezTo>
                  <a:cubicBezTo>
                    <a:pt x="38563" y="3024"/>
                    <a:pt x="35790" y="6742"/>
                    <a:pt x="34152" y="11468"/>
                  </a:cubicBezTo>
                  <a:cubicBezTo>
                    <a:pt x="32892" y="15185"/>
                    <a:pt x="32262" y="19155"/>
                    <a:pt x="32325" y="23125"/>
                  </a:cubicBezTo>
                  <a:cubicBezTo>
                    <a:pt x="32262" y="23629"/>
                    <a:pt x="32199" y="24070"/>
                    <a:pt x="32136" y="24511"/>
                  </a:cubicBezTo>
                  <a:cubicBezTo>
                    <a:pt x="31758" y="24385"/>
                    <a:pt x="31443" y="24133"/>
                    <a:pt x="31317" y="23755"/>
                  </a:cubicBezTo>
                  <a:cubicBezTo>
                    <a:pt x="30372" y="21108"/>
                    <a:pt x="29489" y="18462"/>
                    <a:pt x="28418" y="15941"/>
                  </a:cubicBezTo>
                  <a:cubicBezTo>
                    <a:pt x="26843" y="12350"/>
                    <a:pt x="25268" y="8758"/>
                    <a:pt x="22558" y="5860"/>
                  </a:cubicBezTo>
                  <a:cubicBezTo>
                    <a:pt x="21570" y="4844"/>
                    <a:pt x="20236" y="4355"/>
                    <a:pt x="18924" y="4355"/>
                  </a:cubicBezTo>
                  <a:cubicBezTo>
                    <a:pt x="17224" y="4355"/>
                    <a:pt x="15563" y="5177"/>
                    <a:pt x="14745" y="6742"/>
                  </a:cubicBezTo>
                  <a:cubicBezTo>
                    <a:pt x="13863" y="8317"/>
                    <a:pt x="13485" y="10082"/>
                    <a:pt x="13548" y="11909"/>
                  </a:cubicBezTo>
                  <a:cubicBezTo>
                    <a:pt x="13611" y="12602"/>
                    <a:pt x="13674" y="13232"/>
                    <a:pt x="13800" y="13988"/>
                  </a:cubicBezTo>
                  <a:lnTo>
                    <a:pt x="12162" y="13988"/>
                  </a:lnTo>
                  <a:cubicBezTo>
                    <a:pt x="12000" y="13982"/>
                    <a:pt x="11839" y="13979"/>
                    <a:pt x="11678" y="13979"/>
                  </a:cubicBezTo>
                  <a:cubicBezTo>
                    <a:pt x="8640" y="13979"/>
                    <a:pt x="5740" y="15104"/>
                    <a:pt x="3466" y="17139"/>
                  </a:cubicBezTo>
                  <a:cubicBezTo>
                    <a:pt x="442" y="19848"/>
                    <a:pt x="1" y="22810"/>
                    <a:pt x="1513" y="26086"/>
                  </a:cubicBezTo>
                  <a:cubicBezTo>
                    <a:pt x="2710" y="28480"/>
                    <a:pt x="4979" y="29678"/>
                    <a:pt x="7373" y="30434"/>
                  </a:cubicBezTo>
                  <a:cubicBezTo>
                    <a:pt x="11216" y="31694"/>
                    <a:pt x="15186" y="32639"/>
                    <a:pt x="19030" y="33710"/>
                  </a:cubicBezTo>
                  <a:cubicBezTo>
                    <a:pt x="20479" y="34088"/>
                    <a:pt x="21865" y="34466"/>
                    <a:pt x="23251" y="34907"/>
                  </a:cubicBezTo>
                  <a:cubicBezTo>
                    <a:pt x="20605" y="36672"/>
                    <a:pt x="18022" y="38184"/>
                    <a:pt x="15627" y="40011"/>
                  </a:cubicBezTo>
                  <a:cubicBezTo>
                    <a:pt x="11153" y="43414"/>
                    <a:pt x="7499" y="47509"/>
                    <a:pt x="5672" y="52928"/>
                  </a:cubicBezTo>
                  <a:cubicBezTo>
                    <a:pt x="4600" y="56016"/>
                    <a:pt x="6239" y="58977"/>
                    <a:pt x="9389" y="58977"/>
                  </a:cubicBezTo>
                  <a:cubicBezTo>
                    <a:pt x="10586" y="58914"/>
                    <a:pt x="11658" y="58662"/>
                    <a:pt x="12729" y="58158"/>
                  </a:cubicBezTo>
                  <a:cubicBezTo>
                    <a:pt x="14052" y="57591"/>
                    <a:pt x="15312" y="56772"/>
                    <a:pt x="16698" y="56079"/>
                  </a:cubicBezTo>
                  <a:cubicBezTo>
                    <a:pt x="16761" y="56331"/>
                    <a:pt x="16761" y="56646"/>
                    <a:pt x="16698" y="56898"/>
                  </a:cubicBezTo>
                  <a:cubicBezTo>
                    <a:pt x="16131" y="59733"/>
                    <a:pt x="16194" y="62632"/>
                    <a:pt x="16950" y="65404"/>
                  </a:cubicBezTo>
                  <a:cubicBezTo>
                    <a:pt x="17492" y="67405"/>
                    <a:pt x="18999" y="68578"/>
                    <a:pt x="20668" y="68578"/>
                  </a:cubicBezTo>
                  <a:cubicBezTo>
                    <a:pt x="21523" y="68578"/>
                    <a:pt x="22419" y="68271"/>
                    <a:pt x="23251" y="67609"/>
                  </a:cubicBezTo>
                  <a:cubicBezTo>
                    <a:pt x="24575" y="66601"/>
                    <a:pt x="25709" y="65341"/>
                    <a:pt x="26591" y="63955"/>
                  </a:cubicBezTo>
                  <a:cubicBezTo>
                    <a:pt x="28796" y="60363"/>
                    <a:pt x="29930" y="56394"/>
                    <a:pt x="30750" y="52298"/>
                  </a:cubicBezTo>
                  <a:cubicBezTo>
                    <a:pt x="31191" y="50030"/>
                    <a:pt x="31632" y="47761"/>
                    <a:pt x="32199" y="45052"/>
                  </a:cubicBezTo>
                  <a:lnTo>
                    <a:pt x="32955" y="46564"/>
                  </a:lnTo>
                  <a:cubicBezTo>
                    <a:pt x="34971" y="50408"/>
                    <a:pt x="36799" y="54377"/>
                    <a:pt x="39067" y="58032"/>
                  </a:cubicBezTo>
                  <a:cubicBezTo>
                    <a:pt x="41020" y="61182"/>
                    <a:pt x="43730" y="63577"/>
                    <a:pt x="47762" y="64018"/>
                  </a:cubicBezTo>
                  <a:cubicBezTo>
                    <a:pt x="47862" y="64026"/>
                    <a:pt x="47963" y="64031"/>
                    <a:pt x="48067" y="64031"/>
                  </a:cubicBezTo>
                  <a:cubicBezTo>
                    <a:pt x="50262" y="64031"/>
                    <a:pt x="53327" y="62154"/>
                    <a:pt x="53748" y="60048"/>
                  </a:cubicBezTo>
                  <a:cubicBezTo>
                    <a:pt x="53937" y="58284"/>
                    <a:pt x="54063" y="56520"/>
                    <a:pt x="54063" y="54692"/>
                  </a:cubicBezTo>
                  <a:cubicBezTo>
                    <a:pt x="55638" y="54945"/>
                    <a:pt x="57340" y="55260"/>
                    <a:pt x="59041" y="55449"/>
                  </a:cubicBezTo>
                  <a:cubicBezTo>
                    <a:pt x="59080" y="55452"/>
                    <a:pt x="59120" y="55453"/>
                    <a:pt x="59161" y="55453"/>
                  </a:cubicBezTo>
                  <a:cubicBezTo>
                    <a:pt x="60774" y="55453"/>
                    <a:pt x="63833" y="53081"/>
                    <a:pt x="63956" y="51668"/>
                  </a:cubicBezTo>
                  <a:cubicBezTo>
                    <a:pt x="64082" y="50219"/>
                    <a:pt x="63956" y="48707"/>
                    <a:pt x="63515" y="47257"/>
                  </a:cubicBezTo>
                  <a:cubicBezTo>
                    <a:pt x="60931" y="40767"/>
                    <a:pt x="55954" y="36735"/>
                    <a:pt x="49401" y="34655"/>
                  </a:cubicBezTo>
                  <a:cubicBezTo>
                    <a:pt x="47006" y="33899"/>
                    <a:pt x="44486" y="33458"/>
                    <a:pt x="41902" y="32828"/>
                  </a:cubicBezTo>
                  <a:cubicBezTo>
                    <a:pt x="43163" y="31820"/>
                    <a:pt x="44360" y="30938"/>
                    <a:pt x="45431" y="29930"/>
                  </a:cubicBezTo>
                  <a:cubicBezTo>
                    <a:pt x="51669" y="24574"/>
                    <a:pt x="56773" y="18021"/>
                    <a:pt x="60427" y="10649"/>
                  </a:cubicBezTo>
                  <a:cubicBezTo>
                    <a:pt x="61309" y="8758"/>
                    <a:pt x="61876" y="6742"/>
                    <a:pt x="62066" y="4663"/>
                  </a:cubicBezTo>
                  <a:cubicBezTo>
                    <a:pt x="62318" y="2457"/>
                    <a:pt x="60490" y="126"/>
                    <a:pt x="586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3071;p67">
              <a:extLst>
                <a:ext uri="{FF2B5EF4-FFF2-40B4-BE49-F238E27FC236}">
                  <a16:creationId xmlns:a16="http://schemas.microsoft.com/office/drawing/2014/main" id="{CFB48288-61EF-41A6-9BB5-6243B3452DA1}"/>
                </a:ext>
              </a:extLst>
            </p:cNvPr>
            <p:cNvSpPr/>
            <p:nvPr/>
          </p:nvSpPr>
          <p:spPr>
            <a:xfrm>
              <a:off x="1552230" y="2607590"/>
              <a:ext cx="136622" cy="89337"/>
            </a:xfrm>
            <a:custGeom>
              <a:avLst/>
              <a:gdLst/>
              <a:ahLst/>
              <a:cxnLst/>
              <a:rect l="l" t="t" r="r" b="b"/>
              <a:pathLst>
                <a:path w="19786" h="12938" extrusionOk="0">
                  <a:moveTo>
                    <a:pt x="1373" y="0"/>
                  </a:moveTo>
                  <a:cubicBezTo>
                    <a:pt x="948" y="0"/>
                    <a:pt x="668" y="99"/>
                    <a:pt x="568" y="300"/>
                  </a:cubicBezTo>
                  <a:cubicBezTo>
                    <a:pt x="0" y="1308"/>
                    <a:pt x="3907" y="4396"/>
                    <a:pt x="8948" y="7798"/>
                  </a:cubicBezTo>
                  <a:cubicBezTo>
                    <a:pt x="13315" y="10747"/>
                    <a:pt x="17163" y="12938"/>
                    <a:pt x="18563" y="12938"/>
                  </a:cubicBezTo>
                  <a:cubicBezTo>
                    <a:pt x="18779" y="12938"/>
                    <a:pt x="18937" y="12886"/>
                    <a:pt x="19029" y="12776"/>
                  </a:cubicBezTo>
                  <a:cubicBezTo>
                    <a:pt x="19786" y="11894"/>
                    <a:pt x="16446" y="7924"/>
                    <a:pt x="11216" y="4396"/>
                  </a:cubicBezTo>
                  <a:cubicBezTo>
                    <a:pt x="7083" y="1573"/>
                    <a:pt x="3070" y="0"/>
                    <a:pt x="1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072;p67">
              <a:extLst>
                <a:ext uri="{FF2B5EF4-FFF2-40B4-BE49-F238E27FC236}">
                  <a16:creationId xmlns:a16="http://schemas.microsoft.com/office/drawing/2014/main" id="{019DF8DF-9F60-45A2-B8DD-DE880B06456A}"/>
                </a:ext>
              </a:extLst>
            </p:cNvPr>
            <p:cNvSpPr/>
            <p:nvPr/>
          </p:nvSpPr>
          <p:spPr>
            <a:xfrm>
              <a:off x="1605744" y="2721066"/>
              <a:ext cx="68753" cy="122723"/>
            </a:xfrm>
            <a:custGeom>
              <a:avLst/>
              <a:gdLst/>
              <a:ahLst/>
              <a:cxnLst/>
              <a:rect l="l" t="t" r="r" b="b"/>
              <a:pathLst>
                <a:path w="9957" h="17773" extrusionOk="0">
                  <a:moveTo>
                    <a:pt x="8696" y="1"/>
                  </a:moveTo>
                  <a:cubicBezTo>
                    <a:pt x="8131" y="1"/>
                    <a:pt x="7200" y="535"/>
                    <a:pt x="6113" y="1572"/>
                  </a:cubicBezTo>
                  <a:cubicBezTo>
                    <a:pt x="2647" y="5101"/>
                    <a:pt x="568" y="9700"/>
                    <a:pt x="127" y="14615"/>
                  </a:cubicBezTo>
                  <a:cubicBezTo>
                    <a:pt x="1" y="16505"/>
                    <a:pt x="379" y="17703"/>
                    <a:pt x="946" y="17766"/>
                  </a:cubicBezTo>
                  <a:cubicBezTo>
                    <a:pt x="972" y="17770"/>
                    <a:pt x="998" y="17772"/>
                    <a:pt x="1025" y="17772"/>
                  </a:cubicBezTo>
                  <a:cubicBezTo>
                    <a:pt x="2150" y="17772"/>
                    <a:pt x="3641" y="13877"/>
                    <a:pt x="5735" y="9259"/>
                  </a:cubicBezTo>
                  <a:cubicBezTo>
                    <a:pt x="7814" y="4597"/>
                    <a:pt x="9956" y="879"/>
                    <a:pt x="9074" y="123"/>
                  </a:cubicBezTo>
                  <a:cubicBezTo>
                    <a:pt x="8979" y="41"/>
                    <a:pt x="8851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073;p67">
              <a:extLst>
                <a:ext uri="{FF2B5EF4-FFF2-40B4-BE49-F238E27FC236}">
                  <a16:creationId xmlns:a16="http://schemas.microsoft.com/office/drawing/2014/main" id="{27B68D65-7670-4564-9414-F0BD5AD5C40E}"/>
                </a:ext>
              </a:extLst>
            </p:cNvPr>
            <p:cNvSpPr/>
            <p:nvPr/>
          </p:nvSpPr>
          <p:spPr>
            <a:xfrm>
              <a:off x="1703201" y="2709811"/>
              <a:ext cx="102691" cy="98769"/>
            </a:xfrm>
            <a:custGeom>
              <a:avLst/>
              <a:gdLst/>
              <a:ahLst/>
              <a:cxnLst/>
              <a:rect l="l" t="t" r="r" b="b"/>
              <a:pathLst>
                <a:path w="14872" h="14304" extrusionOk="0">
                  <a:moveTo>
                    <a:pt x="1682" y="0"/>
                  </a:moveTo>
                  <a:cubicBezTo>
                    <a:pt x="798" y="0"/>
                    <a:pt x="269" y="222"/>
                    <a:pt x="190" y="619"/>
                  </a:cubicBezTo>
                  <a:cubicBezTo>
                    <a:pt x="1" y="1186"/>
                    <a:pt x="946" y="1879"/>
                    <a:pt x="2395" y="2887"/>
                  </a:cubicBezTo>
                  <a:cubicBezTo>
                    <a:pt x="3088" y="3454"/>
                    <a:pt x="3908" y="4021"/>
                    <a:pt x="4727" y="4714"/>
                  </a:cubicBezTo>
                  <a:cubicBezTo>
                    <a:pt x="5609" y="5407"/>
                    <a:pt x="6617" y="6164"/>
                    <a:pt x="7436" y="7109"/>
                  </a:cubicBezTo>
                  <a:cubicBezTo>
                    <a:pt x="8318" y="7991"/>
                    <a:pt x="9200" y="8873"/>
                    <a:pt x="9893" y="9755"/>
                  </a:cubicBezTo>
                  <a:cubicBezTo>
                    <a:pt x="10587" y="10574"/>
                    <a:pt x="11217" y="11393"/>
                    <a:pt x="11784" y="12086"/>
                  </a:cubicBezTo>
                  <a:cubicBezTo>
                    <a:pt x="12732" y="13390"/>
                    <a:pt x="13457" y="14303"/>
                    <a:pt x="14011" y="14303"/>
                  </a:cubicBezTo>
                  <a:cubicBezTo>
                    <a:pt x="14047" y="14303"/>
                    <a:pt x="14081" y="14299"/>
                    <a:pt x="14115" y="14292"/>
                  </a:cubicBezTo>
                  <a:cubicBezTo>
                    <a:pt x="14619" y="14103"/>
                    <a:pt x="14871" y="12843"/>
                    <a:pt x="14367" y="10826"/>
                  </a:cubicBezTo>
                  <a:cubicBezTo>
                    <a:pt x="14052" y="9692"/>
                    <a:pt x="13611" y="8621"/>
                    <a:pt x="13044" y="7613"/>
                  </a:cubicBezTo>
                  <a:cubicBezTo>
                    <a:pt x="11532" y="5029"/>
                    <a:pt x="9389" y="2950"/>
                    <a:pt x="6869" y="1564"/>
                  </a:cubicBezTo>
                  <a:cubicBezTo>
                    <a:pt x="5798" y="997"/>
                    <a:pt x="4727" y="556"/>
                    <a:pt x="3592" y="241"/>
                  </a:cubicBezTo>
                  <a:cubicBezTo>
                    <a:pt x="2845" y="77"/>
                    <a:pt x="2202" y="0"/>
                    <a:pt x="1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074;p67">
              <a:extLst>
                <a:ext uri="{FF2B5EF4-FFF2-40B4-BE49-F238E27FC236}">
                  <a16:creationId xmlns:a16="http://schemas.microsoft.com/office/drawing/2014/main" id="{0FCE19E4-E07F-42E4-A743-FDAE715C2C51}"/>
                </a:ext>
              </a:extLst>
            </p:cNvPr>
            <p:cNvSpPr/>
            <p:nvPr/>
          </p:nvSpPr>
          <p:spPr>
            <a:xfrm>
              <a:off x="1711473" y="2530413"/>
              <a:ext cx="84849" cy="134944"/>
            </a:xfrm>
            <a:custGeom>
              <a:avLst/>
              <a:gdLst/>
              <a:ahLst/>
              <a:cxnLst/>
              <a:rect l="l" t="t" r="r" b="b"/>
              <a:pathLst>
                <a:path w="12288" h="19543" extrusionOk="0">
                  <a:moveTo>
                    <a:pt x="11376" y="0"/>
                  </a:moveTo>
                  <a:cubicBezTo>
                    <a:pt x="10770" y="0"/>
                    <a:pt x="10102" y="1166"/>
                    <a:pt x="9263" y="2845"/>
                  </a:cubicBezTo>
                  <a:cubicBezTo>
                    <a:pt x="8380" y="4672"/>
                    <a:pt x="7183" y="7067"/>
                    <a:pt x="5734" y="9713"/>
                  </a:cubicBezTo>
                  <a:cubicBezTo>
                    <a:pt x="4285" y="12359"/>
                    <a:pt x="2836" y="14628"/>
                    <a:pt x="1764" y="16329"/>
                  </a:cubicBezTo>
                  <a:cubicBezTo>
                    <a:pt x="1386" y="16896"/>
                    <a:pt x="1071" y="17463"/>
                    <a:pt x="693" y="18030"/>
                  </a:cubicBezTo>
                  <a:cubicBezTo>
                    <a:pt x="441" y="18345"/>
                    <a:pt x="126" y="18534"/>
                    <a:pt x="0" y="18849"/>
                  </a:cubicBezTo>
                  <a:cubicBezTo>
                    <a:pt x="0" y="18975"/>
                    <a:pt x="63" y="19165"/>
                    <a:pt x="252" y="19291"/>
                  </a:cubicBezTo>
                  <a:cubicBezTo>
                    <a:pt x="504" y="19480"/>
                    <a:pt x="819" y="19543"/>
                    <a:pt x="1134" y="19543"/>
                  </a:cubicBezTo>
                  <a:cubicBezTo>
                    <a:pt x="2205" y="19417"/>
                    <a:pt x="3151" y="18912"/>
                    <a:pt x="3907" y="18219"/>
                  </a:cubicBezTo>
                  <a:cubicBezTo>
                    <a:pt x="6112" y="16455"/>
                    <a:pt x="7939" y="14187"/>
                    <a:pt x="9326" y="11729"/>
                  </a:cubicBezTo>
                  <a:cubicBezTo>
                    <a:pt x="10775" y="9209"/>
                    <a:pt x="11657" y="6500"/>
                    <a:pt x="12035" y="3664"/>
                  </a:cubicBezTo>
                  <a:cubicBezTo>
                    <a:pt x="12287" y="1459"/>
                    <a:pt x="11972" y="73"/>
                    <a:pt x="11468" y="10"/>
                  </a:cubicBezTo>
                  <a:cubicBezTo>
                    <a:pt x="11437" y="3"/>
                    <a:pt x="11407" y="0"/>
                    <a:pt x="113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075;p67">
              <a:extLst>
                <a:ext uri="{FF2B5EF4-FFF2-40B4-BE49-F238E27FC236}">
                  <a16:creationId xmlns:a16="http://schemas.microsoft.com/office/drawing/2014/main" id="{983FD946-DA3B-4DF3-81D4-0BAD9C43F4A5}"/>
                </a:ext>
              </a:extLst>
            </p:cNvPr>
            <p:cNvSpPr/>
            <p:nvPr/>
          </p:nvSpPr>
          <p:spPr>
            <a:xfrm>
              <a:off x="1642292" y="2654633"/>
              <a:ext cx="113132" cy="86782"/>
            </a:xfrm>
            <a:custGeom>
              <a:avLst/>
              <a:gdLst/>
              <a:ahLst/>
              <a:cxnLst/>
              <a:rect l="l" t="t" r="r" b="b"/>
              <a:pathLst>
                <a:path w="16384" h="12568" extrusionOk="0">
                  <a:moveTo>
                    <a:pt x="8101" y="0"/>
                  </a:moveTo>
                  <a:cubicBezTo>
                    <a:pt x="6337" y="0"/>
                    <a:pt x="4580" y="591"/>
                    <a:pt x="3151" y="1742"/>
                  </a:cubicBezTo>
                  <a:cubicBezTo>
                    <a:pt x="379" y="3947"/>
                    <a:pt x="1" y="8043"/>
                    <a:pt x="2332" y="10689"/>
                  </a:cubicBezTo>
                  <a:cubicBezTo>
                    <a:pt x="3317" y="11778"/>
                    <a:pt x="4814" y="12568"/>
                    <a:pt x="6999" y="12568"/>
                  </a:cubicBezTo>
                  <a:cubicBezTo>
                    <a:pt x="7469" y="12568"/>
                    <a:pt x="7971" y="12531"/>
                    <a:pt x="8507" y="12453"/>
                  </a:cubicBezTo>
                  <a:cubicBezTo>
                    <a:pt x="16257" y="11256"/>
                    <a:pt x="16383" y="3569"/>
                    <a:pt x="12224" y="1175"/>
                  </a:cubicBezTo>
                  <a:cubicBezTo>
                    <a:pt x="10957" y="386"/>
                    <a:pt x="9527" y="0"/>
                    <a:pt x="8101" y="0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3069;p67">
            <a:extLst>
              <a:ext uri="{FF2B5EF4-FFF2-40B4-BE49-F238E27FC236}">
                <a16:creationId xmlns:a16="http://schemas.microsoft.com/office/drawing/2014/main" id="{C5DEC84F-2361-4A89-A0EE-313C0F18A22D}"/>
              </a:ext>
            </a:extLst>
          </p:cNvPr>
          <p:cNvGrpSpPr/>
          <p:nvPr/>
        </p:nvGrpSpPr>
        <p:grpSpPr>
          <a:xfrm>
            <a:off x="6803229" y="97846"/>
            <a:ext cx="703022" cy="752357"/>
            <a:chOff x="1475654" y="2462170"/>
            <a:chExt cx="442486" cy="473538"/>
          </a:xfrm>
        </p:grpSpPr>
        <p:sp>
          <p:nvSpPr>
            <p:cNvPr id="119" name="Google Shape;3070;p67">
              <a:extLst>
                <a:ext uri="{FF2B5EF4-FFF2-40B4-BE49-F238E27FC236}">
                  <a16:creationId xmlns:a16="http://schemas.microsoft.com/office/drawing/2014/main" id="{BFF31B62-8C05-4CC8-BA31-1F5CE12EA3B8}"/>
                </a:ext>
              </a:extLst>
            </p:cNvPr>
            <p:cNvSpPr/>
            <p:nvPr/>
          </p:nvSpPr>
          <p:spPr>
            <a:xfrm>
              <a:off x="1475654" y="2462170"/>
              <a:ext cx="442486" cy="473538"/>
            </a:xfrm>
            <a:custGeom>
              <a:avLst/>
              <a:gdLst/>
              <a:ahLst/>
              <a:cxnLst/>
              <a:rect l="l" t="t" r="r" b="b"/>
              <a:pathLst>
                <a:path w="64082" h="68579" extrusionOk="0">
                  <a:moveTo>
                    <a:pt x="58600" y="0"/>
                  </a:moveTo>
                  <a:cubicBezTo>
                    <a:pt x="57466" y="0"/>
                    <a:pt x="56332" y="189"/>
                    <a:pt x="55323" y="567"/>
                  </a:cubicBezTo>
                  <a:cubicBezTo>
                    <a:pt x="52614" y="1449"/>
                    <a:pt x="50283" y="3087"/>
                    <a:pt x="48455" y="5230"/>
                  </a:cubicBezTo>
                  <a:cubicBezTo>
                    <a:pt x="48140" y="4537"/>
                    <a:pt x="47951" y="4096"/>
                    <a:pt x="47762" y="3592"/>
                  </a:cubicBezTo>
                  <a:cubicBezTo>
                    <a:pt x="47067" y="1970"/>
                    <a:pt x="46338" y="1234"/>
                    <a:pt x="45123" y="1234"/>
                  </a:cubicBezTo>
                  <a:cubicBezTo>
                    <a:pt x="44686" y="1234"/>
                    <a:pt x="44187" y="1329"/>
                    <a:pt x="43604" y="1512"/>
                  </a:cubicBezTo>
                  <a:cubicBezTo>
                    <a:pt x="38563" y="3024"/>
                    <a:pt x="35790" y="6742"/>
                    <a:pt x="34152" y="11468"/>
                  </a:cubicBezTo>
                  <a:cubicBezTo>
                    <a:pt x="32892" y="15185"/>
                    <a:pt x="32262" y="19155"/>
                    <a:pt x="32325" y="23125"/>
                  </a:cubicBezTo>
                  <a:cubicBezTo>
                    <a:pt x="32262" y="23629"/>
                    <a:pt x="32199" y="24070"/>
                    <a:pt x="32136" y="24511"/>
                  </a:cubicBezTo>
                  <a:cubicBezTo>
                    <a:pt x="31758" y="24385"/>
                    <a:pt x="31443" y="24133"/>
                    <a:pt x="31317" y="23755"/>
                  </a:cubicBezTo>
                  <a:cubicBezTo>
                    <a:pt x="30372" y="21108"/>
                    <a:pt x="29489" y="18462"/>
                    <a:pt x="28418" y="15941"/>
                  </a:cubicBezTo>
                  <a:cubicBezTo>
                    <a:pt x="26843" y="12350"/>
                    <a:pt x="25268" y="8758"/>
                    <a:pt x="22558" y="5860"/>
                  </a:cubicBezTo>
                  <a:cubicBezTo>
                    <a:pt x="21570" y="4844"/>
                    <a:pt x="20236" y="4355"/>
                    <a:pt x="18924" y="4355"/>
                  </a:cubicBezTo>
                  <a:cubicBezTo>
                    <a:pt x="17224" y="4355"/>
                    <a:pt x="15563" y="5177"/>
                    <a:pt x="14745" y="6742"/>
                  </a:cubicBezTo>
                  <a:cubicBezTo>
                    <a:pt x="13863" y="8317"/>
                    <a:pt x="13485" y="10082"/>
                    <a:pt x="13548" y="11909"/>
                  </a:cubicBezTo>
                  <a:cubicBezTo>
                    <a:pt x="13611" y="12602"/>
                    <a:pt x="13674" y="13232"/>
                    <a:pt x="13800" y="13988"/>
                  </a:cubicBezTo>
                  <a:lnTo>
                    <a:pt x="12162" y="13988"/>
                  </a:lnTo>
                  <a:cubicBezTo>
                    <a:pt x="12000" y="13982"/>
                    <a:pt x="11839" y="13979"/>
                    <a:pt x="11678" y="13979"/>
                  </a:cubicBezTo>
                  <a:cubicBezTo>
                    <a:pt x="8640" y="13979"/>
                    <a:pt x="5740" y="15104"/>
                    <a:pt x="3466" y="17139"/>
                  </a:cubicBezTo>
                  <a:cubicBezTo>
                    <a:pt x="442" y="19848"/>
                    <a:pt x="1" y="22810"/>
                    <a:pt x="1513" y="26086"/>
                  </a:cubicBezTo>
                  <a:cubicBezTo>
                    <a:pt x="2710" y="28480"/>
                    <a:pt x="4979" y="29678"/>
                    <a:pt x="7373" y="30434"/>
                  </a:cubicBezTo>
                  <a:cubicBezTo>
                    <a:pt x="11216" y="31694"/>
                    <a:pt x="15186" y="32639"/>
                    <a:pt x="19030" y="33710"/>
                  </a:cubicBezTo>
                  <a:cubicBezTo>
                    <a:pt x="20479" y="34088"/>
                    <a:pt x="21865" y="34466"/>
                    <a:pt x="23251" y="34907"/>
                  </a:cubicBezTo>
                  <a:cubicBezTo>
                    <a:pt x="20605" y="36672"/>
                    <a:pt x="18022" y="38184"/>
                    <a:pt x="15627" y="40011"/>
                  </a:cubicBezTo>
                  <a:cubicBezTo>
                    <a:pt x="11153" y="43414"/>
                    <a:pt x="7499" y="47509"/>
                    <a:pt x="5672" y="52928"/>
                  </a:cubicBezTo>
                  <a:cubicBezTo>
                    <a:pt x="4600" y="56016"/>
                    <a:pt x="6239" y="58977"/>
                    <a:pt x="9389" y="58977"/>
                  </a:cubicBezTo>
                  <a:cubicBezTo>
                    <a:pt x="10586" y="58914"/>
                    <a:pt x="11658" y="58662"/>
                    <a:pt x="12729" y="58158"/>
                  </a:cubicBezTo>
                  <a:cubicBezTo>
                    <a:pt x="14052" y="57591"/>
                    <a:pt x="15312" y="56772"/>
                    <a:pt x="16698" y="56079"/>
                  </a:cubicBezTo>
                  <a:cubicBezTo>
                    <a:pt x="16761" y="56331"/>
                    <a:pt x="16761" y="56646"/>
                    <a:pt x="16698" y="56898"/>
                  </a:cubicBezTo>
                  <a:cubicBezTo>
                    <a:pt x="16131" y="59733"/>
                    <a:pt x="16194" y="62632"/>
                    <a:pt x="16950" y="65404"/>
                  </a:cubicBezTo>
                  <a:cubicBezTo>
                    <a:pt x="17492" y="67405"/>
                    <a:pt x="18999" y="68578"/>
                    <a:pt x="20668" y="68578"/>
                  </a:cubicBezTo>
                  <a:cubicBezTo>
                    <a:pt x="21523" y="68578"/>
                    <a:pt x="22419" y="68271"/>
                    <a:pt x="23251" y="67609"/>
                  </a:cubicBezTo>
                  <a:cubicBezTo>
                    <a:pt x="24575" y="66601"/>
                    <a:pt x="25709" y="65341"/>
                    <a:pt x="26591" y="63955"/>
                  </a:cubicBezTo>
                  <a:cubicBezTo>
                    <a:pt x="28796" y="60363"/>
                    <a:pt x="29930" y="56394"/>
                    <a:pt x="30750" y="52298"/>
                  </a:cubicBezTo>
                  <a:cubicBezTo>
                    <a:pt x="31191" y="50030"/>
                    <a:pt x="31632" y="47761"/>
                    <a:pt x="32199" y="45052"/>
                  </a:cubicBezTo>
                  <a:lnTo>
                    <a:pt x="32955" y="46564"/>
                  </a:lnTo>
                  <a:cubicBezTo>
                    <a:pt x="34971" y="50408"/>
                    <a:pt x="36799" y="54377"/>
                    <a:pt x="39067" y="58032"/>
                  </a:cubicBezTo>
                  <a:cubicBezTo>
                    <a:pt x="41020" y="61182"/>
                    <a:pt x="43730" y="63577"/>
                    <a:pt x="47762" y="64018"/>
                  </a:cubicBezTo>
                  <a:cubicBezTo>
                    <a:pt x="47862" y="64026"/>
                    <a:pt x="47963" y="64031"/>
                    <a:pt x="48067" y="64031"/>
                  </a:cubicBezTo>
                  <a:cubicBezTo>
                    <a:pt x="50262" y="64031"/>
                    <a:pt x="53327" y="62154"/>
                    <a:pt x="53748" y="60048"/>
                  </a:cubicBezTo>
                  <a:cubicBezTo>
                    <a:pt x="53937" y="58284"/>
                    <a:pt x="54063" y="56520"/>
                    <a:pt x="54063" y="54692"/>
                  </a:cubicBezTo>
                  <a:cubicBezTo>
                    <a:pt x="55638" y="54945"/>
                    <a:pt x="57340" y="55260"/>
                    <a:pt x="59041" y="55449"/>
                  </a:cubicBezTo>
                  <a:cubicBezTo>
                    <a:pt x="59080" y="55452"/>
                    <a:pt x="59120" y="55453"/>
                    <a:pt x="59161" y="55453"/>
                  </a:cubicBezTo>
                  <a:cubicBezTo>
                    <a:pt x="60774" y="55453"/>
                    <a:pt x="63833" y="53081"/>
                    <a:pt x="63956" y="51668"/>
                  </a:cubicBezTo>
                  <a:cubicBezTo>
                    <a:pt x="64082" y="50219"/>
                    <a:pt x="63956" y="48707"/>
                    <a:pt x="63515" y="47257"/>
                  </a:cubicBezTo>
                  <a:cubicBezTo>
                    <a:pt x="60931" y="40767"/>
                    <a:pt x="55954" y="36735"/>
                    <a:pt x="49401" y="34655"/>
                  </a:cubicBezTo>
                  <a:cubicBezTo>
                    <a:pt x="47006" y="33899"/>
                    <a:pt x="44486" y="33458"/>
                    <a:pt x="41902" y="32828"/>
                  </a:cubicBezTo>
                  <a:cubicBezTo>
                    <a:pt x="43163" y="31820"/>
                    <a:pt x="44360" y="30938"/>
                    <a:pt x="45431" y="29930"/>
                  </a:cubicBezTo>
                  <a:cubicBezTo>
                    <a:pt x="51669" y="24574"/>
                    <a:pt x="56773" y="18021"/>
                    <a:pt x="60427" y="10649"/>
                  </a:cubicBezTo>
                  <a:cubicBezTo>
                    <a:pt x="61309" y="8758"/>
                    <a:pt x="61876" y="6742"/>
                    <a:pt x="62066" y="4663"/>
                  </a:cubicBezTo>
                  <a:cubicBezTo>
                    <a:pt x="62318" y="2457"/>
                    <a:pt x="60490" y="126"/>
                    <a:pt x="586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" name="Google Shape;3071;p67">
              <a:extLst>
                <a:ext uri="{FF2B5EF4-FFF2-40B4-BE49-F238E27FC236}">
                  <a16:creationId xmlns:a16="http://schemas.microsoft.com/office/drawing/2014/main" id="{4306F9EC-578D-40BC-A04C-CD444E98F831}"/>
                </a:ext>
              </a:extLst>
            </p:cNvPr>
            <p:cNvSpPr/>
            <p:nvPr/>
          </p:nvSpPr>
          <p:spPr>
            <a:xfrm>
              <a:off x="1552230" y="2607590"/>
              <a:ext cx="136622" cy="89337"/>
            </a:xfrm>
            <a:custGeom>
              <a:avLst/>
              <a:gdLst/>
              <a:ahLst/>
              <a:cxnLst/>
              <a:rect l="l" t="t" r="r" b="b"/>
              <a:pathLst>
                <a:path w="19786" h="12938" extrusionOk="0">
                  <a:moveTo>
                    <a:pt x="1373" y="0"/>
                  </a:moveTo>
                  <a:cubicBezTo>
                    <a:pt x="948" y="0"/>
                    <a:pt x="668" y="99"/>
                    <a:pt x="568" y="300"/>
                  </a:cubicBezTo>
                  <a:cubicBezTo>
                    <a:pt x="0" y="1308"/>
                    <a:pt x="3907" y="4396"/>
                    <a:pt x="8948" y="7798"/>
                  </a:cubicBezTo>
                  <a:cubicBezTo>
                    <a:pt x="13315" y="10747"/>
                    <a:pt x="17163" y="12938"/>
                    <a:pt x="18563" y="12938"/>
                  </a:cubicBezTo>
                  <a:cubicBezTo>
                    <a:pt x="18779" y="12938"/>
                    <a:pt x="18937" y="12886"/>
                    <a:pt x="19029" y="12776"/>
                  </a:cubicBezTo>
                  <a:cubicBezTo>
                    <a:pt x="19786" y="11894"/>
                    <a:pt x="16446" y="7924"/>
                    <a:pt x="11216" y="4396"/>
                  </a:cubicBezTo>
                  <a:cubicBezTo>
                    <a:pt x="7083" y="1573"/>
                    <a:pt x="3070" y="0"/>
                    <a:pt x="1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072;p67">
              <a:extLst>
                <a:ext uri="{FF2B5EF4-FFF2-40B4-BE49-F238E27FC236}">
                  <a16:creationId xmlns:a16="http://schemas.microsoft.com/office/drawing/2014/main" id="{72609965-65DF-4AB4-9BCE-FF865D34BC15}"/>
                </a:ext>
              </a:extLst>
            </p:cNvPr>
            <p:cNvSpPr/>
            <p:nvPr/>
          </p:nvSpPr>
          <p:spPr>
            <a:xfrm>
              <a:off x="1605744" y="2721066"/>
              <a:ext cx="68753" cy="122723"/>
            </a:xfrm>
            <a:custGeom>
              <a:avLst/>
              <a:gdLst/>
              <a:ahLst/>
              <a:cxnLst/>
              <a:rect l="l" t="t" r="r" b="b"/>
              <a:pathLst>
                <a:path w="9957" h="17773" extrusionOk="0">
                  <a:moveTo>
                    <a:pt x="8696" y="1"/>
                  </a:moveTo>
                  <a:cubicBezTo>
                    <a:pt x="8131" y="1"/>
                    <a:pt x="7200" y="535"/>
                    <a:pt x="6113" y="1572"/>
                  </a:cubicBezTo>
                  <a:cubicBezTo>
                    <a:pt x="2647" y="5101"/>
                    <a:pt x="568" y="9700"/>
                    <a:pt x="127" y="14615"/>
                  </a:cubicBezTo>
                  <a:cubicBezTo>
                    <a:pt x="1" y="16505"/>
                    <a:pt x="379" y="17703"/>
                    <a:pt x="946" y="17766"/>
                  </a:cubicBezTo>
                  <a:cubicBezTo>
                    <a:pt x="972" y="17770"/>
                    <a:pt x="998" y="17772"/>
                    <a:pt x="1025" y="17772"/>
                  </a:cubicBezTo>
                  <a:cubicBezTo>
                    <a:pt x="2150" y="17772"/>
                    <a:pt x="3641" y="13877"/>
                    <a:pt x="5735" y="9259"/>
                  </a:cubicBezTo>
                  <a:cubicBezTo>
                    <a:pt x="7814" y="4597"/>
                    <a:pt x="9956" y="879"/>
                    <a:pt x="9074" y="123"/>
                  </a:cubicBezTo>
                  <a:cubicBezTo>
                    <a:pt x="8979" y="41"/>
                    <a:pt x="8851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073;p67">
              <a:extLst>
                <a:ext uri="{FF2B5EF4-FFF2-40B4-BE49-F238E27FC236}">
                  <a16:creationId xmlns:a16="http://schemas.microsoft.com/office/drawing/2014/main" id="{1E03C465-84F0-4278-9658-3CA8D145AA01}"/>
                </a:ext>
              </a:extLst>
            </p:cNvPr>
            <p:cNvSpPr/>
            <p:nvPr/>
          </p:nvSpPr>
          <p:spPr>
            <a:xfrm>
              <a:off x="1703201" y="2709811"/>
              <a:ext cx="102691" cy="98769"/>
            </a:xfrm>
            <a:custGeom>
              <a:avLst/>
              <a:gdLst/>
              <a:ahLst/>
              <a:cxnLst/>
              <a:rect l="l" t="t" r="r" b="b"/>
              <a:pathLst>
                <a:path w="14872" h="14304" extrusionOk="0">
                  <a:moveTo>
                    <a:pt x="1682" y="0"/>
                  </a:moveTo>
                  <a:cubicBezTo>
                    <a:pt x="798" y="0"/>
                    <a:pt x="269" y="222"/>
                    <a:pt x="190" y="619"/>
                  </a:cubicBezTo>
                  <a:cubicBezTo>
                    <a:pt x="1" y="1186"/>
                    <a:pt x="946" y="1879"/>
                    <a:pt x="2395" y="2887"/>
                  </a:cubicBezTo>
                  <a:cubicBezTo>
                    <a:pt x="3088" y="3454"/>
                    <a:pt x="3908" y="4021"/>
                    <a:pt x="4727" y="4714"/>
                  </a:cubicBezTo>
                  <a:cubicBezTo>
                    <a:pt x="5609" y="5407"/>
                    <a:pt x="6617" y="6164"/>
                    <a:pt x="7436" y="7109"/>
                  </a:cubicBezTo>
                  <a:cubicBezTo>
                    <a:pt x="8318" y="7991"/>
                    <a:pt x="9200" y="8873"/>
                    <a:pt x="9893" y="9755"/>
                  </a:cubicBezTo>
                  <a:cubicBezTo>
                    <a:pt x="10587" y="10574"/>
                    <a:pt x="11217" y="11393"/>
                    <a:pt x="11784" y="12086"/>
                  </a:cubicBezTo>
                  <a:cubicBezTo>
                    <a:pt x="12732" y="13390"/>
                    <a:pt x="13457" y="14303"/>
                    <a:pt x="14011" y="14303"/>
                  </a:cubicBezTo>
                  <a:cubicBezTo>
                    <a:pt x="14047" y="14303"/>
                    <a:pt x="14081" y="14299"/>
                    <a:pt x="14115" y="14292"/>
                  </a:cubicBezTo>
                  <a:cubicBezTo>
                    <a:pt x="14619" y="14103"/>
                    <a:pt x="14871" y="12843"/>
                    <a:pt x="14367" y="10826"/>
                  </a:cubicBezTo>
                  <a:cubicBezTo>
                    <a:pt x="14052" y="9692"/>
                    <a:pt x="13611" y="8621"/>
                    <a:pt x="13044" y="7613"/>
                  </a:cubicBezTo>
                  <a:cubicBezTo>
                    <a:pt x="11532" y="5029"/>
                    <a:pt x="9389" y="2950"/>
                    <a:pt x="6869" y="1564"/>
                  </a:cubicBezTo>
                  <a:cubicBezTo>
                    <a:pt x="5798" y="997"/>
                    <a:pt x="4727" y="556"/>
                    <a:pt x="3592" y="241"/>
                  </a:cubicBezTo>
                  <a:cubicBezTo>
                    <a:pt x="2845" y="77"/>
                    <a:pt x="2202" y="0"/>
                    <a:pt x="1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074;p67">
              <a:extLst>
                <a:ext uri="{FF2B5EF4-FFF2-40B4-BE49-F238E27FC236}">
                  <a16:creationId xmlns:a16="http://schemas.microsoft.com/office/drawing/2014/main" id="{2E327D3A-5FFE-44FD-8C8A-58E4DA42DDA6}"/>
                </a:ext>
              </a:extLst>
            </p:cNvPr>
            <p:cNvSpPr/>
            <p:nvPr/>
          </p:nvSpPr>
          <p:spPr>
            <a:xfrm>
              <a:off x="1711473" y="2530413"/>
              <a:ext cx="84849" cy="134944"/>
            </a:xfrm>
            <a:custGeom>
              <a:avLst/>
              <a:gdLst/>
              <a:ahLst/>
              <a:cxnLst/>
              <a:rect l="l" t="t" r="r" b="b"/>
              <a:pathLst>
                <a:path w="12288" h="19543" extrusionOk="0">
                  <a:moveTo>
                    <a:pt x="11376" y="0"/>
                  </a:moveTo>
                  <a:cubicBezTo>
                    <a:pt x="10770" y="0"/>
                    <a:pt x="10102" y="1166"/>
                    <a:pt x="9263" y="2845"/>
                  </a:cubicBezTo>
                  <a:cubicBezTo>
                    <a:pt x="8380" y="4672"/>
                    <a:pt x="7183" y="7067"/>
                    <a:pt x="5734" y="9713"/>
                  </a:cubicBezTo>
                  <a:cubicBezTo>
                    <a:pt x="4285" y="12359"/>
                    <a:pt x="2836" y="14628"/>
                    <a:pt x="1764" y="16329"/>
                  </a:cubicBezTo>
                  <a:cubicBezTo>
                    <a:pt x="1386" y="16896"/>
                    <a:pt x="1071" y="17463"/>
                    <a:pt x="693" y="18030"/>
                  </a:cubicBezTo>
                  <a:cubicBezTo>
                    <a:pt x="441" y="18345"/>
                    <a:pt x="126" y="18534"/>
                    <a:pt x="0" y="18849"/>
                  </a:cubicBezTo>
                  <a:cubicBezTo>
                    <a:pt x="0" y="18975"/>
                    <a:pt x="63" y="19165"/>
                    <a:pt x="252" y="19291"/>
                  </a:cubicBezTo>
                  <a:cubicBezTo>
                    <a:pt x="504" y="19480"/>
                    <a:pt x="819" y="19543"/>
                    <a:pt x="1134" y="19543"/>
                  </a:cubicBezTo>
                  <a:cubicBezTo>
                    <a:pt x="2205" y="19417"/>
                    <a:pt x="3151" y="18912"/>
                    <a:pt x="3907" y="18219"/>
                  </a:cubicBezTo>
                  <a:cubicBezTo>
                    <a:pt x="6112" y="16455"/>
                    <a:pt x="7939" y="14187"/>
                    <a:pt x="9326" y="11729"/>
                  </a:cubicBezTo>
                  <a:cubicBezTo>
                    <a:pt x="10775" y="9209"/>
                    <a:pt x="11657" y="6500"/>
                    <a:pt x="12035" y="3664"/>
                  </a:cubicBezTo>
                  <a:cubicBezTo>
                    <a:pt x="12287" y="1459"/>
                    <a:pt x="11972" y="73"/>
                    <a:pt x="11468" y="10"/>
                  </a:cubicBezTo>
                  <a:cubicBezTo>
                    <a:pt x="11437" y="3"/>
                    <a:pt x="11407" y="0"/>
                    <a:pt x="113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075;p67">
              <a:extLst>
                <a:ext uri="{FF2B5EF4-FFF2-40B4-BE49-F238E27FC236}">
                  <a16:creationId xmlns:a16="http://schemas.microsoft.com/office/drawing/2014/main" id="{3A68413A-02BE-4364-87EF-D962797ADED7}"/>
                </a:ext>
              </a:extLst>
            </p:cNvPr>
            <p:cNvSpPr/>
            <p:nvPr/>
          </p:nvSpPr>
          <p:spPr>
            <a:xfrm>
              <a:off x="1642292" y="2654633"/>
              <a:ext cx="113132" cy="86782"/>
            </a:xfrm>
            <a:custGeom>
              <a:avLst/>
              <a:gdLst/>
              <a:ahLst/>
              <a:cxnLst/>
              <a:rect l="l" t="t" r="r" b="b"/>
              <a:pathLst>
                <a:path w="16384" h="12568" extrusionOk="0">
                  <a:moveTo>
                    <a:pt x="8101" y="0"/>
                  </a:moveTo>
                  <a:cubicBezTo>
                    <a:pt x="6337" y="0"/>
                    <a:pt x="4580" y="591"/>
                    <a:pt x="3151" y="1742"/>
                  </a:cubicBezTo>
                  <a:cubicBezTo>
                    <a:pt x="379" y="3947"/>
                    <a:pt x="1" y="8043"/>
                    <a:pt x="2332" y="10689"/>
                  </a:cubicBezTo>
                  <a:cubicBezTo>
                    <a:pt x="3317" y="11778"/>
                    <a:pt x="4814" y="12568"/>
                    <a:pt x="6999" y="12568"/>
                  </a:cubicBezTo>
                  <a:cubicBezTo>
                    <a:pt x="7469" y="12568"/>
                    <a:pt x="7971" y="12531"/>
                    <a:pt x="8507" y="12453"/>
                  </a:cubicBezTo>
                  <a:cubicBezTo>
                    <a:pt x="16257" y="11256"/>
                    <a:pt x="16383" y="3569"/>
                    <a:pt x="12224" y="1175"/>
                  </a:cubicBezTo>
                  <a:cubicBezTo>
                    <a:pt x="10957" y="386"/>
                    <a:pt x="9527" y="0"/>
                    <a:pt x="8101" y="0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46"/>
          <p:cNvSpPr txBox="1">
            <a:spLocks noGrp="1"/>
          </p:cNvSpPr>
          <p:nvPr>
            <p:ph type="title"/>
          </p:nvPr>
        </p:nvSpPr>
        <p:spPr>
          <a:xfrm>
            <a:off x="1727201" y="154772"/>
            <a:ext cx="5916032" cy="80467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0" dirty="0">
                <a:solidFill>
                  <a:srgbClr val="9C5BCD"/>
                </a:solidFill>
                <a:latin typeface="Showcard Gothic" panose="04020904020102020604" pitchFamily="82" charset="0"/>
              </a:rPr>
              <a:t>DESARROLLO:</a:t>
            </a:r>
            <a:endParaRPr sz="4800" b="0" dirty="0">
              <a:solidFill>
                <a:srgbClr val="9C5BCD"/>
              </a:solidFill>
              <a:latin typeface="Showcard Gothic" panose="04020904020102020604" pitchFamily="82" charset="0"/>
            </a:endParaRPr>
          </a:p>
        </p:txBody>
      </p:sp>
      <p:sp>
        <p:nvSpPr>
          <p:cNvPr id="1518" name="Google Shape;1518;p46"/>
          <p:cNvSpPr txBox="1">
            <a:spLocks noGrp="1"/>
          </p:cNvSpPr>
          <p:nvPr>
            <p:ph type="subTitle" idx="1"/>
          </p:nvPr>
        </p:nvSpPr>
        <p:spPr>
          <a:xfrm>
            <a:off x="505944" y="1031673"/>
            <a:ext cx="6396260" cy="25659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" dirty="0">
                <a:latin typeface="Century Gothic" panose="020B0502020202020204" pitchFamily="34" charset="0"/>
              </a:rPr>
              <a:t>Ya que hayan visto los dos videos y la educadora haya resuelto las dudas que surguieron, la maestra les dara a los niños una hoja de trabajo acerca de los animales domesticos y salvajes.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entury Gothic" panose="020B0502020202020204" pitchFamily="34" charset="0"/>
              </a:rPr>
              <a:t>En ella deveran encerran de </a:t>
            </a:r>
            <a:r>
              <a:rPr lang="en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color rojo</a:t>
            </a:r>
            <a:r>
              <a:rPr lang="en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" dirty="0">
                <a:latin typeface="Century Gothic" panose="020B0502020202020204" pitchFamily="34" charset="0"/>
              </a:rPr>
              <a:t>los animales domesticos y de </a:t>
            </a:r>
            <a:r>
              <a:rPr lang="en" b="1" dirty="0">
                <a:solidFill>
                  <a:srgbClr val="47D94E"/>
                </a:solidFill>
                <a:latin typeface="Century Gothic" panose="020B0502020202020204" pitchFamily="34" charset="0"/>
              </a:rPr>
              <a:t>color verde </a:t>
            </a:r>
            <a:r>
              <a:rPr lang="en" dirty="0">
                <a:latin typeface="Century Gothic" panose="020B0502020202020204" pitchFamily="34" charset="0"/>
              </a:rPr>
              <a:t>los animales salvajes para despues colorearlos de la manera que mas les guste.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entury Gothic" panose="020B0502020202020204" pitchFamily="34" charset="0"/>
              </a:rPr>
              <a:t>Hoja de trabajo: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0070C0"/>
                </a:solidFill>
                <a:latin typeface="Century Gothic" panose="020B0502020202020204" pitchFamily="34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file:///C:/Users/JESUS/OneDrive/Escritorio/daisy/animales%20domesticos%20y%20salvajes.pdf</a:t>
            </a:r>
            <a:endParaRPr lang="es-MX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70C0"/>
              </a:solidFill>
            </a:endParaRPr>
          </a:p>
        </p:txBody>
      </p:sp>
      <p:grpSp>
        <p:nvGrpSpPr>
          <p:cNvPr id="1520" name="Google Shape;1520;p46"/>
          <p:cNvGrpSpPr/>
          <p:nvPr/>
        </p:nvGrpSpPr>
        <p:grpSpPr>
          <a:xfrm>
            <a:off x="6182438" y="3887665"/>
            <a:ext cx="2518662" cy="1466085"/>
            <a:chOff x="6182438" y="3887665"/>
            <a:chExt cx="2518662" cy="1466085"/>
          </a:xfrm>
        </p:grpSpPr>
        <p:sp>
          <p:nvSpPr>
            <p:cNvPr id="1521" name="Google Shape;1521;p46"/>
            <p:cNvSpPr/>
            <p:nvPr/>
          </p:nvSpPr>
          <p:spPr>
            <a:xfrm>
              <a:off x="6264200" y="4826350"/>
              <a:ext cx="2436900" cy="5274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22" name="Google Shape;1522;p46"/>
            <p:cNvGrpSpPr/>
            <p:nvPr/>
          </p:nvGrpSpPr>
          <p:grpSpPr>
            <a:xfrm>
              <a:off x="6182438" y="3887665"/>
              <a:ext cx="2248294" cy="1255844"/>
              <a:chOff x="321450" y="2648650"/>
              <a:chExt cx="584200" cy="326575"/>
            </a:xfrm>
          </p:grpSpPr>
          <p:sp>
            <p:nvSpPr>
              <p:cNvPr id="1523" name="Google Shape;1523;p46"/>
              <p:cNvSpPr/>
              <p:nvPr/>
            </p:nvSpPr>
            <p:spPr>
              <a:xfrm>
                <a:off x="321450" y="2648650"/>
                <a:ext cx="196900" cy="207975"/>
              </a:xfrm>
              <a:custGeom>
                <a:avLst/>
                <a:gdLst/>
                <a:ahLst/>
                <a:cxnLst/>
                <a:rect l="l" t="t" r="r" b="b"/>
                <a:pathLst>
                  <a:path w="7876" h="8319" extrusionOk="0">
                    <a:moveTo>
                      <a:pt x="4071" y="1"/>
                    </a:moveTo>
                    <a:cubicBezTo>
                      <a:pt x="3077" y="1"/>
                      <a:pt x="2201" y="604"/>
                      <a:pt x="1457" y="1651"/>
                    </a:cubicBezTo>
                    <a:cubicBezTo>
                      <a:pt x="518" y="2935"/>
                      <a:pt x="0" y="4095"/>
                      <a:pt x="1111" y="4367"/>
                    </a:cubicBezTo>
                    <a:cubicBezTo>
                      <a:pt x="1237" y="4395"/>
                      <a:pt x="1369" y="4407"/>
                      <a:pt x="1503" y="4407"/>
                    </a:cubicBezTo>
                    <a:cubicBezTo>
                      <a:pt x="2550" y="4407"/>
                      <a:pt x="3753" y="3651"/>
                      <a:pt x="3753" y="3651"/>
                    </a:cubicBezTo>
                    <a:cubicBezTo>
                      <a:pt x="3753" y="3651"/>
                      <a:pt x="4395" y="7379"/>
                      <a:pt x="5629" y="8144"/>
                    </a:cubicBezTo>
                    <a:cubicBezTo>
                      <a:pt x="5821" y="8267"/>
                      <a:pt x="6007" y="8319"/>
                      <a:pt x="6185" y="8319"/>
                    </a:cubicBezTo>
                    <a:cubicBezTo>
                      <a:pt x="7154" y="8319"/>
                      <a:pt x="7876" y="6786"/>
                      <a:pt x="7876" y="6786"/>
                    </a:cubicBezTo>
                    <a:cubicBezTo>
                      <a:pt x="7876" y="6786"/>
                      <a:pt x="5901" y="5700"/>
                      <a:pt x="6024" y="3750"/>
                    </a:cubicBezTo>
                    <a:cubicBezTo>
                      <a:pt x="6172" y="1799"/>
                      <a:pt x="5901" y="392"/>
                      <a:pt x="4765" y="96"/>
                    </a:cubicBezTo>
                    <a:cubicBezTo>
                      <a:pt x="4528" y="32"/>
                      <a:pt x="4297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46"/>
              <p:cNvSpPr/>
              <p:nvPr/>
            </p:nvSpPr>
            <p:spPr>
              <a:xfrm>
                <a:off x="822275" y="2769325"/>
                <a:ext cx="83375" cy="80325"/>
              </a:xfrm>
              <a:custGeom>
                <a:avLst/>
                <a:gdLst/>
                <a:ahLst/>
                <a:cxnLst/>
                <a:rect l="l" t="t" r="r" b="b"/>
                <a:pathLst>
                  <a:path w="3335" h="3213" extrusionOk="0">
                    <a:moveTo>
                      <a:pt x="3293" y="1"/>
                    </a:moveTo>
                    <a:cubicBezTo>
                      <a:pt x="3221" y="1"/>
                      <a:pt x="3025" y="359"/>
                      <a:pt x="2681" y="1095"/>
                    </a:cubicBezTo>
                    <a:cubicBezTo>
                      <a:pt x="2409" y="1762"/>
                      <a:pt x="1767" y="2231"/>
                      <a:pt x="1051" y="2256"/>
                    </a:cubicBezTo>
                    <a:cubicBezTo>
                      <a:pt x="1051" y="2256"/>
                      <a:pt x="1" y="3213"/>
                      <a:pt x="794" y="3213"/>
                    </a:cubicBezTo>
                    <a:cubicBezTo>
                      <a:pt x="911" y="3213"/>
                      <a:pt x="1068" y="3192"/>
                      <a:pt x="1274" y="3144"/>
                    </a:cubicBezTo>
                    <a:cubicBezTo>
                      <a:pt x="2854" y="2774"/>
                      <a:pt x="3224" y="972"/>
                      <a:pt x="3298" y="354"/>
                    </a:cubicBezTo>
                    <a:cubicBezTo>
                      <a:pt x="3334" y="120"/>
                      <a:pt x="3334" y="1"/>
                      <a:pt x="32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46"/>
              <p:cNvSpPr/>
              <p:nvPr/>
            </p:nvSpPr>
            <p:spPr>
              <a:xfrm>
                <a:off x="759600" y="2870150"/>
                <a:ext cx="61200" cy="105075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4203" extrusionOk="0">
                    <a:moveTo>
                      <a:pt x="867" y="0"/>
                    </a:moveTo>
                    <a:cubicBezTo>
                      <a:pt x="867" y="0"/>
                      <a:pt x="694" y="2642"/>
                      <a:pt x="571" y="2938"/>
                    </a:cubicBezTo>
                    <a:cubicBezTo>
                      <a:pt x="448" y="3234"/>
                      <a:pt x="201" y="3457"/>
                      <a:pt x="53" y="3975"/>
                    </a:cubicBezTo>
                    <a:cubicBezTo>
                      <a:pt x="1" y="4137"/>
                      <a:pt x="97" y="4203"/>
                      <a:pt x="269" y="4203"/>
                    </a:cubicBezTo>
                    <a:cubicBezTo>
                      <a:pt x="674" y="4203"/>
                      <a:pt x="1501" y="3842"/>
                      <a:pt x="1830" y="3531"/>
                    </a:cubicBezTo>
                    <a:cubicBezTo>
                      <a:pt x="2299" y="3086"/>
                      <a:pt x="2447" y="25"/>
                      <a:pt x="2447" y="25"/>
                    </a:cubicBezTo>
                    <a:lnTo>
                      <a:pt x="86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46"/>
              <p:cNvSpPr/>
              <p:nvPr/>
            </p:nvSpPr>
            <p:spPr>
              <a:xfrm>
                <a:off x="701025" y="2861500"/>
                <a:ext cx="67925" cy="87675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3507" extrusionOk="0">
                    <a:moveTo>
                      <a:pt x="2717" y="0"/>
                    </a:moveTo>
                    <a:lnTo>
                      <a:pt x="1285" y="124"/>
                    </a:lnTo>
                    <a:cubicBezTo>
                      <a:pt x="1285" y="124"/>
                      <a:pt x="939" y="2198"/>
                      <a:pt x="569" y="2494"/>
                    </a:cubicBezTo>
                    <a:cubicBezTo>
                      <a:pt x="346" y="2667"/>
                      <a:pt x="174" y="2864"/>
                      <a:pt x="1" y="3111"/>
                    </a:cubicBezTo>
                    <a:cubicBezTo>
                      <a:pt x="56" y="3409"/>
                      <a:pt x="308" y="3507"/>
                      <a:pt x="611" y="3507"/>
                    </a:cubicBezTo>
                    <a:cubicBezTo>
                      <a:pt x="1112" y="3507"/>
                      <a:pt x="1754" y="3238"/>
                      <a:pt x="1877" y="3161"/>
                    </a:cubicBezTo>
                    <a:cubicBezTo>
                      <a:pt x="2075" y="3062"/>
                      <a:pt x="2618" y="173"/>
                      <a:pt x="27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46"/>
              <p:cNvSpPr/>
              <p:nvPr/>
            </p:nvSpPr>
            <p:spPr>
              <a:xfrm>
                <a:off x="517900" y="2862725"/>
                <a:ext cx="96750" cy="110625"/>
              </a:xfrm>
              <a:custGeom>
                <a:avLst/>
                <a:gdLst/>
                <a:ahLst/>
                <a:cxnLst/>
                <a:rect l="l" t="t" r="r" b="b"/>
                <a:pathLst>
                  <a:path w="3870" h="4425" extrusionOk="0">
                    <a:moveTo>
                      <a:pt x="2323" y="1"/>
                    </a:moveTo>
                    <a:cubicBezTo>
                      <a:pt x="1816" y="1"/>
                      <a:pt x="1349" y="192"/>
                      <a:pt x="1228" y="840"/>
                    </a:cubicBezTo>
                    <a:cubicBezTo>
                      <a:pt x="1104" y="1828"/>
                      <a:pt x="783" y="2766"/>
                      <a:pt x="240" y="3605"/>
                    </a:cubicBezTo>
                    <a:cubicBezTo>
                      <a:pt x="1" y="4029"/>
                      <a:pt x="516" y="4425"/>
                      <a:pt x="1234" y="4425"/>
                    </a:cubicBezTo>
                    <a:cubicBezTo>
                      <a:pt x="1479" y="4425"/>
                      <a:pt x="1748" y="4379"/>
                      <a:pt x="2018" y="4272"/>
                    </a:cubicBezTo>
                    <a:cubicBezTo>
                      <a:pt x="3079" y="3828"/>
                      <a:pt x="3869" y="396"/>
                      <a:pt x="3869" y="396"/>
                    </a:cubicBezTo>
                    <a:cubicBezTo>
                      <a:pt x="3869" y="396"/>
                      <a:pt x="3054" y="1"/>
                      <a:pt x="23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46"/>
              <p:cNvSpPr/>
              <p:nvPr/>
            </p:nvSpPr>
            <p:spPr>
              <a:xfrm>
                <a:off x="473900" y="2850400"/>
                <a:ext cx="61750" cy="84575"/>
              </a:xfrm>
              <a:custGeom>
                <a:avLst/>
                <a:gdLst/>
                <a:ahLst/>
                <a:cxnLst/>
                <a:rect l="l" t="t" r="r" b="b"/>
                <a:pathLst>
                  <a:path w="2470" h="3383" extrusionOk="0">
                    <a:moveTo>
                      <a:pt x="1358" y="0"/>
                    </a:moveTo>
                    <a:cubicBezTo>
                      <a:pt x="1259" y="840"/>
                      <a:pt x="1012" y="1630"/>
                      <a:pt x="617" y="2346"/>
                    </a:cubicBezTo>
                    <a:cubicBezTo>
                      <a:pt x="0" y="3382"/>
                      <a:pt x="1136" y="3382"/>
                      <a:pt x="1136" y="3382"/>
                    </a:cubicBezTo>
                    <a:cubicBezTo>
                      <a:pt x="2444" y="2815"/>
                      <a:pt x="2469" y="444"/>
                      <a:pt x="2395" y="222"/>
                    </a:cubicBezTo>
                    <a:lnTo>
                      <a:pt x="135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46"/>
              <p:cNvSpPr/>
              <p:nvPr/>
            </p:nvSpPr>
            <p:spPr>
              <a:xfrm>
                <a:off x="419575" y="2676575"/>
                <a:ext cx="461100" cy="233525"/>
              </a:xfrm>
              <a:custGeom>
                <a:avLst/>
                <a:gdLst/>
                <a:ahLst/>
                <a:cxnLst/>
                <a:rect l="l" t="t" r="r" b="b"/>
                <a:pathLst>
                  <a:path w="18444" h="9341" extrusionOk="0">
                    <a:moveTo>
                      <a:pt x="10421" y="0"/>
                    </a:moveTo>
                    <a:cubicBezTo>
                      <a:pt x="10291" y="0"/>
                      <a:pt x="10159" y="5"/>
                      <a:pt x="10024" y="15"/>
                    </a:cubicBezTo>
                    <a:cubicBezTo>
                      <a:pt x="6790" y="262"/>
                      <a:pt x="5185" y="1546"/>
                      <a:pt x="3161" y="4484"/>
                    </a:cubicBezTo>
                    <a:cubicBezTo>
                      <a:pt x="3161" y="4484"/>
                      <a:pt x="1803" y="6040"/>
                      <a:pt x="914" y="6336"/>
                    </a:cubicBezTo>
                    <a:cubicBezTo>
                      <a:pt x="1" y="6657"/>
                      <a:pt x="1087" y="8484"/>
                      <a:pt x="7481" y="9175"/>
                    </a:cubicBezTo>
                    <a:cubicBezTo>
                      <a:pt x="8553" y="9291"/>
                      <a:pt x="9526" y="9341"/>
                      <a:pt x="10405" y="9341"/>
                    </a:cubicBezTo>
                    <a:cubicBezTo>
                      <a:pt x="14771" y="9341"/>
                      <a:pt x="16835" y="8109"/>
                      <a:pt x="17308" y="7595"/>
                    </a:cubicBezTo>
                    <a:cubicBezTo>
                      <a:pt x="17875" y="6953"/>
                      <a:pt x="18443" y="5916"/>
                      <a:pt x="18122" y="5521"/>
                    </a:cubicBezTo>
                    <a:cubicBezTo>
                      <a:pt x="17801" y="5126"/>
                      <a:pt x="16295" y="5101"/>
                      <a:pt x="15703" y="3842"/>
                    </a:cubicBezTo>
                    <a:cubicBezTo>
                      <a:pt x="15135" y="2636"/>
                      <a:pt x="13411" y="0"/>
                      <a:pt x="1042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46"/>
              <p:cNvSpPr/>
              <p:nvPr/>
            </p:nvSpPr>
            <p:spPr>
              <a:xfrm>
                <a:off x="345500" y="2724325"/>
                <a:ext cx="16075" cy="15000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00" extrusionOk="0">
                    <a:moveTo>
                      <a:pt x="556" y="0"/>
                    </a:moveTo>
                    <a:cubicBezTo>
                      <a:pt x="545" y="0"/>
                      <a:pt x="532" y="2"/>
                      <a:pt x="519" y="7"/>
                    </a:cubicBezTo>
                    <a:cubicBezTo>
                      <a:pt x="272" y="31"/>
                      <a:pt x="75" y="204"/>
                      <a:pt x="26" y="451"/>
                    </a:cubicBezTo>
                    <a:cubicBezTo>
                      <a:pt x="1" y="500"/>
                      <a:pt x="50" y="550"/>
                      <a:pt x="100" y="574"/>
                    </a:cubicBezTo>
                    <a:cubicBezTo>
                      <a:pt x="109" y="574"/>
                      <a:pt x="119" y="573"/>
                      <a:pt x="128" y="572"/>
                    </a:cubicBezTo>
                    <a:lnTo>
                      <a:pt x="128" y="572"/>
                    </a:lnTo>
                    <a:cubicBezTo>
                      <a:pt x="152" y="587"/>
                      <a:pt x="181" y="599"/>
                      <a:pt x="198" y="599"/>
                    </a:cubicBezTo>
                    <a:cubicBezTo>
                      <a:pt x="294" y="580"/>
                      <a:pt x="379" y="535"/>
                      <a:pt x="448" y="474"/>
                    </a:cubicBezTo>
                    <a:lnTo>
                      <a:pt x="448" y="474"/>
                    </a:lnTo>
                    <a:cubicBezTo>
                      <a:pt x="476" y="453"/>
                      <a:pt x="501" y="429"/>
                      <a:pt x="519" y="402"/>
                    </a:cubicBezTo>
                    <a:cubicBezTo>
                      <a:pt x="519" y="400"/>
                      <a:pt x="519" y="399"/>
                      <a:pt x="519" y="398"/>
                    </a:cubicBezTo>
                    <a:lnTo>
                      <a:pt x="519" y="398"/>
                    </a:lnTo>
                    <a:cubicBezTo>
                      <a:pt x="588" y="312"/>
                      <a:pt x="631" y="209"/>
                      <a:pt x="643" y="105"/>
                    </a:cubicBezTo>
                    <a:cubicBezTo>
                      <a:pt x="643" y="44"/>
                      <a:pt x="609" y="0"/>
                      <a:pt x="556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46"/>
              <p:cNvSpPr/>
              <p:nvPr/>
            </p:nvSpPr>
            <p:spPr>
              <a:xfrm>
                <a:off x="402150" y="2676100"/>
                <a:ext cx="35975" cy="341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366" extrusionOk="0">
                    <a:moveTo>
                      <a:pt x="851" y="1"/>
                    </a:moveTo>
                    <a:cubicBezTo>
                      <a:pt x="809" y="1"/>
                      <a:pt x="765" y="4"/>
                      <a:pt x="722" y="10"/>
                    </a:cubicBezTo>
                    <a:cubicBezTo>
                      <a:pt x="549" y="59"/>
                      <a:pt x="401" y="158"/>
                      <a:pt x="303" y="331"/>
                    </a:cubicBezTo>
                    <a:cubicBezTo>
                      <a:pt x="179" y="504"/>
                      <a:pt x="80" y="726"/>
                      <a:pt x="31" y="948"/>
                    </a:cubicBezTo>
                    <a:cubicBezTo>
                      <a:pt x="0" y="1009"/>
                      <a:pt x="64" y="1051"/>
                      <a:pt x="123" y="1051"/>
                    </a:cubicBezTo>
                    <a:cubicBezTo>
                      <a:pt x="160" y="1051"/>
                      <a:pt x="194" y="1035"/>
                      <a:pt x="204" y="997"/>
                    </a:cubicBezTo>
                    <a:lnTo>
                      <a:pt x="204" y="973"/>
                    </a:lnTo>
                    <a:cubicBezTo>
                      <a:pt x="303" y="701"/>
                      <a:pt x="401" y="331"/>
                      <a:pt x="698" y="207"/>
                    </a:cubicBezTo>
                    <a:cubicBezTo>
                      <a:pt x="759" y="195"/>
                      <a:pt x="821" y="189"/>
                      <a:pt x="880" y="189"/>
                    </a:cubicBezTo>
                    <a:cubicBezTo>
                      <a:pt x="938" y="189"/>
                      <a:pt x="994" y="195"/>
                      <a:pt x="1043" y="207"/>
                    </a:cubicBezTo>
                    <a:cubicBezTo>
                      <a:pt x="1167" y="257"/>
                      <a:pt x="1241" y="405"/>
                      <a:pt x="1216" y="528"/>
                    </a:cubicBezTo>
                    <a:cubicBezTo>
                      <a:pt x="1216" y="652"/>
                      <a:pt x="1191" y="775"/>
                      <a:pt x="1167" y="874"/>
                    </a:cubicBezTo>
                    <a:cubicBezTo>
                      <a:pt x="1142" y="997"/>
                      <a:pt x="1142" y="1121"/>
                      <a:pt x="1117" y="1244"/>
                    </a:cubicBezTo>
                    <a:cubicBezTo>
                      <a:pt x="1103" y="1318"/>
                      <a:pt x="1158" y="1365"/>
                      <a:pt x="1211" y="1365"/>
                    </a:cubicBezTo>
                    <a:cubicBezTo>
                      <a:pt x="1246" y="1365"/>
                      <a:pt x="1280" y="1343"/>
                      <a:pt x="1290" y="1294"/>
                    </a:cubicBezTo>
                    <a:cubicBezTo>
                      <a:pt x="1339" y="1047"/>
                      <a:pt x="1389" y="800"/>
                      <a:pt x="1414" y="553"/>
                    </a:cubicBezTo>
                    <a:cubicBezTo>
                      <a:pt x="1438" y="355"/>
                      <a:pt x="1364" y="183"/>
                      <a:pt x="1191" y="84"/>
                    </a:cubicBezTo>
                    <a:cubicBezTo>
                      <a:pt x="1099" y="28"/>
                      <a:pt x="978" y="1"/>
                      <a:pt x="851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46"/>
              <p:cNvSpPr/>
              <p:nvPr/>
            </p:nvSpPr>
            <p:spPr>
              <a:xfrm>
                <a:off x="420800" y="27368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46"/>
              <p:cNvSpPr/>
              <p:nvPr/>
            </p:nvSpPr>
            <p:spPr>
              <a:xfrm>
                <a:off x="430675" y="2732450"/>
                <a:ext cx="620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6" extrusionOk="0">
                    <a:moveTo>
                      <a:pt x="145" y="0"/>
                    </a:moveTo>
                    <a:cubicBezTo>
                      <a:pt x="138" y="0"/>
                      <a:pt x="132" y="1"/>
                      <a:pt x="124" y="2"/>
                    </a:cubicBezTo>
                    <a:cubicBezTo>
                      <a:pt x="1" y="2"/>
                      <a:pt x="1" y="175"/>
                      <a:pt x="124" y="175"/>
                    </a:cubicBezTo>
                    <a:cubicBezTo>
                      <a:pt x="241" y="175"/>
                      <a:pt x="247" y="0"/>
                      <a:pt x="145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46"/>
              <p:cNvSpPr/>
              <p:nvPr/>
            </p:nvSpPr>
            <p:spPr>
              <a:xfrm>
                <a:off x="441800" y="2720775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46"/>
              <p:cNvSpPr/>
              <p:nvPr/>
            </p:nvSpPr>
            <p:spPr>
              <a:xfrm>
                <a:off x="440550" y="2734350"/>
                <a:ext cx="56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99" extrusionOk="0">
                    <a:moveTo>
                      <a:pt x="124" y="1"/>
                    </a:moveTo>
                    <a:cubicBezTo>
                      <a:pt x="1" y="1"/>
                      <a:pt x="1" y="198"/>
                      <a:pt x="124" y="198"/>
                    </a:cubicBezTo>
                    <a:cubicBezTo>
                      <a:pt x="223" y="198"/>
                      <a:pt x="223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46"/>
              <p:cNvSpPr/>
              <p:nvPr/>
            </p:nvSpPr>
            <p:spPr>
              <a:xfrm>
                <a:off x="430075" y="2747325"/>
                <a:ext cx="62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3" extrusionOk="0">
                    <a:moveTo>
                      <a:pt x="50" y="0"/>
                    </a:moveTo>
                    <a:cubicBezTo>
                      <a:pt x="25" y="0"/>
                      <a:pt x="25" y="25"/>
                      <a:pt x="0" y="49"/>
                    </a:cubicBezTo>
                    <a:cubicBezTo>
                      <a:pt x="0" y="49"/>
                      <a:pt x="0" y="74"/>
                      <a:pt x="0" y="99"/>
                    </a:cubicBezTo>
                    <a:lnTo>
                      <a:pt x="0" y="123"/>
                    </a:lnTo>
                    <a:cubicBezTo>
                      <a:pt x="0" y="123"/>
                      <a:pt x="25" y="148"/>
                      <a:pt x="25" y="148"/>
                    </a:cubicBezTo>
                    <a:lnTo>
                      <a:pt x="50" y="148"/>
                    </a:lnTo>
                    <a:cubicBezTo>
                      <a:pt x="50" y="173"/>
                      <a:pt x="74" y="173"/>
                      <a:pt x="99" y="173"/>
                    </a:cubicBezTo>
                    <a:lnTo>
                      <a:pt x="198" y="173"/>
                    </a:lnTo>
                    <a:cubicBezTo>
                      <a:pt x="198" y="173"/>
                      <a:pt x="198" y="148"/>
                      <a:pt x="222" y="148"/>
                    </a:cubicBezTo>
                    <a:cubicBezTo>
                      <a:pt x="222" y="148"/>
                      <a:pt x="222" y="123"/>
                      <a:pt x="247" y="123"/>
                    </a:cubicBezTo>
                    <a:cubicBezTo>
                      <a:pt x="247" y="99"/>
                      <a:pt x="247" y="99"/>
                      <a:pt x="247" y="74"/>
                    </a:cubicBezTo>
                    <a:lnTo>
                      <a:pt x="247" y="49"/>
                    </a:lnTo>
                    <a:cubicBezTo>
                      <a:pt x="222" y="49"/>
                      <a:pt x="222" y="25"/>
                      <a:pt x="222" y="25"/>
                    </a:cubicBezTo>
                    <a:lnTo>
                      <a:pt x="198" y="25"/>
                    </a:lnTo>
                    <a:cubicBezTo>
                      <a:pt x="173" y="0"/>
                      <a:pt x="173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46"/>
              <p:cNvSpPr/>
              <p:nvPr/>
            </p:nvSpPr>
            <p:spPr>
              <a:xfrm>
                <a:off x="423275" y="2751025"/>
                <a:ext cx="5575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73" extrusionOk="0">
                    <a:moveTo>
                      <a:pt x="25" y="0"/>
                    </a:moveTo>
                    <a:cubicBezTo>
                      <a:pt x="25" y="0"/>
                      <a:pt x="1" y="25"/>
                      <a:pt x="1" y="25"/>
                    </a:cubicBezTo>
                    <a:cubicBezTo>
                      <a:pt x="1" y="25"/>
                      <a:pt x="1" y="50"/>
                      <a:pt x="1" y="74"/>
                    </a:cubicBezTo>
                    <a:lnTo>
                      <a:pt x="1" y="99"/>
                    </a:lnTo>
                    <a:cubicBezTo>
                      <a:pt x="1" y="99"/>
                      <a:pt x="25" y="124"/>
                      <a:pt x="25" y="124"/>
                    </a:cubicBezTo>
                    <a:lnTo>
                      <a:pt x="99" y="124"/>
                    </a:lnTo>
                    <a:lnTo>
                      <a:pt x="75" y="173"/>
                    </a:lnTo>
                    <a:lnTo>
                      <a:pt x="174" y="173"/>
                    </a:lnTo>
                    <a:cubicBezTo>
                      <a:pt x="174" y="173"/>
                      <a:pt x="174" y="148"/>
                      <a:pt x="198" y="148"/>
                    </a:cubicBezTo>
                    <a:cubicBezTo>
                      <a:pt x="198" y="148"/>
                      <a:pt x="198" y="124"/>
                      <a:pt x="223" y="124"/>
                    </a:cubicBezTo>
                    <a:cubicBezTo>
                      <a:pt x="223" y="99"/>
                      <a:pt x="223" y="99"/>
                      <a:pt x="223" y="74"/>
                    </a:cubicBezTo>
                    <a:lnTo>
                      <a:pt x="223" y="50"/>
                    </a:lnTo>
                    <a:cubicBezTo>
                      <a:pt x="198" y="50"/>
                      <a:pt x="198" y="25"/>
                      <a:pt x="198" y="25"/>
                    </a:cubicBez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46"/>
              <p:cNvSpPr/>
              <p:nvPr/>
            </p:nvSpPr>
            <p:spPr>
              <a:xfrm>
                <a:off x="432550" y="2770775"/>
                <a:ext cx="55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98" extrusionOk="0">
                    <a:moveTo>
                      <a:pt x="123" y="0"/>
                    </a:moveTo>
                    <a:cubicBezTo>
                      <a:pt x="0" y="0"/>
                      <a:pt x="0" y="198"/>
                      <a:pt x="123" y="198"/>
                    </a:cubicBezTo>
                    <a:cubicBezTo>
                      <a:pt x="222" y="198"/>
                      <a:pt x="222" y="0"/>
                      <a:pt x="12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46"/>
              <p:cNvSpPr/>
              <p:nvPr/>
            </p:nvSpPr>
            <p:spPr>
              <a:xfrm>
                <a:off x="436850" y="2754725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8" y="198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6"/>
              <p:cNvSpPr/>
              <p:nvPr/>
            </p:nvSpPr>
            <p:spPr>
              <a:xfrm>
                <a:off x="423275" y="27646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6"/>
              <p:cNvSpPr/>
              <p:nvPr/>
            </p:nvSpPr>
            <p:spPr>
              <a:xfrm>
                <a:off x="428225" y="2786825"/>
                <a:ext cx="55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22" y="198"/>
                      <a:pt x="222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6"/>
              <p:cNvSpPr/>
              <p:nvPr/>
            </p:nvSpPr>
            <p:spPr>
              <a:xfrm>
                <a:off x="434400" y="2801625"/>
                <a:ext cx="61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46"/>
              <p:cNvSpPr/>
              <p:nvPr/>
            </p:nvSpPr>
            <p:spPr>
              <a:xfrm>
                <a:off x="488700" y="2916575"/>
                <a:ext cx="11750" cy="14850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94" extrusionOk="0">
                    <a:moveTo>
                      <a:pt x="359" y="1"/>
                    </a:moveTo>
                    <a:cubicBezTo>
                      <a:pt x="334" y="1"/>
                      <a:pt x="309" y="7"/>
                      <a:pt x="297" y="19"/>
                    </a:cubicBezTo>
                    <a:cubicBezTo>
                      <a:pt x="149" y="143"/>
                      <a:pt x="50" y="291"/>
                      <a:pt x="1" y="464"/>
                    </a:cubicBezTo>
                    <a:cubicBezTo>
                      <a:pt x="1" y="513"/>
                      <a:pt x="25" y="563"/>
                      <a:pt x="75" y="587"/>
                    </a:cubicBezTo>
                    <a:cubicBezTo>
                      <a:pt x="84" y="592"/>
                      <a:pt x="93" y="594"/>
                      <a:pt x="102" y="594"/>
                    </a:cubicBezTo>
                    <a:cubicBezTo>
                      <a:pt x="141" y="594"/>
                      <a:pt x="174" y="554"/>
                      <a:pt x="174" y="513"/>
                    </a:cubicBezTo>
                    <a:lnTo>
                      <a:pt x="198" y="513"/>
                    </a:lnTo>
                    <a:lnTo>
                      <a:pt x="223" y="439"/>
                    </a:lnTo>
                    <a:cubicBezTo>
                      <a:pt x="223" y="439"/>
                      <a:pt x="223" y="415"/>
                      <a:pt x="223" y="415"/>
                    </a:cubicBezTo>
                    <a:cubicBezTo>
                      <a:pt x="248" y="390"/>
                      <a:pt x="272" y="340"/>
                      <a:pt x="297" y="316"/>
                    </a:cubicBezTo>
                    <a:lnTo>
                      <a:pt x="322" y="266"/>
                    </a:lnTo>
                    <a:lnTo>
                      <a:pt x="346" y="242"/>
                    </a:lnTo>
                    <a:cubicBezTo>
                      <a:pt x="371" y="192"/>
                      <a:pt x="396" y="168"/>
                      <a:pt x="420" y="143"/>
                    </a:cubicBezTo>
                    <a:cubicBezTo>
                      <a:pt x="470" y="118"/>
                      <a:pt x="470" y="44"/>
                      <a:pt x="420" y="19"/>
                    </a:cubicBezTo>
                    <a:cubicBezTo>
                      <a:pt x="408" y="7"/>
                      <a:pt x="383" y="1"/>
                      <a:pt x="35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46"/>
              <p:cNvSpPr/>
              <p:nvPr/>
            </p:nvSpPr>
            <p:spPr>
              <a:xfrm>
                <a:off x="499200" y="2922200"/>
                <a:ext cx="9275" cy="11175"/>
              </a:xfrm>
              <a:custGeom>
                <a:avLst/>
                <a:gdLst/>
                <a:ahLst/>
                <a:cxnLst/>
                <a:rect l="l" t="t" r="r" b="b"/>
                <a:pathLst>
                  <a:path w="371" h="447" extrusionOk="0">
                    <a:moveTo>
                      <a:pt x="248" y="0"/>
                    </a:moveTo>
                    <a:cubicBezTo>
                      <a:pt x="219" y="0"/>
                      <a:pt x="188" y="12"/>
                      <a:pt x="173" y="41"/>
                    </a:cubicBezTo>
                    <a:lnTo>
                      <a:pt x="25" y="313"/>
                    </a:lnTo>
                    <a:cubicBezTo>
                      <a:pt x="0" y="338"/>
                      <a:pt x="25" y="412"/>
                      <a:pt x="74" y="436"/>
                    </a:cubicBezTo>
                    <a:cubicBezTo>
                      <a:pt x="88" y="443"/>
                      <a:pt x="101" y="446"/>
                      <a:pt x="114" y="446"/>
                    </a:cubicBezTo>
                    <a:cubicBezTo>
                      <a:pt x="149" y="446"/>
                      <a:pt x="180" y="423"/>
                      <a:pt x="198" y="387"/>
                    </a:cubicBezTo>
                    <a:lnTo>
                      <a:pt x="346" y="140"/>
                    </a:lnTo>
                    <a:cubicBezTo>
                      <a:pt x="371" y="91"/>
                      <a:pt x="346" y="41"/>
                      <a:pt x="297" y="17"/>
                    </a:cubicBezTo>
                    <a:cubicBezTo>
                      <a:pt x="286" y="6"/>
                      <a:pt x="268" y="0"/>
                      <a:pt x="2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46"/>
              <p:cNvSpPr/>
              <p:nvPr/>
            </p:nvSpPr>
            <p:spPr>
              <a:xfrm>
                <a:off x="528750" y="2950750"/>
                <a:ext cx="12450" cy="1610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644" extrusionOk="0">
                    <a:moveTo>
                      <a:pt x="405" y="0"/>
                    </a:moveTo>
                    <a:cubicBezTo>
                      <a:pt x="372" y="0"/>
                      <a:pt x="342" y="18"/>
                      <a:pt x="324" y="35"/>
                    </a:cubicBezTo>
                    <a:lnTo>
                      <a:pt x="53" y="504"/>
                    </a:lnTo>
                    <a:cubicBezTo>
                      <a:pt x="1" y="574"/>
                      <a:pt x="72" y="644"/>
                      <a:pt x="135" y="644"/>
                    </a:cubicBezTo>
                    <a:cubicBezTo>
                      <a:pt x="161" y="644"/>
                      <a:pt x="187" y="632"/>
                      <a:pt x="201" y="603"/>
                    </a:cubicBezTo>
                    <a:lnTo>
                      <a:pt x="473" y="134"/>
                    </a:lnTo>
                    <a:cubicBezTo>
                      <a:pt x="497" y="84"/>
                      <a:pt x="497" y="35"/>
                      <a:pt x="448" y="10"/>
                    </a:cubicBezTo>
                    <a:cubicBezTo>
                      <a:pt x="433" y="3"/>
                      <a:pt x="419" y="0"/>
                      <a:pt x="405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46"/>
              <p:cNvSpPr/>
              <p:nvPr/>
            </p:nvSpPr>
            <p:spPr>
              <a:xfrm>
                <a:off x="547350" y="2956400"/>
                <a:ext cx="9900" cy="15225"/>
              </a:xfrm>
              <a:custGeom>
                <a:avLst/>
                <a:gdLst/>
                <a:ahLst/>
                <a:cxnLst/>
                <a:rect l="l" t="t" r="r" b="b"/>
                <a:pathLst>
                  <a:path w="396" h="609" extrusionOk="0">
                    <a:moveTo>
                      <a:pt x="294" y="0"/>
                    </a:moveTo>
                    <a:cubicBezTo>
                      <a:pt x="254" y="0"/>
                      <a:pt x="218" y="40"/>
                      <a:pt x="198" y="81"/>
                    </a:cubicBezTo>
                    <a:cubicBezTo>
                      <a:pt x="198" y="105"/>
                      <a:pt x="173" y="155"/>
                      <a:pt x="173" y="179"/>
                    </a:cubicBezTo>
                    <a:cubicBezTo>
                      <a:pt x="148" y="204"/>
                      <a:pt x="148" y="229"/>
                      <a:pt x="148" y="229"/>
                    </a:cubicBezTo>
                    <a:lnTo>
                      <a:pt x="148" y="253"/>
                    </a:lnTo>
                    <a:cubicBezTo>
                      <a:pt x="99" y="328"/>
                      <a:pt x="74" y="402"/>
                      <a:pt x="25" y="451"/>
                    </a:cubicBezTo>
                    <a:cubicBezTo>
                      <a:pt x="0" y="500"/>
                      <a:pt x="0" y="550"/>
                      <a:pt x="50" y="599"/>
                    </a:cubicBezTo>
                    <a:cubicBezTo>
                      <a:pt x="63" y="606"/>
                      <a:pt x="76" y="609"/>
                      <a:pt x="89" y="609"/>
                    </a:cubicBezTo>
                    <a:cubicBezTo>
                      <a:pt x="124" y="609"/>
                      <a:pt x="155" y="586"/>
                      <a:pt x="173" y="550"/>
                    </a:cubicBezTo>
                    <a:lnTo>
                      <a:pt x="173" y="574"/>
                    </a:lnTo>
                    <a:cubicBezTo>
                      <a:pt x="272" y="426"/>
                      <a:pt x="346" y="278"/>
                      <a:pt x="371" y="130"/>
                    </a:cubicBezTo>
                    <a:cubicBezTo>
                      <a:pt x="395" y="81"/>
                      <a:pt x="371" y="7"/>
                      <a:pt x="321" y="7"/>
                    </a:cubicBezTo>
                    <a:cubicBezTo>
                      <a:pt x="312" y="2"/>
                      <a:pt x="303" y="0"/>
                      <a:pt x="29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6"/>
              <p:cNvSpPr/>
              <p:nvPr/>
            </p:nvSpPr>
            <p:spPr>
              <a:xfrm>
                <a:off x="705350" y="2932250"/>
                <a:ext cx="10525" cy="13225"/>
              </a:xfrm>
              <a:custGeom>
                <a:avLst/>
                <a:gdLst/>
                <a:ahLst/>
                <a:cxnLst/>
                <a:rect l="l" t="t" r="r" b="b"/>
                <a:pathLst>
                  <a:path w="421" h="529" extrusionOk="0">
                    <a:moveTo>
                      <a:pt x="307" y="0"/>
                    </a:moveTo>
                    <a:cubicBezTo>
                      <a:pt x="274" y="0"/>
                      <a:pt x="247" y="23"/>
                      <a:pt x="247" y="59"/>
                    </a:cubicBezTo>
                    <a:lnTo>
                      <a:pt x="223" y="133"/>
                    </a:lnTo>
                    <a:lnTo>
                      <a:pt x="223" y="158"/>
                    </a:lnTo>
                    <a:cubicBezTo>
                      <a:pt x="198" y="183"/>
                      <a:pt x="173" y="207"/>
                      <a:pt x="173" y="232"/>
                    </a:cubicBezTo>
                    <a:lnTo>
                      <a:pt x="149" y="257"/>
                    </a:lnTo>
                    <a:lnTo>
                      <a:pt x="99" y="306"/>
                    </a:lnTo>
                    <a:lnTo>
                      <a:pt x="25" y="380"/>
                    </a:lnTo>
                    <a:cubicBezTo>
                      <a:pt x="1" y="405"/>
                      <a:pt x="1" y="479"/>
                      <a:pt x="25" y="503"/>
                    </a:cubicBezTo>
                    <a:cubicBezTo>
                      <a:pt x="50" y="528"/>
                      <a:pt x="75" y="528"/>
                      <a:pt x="99" y="528"/>
                    </a:cubicBezTo>
                    <a:cubicBezTo>
                      <a:pt x="124" y="528"/>
                      <a:pt x="149" y="528"/>
                      <a:pt x="149" y="503"/>
                    </a:cubicBezTo>
                    <a:lnTo>
                      <a:pt x="149" y="528"/>
                    </a:lnTo>
                    <a:cubicBezTo>
                      <a:pt x="272" y="405"/>
                      <a:pt x="371" y="281"/>
                      <a:pt x="420" y="108"/>
                    </a:cubicBezTo>
                    <a:cubicBezTo>
                      <a:pt x="420" y="59"/>
                      <a:pt x="396" y="10"/>
                      <a:pt x="346" y="10"/>
                    </a:cubicBezTo>
                    <a:cubicBezTo>
                      <a:pt x="333" y="3"/>
                      <a:pt x="320" y="0"/>
                      <a:pt x="307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6"/>
              <p:cNvSpPr/>
              <p:nvPr/>
            </p:nvSpPr>
            <p:spPr>
              <a:xfrm>
                <a:off x="717700" y="2933300"/>
                <a:ext cx="10525" cy="1240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96" extrusionOk="0">
                    <a:moveTo>
                      <a:pt x="302" y="1"/>
                    </a:moveTo>
                    <a:cubicBezTo>
                      <a:pt x="268" y="1"/>
                      <a:pt x="237" y="13"/>
                      <a:pt x="223" y="42"/>
                    </a:cubicBezTo>
                    <a:lnTo>
                      <a:pt x="25" y="363"/>
                    </a:lnTo>
                    <a:cubicBezTo>
                      <a:pt x="0" y="387"/>
                      <a:pt x="25" y="461"/>
                      <a:pt x="74" y="486"/>
                    </a:cubicBezTo>
                    <a:cubicBezTo>
                      <a:pt x="81" y="493"/>
                      <a:pt x="91" y="496"/>
                      <a:pt x="103" y="496"/>
                    </a:cubicBezTo>
                    <a:cubicBezTo>
                      <a:pt x="135" y="496"/>
                      <a:pt x="180" y="473"/>
                      <a:pt x="198" y="437"/>
                    </a:cubicBezTo>
                    <a:lnTo>
                      <a:pt x="198" y="461"/>
                    </a:lnTo>
                    <a:lnTo>
                      <a:pt x="395" y="141"/>
                    </a:lnTo>
                    <a:cubicBezTo>
                      <a:pt x="420" y="91"/>
                      <a:pt x="395" y="42"/>
                      <a:pt x="371" y="17"/>
                    </a:cubicBezTo>
                    <a:cubicBezTo>
                      <a:pt x="350" y="7"/>
                      <a:pt x="326" y="1"/>
                      <a:pt x="302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6"/>
              <p:cNvSpPr/>
              <p:nvPr/>
            </p:nvSpPr>
            <p:spPr>
              <a:xfrm>
                <a:off x="765625" y="2958200"/>
                <a:ext cx="11350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598" extrusionOk="0">
                    <a:moveTo>
                      <a:pt x="333" y="0"/>
                    </a:moveTo>
                    <a:cubicBezTo>
                      <a:pt x="303" y="0"/>
                      <a:pt x="272" y="17"/>
                      <a:pt x="256" y="58"/>
                    </a:cubicBezTo>
                    <a:lnTo>
                      <a:pt x="34" y="453"/>
                    </a:lnTo>
                    <a:cubicBezTo>
                      <a:pt x="0" y="537"/>
                      <a:pt x="57" y="598"/>
                      <a:pt x="121" y="598"/>
                    </a:cubicBezTo>
                    <a:cubicBezTo>
                      <a:pt x="151" y="598"/>
                      <a:pt x="183" y="584"/>
                      <a:pt x="207" y="552"/>
                    </a:cubicBezTo>
                    <a:cubicBezTo>
                      <a:pt x="256" y="428"/>
                      <a:pt x="330" y="280"/>
                      <a:pt x="404" y="132"/>
                    </a:cubicBezTo>
                    <a:cubicBezTo>
                      <a:pt x="453" y="66"/>
                      <a:pt x="393" y="0"/>
                      <a:pt x="33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6"/>
              <p:cNvSpPr/>
              <p:nvPr/>
            </p:nvSpPr>
            <p:spPr>
              <a:xfrm>
                <a:off x="781275" y="2952800"/>
                <a:ext cx="10500" cy="15150"/>
              </a:xfrm>
              <a:custGeom>
                <a:avLst/>
                <a:gdLst/>
                <a:ahLst/>
                <a:cxnLst/>
                <a:rect l="l" t="t" r="r" b="b"/>
                <a:pathLst>
                  <a:path w="420" h="606" extrusionOk="0">
                    <a:moveTo>
                      <a:pt x="315" y="0"/>
                    </a:moveTo>
                    <a:cubicBezTo>
                      <a:pt x="287" y="0"/>
                      <a:pt x="262" y="21"/>
                      <a:pt x="247" y="52"/>
                    </a:cubicBezTo>
                    <a:lnTo>
                      <a:pt x="25" y="472"/>
                    </a:lnTo>
                    <a:cubicBezTo>
                      <a:pt x="0" y="496"/>
                      <a:pt x="25" y="570"/>
                      <a:pt x="50" y="595"/>
                    </a:cubicBezTo>
                    <a:cubicBezTo>
                      <a:pt x="64" y="602"/>
                      <a:pt x="79" y="605"/>
                      <a:pt x="93" y="605"/>
                    </a:cubicBezTo>
                    <a:cubicBezTo>
                      <a:pt x="128" y="605"/>
                      <a:pt x="163" y="588"/>
                      <a:pt x="198" y="570"/>
                    </a:cubicBezTo>
                    <a:lnTo>
                      <a:pt x="395" y="151"/>
                    </a:lnTo>
                    <a:cubicBezTo>
                      <a:pt x="420" y="101"/>
                      <a:pt x="420" y="52"/>
                      <a:pt x="371" y="27"/>
                    </a:cubicBezTo>
                    <a:cubicBezTo>
                      <a:pt x="352" y="8"/>
                      <a:pt x="333" y="0"/>
                      <a:pt x="315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46"/>
              <p:cNvSpPr/>
              <p:nvPr/>
            </p:nvSpPr>
            <p:spPr>
              <a:xfrm>
                <a:off x="880650" y="2812750"/>
                <a:ext cx="62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3" extrusionOk="0">
                    <a:moveTo>
                      <a:pt x="124" y="0"/>
                    </a:moveTo>
                    <a:cubicBezTo>
                      <a:pt x="0" y="0"/>
                      <a:pt x="0" y="173"/>
                      <a:pt x="124" y="173"/>
                    </a:cubicBezTo>
                    <a:cubicBezTo>
                      <a:pt x="247" y="173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46"/>
              <p:cNvSpPr/>
              <p:nvPr/>
            </p:nvSpPr>
            <p:spPr>
              <a:xfrm>
                <a:off x="888050" y="28053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46"/>
              <p:cNvSpPr/>
              <p:nvPr/>
            </p:nvSpPr>
            <p:spPr>
              <a:xfrm>
                <a:off x="892375" y="27936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46"/>
              <p:cNvSpPr/>
              <p:nvPr/>
            </p:nvSpPr>
            <p:spPr>
              <a:xfrm>
                <a:off x="894850" y="2781250"/>
                <a:ext cx="61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4" extrusionOk="0">
                    <a:moveTo>
                      <a:pt x="123" y="1"/>
                    </a:moveTo>
                    <a:cubicBezTo>
                      <a:pt x="0" y="1"/>
                      <a:pt x="0" y="174"/>
                      <a:pt x="123" y="174"/>
                    </a:cubicBezTo>
                    <a:cubicBezTo>
                      <a:pt x="247" y="174"/>
                      <a:pt x="247" y="1"/>
                      <a:pt x="123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46"/>
              <p:cNvSpPr/>
              <p:nvPr/>
            </p:nvSpPr>
            <p:spPr>
              <a:xfrm>
                <a:off x="417100" y="26535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46"/>
              <p:cNvSpPr/>
              <p:nvPr/>
            </p:nvSpPr>
            <p:spPr>
              <a:xfrm>
                <a:off x="401675" y="2657200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46"/>
              <p:cNvSpPr/>
              <p:nvPr/>
            </p:nvSpPr>
            <p:spPr>
              <a:xfrm>
                <a:off x="386875" y="2669550"/>
                <a:ext cx="61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4" extrusionOk="0">
                    <a:moveTo>
                      <a:pt x="123" y="0"/>
                    </a:moveTo>
                    <a:cubicBezTo>
                      <a:pt x="0" y="0"/>
                      <a:pt x="0" y="173"/>
                      <a:pt x="123" y="173"/>
                    </a:cubicBezTo>
                    <a:cubicBezTo>
                      <a:pt x="247" y="173"/>
                      <a:pt x="247" y="0"/>
                      <a:pt x="12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46"/>
              <p:cNvSpPr/>
              <p:nvPr/>
            </p:nvSpPr>
            <p:spPr>
              <a:xfrm>
                <a:off x="373900" y="2676950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0"/>
                    </a:moveTo>
                    <a:cubicBezTo>
                      <a:pt x="99" y="0"/>
                      <a:pt x="99" y="0"/>
                      <a:pt x="75" y="25"/>
                    </a:cubicBezTo>
                    <a:lnTo>
                      <a:pt x="25" y="75"/>
                    </a:lnTo>
                    <a:cubicBezTo>
                      <a:pt x="25" y="75"/>
                      <a:pt x="1" y="75"/>
                      <a:pt x="1" y="99"/>
                    </a:cubicBezTo>
                    <a:cubicBezTo>
                      <a:pt x="1" y="124"/>
                      <a:pt x="1" y="149"/>
                      <a:pt x="1" y="173"/>
                    </a:cubicBezTo>
                    <a:cubicBezTo>
                      <a:pt x="1" y="173"/>
                      <a:pt x="25" y="198"/>
                      <a:pt x="25" y="198"/>
                    </a:cubicBezTo>
                    <a:lnTo>
                      <a:pt x="50" y="223"/>
                    </a:lnTo>
                    <a:lnTo>
                      <a:pt x="124" y="223"/>
                    </a:lnTo>
                    <a:cubicBezTo>
                      <a:pt x="149" y="198"/>
                      <a:pt x="149" y="198"/>
                      <a:pt x="173" y="198"/>
                    </a:cubicBezTo>
                    <a:lnTo>
                      <a:pt x="223" y="149"/>
                    </a:lnTo>
                    <a:cubicBezTo>
                      <a:pt x="247" y="124"/>
                      <a:pt x="247" y="124"/>
                      <a:pt x="247" y="99"/>
                    </a:cubicBezTo>
                    <a:cubicBezTo>
                      <a:pt x="247" y="99"/>
                      <a:pt x="247" y="75"/>
                      <a:pt x="247" y="75"/>
                    </a:cubicBezTo>
                    <a:cubicBezTo>
                      <a:pt x="247" y="50"/>
                      <a:pt x="247" y="50"/>
                      <a:pt x="247" y="25"/>
                    </a:cubicBezTo>
                    <a:cubicBezTo>
                      <a:pt x="247" y="25"/>
                      <a:pt x="223" y="25"/>
                      <a:pt x="22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46"/>
              <p:cNvSpPr/>
              <p:nvPr/>
            </p:nvSpPr>
            <p:spPr>
              <a:xfrm>
                <a:off x="392425" y="2678175"/>
                <a:ext cx="62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9" extrusionOk="0">
                    <a:moveTo>
                      <a:pt x="124" y="1"/>
                    </a:moveTo>
                    <a:cubicBezTo>
                      <a:pt x="0" y="1"/>
                      <a:pt x="0" y="198"/>
                      <a:pt x="124" y="198"/>
                    </a:cubicBezTo>
                    <a:cubicBezTo>
                      <a:pt x="247" y="198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46"/>
              <p:cNvSpPr/>
              <p:nvPr/>
            </p:nvSpPr>
            <p:spPr>
              <a:xfrm>
                <a:off x="406000" y="26689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46"/>
              <p:cNvSpPr/>
              <p:nvPr/>
            </p:nvSpPr>
            <p:spPr>
              <a:xfrm>
                <a:off x="423275" y="2664000"/>
                <a:ext cx="62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3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46"/>
              <p:cNvSpPr/>
              <p:nvPr/>
            </p:nvSpPr>
            <p:spPr>
              <a:xfrm>
                <a:off x="433775" y="265535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0" y="0"/>
                      <a:pt x="0" y="173"/>
                      <a:pt x="124" y="173"/>
                    </a:cubicBezTo>
                    <a:cubicBezTo>
                      <a:pt x="247" y="173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6"/>
              <p:cNvSpPr/>
              <p:nvPr/>
            </p:nvSpPr>
            <p:spPr>
              <a:xfrm>
                <a:off x="359100" y="2690525"/>
                <a:ext cx="5575" cy="54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217" extrusionOk="0">
                    <a:moveTo>
                      <a:pt x="123" y="1"/>
                    </a:moveTo>
                    <a:cubicBezTo>
                      <a:pt x="99" y="1"/>
                      <a:pt x="99" y="25"/>
                      <a:pt x="74" y="25"/>
                    </a:cubicBezTo>
                    <a:lnTo>
                      <a:pt x="25" y="75"/>
                    </a:lnTo>
                    <a:cubicBezTo>
                      <a:pt x="0" y="75"/>
                      <a:pt x="0" y="99"/>
                      <a:pt x="0" y="99"/>
                    </a:cubicBezTo>
                    <a:cubicBezTo>
                      <a:pt x="0" y="124"/>
                      <a:pt x="0" y="124"/>
                      <a:pt x="0" y="149"/>
                    </a:cubicBezTo>
                    <a:cubicBezTo>
                      <a:pt x="0" y="149"/>
                      <a:pt x="0" y="173"/>
                      <a:pt x="0" y="173"/>
                    </a:cubicBezTo>
                    <a:cubicBezTo>
                      <a:pt x="0" y="198"/>
                      <a:pt x="0" y="198"/>
                      <a:pt x="25" y="198"/>
                    </a:cubicBezTo>
                    <a:cubicBezTo>
                      <a:pt x="37" y="211"/>
                      <a:pt x="49" y="217"/>
                      <a:pt x="59" y="217"/>
                    </a:cubicBezTo>
                    <a:cubicBezTo>
                      <a:pt x="68" y="217"/>
                      <a:pt x="74" y="211"/>
                      <a:pt x="74" y="198"/>
                    </a:cubicBezTo>
                    <a:lnTo>
                      <a:pt x="148" y="198"/>
                    </a:lnTo>
                    <a:lnTo>
                      <a:pt x="198" y="149"/>
                    </a:lnTo>
                    <a:cubicBezTo>
                      <a:pt x="222" y="124"/>
                      <a:pt x="222" y="124"/>
                      <a:pt x="222" y="99"/>
                    </a:cubicBezTo>
                    <a:cubicBezTo>
                      <a:pt x="222" y="99"/>
                      <a:pt x="222" y="75"/>
                      <a:pt x="222" y="75"/>
                    </a:cubicBezTo>
                    <a:cubicBezTo>
                      <a:pt x="222" y="50"/>
                      <a:pt x="222" y="50"/>
                      <a:pt x="222" y="25"/>
                    </a:cubicBezTo>
                    <a:cubicBezTo>
                      <a:pt x="222" y="25"/>
                      <a:pt x="222" y="1"/>
                      <a:pt x="19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6"/>
              <p:cNvSpPr/>
              <p:nvPr/>
            </p:nvSpPr>
            <p:spPr>
              <a:xfrm>
                <a:off x="493900" y="2787475"/>
                <a:ext cx="335150" cy="52150"/>
              </a:xfrm>
              <a:custGeom>
                <a:avLst/>
                <a:gdLst/>
                <a:ahLst/>
                <a:cxnLst/>
                <a:rect l="l" t="t" r="r" b="b"/>
                <a:pathLst>
                  <a:path w="13406" h="2086" extrusionOk="0">
                    <a:moveTo>
                      <a:pt x="13275" y="1"/>
                    </a:moveTo>
                    <a:cubicBezTo>
                      <a:pt x="13257" y="1"/>
                      <a:pt x="13239" y="8"/>
                      <a:pt x="13224" y="24"/>
                    </a:cubicBezTo>
                    <a:cubicBezTo>
                      <a:pt x="11643" y="1702"/>
                      <a:pt x="9076" y="1826"/>
                      <a:pt x="6928" y="1875"/>
                    </a:cubicBezTo>
                    <a:cubicBezTo>
                      <a:pt x="6622" y="1888"/>
                      <a:pt x="6314" y="1895"/>
                      <a:pt x="6006" y="1895"/>
                    </a:cubicBezTo>
                    <a:cubicBezTo>
                      <a:pt x="3948" y="1895"/>
                      <a:pt x="1859" y="1565"/>
                      <a:pt x="163" y="320"/>
                    </a:cubicBezTo>
                    <a:cubicBezTo>
                      <a:pt x="149" y="313"/>
                      <a:pt x="136" y="310"/>
                      <a:pt x="124" y="310"/>
                    </a:cubicBezTo>
                    <a:cubicBezTo>
                      <a:pt x="47" y="310"/>
                      <a:pt x="0" y="429"/>
                      <a:pt x="64" y="493"/>
                    </a:cubicBezTo>
                    <a:cubicBezTo>
                      <a:pt x="1838" y="1784"/>
                      <a:pt x="4058" y="2086"/>
                      <a:pt x="6226" y="2086"/>
                    </a:cubicBezTo>
                    <a:cubicBezTo>
                      <a:pt x="6502" y="2086"/>
                      <a:pt x="6778" y="2081"/>
                      <a:pt x="7051" y="2073"/>
                    </a:cubicBezTo>
                    <a:cubicBezTo>
                      <a:pt x="9224" y="1999"/>
                      <a:pt x="11767" y="1850"/>
                      <a:pt x="13347" y="172"/>
                    </a:cubicBezTo>
                    <a:cubicBezTo>
                      <a:pt x="13405" y="94"/>
                      <a:pt x="13341" y="1"/>
                      <a:pt x="13275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6"/>
              <p:cNvSpPr/>
              <p:nvPr/>
            </p:nvSpPr>
            <p:spPr>
              <a:xfrm>
                <a:off x="544775" y="2722375"/>
                <a:ext cx="232375" cy="31125"/>
              </a:xfrm>
              <a:custGeom>
                <a:avLst/>
                <a:gdLst/>
                <a:ahLst/>
                <a:cxnLst/>
                <a:rect l="l" t="t" r="r" b="b"/>
                <a:pathLst>
                  <a:path w="9295" h="1245" extrusionOk="0">
                    <a:moveTo>
                      <a:pt x="9132" y="1"/>
                    </a:moveTo>
                    <a:cubicBezTo>
                      <a:pt x="9118" y="1"/>
                      <a:pt x="9104" y="4"/>
                      <a:pt x="9090" y="10"/>
                    </a:cubicBezTo>
                    <a:cubicBezTo>
                      <a:pt x="7658" y="603"/>
                      <a:pt x="6127" y="949"/>
                      <a:pt x="4572" y="1047"/>
                    </a:cubicBezTo>
                    <a:cubicBezTo>
                      <a:pt x="4285" y="1062"/>
                      <a:pt x="3988" y="1072"/>
                      <a:pt x="3686" y="1072"/>
                    </a:cubicBezTo>
                    <a:cubicBezTo>
                      <a:pt x="2476" y="1072"/>
                      <a:pt x="1185" y="914"/>
                      <a:pt x="177" y="282"/>
                    </a:cubicBezTo>
                    <a:cubicBezTo>
                      <a:pt x="160" y="269"/>
                      <a:pt x="143" y="264"/>
                      <a:pt x="127" y="264"/>
                    </a:cubicBezTo>
                    <a:cubicBezTo>
                      <a:pt x="51" y="264"/>
                      <a:pt x="1" y="389"/>
                      <a:pt x="103" y="430"/>
                    </a:cubicBezTo>
                    <a:lnTo>
                      <a:pt x="78" y="430"/>
                    </a:lnTo>
                    <a:cubicBezTo>
                      <a:pt x="1108" y="1084"/>
                      <a:pt x="2423" y="1245"/>
                      <a:pt x="3668" y="1245"/>
                    </a:cubicBezTo>
                    <a:cubicBezTo>
                      <a:pt x="3975" y="1245"/>
                      <a:pt x="4279" y="1235"/>
                      <a:pt x="4572" y="1220"/>
                    </a:cubicBezTo>
                    <a:cubicBezTo>
                      <a:pt x="6152" y="1146"/>
                      <a:pt x="7732" y="776"/>
                      <a:pt x="9189" y="159"/>
                    </a:cubicBezTo>
                    <a:cubicBezTo>
                      <a:pt x="9295" y="116"/>
                      <a:pt x="9218" y="1"/>
                      <a:pt x="9132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6"/>
              <p:cNvSpPr/>
              <p:nvPr/>
            </p:nvSpPr>
            <p:spPr>
              <a:xfrm>
                <a:off x="633950" y="2676725"/>
                <a:ext cx="67950" cy="128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513" extrusionOk="0">
                    <a:moveTo>
                      <a:pt x="2565" y="1"/>
                    </a:moveTo>
                    <a:cubicBezTo>
                      <a:pt x="2555" y="1"/>
                      <a:pt x="2545" y="3"/>
                      <a:pt x="2536" y="9"/>
                    </a:cubicBezTo>
                    <a:cubicBezTo>
                      <a:pt x="2077" y="223"/>
                      <a:pt x="1581" y="333"/>
                      <a:pt x="1082" y="333"/>
                    </a:cubicBezTo>
                    <a:cubicBezTo>
                      <a:pt x="775" y="333"/>
                      <a:pt x="466" y="292"/>
                      <a:pt x="165" y="207"/>
                    </a:cubicBezTo>
                    <a:cubicBezTo>
                      <a:pt x="157" y="205"/>
                      <a:pt x="149" y="205"/>
                      <a:pt x="142" y="205"/>
                    </a:cubicBezTo>
                    <a:cubicBezTo>
                      <a:pt x="36" y="205"/>
                      <a:pt x="1" y="358"/>
                      <a:pt x="116" y="405"/>
                    </a:cubicBezTo>
                    <a:cubicBezTo>
                      <a:pt x="421" y="476"/>
                      <a:pt x="733" y="512"/>
                      <a:pt x="1043" y="512"/>
                    </a:cubicBezTo>
                    <a:cubicBezTo>
                      <a:pt x="1586" y="512"/>
                      <a:pt x="2123" y="402"/>
                      <a:pt x="2610" y="182"/>
                    </a:cubicBezTo>
                    <a:cubicBezTo>
                      <a:pt x="2718" y="139"/>
                      <a:pt x="2636" y="1"/>
                      <a:pt x="2565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6"/>
              <p:cNvSpPr/>
              <p:nvPr/>
            </p:nvSpPr>
            <p:spPr>
              <a:xfrm>
                <a:off x="640550" y="2685600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46"/>
              <p:cNvSpPr/>
              <p:nvPr/>
            </p:nvSpPr>
            <p:spPr>
              <a:xfrm>
                <a:off x="628200" y="2685175"/>
                <a:ext cx="19225" cy="65100"/>
              </a:xfrm>
              <a:custGeom>
                <a:avLst/>
                <a:gdLst/>
                <a:ahLst/>
                <a:cxnLst/>
                <a:rect l="l" t="t" r="r" b="b"/>
                <a:pathLst>
                  <a:path w="769" h="2604" extrusionOk="0">
                    <a:moveTo>
                      <a:pt x="634" y="1"/>
                    </a:moveTo>
                    <a:cubicBezTo>
                      <a:pt x="608" y="1"/>
                      <a:pt x="583" y="13"/>
                      <a:pt x="568" y="42"/>
                    </a:cubicBezTo>
                    <a:cubicBezTo>
                      <a:pt x="198" y="807"/>
                      <a:pt x="0" y="1671"/>
                      <a:pt x="0" y="2511"/>
                    </a:cubicBezTo>
                    <a:cubicBezTo>
                      <a:pt x="0" y="2572"/>
                      <a:pt x="50" y="2603"/>
                      <a:pt x="99" y="2603"/>
                    </a:cubicBezTo>
                    <a:cubicBezTo>
                      <a:pt x="149" y="2603"/>
                      <a:pt x="198" y="2572"/>
                      <a:pt x="198" y="2511"/>
                    </a:cubicBezTo>
                    <a:cubicBezTo>
                      <a:pt x="173" y="1696"/>
                      <a:pt x="371" y="881"/>
                      <a:pt x="716" y="141"/>
                    </a:cubicBezTo>
                    <a:cubicBezTo>
                      <a:pt x="769" y="71"/>
                      <a:pt x="698" y="1"/>
                      <a:pt x="63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46"/>
              <p:cNvSpPr/>
              <p:nvPr/>
            </p:nvSpPr>
            <p:spPr>
              <a:xfrm>
                <a:off x="692850" y="2679525"/>
                <a:ext cx="33825" cy="63350"/>
              </a:xfrm>
              <a:custGeom>
                <a:avLst/>
                <a:gdLst/>
                <a:ahLst/>
                <a:cxnLst/>
                <a:rect l="l" t="t" r="r" b="b"/>
                <a:pathLst>
                  <a:path w="1353" h="2534" extrusionOk="0">
                    <a:moveTo>
                      <a:pt x="124" y="1"/>
                    </a:moveTo>
                    <a:cubicBezTo>
                      <a:pt x="50" y="1"/>
                      <a:pt x="1" y="109"/>
                      <a:pt x="81" y="169"/>
                    </a:cubicBezTo>
                    <a:cubicBezTo>
                      <a:pt x="229" y="293"/>
                      <a:pt x="352" y="441"/>
                      <a:pt x="426" y="638"/>
                    </a:cubicBezTo>
                    <a:cubicBezTo>
                      <a:pt x="550" y="811"/>
                      <a:pt x="649" y="1008"/>
                      <a:pt x="747" y="1206"/>
                    </a:cubicBezTo>
                    <a:cubicBezTo>
                      <a:pt x="945" y="1576"/>
                      <a:pt x="1093" y="1996"/>
                      <a:pt x="1167" y="2440"/>
                    </a:cubicBezTo>
                    <a:cubicBezTo>
                      <a:pt x="1167" y="2502"/>
                      <a:pt x="1217" y="2533"/>
                      <a:pt x="1263" y="2533"/>
                    </a:cubicBezTo>
                    <a:cubicBezTo>
                      <a:pt x="1309" y="2533"/>
                      <a:pt x="1352" y="2502"/>
                      <a:pt x="1340" y="2440"/>
                    </a:cubicBezTo>
                    <a:cubicBezTo>
                      <a:pt x="1266" y="1971"/>
                      <a:pt x="1118" y="1527"/>
                      <a:pt x="896" y="1107"/>
                    </a:cubicBezTo>
                    <a:cubicBezTo>
                      <a:pt x="797" y="910"/>
                      <a:pt x="698" y="688"/>
                      <a:pt x="575" y="490"/>
                    </a:cubicBezTo>
                    <a:cubicBezTo>
                      <a:pt x="476" y="317"/>
                      <a:pt x="328" y="144"/>
                      <a:pt x="180" y="21"/>
                    </a:cubicBezTo>
                    <a:cubicBezTo>
                      <a:pt x="161" y="7"/>
                      <a:pt x="142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46"/>
              <p:cNvSpPr/>
              <p:nvPr/>
            </p:nvSpPr>
            <p:spPr>
              <a:xfrm>
                <a:off x="683125" y="2746850"/>
                <a:ext cx="22375" cy="89300"/>
              </a:xfrm>
              <a:custGeom>
                <a:avLst/>
                <a:gdLst/>
                <a:ahLst/>
                <a:cxnLst/>
                <a:rect l="l" t="t" r="r" b="b"/>
                <a:pathLst>
                  <a:path w="895" h="3572" extrusionOk="0">
                    <a:moveTo>
                      <a:pt x="87" y="1"/>
                    </a:moveTo>
                    <a:cubicBezTo>
                      <a:pt x="44" y="1"/>
                      <a:pt x="1" y="31"/>
                      <a:pt x="1" y="93"/>
                    </a:cubicBezTo>
                    <a:cubicBezTo>
                      <a:pt x="25" y="1253"/>
                      <a:pt x="248" y="2414"/>
                      <a:pt x="692" y="3500"/>
                    </a:cubicBezTo>
                    <a:cubicBezTo>
                      <a:pt x="712" y="3550"/>
                      <a:pt x="752" y="3572"/>
                      <a:pt x="789" y="3572"/>
                    </a:cubicBezTo>
                    <a:cubicBezTo>
                      <a:pt x="845" y="3572"/>
                      <a:pt x="894" y="3524"/>
                      <a:pt x="865" y="3451"/>
                    </a:cubicBezTo>
                    <a:cubicBezTo>
                      <a:pt x="445" y="2389"/>
                      <a:pt x="198" y="1253"/>
                      <a:pt x="174" y="93"/>
                    </a:cubicBezTo>
                    <a:cubicBezTo>
                      <a:pt x="174" y="31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46"/>
              <p:cNvSpPr/>
              <p:nvPr/>
            </p:nvSpPr>
            <p:spPr>
              <a:xfrm>
                <a:off x="760025" y="2726550"/>
                <a:ext cx="30525" cy="916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3665" extrusionOk="0">
                    <a:moveTo>
                      <a:pt x="131" y="0"/>
                    </a:moveTo>
                    <a:cubicBezTo>
                      <a:pt x="64" y="0"/>
                      <a:pt x="1" y="70"/>
                      <a:pt x="36" y="140"/>
                    </a:cubicBezTo>
                    <a:cubicBezTo>
                      <a:pt x="727" y="1152"/>
                      <a:pt x="1048" y="2362"/>
                      <a:pt x="974" y="3572"/>
                    </a:cubicBezTo>
                    <a:cubicBezTo>
                      <a:pt x="974" y="3633"/>
                      <a:pt x="1017" y="3664"/>
                      <a:pt x="1060" y="3664"/>
                    </a:cubicBezTo>
                    <a:cubicBezTo>
                      <a:pt x="1103" y="3664"/>
                      <a:pt x="1147" y="3633"/>
                      <a:pt x="1147" y="3572"/>
                    </a:cubicBezTo>
                    <a:cubicBezTo>
                      <a:pt x="1221" y="2337"/>
                      <a:pt x="900" y="1078"/>
                      <a:pt x="208" y="41"/>
                    </a:cubicBezTo>
                    <a:cubicBezTo>
                      <a:pt x="187" y="12"/>
                      <a:pt x="159" y="0"/>
                      <a:pt x="131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46"/>
              <p:cNvSpPr/>
              <p:nvPr/>
            </p:nvSpPr>
            <p:spPr>
              <a:xfrm>
                <a:off x="583750" y="2744300"/>
                <a:ext cx="12125" cy="91775"/>
              </a:xfrm>
              <a:custGeom>
                <a:avLst/>
                <a:gdLst/>
                <a:ahLst/>
                <a:cxnLst/>
                <a:rect l="l" t="t" r="r" b="b"/>
                <a:pathLst>
                  <a:path w="485" h="3671" extrusionOk="0">
                    <a:moveTo>
                      <a:pt x="377" y="0"/>
                    </a:moveTo>
                    <a:cubicBezTo>
                      <a:pt x="341" y="0"/>
                      <a:pt x="307" y="22"/>
                      <a:pt x="297" y="72"/>
                    </a:cubicBezTo>
                    <a:cubicBezTo>
                      <a:pt x="50" y="1207"/>
                      <a:pt x="1" y="2392"/>
                      <a:pt x="149" y="3577"/>
                    </a:cubicBezTo>
                    <a:cubicBezTo>
                      <a:pt x="149" y="3639"/>
                      <a:pt x="198" y="3670"/>
                      <a:pt x="248" y="3670"/>
                    </a:cubicBezTo>
                    <a:cubicBezTo>
                      <a:pt x="297" y="3670"/>
                      <a:pt x="346" y="3639"/>
                      <a:pt x="346" y="3577"/>
                    </a:cubicBezTo>
                    <a:cubicBezTo>
                      <a:pt x="174" y="2417"/>
                      <a:pt x="223" y="1257"/>
                      <a:pt x="470" y="121"/>
                    </a:cubicBezTo>
                    <a:cubicBezTo>
                      <a:pt x="485" y="47"/>
                      <a:pt x="429" y="0"/>
                      <a:pt x="377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46"/>
              <p:cNvSpPr/>
              <p:nvPr/>
            </p:nvSpPr>
            <p:spPr>
              <a:xfrm>
                <a:off x="750775" y="2825900"/>
                <a:ext cx="14475" cy="78825"/>
              </a:xfrm>
              <a:custGeom>
                <a:avLst/>
                <a:gdLst/>
                <a:ahLst/>
                <a:cxnLst/>
                <a:rect l="l" t="t" r="r" b="b"/>
                <a:pathLst>
                  <a:path w="579" h="3153" extrusionOk="0">
                    <a:moveTo>
                      <a:pt x="142" y="1"/>
                    </a:moveTo>
                    <a:cubicBezTo>
                      <a:pt x="76" y="1"/>
                      <a:pt x="0" y="71"/>
                      <a:pt x="35" y="141"/>
                    </a:cubicBezTo>
                    <a:cubicBezTo>
                      <a:pt x="233" y="560"/>
                      <a:pt x="331" y="1054"/>
                      <a:pt x="331" y="1523"/>
                    </a:cubicBezTo>
                    <a:cubicBezTo>
                      <a:pt x="381" y="2042"/>
                      <a:pt x="381" y="2560"/>
                      <a:pt x="381" y="3079"/>
                    </a:cubicBezTo>
                    <a:cubicBezTo>
                      <a:pt x="381" y="3128"/>
                      <a:pt x="424" y="3153"/>
                      <a:pt x="467" y="3153"/>
                    </a:cubicBezTo>
                    <a:cubicBezTo>
                      <a:pt x="510" y="3153"/>
                      <a:pt x="554" y="3128"/>
                      <a:pt x="554" y="3079"/>
                    </a:cubicBezTo>
                    <a:cubicBezTo>
                      <a:pt x="578" y="2511"/>
                      <a:pt x="554" y="1968"/>
                      <a:pt x="504" y="1424"/>
                    </a:cubicBezTo>
                    <a:cubicBezTo>
                      <a:pt x="504" y="931"/>
                      <a:pt x="406" y="486"/>
                      <a:pt x="208" y="42"/>
                    </a:cubicBezTo>
                    <a:cubicBezTo>
                      <a:pt x="194" y="13"/>
                      <a:pt x="169" y="1"/>
                      <a:pt x="142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46"/>
              <p:cNvSpPr/>
              <p:nvPr/>
            </p:nvSpPr>
            <p:spPr>
              <a:xfrm>
                <a:off x="812000" y="2798600"/>
                <a:ext cx="49050" cy="59100"/>
              </a:xfrm>
              <a:custGeom>
                <a:avLst/>
                <a:gdLst/>
                <a:ahLst/>
                <a:cxnLst/>
                <a:rect l="l" t="t" r="r" b="b"/>
                <a:pathLst>
                  <a:path w="1962" h="2364" extrusionOk="0">
                    <a:moveTo>
                      <a:pt x="106" y="1"/>
                    </a:moveTo>
                    <a:cubicBezTo>
                      <a:pt x="51" y="1"/>
                      <a:pt x="1" y="48"/>
                      <a:pt x="30" y="122"/>
                    </a:cubicBezTo>
                    <a:cubicBezTo>
                      <a:pt x="401" y="1010"/>
                      <a:pt x="1018" y="1776"/>
                      <a:pt x="1783" y="2344"/>
                    </a:cubicBezTo>
                    <a:cubicBezTo>
                      <a:pt x="1802" y="2358"/>
                      <a:pt x="1821" y="2364"/>
                      <a:pt x="1839" y="2364"/>
                    </a:cubicBezTo>
                    <a:cubicBezTo>
                      <a:pt x="1913" y="2364"/>
                      <a:pt x="1962" y="2255"/>
                      <a:pt x="1882" y="2196"/>
                    </a:cubicBezTo>
                    <a:cubicBezTo>
                      <a:pt x="1141" y="1652"/>
                      <a:pt x="574" y="912"/>
                      <a:pt x="203" y="72"/>
                    </a:cubicBezTo>
                    <a:cubicBezTo>
                      <a:pt x="183" y="22"/>
                      <a:pt x="143" y="1"/>
                      <a:pt x="106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46"/>
              <p:cNvSpPr/>
              <p:nvPr/>
            </p:nvSpPr>
            <p:spPr>
              <a:xfrm>
                <a:off x="647575" y="2835025"/>
                <a:ext cx="9650" cy="72725"/>
              </a:xfrm>
              <a:custGeom>
                <a:avLst/>
                <a:gdLst/>
                <a:ahLst/>
                <a:cxnLst/>
                <a:rect l="l" t="t" r="r" b="b"/>
                <a:pathLst>
                  <a:path w="386" h="2909" extrusionOk="0">
                    <a:moveTo>
                      <a:pt x="109" y="0"/>
                    </a:moveTo>
                    <a:cubicBezTo>
                      <a:pt x="56" y="0"/>
                      <a:pt x="1" y="48"/>
                      <a:pt x="15" y="121"/>
                    </a:cubicBezTo>
                    <a:cubicBezTo>
                      <a:pt x="213" y="1010"/>
                      <a:pt x="213" y="1899"/>
                      <a:pt x="15" y="2788"/>
                    </a:cubicBezTo>
                    <a:cubicBezTo>
                      <a:pt x="1" y="2861"/>
                      <a:pt x="56" y="2909"/>
                      <a:pt x="109" y="2909"/>
                    </a:cubicBezTo>
                    <a:cubicBezTo>
                      <a:pt x="144" y="2909"/>
                      <a:pt x="178" y="2887"/>
                      <a:pt x="188" y="2837"/>
                    </a:cubicBezTo>
                    <a:cubicBezTo>
                      <a:pt x="386" y="1924"/>
                      <a:pt x="386" y="985"/>
                      <a:pt x="188" y="72"/>
                    </a:cubicBezTo>
                    <a:cubicBezTo>
                      <a:pt x="178" y="22"/>
                      <a:pt x="144" y="0"/>
                      <a:pt x="10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46"/>
              <p:cNvSpPr/>
              <p:nvPr/>
            </p:nvSpPr>
            <p:spPr>
              <a:xfrm>
                <a:off x="556600" y="2827000"/>
                <a:ext cx="14600" cy="70175"/>
              </a:xfrm>
              <a:custGeom>
                <a:avLst/>
                <a:gdLst/>
                <a:ahLst/>
                <a:cxnLst/>
                <a:rect l="l" t="t" r="r" b="b"/>
                <a:pathLst>
                  <a:path w="584" h="2807" extrusionOk="0">
                    <a:moveTo>
                      <a:pt x="470" y="0"/>
                    </a:moveTo>
                    <a:cubicBezTo>
                      <a:pt x="431" y="0"/>
                      <a:pt x="391" y="22"/>
                      <a:pt x="371" y="72"/>
                    </a:cubicBezTo>
                    <a:cubicBezTo>
                      <a:pt x="149" y="936"/>
                      <a:pt x="25" y="1825"/>
                      <a:pt x="1" y="2714"/>
                    </a:cubicBezTo>
                    <a:cubicBezTo>
                      <a:pt x="1" y="2775"/>
                      <a:pt x="44" y="2806"/>
                      <a:pt x="87" y="2806"/>
                    </a:cubicBezTo>
                    <a:cubicBezTo>
                      <a:pt x="130" y="2806"/>
                      <a:pt x="173" y="2775"/>
                      <a:pt x="173" y="2714"/>
                    </a:cubicBezTo>
                    <a:cubicBezTo>
                      <a:pt x="198" y="1850"/>
                      <a:pt x="321" y="961"/>
                      <a:pt x="568" y="121"/>
                    </a:cubicBezTo>
                    <a:cubicBezTo>
                      <a:pt x="583" y="48"/>
                      <a:pt x="528" y="0"/>
                      <a:pt x="470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46"/>
              <p:cNvSpPr/>
              <p:nvPr/>
            </p:nvSpPr>
            <p:spPr>
              <a:xfrm>
                <a:off x="470000" y="2808300"/>
                <a:ext cx="49975" cy="67875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2715" extrusionOk="0">
                    <a:moveTo>
                      <a:pt x="1878" y="1"/>
                    </a:moveTo>
                    <a:cubicBezTo>
                      <a:pt x="1841" y="1"/>
                      <a:pt x="1805" y="17"/>
                      <a:pt x="1786" y="55"/>
                    </a:cubicBezTo>
                    <a:cubicBezTo>
                      <a:pt x="1489" y="1042"/>
                      <a:pt x="897" y="1906"/>
                      <a:pt x="82" y="2524"/>
                    </a:cubicBezTo>
                    <a:cubicBezTo>
                      <a:pt x="0" y="2585"/>
                      <a:pt x="54" y="2714"/>
                      <a:pt x="131" y="2714"/>
                    </a:cubicBezTo>
                    <a:cubicBezTo>
                      <a:pt x="147" y="2714"/>
                      <a:pt x="164" y="2709"/>
                      <a:pt x="181" y="2696"/>
                    </a:cubicBezTo>
                    <a:cubicBezTo>
                      <a:pt x="1020" y="2030"/>
                      <a:pt x="1662" y="1141"/>
                      <a:pt x="1983" y="104"/>
                    </a:cubicBezTo>
                    <a:cubicBezTo>
                      <a:pt x="1998" y="43"/>
                      <a:pt x="1938" y="1"/>
                      <a:pt x="187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A6320-6278-4E6E-8892-C7A60F3EC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352" y="1208424"/>
            <a:ext cx="7816048" cy="2541300"/>
          </a:xfrm>
        </p:spPr>
        <p:txBody>
          <a:bodyPr/>
          <a:lstStyle/>
          <a:p>
            <a:pPr marL="152400" indent="0">
              <a:buNone/>
            </a:pPr>
            <a:r>
              <a:rPr lang="es-MX" dirty="0"/>
              <a:t>Haremos una evaluación para saber en que nivel entendió el niño el tema.</a:t>
            </a:r>
          </a:p>
          <a:p>
            <a:r>
              <a:rPr lang="es-MX" dirty="0"/>
              <a:t>A cada niño se le dará una hoja de maquina y colores en caso de que no cuenten con ellos.</a:t>
            </a:r>
          </a:p>
          <a:p>
            <a:r>
              <a:rPr lang="es-MX" dirty="0"/>
              <a:t>Se les pedirá que dibujen y coloreen un animal, ya sea salvaje o domestico que les guste después pasaran al frente y responderán las siguientes preguntas: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103E8-BBCC-496D-9D33-5F494487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25" y="388799"/>
            <a:ext cx="7717500" cy="819625"/>
          </a:xfrm>
        </p:spPr>
        <p:txBody>
          <a:bodyPr/>
          <a:lstStyle/>
          <a:p>
            <a:pPr algn="ctr"/>
            <a:r>
              <a:rPr lang="es-MX" sz="4800" b="0" dirty="0">
                <a:solidFill>
                  <a:srgbClr val="FFC000"/>
                </a:solidFill>
                <a:latin typeface="Showcard Gothic" panose="04020904020102020604" pitchFamily="82" charset="0"/>
              </a:rPr>
              <a:t>CIERRE:</a:t>
            </a:r>
          </a:p>
        </p:txBody>
      </p:sp>
      <p:grpSp>
        <p:nvGrpSpPr>
          <p:cNvPr id="2215" name="Google Shape;2215;p55"/>
          <p:cNvGrpSpPr/>
          <p:nvPr/>
        </p:nvGrpSpPr>
        <p:grpSpPr>
          <a:xfrm>
            <a:off x="4976120" y="3510050"/>
            <a:ext cx="4297351" cy="1711905"/>
            <a:chOff x="4976120" y="3510050"/>
            <a:chExt cx="4297351" cy="1711905"/>
          </a:xfrm>
        </p:grpSpPr>
        <p:sp>
          <p:nvSpPr>
            <p:cNvPr id="2216" name="Google Shape;2216;p55"/>
            <p:cNvSpPr/>
            <p:nvPr/>
          </p:nvSpPr>
          <p:spPr>
            <a:xfrm>
              <a:off x="6006000" y="4769075"/>
              <a:ext cx="2303400" cy="4503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17" name="Google Shape;2217;p55"/>
            <p:cNvGrpSpPr/>
            <p:nvPr/>
          </p:nvGrpSpPr>
          <p:grpSpPr>
            <a:xfrm flipH="1">
              <a:off x="4976120" y="3510050"/>
              <a:ext cx="1564943" cy="1650906"/>
              <a:chOff x="118036" y="3752586"/>
              <a:chExt cx="1343414" cy="1417087"/>
            </a:xfrm>
          </p:grpSpPr>
          <p:sp>
            <p:nvSpPr>
              <p:cNvPr id="2218" name="Google Shape;2218;p55"/>
              <p:cNvSpPr/>
              <p:nvPr/>
            </p:nvSpPr>
            <p:spPr>
              <a:xfrm>
                <a:off x="361996" y="3752586"/>
                <a:ext cx="1099455" cy="1417087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4221" fill="none" extrusionOk="0">
                    <a:moveTo>
                      <a:pt x="14246" y="14196"/>
                    </a:moveTo>
                    <a:cubicBezTo>
                      <a:pt x="14246" y="14196"/>
                      <a:pt x="15283" y="9258"/>
                      <a:pt x="13629" y="7506"/>
                    </a:cubicBezTo>
                    <a:cubicBezTo>
                      <a:pt x="12839" y="6666"/>
                      <a:pt x="12024" y="6888"/>
                      <a:pt x="11407" y="7333"/>
                    </a:cubicBezTo>
                    <a:cubicBezTo>
                      <a:pt x="10987" y="7678"/>
                      <a:pt x="10345" y="7382"/>
                      <a:pt x="10370" y="6839"/>
                    </a:cubicBezTo>
                    <a:cubicBezTo>
                      <a:pt x="10444" y="4889"/>
                      <a:pt x="10345" y="1951"/>
                      <a:pt x="9210" y="1235"/>
                    </a:cubicBezTo>
                    <a:cubicBezTo>
                      <a:pt x="7259" y="0"/>
                      <a:pt x="6000" y="1037"/>
                      <a:pt x="5531" y="6567"/>
                    </a:cubicBezTo>
                    <a:cubicBezTo>
                      <a:pt x="5531" y="6592"/>
                      <a:pt x="5012" y="9110"/>
                      <a:pt x="3655" y="7333"/>
                    </a:cubicBezTo>
                    <a:cubicBezTo>
                      <a:pt x="50" y="2592"/>
                      <a:pt x="1" y="14221"/>
                      <a:pt x="1" y="14221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55"/>
              <p:cNvSpPr/>
              <p:nvPr/>
            </p:nvSpPr>
            <p:spPr>
              <a:xfrm>
                <a:off x="118036" y="4079423"/>
                <a:ext cx="1119512" cy="1080478"/>
              </a:xfrm>
              <a:custGeom>
                <a:avLst/>
                <a:gdLst/>
                <a:ahLst/>
                <a:cxnLst/>
                <a:rect l="l" t="t" r="r" b="b"/>
                <a:pathLst>
                  <a:path w="11235" h="10843" extrusionOk="0">
                    <a:moveTo>
                      <a:pt x="4225" y="1"/>
                    </a:moveTo>
                    <a:cubicBezTo>
                      <a:pt x="4078" y="1"/>
                      <a:pt x="3929" y="41"/>
                      <a:pt x="3778" y="127"/>
                    </a:cubicBezTo>
                    <a:cubicBezTo>
                      <a:pt x="2149" y="1090"/>
                      <a:pt x="3754" y="6127"/>
                      <a:pt x="4519" y="8225"/>
                    </a:cubicBezTo>
                    <a:cubicBezTo>
                      <a:pt x="4622" y="8492"/>
                      <a:pt x="4468" y="8810"/>
                      <a:pt x="4286" y="8810"/>
                    </a:cubicBezTo>
                    <a:cubicBezTo>
                      <a:pt x="4249" y="8810"/>
                      <a:pt x="4211" y="8797"/>
                      <a:pt x="4173" y="8768"/>
                    </a:cubicBezTo>
                    <a:cubicBezTo>
                      <a:pt x="3219" y="8072"/>
                      <a:pt x="2089" y="6912"/>
                      <a:pt x="1324" y="6912"/>
                    </a:cubicBezTo>
                    <a:cubicBezTo>
                      <a:pt x="1139" y="6912"/>
                      <a:pt x="975" y="6980"/>
                      <a:pt x="840" y="7139"/>
                    </a:cubicBezTo>
                    <a:cubicBezTo>
                      <a:pt x="1" y="8102"/>
                      <a:pt x="1063" y="9929"/>
                      <a:pt x="1630" y="10842"/>
                    </a:cubicBezTo>
                    <a:lnTo>
                      <a:pt x="11210" y="10842"/>
                    </a:lnTo>
                    <a:cubicBezTo>
                      <a:pt x="11234" y="8991"/>
                      <a:pt x="11185" y="3510"/>
                      <a:pt x="9605" y="2349"/>
                    </a:cubicBezTo>
                    <a:cubicBezTo>
                      <a:pt x="9505" y="2271"/>
                      <a:pt x="9385" y="2234"/>
                      <a:pt x="9265" y="2234"/>
                    </a:cubicBezTo>
                    <a:cubicBezTo>
                      <a:pt x="9119" y="2234"/>
                      <a:pt x="8973" y="2290"/>
                      <a:pt x="8864" y="2399"/>
                    </a:cubicBezTo>
                    <a:cubicBezTo>
                      <a:pt x="8568" y="2695"/>
                      <a:pt x="8124" y="3287"/>
                      <a:pt x="7852" y="4596"/>
                    </a:cubicBezTo>
                    <a:cubicBezTo>
                      <a:pt x="7788" y="4877"/>
                      <a:pt x="7618" y="5019"/>
                      <a:pt x="7446" y="5019"/>
                    </a:cubicBezTo>
                    <a:cubicBezTo>
                      <a:pt x="7285" y="5019"/>
                      <a:pt x="7121" y="4895"/>
                      <a:pt x="7037" y="4645"/>
                    </a:cubicBezTo>
                    <a:cubicBezTo>
                      <a:pt x="6443" y="2666"/>
                      <a:pt x="5419" y="1"/>
                      <a:pt x="42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20" name="Google Shape;2220;p55"/>
            <p:cNvGrpSpPr/>
            <p:nvPr/>
          </p:nvGrpSpPr>
          <p:grpSpPr>
            <a:xfrm>
              <a:off x="6228858" y="3708903"/>
              <a:ext cx="1721385" cy="1422903"/>
              <a:chOff x="5417575" y="2356375"/>
              <a:chExt cx="563225" cy="465625"/>
            </a:xfrm>
          </p:grpSpPr>
          <p:sp>
            <p:nvSpPr>
              <p:cNvPr id="2221" name="Google Shape;2221;p55"/>
              <p:cNvSpPr/>
              <p:nvPr/>
            </p:nvSpPr>
            <p:spPr>
              <a:xfrm>
                <a:off x="5417575" y="2356375"/>
                <a:ext cx="563225" cy="465625"/>
              </a:xfrm>
              <a:custGeom>
                <a:avLst/>
                <a:gdLst/>
                <a:ahLst/>
                <a:cxnLst/>
                <a:rect l="l" t="t" r="r" b="b"/>
                <a:pathLst>
                  <a:path w="22529" h="18625" extrusionOk="0">
                    <a:moveTo>
                      <a:pt x="7095" y="1"/>
                    </a:moveTo>
                    <a:cubicBezTo>
                      <a:pt x="6809" y="1"/>
                      <a:pt x="6489" y="61"/>
                      <a:pt x="6135" y="207"/>
                    </a:cubicBezTo>
                    <a:cubicBezTo>
                      <a:pt x="4011" y="1072"/>
                      <a:pt x="4900" y="3886"/>
                      <a:pt x="6752" y="3886"/>
                    </a:cubicBezTo>
                    <a:cubicBezTo>
                      <a:pt x="6752" y="3886"/>
                      <a:pt x="4555" y="7491"/>
                      <a:pt x="4777" y="9268"/>
                    </a:cubicBezTo>
                    <a:cubicBezTo>
                      <a:pt x="4777" y="9268"/>
                      <a:pt x="4200" y="8652"/>
                      <a:pt x="3648" y="8652"/>
                    </a:cubicBezTo>
                    <a:cubicBezTo>
                      <a:pt x="3443" y="8652"/>
                      <a:pt x="3241" y="8738"/>
                      <a:pt x="3073" y="8972"/>
                    </a:cubicBezTo>
                    <a:cubicBezTo>
                      <a:pt x="2431" y="9836"/>
                      <a:pt x="1839" y="11540"/>
                      <a:pt x="3937" y="13490"/>
                    </a:cubicBezTo>
                    <a:cubicBezTo>
                      <a:pt x="3937" y="13490"/>
                      <a:pt x="2431" y="14749"/>
                      <a:pt x="1024" y="14897"/>
                    </a:cubicBezTo>
                    <a:cubicBezTo>
                      <a:pt x="121" y="15008"/>
                      <a:pt x="1" y="15465"/>
                      <a:pt x="748" y="15465"/>
                    </a:cubicBezTo>
                    <a:cubicBezTo>
                      <a:pt x="1165" y="15465"/>
                      <a:pt x="1853" y="15322"/>
                      <a:pt x="2826" y="14897"/>
                    </a:cubicBezTo>
                    <a:lnTo>
                      <a:pt x="2826" y="14897"/>
                    </a:lnTo>
                    <a:cubicBezTo>
                      <a:pt x="2826" y="14898"/>
                      <a:pt x="734" y="16949"/>
                      <a:pt x="1307" y="16949"/>
                    </a:cubicBezTo>
                    <a:cubicBezTo>
                      <a:pt x="1369" y="16949"/>
                      <a:pt x="1462" y="16925"/>
                      <a:pt x="1592" y="16872"/>
                    </a:cubicBezTo>
                    <a:cubicBezTo>
                      <a:pt x="2481" y="16477"/>
                      <a:pt x="3295" y="15984"/>
                      <a:pt x="4011" y="15366"/>
                    </a:cubicBezTo>
                    <a:lnTo>
                      <a:pt x="4011" y="15366"/>
                    </a:lnTo>
                    <a:cubicBezTo>
                      <a:pt x="4011" y="15367"/>
                      <a:pt x="2826" y="17581"/>
                      <a:pt x="3521" y="17581"/>
                    </a:cubicBezTo>
                    <a:cubicBezTo>
                      <a:pt x="3556" y="17581"/>
                      <a:pt x="3596" y="17576"/>
                      <a:pt x="3641" y="17564"/>
                    </a:cubicBezTo>
                    <a:cubicBezTo>
                      <a:pt x="4555" y="17342"/>
                      <a:pt x="6283" y="14749"/>
                      <a:pt x="6135" y="14354"/>
                    </a:cubicBezTo>
                    <a:cubicBezTo>
                      <a:pt x="6091" y="14245"/>
                      <a:pt x="6133" y="14207"/>
                      <a:pt x="6214" y="14207"/>
                    </a:cubicBezTo>
                    <a:cubicBezTo>
                      <a:pt x="6408" y="14207"/>
                      <a:pt x="6826" y="14428"/>
                      <a:pt x="6826" y="14428"/>
                    </a:cubicBezTo>
                    <a:cubicBezTo>
                      <a:pt x="6826" y="14428"/>
                      <a:pt x="6826" y="15218"/>
                      <a:pt x="6456" y="15613"/>
                    </a:cubicBezTo>
                    <a:cubicBezTo>
                      <a:pt x="6100" y="15969"/>
                      <a:pt x="4663" y="17706"/>
                      <a:pt x="5120" y="17706"/>
                    </a:cubicBezTo>
                    <a:cubicBezTo>
                      <a:pt x="5170" y="17706"/>
                      <a:pt x="5244" y="17685"/>
                      <a:pt x="5345" y="17638"/>
                    </a:cubicBezTo>
                    <a:cubicBezTo>
                      <a:pt x="5962" y="17366"/>
                      <a:pt x="6480" y="16897"/>
                      <a:pt x="6826" y="16305"/>
                    </a:cubicBezTo>
                    <a:lnTo>
                      <a:pt x="6826" y="16305"/>
                    </a:lnTo>
                    <a:cubicBezTo>
                      <a:pt x="6826" y="16305"/>
                      <a:pt x="6196" y="18501"/>
                      <a:pt x="6651" y="18501"/>
                    </a:cubicBezTo>
                    <a:cubicBezTo>
                      <a:pt x="6697" y="18501"/>
                      <a:pt x="6755" y="18478"/>
                      <a:pt x="6826" y="18428"/>
                    </a:cubicBezTo>
                    <a:cubicBezTo>
                      <a:pt x="7616" y="17885"/>
                      <a:pt x="7690" y="16403"/>
                      <a:pt x="7690" y="16403"/>
                    </a:cubicBezTo>
                    <a:cubicBezTo>
                      <a:pt x="7690" y="16403"/>
                      <a:pt x="8473" y="18218"/>
                      <a:pt x="9149" y="18218"/>
                    </a:cubicBezTo>
                    <a:cubicBezTo>
                      <a:pt x="9242" y="18218"/>
                      <a:pt x="9332" y="18184"/>
                      <a:pt x="9418" y="18107"/>
                    </a:cubicBezTo>
                    <a:cubicBezTo>
                      <a:pt x="10110" y="17490"/>
                      <a:pt x="8184" y="15465"/>
                      <a:pt x="8184" y="15465"/>
                    </a:cubicBezTo>
                    <a:lnTo>
                      <a:pt x="8184" y="14527"/>
                    </a:lnTo>
                    <a:cubicBezTo>
                      <a:pt x="8184" y="14527"/>
                      <a:pt x="10742" y="14883"/>
                      <a:pt x="12596" y="14883"/>
                    </a:cubicBezTo>
                    <a:cubicBezTo>
                      <a:pt x="13324" y="14883"/>
                      <a:pt x="13944" y="14828"/>
                      <a:pt x="14257" y="14675"/>
                    </a:cubicBezTo>
                    <a:lnTo>
                      <a:pt x="14257" y="14675"/>
                    </a:lnTo>
                    <a:cubicBezTo>
                      <a:pt x="14208" y="15589"/>
                      <a:pt x="14035" y="16477"/>
                      <a:pt x="13788" y="17366"/>
                    </a:cubicBezTo>
                    <a:cubicBezTo>
                      <a:pt x="13534" y="18113"/>
                      <a:pt x="13638" y="18625"/>
                      <a:pt x="13843" y="18625"/>
                    </a:cubicBezTo>
                    <a:cubicBezTo>
                      <a:pt x="13956" y="18625"/>
                      <a:pt x="14101" y="18468"/>
                      <a:pt x="14233" y="18107"/>
                    </a:cubicBezTo>
                    <a:cubicBezTo>
                      <a:pt x="14455" y="17539"/>
                      <a:pt x="14726" y="16971"/>
                      <a:pt x="15023" y="16453"/>
                    </a:cubicBezTo>
                    <a:cubicBezTo>
                      <a:pt x="15023" y="16453"/>
                      <a:pt x="15516" y="18517"/>
                      <a:pt x="16033" y="18517"/>
                    </a:cubicBezTo>
                    <a:cubicBezTo>
                      <a:pt x="16058" y="18517"/>
                      <a:pt x="16084" y="18512"/>
                      <a:pt x="16109" y="18502"/>
                    </a:cubicBezTo>
                    <a:cubicBezTo>
                      <a:pt x="16677" y="18255"/>
                      <a:pt x="15887" y="16700"/>
                      <a:pt x="15887" y="16700"/>
                    </a:cubicBezTo>
                    <a:lnTo>
                      <a:pt x="15887" y="16700"/>
                    </a:lnTo>
                    <a:cubicBezTo>
                      <a:pt x="15887" y="16700"/>
                      <a:pt x="17316" y="17571"/>
                      <a:pt x="17817" y="17571"/>
                    </a:cubicBezTo>
                    <a:cubicBezTo>
                      <a:pt x="17912" y="17571"/>
                      <a:pt x="17973" y="17540"/>
                      <a:pt x="17985" y="17465"/>
                    </a:cubicBezTo>
                    <a:cubicBezTo>
                      <a:pt x="18084" y="16996"/>
                      <a:pt x="15961" y="15515"/>
                      <a:pt x="15961" y="15515"/>
                    </a:cubicBezTo>
                    <a:lnTo>
                      <a:pt x="15813" y="14354"/>
                    </a:lnTo>
                    <a:lnTo>
                      <a:pt x="16504" y="13885"/>
                    </a:lnTo>
                    <a:cubicBezTo>
                      <a:pt x="16578" y="14330"/>
                      <a:pt x="16825" y="14725"/>
                      <a:pt x="17220" y="14971"/>
                    </a:cubicBezTo>
                    <a:cubicBezTo>
                      <a:pt x="17737" y="15302"/>
                      <a:pt x="19085" y="17156"/>
                      <a:pt x="19466" y="17156"/>
                    </a:cubicBezTo>
                    <a:cubicBezTo>
                      <a:pt x="19540" y="17156"/>
                      <a:pt x="19577" y="17086"/>
                      <a:pt x="19565" y="16922"/>
                    </a:cubicBezTo>
                    <a:cubicBezTo>
                      <a:pt x="19467" y="15910"/>
                      <a:pt x="18553" y="14972"/>
                      <a:pt x="18553" y="14971"/>
                    </a:cubicBezTo>
                    <a:lnTo>
                      <a:pt x="18553" y="14971"/>
                    </a:lnTo>
                    <a:cubicBezTo>
                      <a:pt x="18554" y="14972"/>
                      <a:pt x="20380" y="16201"/>
                      <a:pt x="21100" y="16201"/>
                    </a:cubicBezTo>
                    <a:cubicBezTo>
                      <a:pt x="21233" y="16201"/>
                      <a:pt x="21329" y="16158"/>
                      <a:pt x="21368" y="16058"/>
                    </a:cubicBezTo>
                    <a:cubicBezTo>
                      <a:pt x="21590" y="15441"/>
                      <a:pt x="19961" y="14823"/>
                      <a:pt x="19960" y="14823"/>
                    </a:cubicBezTo>
                    <a:lnTo>
                      <a:pt x="19960" y="14823"/>
                    </a:lnTo>
                    <a:cubicBezTo>
                      <a:pt x="19961" y="14823"/>
                      <a:pt x="20384" y="14862"/>
                      <a:pt x="20883" y="14862"/>
                    </a:cubicBezTo>
                    <a:cubicBezTo>
                      <a:pt x="21575" y="14862"/>
                      <a:pt x="22411" y="14787"/>
                      <a:pt x="22454" y="14428"/>
                    </a:cubicBezTo>
                    <a:cubicBezTo>
                      <a:pt x="22528" y="13786"/>
                      <a:pt x="19096" y="13885"/>
                      <a:pt x="19047" y="13663"/>
                    </a:cubicBezTo>
                    <a:cubicBezTo>
                      <a:pt x="19047" y="13663"/>
                      <a:pt x="20553" y="9466"/>
                      <a:pt x="19393" y="8503"/>
                    </a:cubicBezTo>
                    <a:cubicBezTo>
                      <a:pt x="19115" y="8269"/>
                      <a:pt x="18889" y="8186"/>
                      <a:pt x="18708" y="8186"/>
                    </a:cubicBezTo>
                    <a:cubicBezTo>
                      <a:pt x="18280" y="8186"/>
                      <a:pt x="18109" y="8651"/>
                      <a:pt x="18109" y="8651"/>
                    </a:cubicBezTo>
                    <a:cubicBezTo>
                      <a:pt x="18109" y="8651"/>
                      <a:pt x="17714" y="4898"/>
                      <a:pt x="16381" y="4010"/>
                    </a:cubicBezTo>
                    <a:cubicBezTo>
                      <a:pt x="16381" y="4010"/>
                      <a:pt x="18874" y="2701"/>
                      <a:pt x="16998" y="652"/>
                    </a:cubicBezTo>
                    <a:cubicBezTo>
                      <a:pt x="16776" y="454"/>
                      <a:pt x="16479" y="306"/>
                      <a:pt x="16183" y="232"/>
                    </a:cubicBezTo>
                    <a:cubicBezTo>
                      <a:pt x="16020" y="192"/>
                      <a:pt x="15855" y="173"/>
                      <a:pt x="15692" y="173"/>
                    </a:cubicBezTo>
                    <a:cubicBezTo>
                      <a:pt x="14941" y="173"/>
                      <a:pt x="14223" y="580"/>
                      <a:pt x="13838" y="1269"/>
                    </a:cubicBezTo>
                    <a:lnTo>
                      <a:pt x="13788" y="1368"/>
                    </a:lnTo>
                    <a:cubicBezTo>
                      <a:pt x="13069" y="1061"/>
                      <a:pt x="12306" y="907"/>
                      <a:pt x="11543" y="907"/>
                    </a:cubicBezTo>
                    <a:cubicBezTo>
                      <a:pt x="10707" y="907"/>
                      <a:pt x="9872" y="1092"/>
                      <a:pt x="9097" y="1467"/>
                    </a:cubicBezTo>
                    <a:cubicBezTo>
                      <a:pt x="9097" y="1467"/>
                      <a:pt x="8501" y="1"/>
                      <a:pt x="70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55"/>
              <p:cNvSpPr/>
              <p:nvPr/>
            </p:nvSpPr>
            <p:spPr>
              <a:xfrm>
                <a:off x="5596850" y="2491925"/>
                <a:ext cx="185200" cy="237225"/>
              </a:xfrm>
              <a:custGeom>
                <a:avLst/>
                <a:gdLst/>
                <a:ahLst/>
                <a:cxnLst/>
                <a:rect l="l" t="t" r="r" b="b"/>
                <a:pathLst>
                  <a:path w="7408" h="9489" extrusionOk="0">
                    <a:moveTo>
                      <a:pt x="4596" y="1"/>
                    </a:moveTo>
                    <a:cubicBezTo>
                      <a:pt x="3759" y="1"/>
                      <a:pt x="2826" y="238"/>
                      <a:pt x="2000" y="661"/>
                    </a:cubicBezTo>
                    <a:cubicBezTo>
                      <a:pt x="1" y="1674"/>
                      <a:pt x="1013" y="9105"/>
                      <a:pt x="1013" y="9105"/>
                    </a:cubicBezTo>
                    <a:cubicBezTo>
                      <a:pt x="2969" y="9398"/>
                      <a:pt x="4317" y="9488"/>
                      <a:pt x="5236" y="9488"/>
                    </a:cubicBezTo>
                    <a:cubicBezTo>
                      <a:pt x="6719" y="9488"/>
                      <a:pt x="7086" y="9253"/>
                      <a:pt x="7086" y="9253"/>
                    </a:cubicBezTo>
                    <a:cubicBezTo>
                      <a:pt x="7086" y="9253"/>
                      <a:pt x="7407" y="3353"/>
                      <a:pt x="6988" y="1526"/>
                    </a:cubicBezTo>
                    <a:cubicBezTo>
                      <a:pt x="6743" y="462"/>
                      <a:pt x="5763" y="1"/>
                      <a:pt x="459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55"/>
              <p:cNvSpPr/>
              <p:nvPr/>
            </p:nvSpPr>
            <p:spPr>
              <a:xfrm>
                <a:off x="5783250" y="2433775"/>
                <a:ext cx="26575" cy="22700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908" extrusionOk="0">
                    <a:moveTo>
                      <a:pt x="618" y="0"/>
                    </a:moveTo>
                    <a:cubicBezTo>
                      <a:pt x="198" y="0"/>
                      <a:pt x="1" y="494"/>
                      <a:pt x="297" y="765"/>
                    </a:cubicBezTo>
                    <a:cubicBezTo>
                      <a:pt x="386" y="863"/>
                      <a:pt x="500" y="907"/>
                      <a:pt x="613" y="907"/>
                    </a:cubicBezTo>
                    <a:cubicBezTo>
                      <a:pt x="841" y="907"/>
                      <a:pt x="1062" y="726"/>
                      <a:pt x="1062" y="444"/>
                    </a:cubicBezTo>
                    <a:cubicBezTo>
                      <a:pt x="1062" y="198"/>
                      <a:pt x="865" y="0"/>
                      <a:pt x="6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55"/>
              <p:cNvSpPr/>
              <p:nvPr/>
            </p:nvSpPr>
            <p:spPr>
              <a:xfrm>
                <a:off x="5596850" y="2435575"/>
                <a:ext cx="26575" cy="22775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911" extrusionOk="0">
                    <a:moveTo>
                      <a:pt x="634" y="0"/>
                    </a:moveTo>
                    <a:cubicBezTo>
                      <a:pt x="621" y="0"/>
                      <a:pt x="607" y="1"/>
                      <a:pt x="593" y="2"/>
                    </a:cubicBezTo>
                    <a:cubicBezTo>
                      <a:pt x="198" y="2"/>
                      <a:pt x="1" y="471"/>
                      <a:pt x="272" y="767"/>
                    </a:cubicBezTo>
                    <a:cubicBezTo>
                      <a:pt x="371" y="866"/>
                      <a:pt x="492" y="910"/>
                      <a:pt x="609" y="910"/>
                    </a:cubicBezTo>
                    <a:cubicBezTo>
                      <a:pt x="843" y="910"/>
                      <a:pt x="1062" y="735"/>
                      <a:pt x="1062" y="471"/>
                    </a:cubicBezTo>
                    <a:cubicBezTo>
                      <a:pt x="1062" y="214"/>
                      <a:pt x="884" y="0"/>
                      <a:pt x="63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55"/>
              <p:cNvSpPr/>
              <p:nvPr/>
            </p:nvSpPr>
            <p:spPr>
              <a:xfrm>
                <a:off x="5573400" y="2385000"/>
                <a:ext cx="33975" cy="32275"/>
              </a:xfrm>
              <a:custGeom>
                <a:avLst/>
                <a:gdLst/>
                <a:ahLst/>
                <a:cxnLst/>
                <a:rect l="l" t="t" r="r" b="b"/>
                <a:pathLst>
                  <a:path w="1359" h="1291" extrusionOk="0">
                    <a:moveTo>
                      <a:pt x="124" y="1"/>
                    </a:moveTo>
                    <a:cubicBezTo>
                      <a:pt x="74" y="1"/>
                      <a:pt x="50" y="25"/>
                      <a:pt x="50" y="50"/>
                    </a:cubicBezTo>
                    <a:cubicBezTo>
                      <a:pt x="0" y="297"/>
                      <a:pt x="25" y="519"/>
                      <a:pt x="50" y="766"/>
                    </a:cubicBezTo>
                    <a:cubicBezTo>
                      <a:pt x="99" y="889"/>
                      <a:pt x="148" y="1013"/>
                      <a:pt x="223" y="1112"/>
                    </a:cubicBezTo>
                    <a:cubicBezTo>
                      <a:pt x="321" y="1235"/>
                      <a:pt x="445" y="1284"/>
                      <a:pt x="593" y="1284"/>
                    </a:cubicBezTo>
                    <a:cubicBezTo>
                      <a:pt x="618" y="1289"/>
                      <a:pt x="643" y="1291"/>
                      <a:pt x="667" y="1291"/>
                    </a:cubicBezTo>
                    <a:cubicBezTo>
                      <a:pt x="783" y="1291"/>
                      <a:pt x="881" y="1243"/>
                      <a:pt x="963" y="1161"/>
                    </a:cubicBezTo>
                    <a:cubicBezTo>
                      <a:pt x="1062" y="1062"/>
                      <a:pt x="1136" y="964"/>
                      <a:pt x="1185" y="840"/>
                    </a:cubicBezTo>
                    <a:cubicBezTo>
                      <a:pt x="1284" y="643"/>
                      <a:pt x="1334" y="396"/>
                      <a:pt x="1358" y="173"/>
                    </a:cubicBezTo>
                    <a:cubicBezTo>
                      <a:pt x="1334" y="149"/>
                      <a:pt x="1334" y="124"/>
                      <a:pt x="1309" y="124"/>
                    </a:cubicBezTo>
                    <a:cubicBezTo>
                      <a:pt x="1294" y="117"/>
                      <a:pt x="1282" y="114"/>
                      <a:pt x="1272" y="114"/>
                    </a:cubicBezTo>
                    <a:cubicBezTo>
                      <a:pt x="1247" y="114"/>
                      <a:pt x="1235" y="131"/>
                      <a:pt x="1235" y="149"/>
                    </a:cubicBezTo>
                    <a:cubicBezTo>
                      <a:pt x="1185" y="371"/>
                      <a:pt x="1111" y="568"/>
                      <a:pt x="1013" y="766"/>
                    </a:cubicBezTo>
                    <a:cubicBezTo>
                      <a:pt x="914" y="964"/>
                      <a:pt x="790" y="1087"/>
                      <a:pt x="593" y="1087"/>
                    </a:cubicBezTo>
                    <a:cubicBezTo>
                      <a:pt x="420" y="1087"/>
                      <a:pt x="321" y="914"/>
                      <a:pt x="247" y="717"/>
                    </a:cubicBezTo>
                    <a:cubicBezTo>
                      <a:pt x="198" y="494"/>
                      <a:pt x="173" y="272"/>
                      <a:pt x="173" y="75"/>
                    </a:cubicBezTo>
                    <a:cubicBezTo>
                      <a:pt x="173" y="25"/>
                      <a:pt x="148" y="1"/>
                      <a:pt x="124" y="1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55"/>
              <p:cNvSpPr/>
              <p:nvPr/>
            </p:nvSpPr>
            <p:spPr>
              <a:xfrm>
                <a:off x="5794675" y="2381925"/>
                <a:ext cx="33650" cy="32125"/>
              </a:xfrm>
              <a:custGeom>
                <a:avLst/>
                <a:gdLst/>
                <a:ahLst/>
                <a:cxnLst/>
                <a:rect l="l" t="t" r="r" b="b"/>
                <a:pathLst>
                  <a:path w="1346" h="1285" extrusionOk="0">
                    <a:moveTo>
                      <a:pt x="1222" y="0"/>
                    </a:moveTo>
                    <a:cubicBezTo>
                      <a:pt x="1198" y="0"/>
                      <a:pt x="1173" y="25"/>
                      <a:pt x="1173" y="50"/>
                    </a:cubicBezTo>
                    <a:cubicBezTo>
                      <a:pt x="1173" y="272"/>
                      <a:pt x="1148" y="494"/>
                      <a:pt x="1099" y="691"/>
                    </a:cubicBezTo>
                    <a:cubicBezTo>
                      <a:pt x="1025" y="914"/>
                      <a:pt x="926" y="1037"/>
                      <a:pt x="753" y="1087"/>
                    </a:cubicBezTo>
                    <a:cubicBezTo>
                      <a:pt x="739" y="1088"/>
                      <a:pt x="725" y="1089"/>
                      <a:pt x="711" y="1089"/>
                    </a:cubicBezTo>
                    <a:cubicBezTo>
                      <a:pt x="538" y="1089"/>
                      <a:pt x="423" y="949"/>
                      <a:pt x="309" y="766"/>
                    </a:cubicBezTo>
                    <a:cubicBezTo>
                      <a:pt x="235" y="568"/>
                      <a:pt x="161" y="371"/>
                      <a:pt x="111" y="148"/>
                    </a:cubicBezTo>
                    <a:cubicBezTo>
                      <a:pt x="111" y="111"/>
                      <a:pt x="81" y="93"/>
                      <a:pt x="53" y="93"/>
                    </a:cubicBezTo>
                    <a:cubicBezTo>
                      <a:pt x="25" y="93"/>
                      <a:pt x="0" y="111"/>
                      <a:pt x="13" y="148"/>
                    </a:cubicBezTo>
                    <a:cubicBezTo>
                      <a:pt x="13" y="395"/>
                      <a:pt x="62" y="617"/>
                      <a:pt x="161" y="840"/>
                    </a:cubicBezTo>
                    <a:cubicBezTo>
                      <a:pt x="210" y="963"/>
                      <a:pt x="284" y="1062"/>
                      <a:pt x="383" y="1161"/>
                    </a:cubicBezTo>
                    <a:cubicBezTo>
                      <a:pt x="482" y="1235"/>
                      <a:pt x="605" y="1284"/>
                      <a:pt x="753" y="1284"/>
                    </a:cubicBezTo>
                    <a:cubicBezTo>
                      <a:pt x="901" y="1284"/>
                      <a:pt x="1025" y="1210"/>
                      <a:pt x="1124" y="1111"/>
                    </a:cubicBezTo>
                    <a:cubicBezTo>
                      <a:pt x="1198" y="1012"/>
                      <a:pt x="1247" y="889"/>
                      <a:pt x="1272" y="766"/>
                    </a:cubicBezTo>
                    <a:cubicBezTo>
                      <a:pt x="1321" y="519"/>
                      <a:pt x="1346" y="296"/>
                      <a:pt x="1297" y="50"/>
                    </a:cubicBezTo>
                    <a:cubicBezTo>
                      <a:pt x="1297" y="25"/>
                      <a:pt x="1272" y="0"/>
                      <a:pt x="1222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7" name="Google Shape;2227;p55"/>
              <p:cNvSpPr/>
              <p:nvPr/>
            </p:nvSpPr>
            <p:spPr>
              <a:xfrm>
                <a:off x="5611675" y="2449800"/>
                <a:ext cx="18395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7358" h="2421" fill="none" extrusionOk="0">
                    <a:moveTo>
                      <a:pt x="0" y="75"/>
                    </a:moveTo>
                    <a:cubicBezTo>
                      <a:pt x="0" y="75"/>
                      <a:pt x="2963" y="2420"/>
                      <a:pt x="7357" y="1"/>
                    </a:cubicBez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8" name="Google Shape;2228;p55"/>
              <p:cNvSpPr/>
              <p:nvPr/>
            </p:nvSpPr>
            <p:spPr>
              <a:xfrm>
                <a:off x="5660425" y="2391800"/>
                <a:ext cx="68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72" extrusionOk="0">
                    <a:moveTo>
                      <a:pt x="149" y="0"/>
                    </a:moveTo>
                    <a:cubicBezTo>
                      <a:pt x="1" y="25"/>
                      <a:pt x="1" y="247"/>
                      <a:pt x="149" y="272"/>
                    </a:cubicBezTo>
                    <a:cubicBezTo>
                      <a:pt x="272" y="247"/>
                      <a:pt x="272" y="25"/>
                      <a:pt x="149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55"/>
              <p:cNvSpPr/>
              <p:nvPr/>
            </p:nvSpPr>
            <p:spPr>
              <a:xfrm>
                <a:off x="5679550" y="2400425"/>
                <a:ext cx="7450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48" extrusionOk="0">
                    <a:moveTo>
                      <a:pt x="149" y="1"/>
                    </a:moveTo>
                    <a:cubicBezTo>
                      <a:pt x="1" y="26"/>
                      <a:pt x="1" y="223"/>
                      <a:pt x="149" y="248"/>
                    </a:cubicBezTo>
                    <a:cubicBezTo>
                      <a:pt x="297" y="223"/>
                      <a:pt x="297" y="26"/>
                      <a:pt x="149" y="1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55"/>
              <p:cNvSpPr/>
              <p:nvPr/>
            </p:nvSpPr>
            <p:spPr>
              <a:xfrm>
                <a:off x="5698700" y="2406000"/>
                <a:ext cx="74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2" extrusionOk="0">
                    <a:moveTo>
                      <a:pt x="148" y="0"/>
                    </a:moveTo>
                    <a:cubicBezTo>
                      <a:pt x="0" y="25"/>
                      <a:pt x="0" y="247"/>
                      <a:pt x="148" y="272"/>
                    </a:cubicBezTo>
                    <a:cubicBezTo>
                      <a:pt x="296" y="247"/>
                      <a:pt x="296" y="25"/>
                      <a:pt x="148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55"/>
              <p:cNvSpPr/>
              <p:nvPr/>
            </p:nvSpPr>
            <p:spPr>
              <a:xfrm>
                <a:off x="5716600" y="2397700"/>
                <a:ext cx="7425" cy="645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58" extrusionOk="0">
                    <a:moveTo>
                      <a:pt x="180" y="0"/>
                    </a:moveTo>
                    <a:cubicBezTo>
                      <a:pt x="176" y="0"/>
                      <a:pt x="173" y="3"/>
                      <a:pt x="173" y="11"/>
                    </a:cubicBezTo>
                    <a:lnTo>
                      <a:pt x="74" y="11"/>
                    </a:lnTo>
                    <a:cubicBezTo>
                      <a:pt x="50" y="11"/>
                      <a:pt x="50" y="36"/>
                      <a:pt x="25" y="36"/>
                    </a:cubicBezTo>
                    <a:cubicBezTo>
                      <a:pt x="25" y="60"/>
                      <a:pt x="0" y="60"/>
                      <a:pt x="0" y="85"/>
                    </a:cubicBezTo>
                    <a:cubicBezTo>
                      <a:pt x="0" y="110"/>
                      <a:pt x="0" y="110"/>
                      <a:pt x="0" y="135"/>
                    </a:cubicBezTo>
                    <a:lnTo>
                      <a:pt x="0" y="159"/>
                    </a:lnTo>
                    <a:cubicBezTo>
                      <a:pt x="0" y="184"/>
                      <a:pt x="25" y="209"/>
                      <a:pt x="50" y="233"/>
                    </a:cubicBezTo>
                    <a:lnTo>
                      <a:pt x="74" y="258"/>
                    </a:lnTo>
                    <a:lnTo>
                      <a:pt x="222" y="258"/>
                    </a:lnTo>
                    <a:cubicBezTo>
                      <a:pt x="222" y="233"/>
                      <a:pt x="247" y="233"/>
                      <a:pt x="247" y="209"/>
                    </a:cubicBezTo>
                    <a:cubicBezTo>
                      <a:pt x="272" y="209"/>
                      <a:pt x="272" y="184"/>
                      <a:pt x="296" y="184"/>
                    </a:cubicBezTo>
                    <a:cubicBezTo>
                      <a:pt x="296" y="159"/>
                      <a:pt x="296" y="135"/>
                      <a:pt x="296" y="135"/>
                    </a:cubicBezTo>
                    <a:lnTo>
                      <a:pt x="296" y="85"/>
                    </a:lnTo>
                    <a:cubicBezTo>
                      <a:pt x="272" y="60"/>
                      <a:pt x="272" y="60"/>
                      <a:pt x="247" y="36"/>
                    </a:cubicBezTo>
                    <a:lnTo>
                      <a:pt x="222" y="11"/>
                    </a:lnTo>
                    <a:cubicBezTo>
                      <a:pt x="206" y="11"/>
                      <a:pt x="189" y="0"/>
                      <a:pt x="180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55"/>
              <p:cNvSpPr/>
              <p:nvPr/>
            </p:nvSpPr>
            <p:spPr>
              <a:xfrm>
                <a:off x="5740050" y="2394250"/>
                <a:ext cx="6800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48" extrusionOk="0">
                    <a:moveTo>
                      <a:pt x="74" y="1"/>
                    </a:moveTo>
                    <a:cubicBezTo>
                      <a:pt x="25" y="1"/>
                      <a:pt x="0" y="26"/>
                      <a:pt x="0" y="75"/>
                    </a:cubicBezTo>
                    <a:cubicBezTo>
                      <a:pt x="0" y="75"/>
                      <a:pt x="0" y="100"/>
                      <a:pt x="0" y="124"/>
                    </a:cubicBezTo>
                    <a:lnTo>
                      <a:pt x="0" y="149"/>
                    </a:lnTo>
                    <a:cubicBezTo>
                      <a:pt x="0" y="174"/>
                      <a:pt x="25" y="198"/>
                      <a:pt x="25" y="198"/>
                    </a:cubicBezTo>
                    <a:lnTo>
                      <a:pt x="50" y="223"/>
                    </a:lnTo>
                    <a:cubicBezTo>
                      <a:pt x="74" y="223"/>
                      <a:pt x="99" y="248"/>
                      <a:pt x="124" y="248"/>
                    </a:cubicBezTo>
                    <a:lnTo>
                      <a:pt x="223" y="248"/>
                    </a:lnTo>
                    <a:cubicBezTo>
                      <a:pt x="223" y="248"/>
                      <a:pt x="247" y="223"/>
                      <a:pt x="247" y="223"/>
                    </a:cubicBezTo>
                    <a:cubicBezTo>
                      <a:pt x="272" y="198"/>
                      <a:pt x="272" y="198"/>
                      <a:pt x="272" y="174"/>
                    </a:cubicBezTo>
                    <a:cubicBezTo>
                      <a:pt x="272" y="149"/>
                      <a:pt x="272" y="149"/>
                      <a:pt x="272" y="124"/>
                    </a:cubicBezTo>
                    <a:lnTo>
                      <a:pt x="272" y="100"/>
                    </a:lnTo>
                    <a:cubicBezTo>
                      <a:pt x="272" y="75"/>
                      <a:pt x="272" y="50"/>
                      <a:pt x="247" y="50"/>
                    </a:cubicBezTo>
                    <a:lnTo>
                      <a:pt x="223" y="26"/>
                    </a:lnTo>
                    <a:cubicBezTo>
                      <a:pt x="198" y="1"/>
                      <a:pt x="173" y="1"/>
                      <a:pt x="149" y="1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55"/>
              <p:cNvSpPr/>
              <p:nvPr/>
            </p:nvSpPr>
            <p:spPr>
              <a:xfrm>
                <a:off x="5697450" y="2383775"/>
                <a:ext cx="745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2" extrusionOk="0">
                    <a:moveTo>
                      <a:pt x="149" y="0"/>
                    </a:moveTo>
                    <a:cubicBezTo>
                      <a:pt x="1" y="25"/>
                      <a:pt x="1" y="247"/>
                      <a:pt x="149" y="272"/>
                    </a:cubicBezTo>
                    <a:cubicBezTo>
                      <a:pt x="297" y="247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55"/>
              <p:cNvSpPr/>
              <p:nvPr/>
            </p:nvSpPr>
            <p:spPr>
              <a:xfrm>
                <a:off x="5674625" y="2380675"/>
                <a:ext cx="6800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73" extrusionOk="0">
                    <a:moveTo>
                      <a:pt x="148" y="1"/>
                    </a:moveTo>
                    <a:cubicBezTo>
                      <a:pt x="0" y="26"/>
                      <a:pt x="0" y="248"/>
                      <a:pt x="148" y="272"/>
                    </a:cubicBezTo>
                    <a:cubicBezTo>
                      <a:pt x="272" y="248"/>
                      <a:pt x="272" y="26"/>
                      <a:pt x="148" y="1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5" name="Google Shape;2235;p55"/>
              <p:cNvSpPr/>
              <p:nvPr/>
            </p:nvSpPr>
            <p:spPr>
              <a:xfrm>
                <a:off x="5728325" y="238007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8" y="0"/>
                    </a:moveTo>
                    <a:cubicBezTo>
                      <a:pt x="0" y="25"/>
                      <a:pt x="0" y="222"/>
                      <a:pt x="148" y="247"/>
                    </a:cubicBezTo>
                    <a:cubicBezTo>
                      <a:pt x="297" y="222"/>
                      <a:pt x="297" y="25"/>
                      <a:pt x="148" y="0"/>
                    </a:cubicBezTo>
                    <a:close/>
                  </a:path>
                </a:pathLst>
              </a:custGeom>
              <a:solidFill>
                <a:srgbClr val="22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55"/>
              <p:cNvSpPr/>
              <p:nvPr/>
            </p:nvSpPr>
            <p:spPr>
              <a:xfrm>
                <a:off x="5690675" y="2520800"/>
                <a:ext cx="74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2" extrusionOk="0">
                    <a:moveTo>
                      <a:pt x="148" y="0"/>
                    </a:moveTo>
                    <a:cubicBezTo>
                      <a:pt x="0" y="25"/>
                      <a:pt x="0" y="247"/>
                      <a:pt x="148" y="272"/>
                    </a:cubicBezTo>
                    <a:cubicBezTo>
                      <a:pt x="297" y="247"/>
                      <a:pt x="297" y="25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55"/>
              <p:cNvSpPr/>
              <p:nvPr/>
            </p:nvSpPr>
            <p:spPr>
              <a:xfrm>
                <a:off x="5673375" y="2525125"/>
                <a:ext cx="6825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47" extrusionOk="0">
                    <a:moveTo>
                      <a:pt x="75" y="0"/>
                    </a:moveTo>
                    <a:cubicBezTo>
                      <a:pt x="50" y="0"/>
                      <a:pt x="50" y="0"/>
                      <a:pt x="26" y="25"/>
                    </a:cubicBezTo>
                    <a:cubicBezTo>
                      <a:pt x="26" y="25"/>
                      <a:pt x="1" y="49"/>
                      <a:pt x="1" y="74"/>
                    </a:cubicBezTo>
                    <a:cubicBezTo>
                      <a:pt x="1" y="74"/>
                      <a:pt x="1" y="99"/>
                      <a:pt x="1" y="123"/>
                    </a:cubicBezTo>
                    <a:lnTo>
                      <a:pt x="1" y="148"/>
                    </a:lnTo>
                    <a:cubicBezTo>
                      <a:pt x="1" y="173"/>
                      <a:pt x="26" y="198"/>
                      <a:pt x="50" y="198"/>
                    </a:cubicBezTo>
                    <a:lnTo>
                      <a:pt x="75" y="222"/>
                    </a:lnTo>
                    <a:cubicBezTo>
                      <a:pt x="75" y="222"/>
                      <a:pt x="100" y="247"/>
                      <a:pt x="124" y="247"/>
                    </a:cubicBezTo>
                    <a:lnTo>
                      <a:pt x="223" y="247"/>
                    </a:lnTo>
                    <a:cubicBezTo>
                      <a:pt x="223" y="222"/>
                      <a:pt x="248" y="222"/>
                      <a:pt x="248" y="222"/>
                    </a:cubicBezTo>
                    <a:cubicBezTo>
                      <a:pt x="273" y="198"/>
                      <a:pt x="273" y="198"/>
                      <a:pt x="273" y="173"/>
                    </a:cubicBezTo>
                    <a:cubicBezTo>
                      <a:pt x="273" y="148"/>
                      <a:pt x="273" y="148"/>
                      <a:pt x="273" y="123"/>
                    </a:cubicBezTo>
                    <a:lnTo>
                      <a:pt x="273" y="99"/>
                    </a:lnTo>
                    <a:cubicBezTo>
                      <a:pt x="273" y="74"/>
                      <a:pt x="273" y="49"/>
                      <a:pt x="248" y="25"/>
                    </a:cubicBezTo>
                    <a:lnTo>
                      <a:pt x="223" y="25"/>
                    </a:lnTo>
                    <a:cubicBezTo>
                      <a:pt x="198" y="0"/>
                      <a:pt x="174" y="0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55"/>
              <p:cNvSpPr/>
              <p:nvPr/>
            </p:nvSpPr>
            <p:spPr>
              <a:xfrm>
                <a:off x="5648700" y="2536850"/>
                <a:ext cx="74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2" extrusionOk="0">
                    <a:moveTo>
                      <a:pt x="149" y="0"/>
                    </a:moveTo>
                    <a:cubicBezTo>
                      <a:pt x="0" y="25"/>
                      <a:pt x="0" y="247"/>
                      <a:pt x="149" y="272"/>
                    </a:cubicBezTo>
                    <a:cubicBezTo>
                      <a:pt x="297" y="247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55"/>
              <p:cNvSpPr/>
              <p:nvPr/>
            </p:nvSpPr>
            <p:spPr>
              <a:xfrm>
                <a:off x="5630800" y="2557200"/>
                <a:ext cx="742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3" extrusionOk="0">
                    <a:moveTo>
                      <a:pt x="149" y="1"/>
                    </a:moveTo>
                    <a:cubicBezTo>
                      <a:pt x="0" y="26"/>
                      <a:pt x="0" y="248"/>
                      <a:pt x="149" y="272"/>
                    </a:cubicBezTo>
                    <a:cubicBezTo>
                      <a:pt x="297" y="248"/>
                      <a:pt x="297" y="26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55"/>
              <p:cNvSpPr/>
              <p:nvPr/>
            </p:nvSpPr>
            <p:spPr>
              <a:xfrm>
                <a:off x="5623400" y="257572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8" y="1"/>
                    </a:moveTo>
                    <a:cubicBezTo>
                      <a:pt x="0" y="25"/>
                      <a:pt x="0" y="223"/>
                      <a:pt x="148" y="247"/>
                    </a:cubicBezTo>
                    <a:cubicBezTo>
                      <a:pt x="296" y="223"/>
                      <a:pt x="296" y="25"/>
                      <a:pt x="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1" name="Google Shape;2241;p55"/>
              <p:cNvSpPr/>
              <p:nvPr/>
            </p:nvSpPr>
            <p:spPr>
              <a:xfrm>
                <a:off x="5712900" y="2525125"/>
                <a:ext cx="7425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7" extrusionOk="0">
                    <a:moveTo>
                      <a:pt x="148" y="0"/>
                    </a:moveTo>
                    <a:cubicBezTo>
                      <a:pt x="0" y="25"/>
                      <a:pt x="0" y="222"/>
                      <a:pt x="148" y="247"/>
                    </a:cubicBezTo>
                    <a:cubicBezTo>
                      <a:pt x="296" y="222"/>
                      <a:pt x="296" y="25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2" name="Google Shape;2242;p55"/>
              <p:cNvSpPr/>
              <p:nvPr/>
            </p:nvSpPr>
            <p:spPr>
              <a:xfrm>
                <a:off x="5731400" y="2536225"/>
                <a:ext cx="68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48" extrusionOk="0">
                    <a:moveTo>
                      <a:pt x="149" y="0"/>
                    </a:moveTo>
                    <a:cubicBezTo>
                      <a:pt x="1" y="25"/>
                      <a:pt x="1" y="223"/>
                      <a:pt x="149" y="247"/>
                    </a:cubicBezTo>
                    <a:cubicBezTo>
                      <a:pt x="272" y="223"/>
                      <a:pt x="272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55"/>
              <p:cNvSpPr/>
              <p:nvPr/>
            </p:nvSpPr>
            <p:spPr>
              <a:xfrm>
                <a:off x="5738825" y="2562300"/>
                <a:ext cx="7425" cy="665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66" extrusionOk="0">
                    <a:moveTo>
                      <a:pt x="99" y="1"/>
                    </a:moveTo>
                    <a:cubicBezTo>
                      <a:pt x="93" y="1"/>
                      <a:pt x="86" y="7"/>
                      <a:pt x="74" y="19"/>
                    </a:cubicBezTo>
                    <a:cubicBezTo>
                      <a:pt x="49" y="19"/>
                      <a:pt x="49" y="19"/>
                      <a:pt x="25" y="44"/>
                    </a:cubicBezTo>
                    <a:cubicBezTo>
                      <a:pt x="25" y="44"/>
                      <a:pt x="0" y="68"/>
                      <a:pt x="0" y="68"/>
                    </a:cubicBezTo>
                    <a:cubicBezTo>
                      <a:pt x="0" y="93"/>
                      <a:pt x="0" y="118"/>
                      <a:pt x="0" y="118"/>
                    </a:cubicBezTo>
                    <a:lnTo>
                      <a:pt x="0" y="167"/>
                    </a:lnTo>
                    <a:cubicBezTo>
                      <a:pt x="25" y="192"/>
                      <a:pt x="25" y="217"/>
                      <a:pt x="49" y="217"/>
                    </a:cubicBezTo>
                    <a:lnTo>
                      <a:pt x="74" y="241"/>
                    </a:lnTo>
                    <a:cubicBezTo>
                      <a:pt x="74" y="266"/>
                      <a:pt x="99" y="266"/>
                      <a:pt x="123" y="266"/>
                    </a:cubicBezTo>
                    <a:lnTo>
                      <a:pt x="222" y="266"/>
                    </a:lnTo>
                    <a:cubicBezTo>
                      <a:pt x="247" y="266"/>
                      <a:pt x="247" y="241"/>
                      <a:pt x="272" y="241"/>
                    </a:cubicBezTo>
                    <a:cubicBezTo>
                      <a:pt x="272" y="217"/>
                      <a:pt x="272" y="217"/>
                      <a:pt x="296" y="192"/>
                    </a:cubicBezTo>
                    <a:cubicBezTo>
                      <a:pt x="296" y="167"/>
                      <a:pt x="296" y="167"/>
                      <a:pt x="296" y="142"/>
                    </a:cubicBezTo>
                    <a:lnTo>
                      <a:pt x="296" y="118"/>
                    </a:lnTo>
                    <a:cubicBezTo>
                      <a:pt x="272" y="93"/>
                      <a:pt x="272" y="68"/>
                      <a:pt x="247" y="68"/>
                    </a:cubicBezTo>
                    <a:lnTo>
                      <a:pt x="222" y="44"/>
                    </a:lnTo>
                    <a:cubicBezTo>
                      <a:pt x="210" y="31"/>
                      <a:pt x="198" y="25"/>
                      <a:pt x="188" y="25"/>
                    </a:cubicBezTo>
                    <a:cubicBezTo>
                      <a:pt x="179" y="25"/>
                      <a:pt x="173" y="31"/>
                      <a:pt x="173" y="44"/>
                    </a:cubicBezTo>
                    <a:lnTo>
                      <a:pt x="173" y="19"/>
                    </a:lnTo>
                    <a:lnTo>
                      <a:pt x="123" y="19"/>
                    </a:lnTo>
                    <a:cubicBezTo>
                      <a:pt x="111" y="7"/>
                      <a:pt x="105" y="1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55"/>
              <p:cNvSpPr/>
              <p:nvPr/>
            </p:nvSpPr>
            <p:spPr>
              <a:xfrm>
                <a:off x="5747450" y="2583125"/>
                <a:ext cx="742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3" extrusionOk="0">
                    <a:moveTo>
                      <a:pt x="149" y="1"/>
                    </a:moveTo>
                    <a:cubicBezTo>
                      <a:pt x="1" y="25"/>
                      <a:pt x="1" y="248"/>
                      <a:pt x="149" y="272"/>
                    </a:cubicBezTo>
                    <a:cubicBezTo>
                      <a:pt x="297" y="248"/>
                      <a:pt x="297" y="25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55"/>
              <p:cNvSpPr/>
              <p:nvPr/>
            </p:nvSpPr>
            <p:spPr>
              <a:xfrm>
                <a:off x="5640050" y="2702250"/>
                <a:ext cx="7450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3" extrusionOk="0">
                    <a:moveTo>
                      <a:pt x="149" y="1"/>
                    </a:moveTo>
                    <a:cubicBezTo>
                      <a:pt x="1" y="25"/>
                      <a:pt x="1" y="248"/>
                      <a:pt x="149" y="272"/>
                    </a:cubicBezTo>
                    <a:cubicBezTo>
                      <a:pt x="297" y="248"/>
                      <a:pt x="297" y="25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55"/>
              <p:cNvSpPr/>
              <p:nvPr/>
            </p:nvSpPr>
            <p:spPr>
              <a:xfrm>
                <a:off x="5683250" y="2693625"/>
                <a:ext cx="7450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47" extrusionOk="0">
                    <a:moveTo>
                      <a:pt x="149" y="0"/>
                    </a:moveTo>
                    <a:cubicBezTo>
                      <a:pt x="1" y="25"/>
                      <a:pt x="1" y="222"/>
                      <a:pt x="149" y="247"/>
                    </a:cubicBezTo>
                    <a:cubicBezTo>
                      <a:pt x="297" y="222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55"/>
              <p:cNvSpPr/>
              <p:nvPr/>
            </p:nvSpPr>
            <p:spPr>
              <a:xfrm>
                <a:off x="5654875" y="2672000"/>
                <a:ext cx="742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3" extrusionOk="0">
                    <a:moveTo>
                      <a:pt x="148" y="1"/>
                    </a:moveTo>
                    <a:cubicBezTo>
                      <a:pt x="0" y="26"/>
                      <a:pt x="0" y="248"/>
                      <a:pt x="148" y="273"/>
                    </a:cubicBezTo>
                    <a:cubicBezTo>
                      <a:pt x="297" y="248"/>
                      <a:pt x="297" y="26"/>
                      <a:pt x="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55"/>
              <p:cNvSpPr/>
              <p:nvPr/>
            </p:nvSpPr>
            <p:spPr>
              <a:xfrm>
                <a:off x="5695600" y="2627575"/>
                <a:ext cx="7450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48" extrusionOk="0">
                    <a:moveTo>
                      <a:pt x="149" y="0"/>
                    </a:moveTo>
                    <a:cubicBezTo>
                      <a:pt x="1" y="25"/>
                      <a:pt x="1" y="223"/>
                      <a:pt x="149" y="247"/>
                    </a:cubicBezTo>
                    <a:cubicBezTo>
                      <a:pt x="297" y="223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55"/>
              <p:cNvSpPr/>
              <p:nvPr/>
            </p:nvSpPr>
            <p:spPr>
              <a:xfrm>
                <a:off x="5660425" y="2621400"/>
                <a:ext cx="68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48" extrusionOk="0">
                    <a:moveTo>
                      <a:pt x="149" y="0"/>
                    </a:moveTo>
                    <a:cubicBezTo>
                      <a:pt x="1" y="25"/>
                      <a:pt x="1" y="223"/>
                      <a:pt x="149" y="247"/>
                    </a:cubicBezTo>
                    <a:cubicBezTo>
                      <a:pt x="272" y="223"/>
                      <a:pt x="272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55"/>
              <p:cNvSpPr/>
              <p:nvPr/>
            </p:nvSpPr>
            <p:spPr>
              <a:xfrm>
                <a:off x="5645600" y="2592400"/>
                <a:ext cx="6200" cy="80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322" extrusionOk="0">
                    <a:moveTo>
                      <a:pt x="100" y="0"/>
                    </a:moveTo>
                    <a:cubicBezTo>
                      <a:pt x="75" y="0"/>
                      <a:pt x="50" y="25"/>
                      <a:pt x="50" y="25"/>
                    </a:cubicBezTo>
                    <a:lnTo>
                      <a:pt x="26" y="49"/>
                    </a:lnTo>
                    <a:cubicBezTo>
                      <a:pt x="1" y="74"/>
                      <a:pt x="1" y="99"/>
                      <a:pt x="1" y="124"/>
                    </a:cubicBezTo>
                    <a:lnTo>
                      <a:pt x="1" y="198"/>
                    </a:lnTo>
                    <a:cubicBezTo>
                      <a:pt x="1" y="222"/>
                      <a:pt x="1" y="222"/>
                      <a:pt x="1" y="247"/>
                    </a:cubicBezTo>
                    <a:cubicBezTo>
                      <a:pt x="26" y="272"/>
                      <a:pt x="50" y="296"/>
                      <a:pt x="75" y="321"/>
                    </a:cubicBezTo>
                    <a:lnTo>
                      <a:pt x="149" y="321"/>
                    </a:lnTo>
                    <a:cubicBezTo>
                      <a:pt x="174" y="296"/>
                      <a:pt x="198" y="296"/>
                      <a:pt x="223" y="272"/>
                    </a:cubicBezTo>
                    <a:lnTo>
                      <a:pt x="223" y="247"/>
                    </a:lnTo>
                    <a:cubicBezTo>
                      <a:pt x="248" y="247"/>
                      <a:pt x="248" y="222"/>
                      <a:pt x="248" y="198"/>
                    </a:cubicBezTo>
                    <a:lnTo>
                      <a:pt x="248" y="124"/>
                    </a:lnTo>
                    <a:cubicBezTo>
                      <a:pt x="248" y="99"/>
                      <a:pt x="248" y="74"/>
                      <a:pt x="248" y="74"/>
                    </a:cubicBezTo>
                    <a:cubicBezTo>
                      <a:pt x="248" y="49"/>
                      <a:pt x="223" y="25"/>
                      <a:pt x="223" y="25"/>
                    </a:cubicBezTo>
                    <a:cubicBezTo>
                      <a:pt x="223" y="0"/>
                      <a:pt x="198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55"/>
              <p:cNvSpPr/>
              <p:nvPr/>
            </p:nvSpPr>
            <p:spPr>
              <a:xfrm>
                <a:off x="5691275" y="2565850"/>
                <a:ext cx="6200" cy="72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91" extrusionOk="0">
                    <a:moveTo>
                      <a:pt x="100" y="0"/>
                    </a:moveTo>
                    <a:cubicBezTo>
                      <a:pt x="75" y="0"/>
                      <a:pt x="50" y="25"/>
                      <a:pt x="50" y="25"/>
                    </a:cubicBezTo>
                    <a:lnTo>
                      <a:pt x="26" y="50"/>
                    </a:lnTo>
                    <a:cubicBezTo>
                      <a:pt x="1" y="75"/>
                      <a:pt x="1" y="99"/>
                      <a:pt x="1" y="124"/>
                    </a:cubicBezTo>
                    <a:lnTo>
                      <a:pt x="1" y="173"/>
                    </a:lnTo>
                    <a:cubicBezTo>
                      <a:pt x="1" y="173"/>
                      <a:pt x="1" y="198"/>
                      <a:pt x="1" y="223"/>
                    </a:cubicBezTo>
                    <a:cubicBezTo>
                      <a:pt x="26" y="247"/>
                      <a:pt x="50" y="272"/>
                      <a:pt x="75" y="272"/>
                    </a:cubicBezTo>
                    <a:cubicBezTo>
                      <a:pt x="87" y="284"/>
                      <a:pt x="94" y="291"/>
                      <a:pt x="100" y="291"/>
                    </a:cubicBezTo>
                    <a:cubicBezTo>
                      <a:pt x="106" y="291"/>
                      <a:pt x="112" y="284"/>
                      <a:pt x="124" y="272"/>
                    </a:cubicBezTo>
                    <a:lnTo>
                      <a:pt x="149" y="272"/>
                    </a:lnTo>
                    <a:cubicBezTo>
                      <a:pt x="174" y="272"/>
                      <a:pt x="198" y="272"/>
                      <a:pt x="223" y="247"/>
                    </a:cubicBezTo>
                    <a:lnTo>
                      <a:pt x="223" y="223"/>
                    </a:lnTo>
                    <a:cubicBezTo>
                      <a:pt x="248" y="198"/>
                      <a:pt x="248" y="173"/>
                      <a:pt x="248" y="149"/>
                    </a:cubicBezTo>
                    <a:lnTo>
                      <a:pt x="248" y="124"/>
                    </a:lnTo>
                    <a:cubicBezTo>
                      <a:pt x="248" y="99"/>
                      <a:pt x="248" y="75"/>
                      <a:pt x="248" y="75"/>
                    </a:cubicBezTo>
                    <a:cubicBezTo>
                      <a:pt x="248" y="50"/>
                      <a:pt x="223" y="25"/>
                      <a:pt x="223" y="25"/>
                    </a:cubicBezTo>
                    <a:cubicBezTo>
                      <a:pt x="198" y="0"/>
                      <a:pt x="198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2" name="Google Shape;2252;p55"/>
              <p:cNvSpPr/>
              <p:nvPr/>
            </p:nvSpPr>
            <p:spPr>
              <a:xfrm>
                <a:off x="5659200" y="254857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47"/>
                    </a:cubicBezTo>
                    <a:cubicBezTo>
                      <a:pt x="296" y="222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3" name="Google Shape;2253;p55"/>
              <p:cNvSpPr/>
              <p:nvPr/>
            </p:nvSpPr>
            <p:spPr>
              <a:xfrm>
                <a:off x="5692525" y="253622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8" y="0"/>
                    </a:moveTo>
                    <a:cubicBezTo>
                      <a:pt x="0" y="25"/>
                      <a:pt x="0" y="223"/>
                      <a:pt x="148" y="247"/>
                    </a:cubicBezTo>
                    <a:cubicBezTo>
                      <a:pt x="297" y="223"/>
                      <a:pt x="297" y="25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4" name="Google Shape;2254;p55"/>
              <p:cNvSpPr/>
              <p:nvPr/>
            </p:nvSpPr>
            <p:spPr>
              <a:xfrm>
                <a:off x="5722150" y="255967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9" y="1"/>
                    </a:moveTo>
                    <a:cubicBezTo>
                      <a:pt x="0" y="25"/>
                      <a:pt x="0" y="223"/>
                      <a:pt x="149" y="247"/>
                    </a:cubicBezTo>
                    <a:cubicBezTo>
                      <a:pt x="297" y="223"/>
                      <a:pt x="297" y="25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5" name="Google Shape;2255;p55"/>
              <p:cNvSpPr/>
              <p:nvPr/>
            </p:nvSpPr>
            <p:spPr>
              <a:xfrm>
                <a:off x="5724000" y="261337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9" y="1"/>
                    </a:moveTo>
                    <a:cubicBezTo>
                      <a:pt x="0" y="25"/>
                      <a:pt x="0" y="223"/>
                      <a:pt x="149" y="247"/>
                    </a:cubicBezTo>
                    <a:cubicBezTo>
                      <a:pt x="297" y="223"/>
                      <a:pt x="297" y="25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55"/>
              <p:cNvSpPr/>
              <p:nvPr/>
            </p:nvSpPr>
            <p:spPr>
              <a:xfrm>
                <a:off x="5747450" y="2628200"/>
                <a:ext cx="74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2" extrusionOk="0">
                    <a:moveTo>
                      <a:pt x="149" y="0"/>
                    </a:moveTo>
                    <a:cubicBezTo>
                      <a:pt x="1" y="25"/>
                      <a:pt x="1" y="247"/>
                      <a:pt x="149" y="272"/>
                    </a:cubicBezTo>
                    <a:cubicBezTo>
                      <a:pt x="297" y="247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7" name="Google Shape;2257;p55"/>
              <p:cNvSpPr/>
              <p:nvPr/>
            </p:nvSpPr>
            <p:spPr>
              <a:xfrm>
                <a:off x="5736350" y="267817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8" y="1"/>
                    </a:moveTo>
                    <a:cubicBezTo>
                      <a:pt x="0" y="26"/>
                      <a:pt x="0" y="223"/>
                      <a:pt x="148" y="248"/>
                    </a:cubicBezTo>
                    <a:cubicBezTo>
                      <a:pt x="297" y="223"/>
                      <a:pt x="297" y="26"/>
                      <a:pt x="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8" name="Google Shape;2258;p55"/>
              <p:cNvSpPr/>
              <p:nvPr/>
            </p:nvSpPr>
            <p:spPr>
              <a:xfrm>
                <a:off x="5753625" y="271397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9" y="1"/>
                    </a:moveTo>
                    <a:cubicBezTo>
                      <a:pt x="1" y="1"/>
                      <a:pt x="1" y="223"/>
                      <a:pt x="149" y="248"/>
                    </a:cubicBezTo>
                    <a:cubicBezTo>
                      <a:pt x="297" y="223"/>
                      <a:pt x="297" y="1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9" name="Google Shape;2259;p55"/>
              <p:cNvSpPr/>
              <p:nvPr/>
            </p:nvSpPr>
            <p:spPr>
              <a:xfrm>
                <a:off x="5659200" y="2573875"/>
                <a:ext cx="6800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48" extrusionOk="0">
                    <a:moveTo>
                      <a:pt x="74" y="0"/>
                    </a:moveTo>
                    <a:cubicBezTo>
                      <a:pt x="50" y="0"/>
                      <a:pt x="25" y="25"/>
                      <a:pt x="25" y="25"/>
                    </a:cubicBezTo>
                    <a:cubicBezTo>
                      <a:pt x="0" y="50"/>
                      <a:pt x="0" y="50"/>
                      <a:pt x="0" y="75"/>
                    </a:cubicBezTo>
                    <a:cubicBezTo>
                      <a:pt x="0" y="75"/>
                      <a:pt x="0" y="99"/>
                      <a:pt x="0" y="124"/>
                    </a:cubicBezTo>
                    <a:lnTo>
                      <a:pt x="0" y="149"/>
                    </a:lnTo>
                    <a:cubicBezTo>
                      <a:pt x="0" y="173"/>
                      <a:pt x="0" y="198"/>
                      <a:pt x="25" y="198"/>
                    </a:cubicBezTo>
                    <a:lnTo>
                      <a:pt x="50" y="223"/>
                    </a:lnTo>
                    <a:lnTo>
                      <a:pt x="124" y="223"/>
                    </a:lnTo>
                    <a:lnTo>
                      <a:pt x="124" y="247"/>
                    </a:lnTo>
                    <a:lnTo>
                      <a:pt x="198" y="247"/>
                    </a:lnTo>
                    <a:cubicBezTo>
                      <a:pt x="222" y="247"/>
                      <a:pt x="222" y="223"/>
                      <a:pt x="247" y="223"/>
                    </a:cubicBezTo>
                    <a:cubicBezTo>
                      <a:pt x="247" y="198"/>
                      <a:pt x="272" y="198"/>
                      <a:pt x="272" y="173"/>
                    </a:cubicBezTo>
                    <a:cubicBezTo>
                      <a:pt x="272" y="173"/>
                      <a:pt x="272" y="149"/>
                      <a:pt x="272" y="124"/>
                    </a:cubicBezTo>
                    <a:lnTo>
                      <a:pt x="272" y="99"/>
                    </a:lnTo>
                    <a:cubicBezTo>
                      <a:pt x="272" y="75"/>
                      <a:pt x="247" y="50"/>
                      <a:pt x="247" y="50"/>
                    </a:cubicBezTo>
                    <a:lnTo>
                      <a:pt x="198" y="25"/>
                    </a:lnTo>
                    <a:cubicBezTo>
                      <a:pt x="198" y="0"/>
                      <a:pt x="173" y="0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0" name="Google Shape;2260;p55"/>
              <p:cNvSpPr/>
              <p:nvPr/>
            </p:nvSpPr>
            <p:spPr>
              <a:xfrm>
                <a:off x="5680800" y="2596700"/>
                <a:ext cx="8050" cy="7450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98" extrusionOk="0">
                    <a:moveTo>
                      <a:pt x="99" y="1"/>
                    </a:moveTo>
                    <a:cubicBezTo>
                      <a:pt x="74" y="1"/>
                      <a:pt x="74" y="26"/>
                      <a:pt x="50" y="26"/>
                    </a:cubicBezTo>
                    <a:cubicBezTo>
                      <a:pt x="50" y="26"/>
                      <a:pt x="25" y="50"/>
                      <a:pt x="25" y="75"/>
                    </a:cubicBezTo>
                    <a:lnTo>
                      <a:pt x="25" y="100"/>
                    </a:lnTo>
                    <a:cubicBezTo>
                      <a:pt x="0" y="124"/>
                      <a:pt x="0" y="149"/>
                      <a:pt x="25" y="174"/>
                    </a:cubicBezTo>
                    <a:lnTo>
                      <a:pt x="25" y="198"/>
                    </a:lnTo>
                    <a:cubicBezTo>
                      <a:pt x="25" y="223"/>
                      <a:pt x="50" y="223"/>
                      <a:pt x="74" y="248"/>
                    </a:cubicBezTo>
                    <a:lnTo>
                      <a:pt x="148" y="297"/>
                    </a:lnTo>
                    <a:lnTo>
                      <a:pt x="247" y="297"/>
                    </a:lnTo>
                    <a:cubicBezTo>
                      <a:pt x="272" y="297"/>
                      <a:pt x="272" y="273"/>
                      <a:pt x="297" y="273"/>
                    </a:cubicBezTo>
                    <a:cubicBezTo>
                      <a:pt x="297" y="273"/>
                      <a:pt x="321" y="248"/>
                      <a:pt x="321" y="223"/>
                    </a:cubicBezTo>
                    <a:lnTo>
                      <a:pt x="321" y="198"/>
                    </a:lnTo>
                    <a:cubicBezTo>
                      <a:pt x="321" y="174"/>
                      <a:pt x="321" y="149"/>
                      <a:pt x="321" y="149"/>
                    </a:cubicBezTo>
                    <a:lnTo>
                      <a:pt x="321" y="100"/>
                    </a:lnTo>
                    <a:cubicBezTo>
                      <a:pt x="321" y="75"/>
                      <a:pt x="297" y="75"/>
                      <a:pt x="272" y="50"/>
                    </a:cubicBezTo>
                    <a:lnTo>
                      <a:pt x="198" y="26"/>
                    </a:lnTo>
                    <a:cubicBezTo>
                      <a:pt x="173" y="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1" name="Google Shape;2261;p55"/>
              <p:cNvSpPr/>
              <p:nvPr/>
            </p:nvSpPr>
            <p:spPr>
              <a:xfrm>
                <a:off x="5709175" y="2589450"/>
                <a:ext cx="745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67" extrusionOk="0">
                    <a:moveTo>
                      <a:pt x="109" y="1"/>
                    </a:moveTo>
                    <a:cubicBezTo>
                      <a:pt x="100" y="1"/>
                      <a:pt x="87" y="7"/>
                      <a:pt x="75" y="19"/>
                    </a:cubicBezTo>
                    <a:cubicBezTo>
                      <a:pt x="75" y="19"/>
                      <a:pt x="50" y="19"/>
                      <a:pt x="50" y="44"/>
                    </a:cubicBezTo>
                    <a:cubicBezTo>
                      <a:pt x="26" y="44"/>
                      <a:pt x="26" y="69"/>
                      <a:pt x="26" y="69"/>
                    </a:cubicBezTo>
                    <a:cubicBezTo>
                      <a:pt x="1" y="93"/>
                      <a:pt x="1" y="118"/>
                      <a:pt x="26" y="118"/>
                    </a:cubicBezTo>
                    <a:lnTo>
                      <a:pt x="26" y="167"/>
                    </a:lnTo>
                    <a:cubicBezTo>
                      <a:pt x="26" y="192"/>
                      <a:pt x="26" y="192"/>
                      <a:pt x="50" y="217"/>
                    </a:cubicBezTo>
                    <a:lnTo>
                      <a:pt x="75" y="242"/>
                    </a:lnTo>
                    <a:cubicBezTo>
                      <a:pt x="100" y="242"/>
                      <a:pt x="124" y="266"/>
                      <a:pt x="149" y="266"/>
                    </a:cubicBezTo>
                    <a:lnTo>
                      <a:pt x="223" y="266"/>
                    </a:lnTo>
                    <a:cubicBezTo>
                      <a:pt x="248" y="242"/>
                      <a:pt x="248" y="242"/>
                      <a:pt x="273" y="217"/>
                    </a:cubicBezTo>
                    <a:cubicBezTo>
                      <a:pt x="273" y="217"/>
                      <a:pt x="297" y="192"/>
                      <a:pt x="297" y="192"/>
                    </a:cubicBezTo>
                    <a:cubicBezTo>
                      <a:pt x="297" y="167"/>
                      <a:pt x="297" y="143"/>
                      <a:pt x="297" y="143"/>
                    </a:cubicBezTo>
                    <a:lnTo>
                      <a:pt x="297" y="93"/>
                    </a:lnTo>
                    <a:cubicBezTo>
                      <a:pt x="297" y="93"/>
                      <a:pt x="273" y="69"/>
                      <a:pt x="273" y="44"/>
                    </a:cubicBezTo>
                    <a:lnTo>
                      <a:pt x="248" y="19"/>
                    </a:lnTo>
                    <a:lnTo>
                      <a:pt x="124" y="19"/>
                    </a:lnTo>
                    <a:cubicBezTo>
                      <a:pt x="124" y="7"/>
                      <a:pt x="118" y="1"/>
                      <a:pt x="1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2" name="Google Shape;2262;p55"/>
              <p:cNvSpPr/>
              <p:nvPr/>
            </p:nvSpPr>
            <p:spPr>
              <a:xfrm>
                <a:off x="5674625" y="2651650"/>
                <a:ext cx="680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72" extrusionOk="0">
                    <a:moveTo>
                      <a:pt x="148" y="0"/>
                    </a:moveTo>
                    <a:cubicBezTo>
                      <a:pt x="0" y="25"/>
                      <a:pt x="0" y="247"/>
                      <a:pt x="148" y="272"/>
                    </a:cubicBezTo>
                    <a:cubicBezTo>
                      <a:pt x="272" y="247"/>
                      <a:pt x="272" y="25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3" name="Google Shape;2263;p55"/>
              <p:cNvSpPr/>
              <p:nvPr/>
            </p:nvSpPr>
            <p:spPr>
              <a:xfrm>
                <a:off x="5640675" y="2622025"/>
                <a:ext cx="7425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72" extrusionOk="0">
                    <a:moveTo>
                      <a:pt x="149" y="0"/>
                    </a:moveTo>
                    <a:cubicBezTo>
                      <a:pt x="0" y="25"/>
                      <a:pt x="0" y="247"/>
                      <a:pt x="149" y="272"/>
                    </a:cubicBezTo>
                    <a:cubicBezTo>
                      <a:pt x="297" y="247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55"/>
              <p:cNvSpPr/>
              <p:nvPr/>
            </p:nvSpPr>
            <p:spPr>
              <a:xfrm>
                <a:off x="5643150" y="2654125"/>
                <a:ext cx="6800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47" extrusionOk="0">
                    <a:moveTo>
                      <a:pt x="148" y="0"/>
                    </a:moveTo>
                    <a:cubicBezTo>
                      <a:pt x="0" y="0"/>
                      <a:pt x="0" y="222"/>
                      <a:pt x="148" y="247"/>
                    </a:cubicBezTo>
                    <a:cubicBezTo>
                      <a:pt x="272" y="222"/>
                      <a:pt x="272" y="0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55"/>
              <p:cNvSpPr/>
              <p:nvPr/>
            </p:nvSpPr>
            <p:spPr>
              <a:xfrm>
                <a:off x="5633875" y="2683750"/>
                <a:ext cx="7450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47" extrusionOk="0">
                    <a:moveTo>
                      <a:pt x="149" y="0"/>
                    </a:moveTo>
                    <a:cubicBezTo>
                      <a:pt x="1" y="25"/>
                      <a:pt x="1" y="222"/>
                      <a:pt x="149" y="247"/>
                    </a:cubicBezTo>
                    <a:cubicBezTo>
                      <a:pt x="297" y="222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55"/>
              <p:cNvSpPr/>
              <p:nvPr/>
            </p:nvSpPr>
            <p:spPr>
              <a:xfrm>
                <a:off x="5664125" y="2707800"/>
                <a:ext cx="6200" cy="74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98" extrusionOk="0">
                    <a:moveTo>
                      <a:pt x="99" y="1"/>
                    </a:moveTo>
                    <a:cubicBezTo>
                      <a:pt x="75" y="1"/>
                      <a:pt x="50" y="26"/>
                      <a:pt x="25" y="26"/>
                    </a:cubicBezTo>
                    <a:lnTo>
                      <a:pt x="1" y="75"/>
                    </a:lnTo>
                    <a:cubicBezTo>
                      <a:pt x="1" y="75"/>
                      <a:pt x="1" y="100"/>
                      <a:pt x="1" y="124"/>
                    </a:cubicBezTo>
                    <a:lnTo>
                      <a:pt x="1" y="174"/>
                    </a:lnTo>
                    <a:cubicBezTo>
                      <a:pt x="1" y="174"/>
                      <a:pt x="1" y="198"/>
                      <a:pt x="1" y="223"/>
                    </a:cubicBezTo>
                    <a:cubicBezTo>
                      <a:pt x="25" y="248"/>
                      <a:pt x="50" y="273"/>
                      <a:pt x="75" y="297"/>
                    </a:cubicBezTo>
                    <a:lnTo>
                      <a:pt x="173" y="297"/>
                    </a:lnTo>
                    <a:cubicBezTo>
                      <a:pt x="173" y="273"/>
                      <a:pt x="198" y="273"/>
                      <a:pt x="223" y="248"/>
                    </a:cubicBezTo>
                    <a:lnTo>
                      <a:pt x="248" y="223"/>
                    </a:lnTo>
                    <a:cubicBezTo>
                      <a:pt x="248" y="207"/>
                      <a:pt x="248" y="190"/>
                      <a:pt x="248" y="174"/>
                    </a:cubicBezTo>
                    <a:lnTo>
                      <a:pt x="248" y="124"/>
                    </a:lnTo>
                    <a:cubicBezTo>
                      <a:pt x="248" y="100"/>
                      <a:pt x="248" y="100"/>
                      <a:pt x="248" y="75"/>
                    </a:cubicBezTo>
                    <a:cubicBezTo>
                      <a:pt x="223" y="50"/>
                      <a:pt x="223" y="50"/>
                      <a:pt x="198" y="26"/>
                    </a:cubicBezTo>
                    <a:cubicBezTo>
                      <a:pt x="198" y="26"/>
                      <a:pt x="198" y="1"/>
                      <a:pt x="1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55"/>
              <p:cNvSpPr/>
              <p:nvPr/>
            </p:nvSpPr>
            <p:spPr>
              <a:xfrm>
                <a:off x="5691900" y="2667075"/>
                <a:ext cx="6200" cy="72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91" extrusionOk="0">
                    <a:moveTo>
                      <a:pt x="99" y="0"/>
                    </a:moveTo>
                    <a:cubicBezTo>
                      <a:pt x="75" y="0"/>
                      <a:pt x="50" y="25"/>
                      <a:pt x="50" y="25"/>
                    </a:cubicBezTo>
                    <a:lnTo>
                      <a:pt x="25" y="50"/>
                    </a:lnTo>
                    <a:cubicBezTo>
                      <a:pt x="25" y="75"/>
                      <a:pt x="1" y="99"/>
                      <a:pt x="1" y="124"/>
                    </a:cubicBezTo>
                    <a:lnTo>
                      <a:pt x="1" y="173"/>
                    </a:lnTo>
                    <a:cubicBezTo>
                      <a:pt x="1" y="173"/>
                      <a:pt x="1" y="198"/>
                      <a:pt x="1" y="223"/>
                    </a:cubicBezTo>
                    <a:cubicBezTo>
                      <a:pt x="25" y="247"/>
                      <a:pt x="50" y="272"/>
                      <a:pt x="75" y="272"/>
                    </a:cubicBezTo>
                    <a:cubicBezTo>
                      <a:pt x="87" y="284"/>
                      <a:pt x="93" y="291"/>
                      <a:pt x="99" y="291"/>
                    </a:cubicBezTo>
                    <a:cubicBezTo>
                      <a:pt x="106" y="291"/>
                      <a:pt x="112" y="284"/>
                      <a:pt x="124" y="272"/>
                    </a:cubicBezTo>
                    <a:lnTo>
                      <a:pt x="149" y="272"/>
                    </a:lnTo>
                    <a:cubicBezTo>
                      <a:pt x="173" y="272"/>
                      <a:pt x="198" y="272"/>
                      <a:pt x="223" y="247"/>
                    </a:cubicBezTo>
                    <a:lnTo>
                      <a:pt x="248" y="223"/>
                    </a:lnTo>
                    <a:cubicBezTo>
                      <a:pt x="248" y="198"/>
                      <a:pt x="248" y="173"/>
                      <a:pt x="248" y="149"/>
                    </a:cubicBezTo>
                    <a:lnTo>
                      <a:pt x="248" y="124"/>
                    </a:lnTo>
                    <a:cubicBezTo>
                      <a:pt x="248" y="99"/>
                      <a:pt x="248" y="99"/>
                      <a:pt x="248" y="75"/>
                    </a:cubicBezTo>
                    <a:cubicBezTo>
                      <a:pt x="248" y="50"/>
                      <a:pt x="248" y="50"/>
                      <a:pt x="223" y="25"/>
                    </a:cubicBezTo>
                    <a:cubicBezTo>
                      <a:pt x="223" y="25"/>
                      <a:pt x="198" y="0"/>
                      <a:pt x="1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55"/>
              <p:cNvSpPr/>
              <p:nvPr/>
            </p:nvSpPr>
            <p:spPr>
              <a:xfrm>
                <a:off x="5721525" y="2646700"/>
                <a:ext cx="8050" cy="7425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97" extrusionOk="0">
                    <a:moveTo>
                      <a:pt x="99" y="1"/>
                    </a:moveTo>
                    <a:cubicBezTo>
                      <a:pt x="75" y="25"/>
                      <a:pt x="50" y="25"/>
                      <a:pt x="50" y="25"/>
                    </a:cubicBezTo>
                    <a:cubicBezTo>
                      <a:pt x="25" y="50"/>
                      <a:pt x="25" y="50"/>
                      <a:pt x="25" y="75"/>
                    </a:cubicBezTo>
                    <a:lnTo>
                      <a:pt x="25" y="99"/>
                    </a:lnTo>
                    <a:cubicBezTo>
                      <a:pt x="1" y="124"/>
                      <a:pt x="1" y="149"/>
                      <a:pt x="25" y="174"/>
                    </a:cubicBezTo>
                    <a:lnTo>
                      <a:pt x="25" y="198"/>
                    </a:lnTo>
                    <a:cubicBezTo>
                      <a:pt x="25" y="223"/>
                      <a:pt x="50" y="223"/>
                      <a:pt x="50" y="248"/>
                    </a:cubicBezTo>
                    <a:lnTo>
                      <a:pt x="149" y="297"/>
                    </a:lnTo>
                    <a:lnTo>
                      <a:pt x="248" y="297"/>
                    </a:lnTo>
                    <a:cubicBezTo>
                      <a:pt x="248" y="297"/>
                      <a:pt x="272" y="297"/>
                      <a:pt x="272" y="272"/>
                    </a:cubicBezTo>
                    <a:cubicBezTo>
                      <a:pt x="297" y="272"/>
                      <a:pt x="297" y="248"/>
                      <a:pt x="322" y="248"/>
                    </a:cubicBezTo>
                    <a:lnTo>
                      <a:pt x="322" y="223"/>
                    </a:lnTo>
                    <a:cubicBezTo>
                      <a:pt x="322" y="198"/>
                      <a:pt x="322" y="174"/>
                      <a:pt x="322" y="149"/>
                    </a:cubicBezTo>
                    <a:lnTo>
                      <a:pt x="322" y="124"/>
                    </a:lnTo>
                    <a:cubicBezTo>
                      <a:pt x="297" y="99"/>
                      <a:pt x="297" y="75"/>
                      <a:pt x="272" y="75"/>
                    </a:cubicBezTo>
                    <a:lnTo>
                      <a:pt x="198" y="25"/>
                    </a:lnTo>
                    <a:cubicBezTo>
                      <a:pt x="174" y="25"/>
                      <a:pt x="149" y="1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55"/>
              <p:cNvSpPr/>
              <p:nvPr/>
            </p:nvSpPr>
            <p:spPr>
              <a:xfrm>
                <a:off x="5709175" y="2678175"/>
                <a:ext cx="682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73" extrusionOk="0">
                    <a:moveTo>
                      <a:pt x="124" y="1"/>
                    </a:moveTo>
                    <a:cubicBezTo>
                      <a:pt x="100" y="1"/>
                      <a:pt x="75" y="26"/>
                      <a:pt x="75" y="50"/>
                    </a:cubicBezTo>
                    <a:lnTo>
                      <a:pt x="50" y="75"/>
                    </a:lnTo>
                    <a:cubicBezTo>
                      <a:pt x="26" y="75"/>
                      <a:pt x="26" y="100"/>
                      <a:pt x="26" y="124"/>
                    </a:cubicBezTo>
                    <a:lnTo>
                      <a:pt x="1" y="124"/>
                    </a:lnTo>
                    <a:lnTo>
                      <a:pt x="1" y="174"/>
                    </a:lnTo>
                    <a:cubicBezTo>
                      <a:pt x="1" y="174"/>
                      <a:pt x="1" y="198"/>
                      <a:pt x="1" y="223"/>
                    </a:cubicBezTo>
                    <a:cubicBezTo>
                      <a:pt x="1" y="223"/>
                      <a:pt x="26" y="248"/>
                      <a:pt x="26" y="248"/>
                    </a:cubicBezTo>
                    <a:cubicBezTo>
                      <a:pt x="50" y="272"/>
                      <a:pt x="50" y="272"/>
                      <a:pt x="75" y="272"/>
                    </a:cubicBezTo>
                    <a:lnTo>
                      <a:pt x="149" y="272"/>
                    </a:lnTo>
                    <a:cubicBezTo>
                      <a:pt x="174" y="272"/>
                      <a:pt x="198" y="272"/>
                      <a:pt x="223" y="248"/>
                    </a:cubicBezTo>
                    <a:lnTo>
                      <a:pt x="223" y="223"/>
                    </a:lnTo>
                    <a:cubicBezTo>
                      <a:pt x="248" y="198"/>
                      <a:pt x="273" y="174"/>
                      <a:pt x="273" y="174"/>
                    </a:cubicBezTo>
                    <a:lnTo>
                      <a:pt x="273" y="124"/>
                    </a:lnTo>
                    <a:cubicBezTo>
                      <a:pt x="273" y="100"/>
                      <a:pt x="273" y="100"/>
                      <a:pt x="273" y="75"/>
                    </a:cubicBezTo>
                    <a:cubicBezTo>
                      <a:pt x="248" y="50"/>
                      <a:pt x="223" y="26"/>
                      <a:pt x="1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0" name="Google Shape;2270;p55"/>
              <p:cNvSpPr/>
              <p:nvPr/>
            </p:nvSpPr>
            <p:spPr>
              <a:xfrm>
                <a:off x="5723375" y="2709050"/>
                <a:ext cx="7450" cy="790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316" extrusionOk="0">
                    <a:moveTo>
                      <a:pt x="149" y="0"/>
                    </a:moveTo>
                    <a:cubicBezTo>
                      <a:pt x="124" y="25"/>
                      <a:pt x="100" y="25"/>
                      <a:pt x="75" y="50"/>
                    </a:cubicBezTo>
                    <a:lnTo>
                      <a:pt x="75" y="74"/>
                    </a:lnTo>
                    <a:lnTo>
                      <a:pt x="50" y="99"/>
                    </a:lnTo>
                    <a:cubicBezTo>
                      <a:pt x="25" y="124"/>
                      <a:pt x="25" y="124"/>
                      <a:pt x="25" y="148"/>
                    </a:cubicBezTo>
                    <a:cubicBezTo>
                      <a:pt x="1" y="173"/>
                      <a:pt x="1" y="223"/>
                      <a:pt x="25" y="247"/>
                    </a:cubicBezTo>
                    <a:cubicBezTo>
                      <a:pt x="25" y="247"/>
                      <a:pt x="25" y="272"/>
                      <a:pt x="50" y="272"/>
                    </a:cubicBezTo>
                    <a:lnTo>
                      <a:pt x="75" y="297"/>
                    </a:lnTo>
                    <a:cubicBezTo>
                      <a:pt x="87" y="309"/>
                      <a:pt x="100" y="315"/>
                      <a:pt x="109" y="315"/>
                    </a:cubicBezTo>
                    <a:cubicBezTo>
                      <a:pt x="118" y="315"/>
                      <a:pt x="124" y="309"/>
                      <a:pt x="124" y="297"/>
                    </a:cubicBezTo>
                    <a:lnTo>
                      <a:pt x="174" y="297"/>
                    </a:lnTo>
                    <a:cubicBezTo>
                      <a:pt x="198" y="297"/>
                      <a:pt x="198" y="297"/>
                      <a:pt x="223" y="272"/>
                    </a:cubicBezTo>
                    <a:lnTo>
                      <a:pt x="272" y="223"/>
                    </a:lnTo>
                    <a:cubicBezTo>
                      <a:pt x="272" y="223"/>
                      <a:pt x="297" y="198"/>
                      <a:pt x="297" y="198"/>
                    </a:cubicBezTo>
                    <a:cubicBezTo>
                      <a:pt x="297" y="148"/>
                      <a:pt x="297" y="124"/>
                      <a:pt x="297" y="99"/>
                    </a:cubicBezTo>
                    <a:cubicBezTo>
                      <a:pt x="297" y="74"/>
                      <a:pt x="272" y="50"/>
                      <a:pt x="272" y="50"/>
                    </a:cubicBezTo>
                    <a:lnTo>
                      <a:pt x="248" y="25"/>
                    </a:lnTo>
                    <a:cubicBezTo>
                      <a:pt x="223" y="25"/>
                      <a:pt x="198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1" name="Google Shape;2271;p55"/>
              <p:cNvSpPr/>
              <p:nvPr/>
            </p:nvSpPr>
            <p:spPr>
              <a:xfrm>
                <a:off x="5698075" y="2714600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75" y="1"/>
                    </a:moveTo>
                    <a:cubicBezTo>
                      <a:pt x="50" y="1"/>
                      <a:pt x="50" y="25"/>
                      <a:pt x="25" y="25"/>
                    </a:cubicBezTo>
                    <a:cubicBezTo>
                      <a:pt x="25" y="25"/>
                      <a:pt x="1" y="50"/>
                      <a:pt x="1" y="75"/>
                    </a:cubicBezTo>
                    <a:cubicBezTo>
                      <a:pt x="1" y="75"/>
                      <a:pt x="1" y="99"/>
                      <a:pt x="1" y="124"/>
                    </a:cubicBezTo>
                    <a:lnTo>
                      <a:pt x="1" y="149"/>
                    </a:lnTo>
                    <a:cubicBezTo>
                      <a:pt x="25" y="173"/>
                      <a:pt x="25" y="198"/>
                      <a:pt x="50" y="198"/>
                    </a:cubicBezTo>
                    <a:lnTo>
                      <a:pt x="75" y="223"/>
                    </a:lnTo>
                    <a:cubicBezTo>
                      <a:pt x="75" y="247"/>
                      <a:pt x="99" y="247"/>
                      <a:pt x="124" y="247"/>
                    </a:cubicBezTo>
                    <a:lnTo>
                      <a:pt x="223" y="247"/>
                    </a:lnTo>
                    <a:cubicBezTo>
                      <a:pt x="247" y="247"/>
                      <a:pt x="247" y="223"/>
                      <a:pt x="272" y="223"/>
                    </a:cubicBezTo>
                    <a:cubicBezTo>
                      <a:pt x="272" y="198"/>
                      <a:pt x="272" y="198"/>
                      <a:pt x="297" y="173"/>
                    </a:cubicBezTo>
                    <a:cubicBezTo>
                      <a:pt x="297" y="173"/>
                      <a:pt x="297" y="149"/>
                      <a:pt x="297" y="124"/>
                    </a:cubicBezTo>
                    <a:lnTo>
                      <a:pt x="297" y="99"/>
                    </a:lnTo>
                    <a:cubicBezTo>
                      <a:pt x="272" y="75"/>
                      <a:pt x="272" y="50"/>
                      <a:pt x="247" y="50"/>
                    </a:cubicBezTo>
                    <a:lnTo>
                      <a:pt x="223" y="25"/>
                    </a:lnTo>
                    <a:cubicBezTo>
                      <a:pt x="198" y="1"/>
                      <a:pt x="198" y="1"/>
                      <a:pt x="1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55"/>
              <p:cNvSpPr/>
              <p:nvPr/>
            </p:nvSpPr>
            <p:spPr>
              <a:xfrm>
                <a:off x="5750550" y="2655975"/>
                <a:ext cx="7425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7" extrusionOk="0">
                    <a:moveTo>
                      <a:pt x="148" y="0"/>
                    </a:moveTo>
                    <a:cubicBezTo>
                      <a:pt x="0" y="25"/>
                      <a:pt x="0" y="222"/>
                      <a:pt x="148" y="247"/>
                    </a:cubicBezTo>
                    <a:cubicBezTo>
                      <a:pt x="296" y="222"/>
                      <a:pt x="296" y="25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55"/>
              <p:cNvSpPr/>
              <p:nvPr/>
            </p:nvSpPr>
            <p:spPr>
              <a:xfrm>
                <a:off x="5755475" y="2689300"/>
                <a:ext cx="6200" cy="74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97" extrusionOk="0">
                    <a:moveTo>
                      <a:pt x="99" y="0"/>
                    </a:moveTo>
                    <a:cubicBezTo>
                      <a:pt x="75" y="0"/>
                      <a:pt x="50" y="25"/>
                      <a:pt x="25" y="50"/>
                    </a:cubicBezTo>
                    <a:lnTo>
                      <a:pt x="25" y="74"/>
                    </a:lnTo>
                    <a:cubicBezTo>
                      <a:pt x="1" y="74"/>
                      <a:pt x="1" y="99"/>
                      <a:pt x="1" y="124"/>
                    </a:cubicBezTo>
                    <a:lnTo>
                      <a:pt x="25" y="124"/>
                    </a:lnTo>
                    <a:lnTo>
                      <a:pt x="25" y="173"/>
                    </a:lnTo>
                    <a:cubicBezTo>
                      <a:pt x="25" y="198"/>
                      <a:pt x="25" y="198"/>
                      <a:pt x="25" y="222"/>
                    </a:cubicBezTo>
                    <a:cubicBezTo>
                      <a:pt x="25" y="222"/>
                      <a:pt x="25" y="247"/>
                      <a:pt x="50" y="272"/>
                    </a:cubicBezTo>
                    <a:cubicBezTo>
                      <a:pt x="50" y="272"/>
                      <a:pt x="75" y="272"/>
                      <a:pt x="99" y="297"/>
                    </a:cubicBezTo>
                    <a:lnTo>
                      <a:pt x="173" y="297"/>
                    </a:lnTo>
                    <a:cubicBezTo>
                      <a:pt x="198" y="272"/>
                      <a:pt x="223" y="272"/>
                      <a:pt x="223" y="247"/>
                    </a:cubicBezTo>
                    <a:lnTo>
                      <a:pt x="247" y="222"/>
                    </a:lnTo>
                    <a:cubicBezTo>
                      <a:pt x="247" y="198"/>
                      <a:pt x="247" y="173"/>
                      <a:pt x="247" y="173"/>
                    </a:cubicBezTo>
                    <a:lnTo>
                      <a:pt x="247" y="124"/>
                    </a:lnTo>
                    <a:cubicBezTo>
                      <a:pt x="247" y="99"/>
                      <a:pt x="247" y="99"/>
                      <a:pt x="247" y="74"/>
                    </a:cubicBezTo>
                    <a:cubicBezTo>
                      <a:pt x="247" y="50"/>
                      <a:pt x="223" y="50"/>
                      <a:pt x="223" y="25"/>
                    </a:cubicBezTo>
                    <a:cubicBezTo>
                      <a:pt x="198" y="25"/>
                      <a:pt x="198" y="0"/>
                      <a:pt x="1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55"/>
              <p:cNvSpPr/>
              <p:nvPr/>
            </p:nvSpPr>
            <p:spPr>
              <a:xfrm>
                <a:off x="5730800" y="2586825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74" y="1"/>
                    </a:moveTo>
                    <a:cubicBezTo>
                      <a:pt x="49" y="1"/>
                      <a:pt x="49" y="1"/>
                      <a:pt x="25" y="26"/>
                    </a:cubicBezTo>
                    <a:cubicBezTo>
                      <a:pt x="25" y="50"/>
                      <a:pt x="0" y="50"/>
                      <a:pt x="0" y="75"/>
                    </a:cubicBezTo>
                    <a:cubicBezTo>
                      <a:pt x="0" y="75"/>
                      <a:pt x="0" y="100"/>
                      <a:pt x="0" y="124"/>
                    </a:cubicBezTo>
                    <a:lnTo>
                      <a:pt x="0" y="149"/>
                    </a:lnTo>
                    <a:cubicBezTo>
                      <a:pt x="0" y="174"/>
                      <a:pt x="25" y="198"/>
                      <a:pt x="49" y="198"/>
                    </a:cubicBezTo>
                    <a:lnTo>
                      <a:pt x="74" y="223"/>
                    </a:lnTo>
                    <a:cubicBezTo>
                      <a:pt x="74" y="248"/>
                      <a:pt x="99" y="248"/>
                      <a:pt x="123" y="248"/>
                    </a:cubicBezTo>
                    <a:lnTo>
                      <a:pt x="222" y="248"/>
                    </a:lnTo>
                    <a:cubicBezTo>
                      <a:pt x="222" y="248"/>
                      <a:pt x="247" y="223"/>
                      <a:pt x="272" y="223"/>
                    </a:cubicBezTo>
                    <a:cubicBezTo>
                      <a:pt x="272" y="198"/>
                      <a:pt x="272" y="198"/>
                      <a:pt x="296" y="174"/>
                    </a:cubicBezTo>
                    <a:cubicBezTo>
                      <a:pt x="296" y="149"/>
                      <a:pt x="296" y="149"/>
                      <a:pt x="296" y="124"/>
                    </a:cubicBezTo>
                    <a:lnTo>
                      <a:pt x="296" y="100"/>
                    </a:lnTo>
                    <a:cubicBezTo>
                      <a:pt x="272" y="75"/>
                      <a:pt x="272" y="50"/>
                      <a:pt x="247" y="26"/>
                    </a:cubicBezTo>
                    <a:lnTo>
                      <a:pt x="222" y="26"/>
                    </a:lnTo>
                    <a:cubicBezTo>
                      <a:pt x="198" y="1"/>
                      <a:pt x="173" y="1"/>
                      <a:pt x="1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55"/>
              <p:cNvSpPr/>
              <p:nvPr/>
            </p:nvSpPr>
            <p:spPr>
              <a:xfrm>
                <a:off x="5761650" y="2558450"/>
                <a:ext cx="7425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8" extrusionOk="0">
                    <a:moveTo>
                      <a:pt x="149" y="0"/>
                    </a:moveTo>
                    <a:cubicBezTo>
                      <a:pt x="0" y="25"/>
                      <a:pt x="0" y="222"/>
                      <a:pt x="149" y="247"/>
                    </a:cubicBezTo>
                    <a:cubicBezTo>
                      <a:pt x="297" y="222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55"/>
              <p:cNvSpPr/>
              <p:nvPr/>
            </p:nvSpPr>
            <p:spPr>
              <a:xfrm>
                <a:off x="5748700" y="2539300"/>
                <a:ext cx="6800" cy="6200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48" extrusionOk="0">
                    <a:moveTo>
                      <a:pt x="148" y="1"/>
                    </a:moveTo>
                    <a:cubicBezTo>
                      <a:pt x="0" y="26"/>
                      <a:pt x="0" y="223"/>
                      <a:pt x="148" y="248"/>
                    </a:cubicBezTo>
                    <a:cubicBezTo>
                      <a:pt x="272" y="223"/>
                      <a:pt x="272" y="26"/>
                      <a:pt x="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55"/>
              <p:cNvSpPr/>
              <p:nvPr/>
            </p:nvSpPr>
            <p:spPr>
              <a:xfrm>
                <a:off x="5725850" y="2517100"/>
                <a:ext cx="7425" cy="617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47" extrusionOk="0">
                    <a:moveTo>
                      <a:pt x="149" y="0"/>
                    </a:moveTo>
                    <a:cubicBezTo>
                      <a:pt x="1" y="25"/>
                      <a:pt x="1" y="222"/>
                      <a:pt x="149" y="247"/>
                    </a:cubicBezTo>
                    <a:cubicBezTo>
                      <a:pt x="297" y="222"/>
                      <a:pt x="297" y="25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8" name="Google Shape;2278;p55"/>
              <p:cNvSpPr/>
              <p:nvPr/>
            </p:nvSpPr>
            <p:spPr>
              <a:xfrm>
                <a:off x="5703025" y="2506600"/>
                <a:ext cx="680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72" extrusionOk="0">
                    <a:moveTo>
                      <a:pt x="148" y="0"/>
                    </a:moveTo>
                    <a:cubicBezTo>
                      <a:pt x="0" y="25"/>
                      <a:pt x="0" y="247"/>
                      <a:pt x="148" y="272"/>
                    </a:cubicBezTo>
                    <a:cubicBezTo>
                      <a:pt x="272" y="247"/>
                      <a:pt x="272" y="25"/>
                      <a:pt x="1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55"/>
              <p:cNvSpPr/>
              <p:nvPr/>
            </p:nvSpPr>
            <p:spPr>
              <a:xfrm>
                <a:off x="5664750" y="2510925"/>
                <a:ext cx="620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72" extrusionOk="0">
                    <a:moveTo>
                      <a:pt x="99" y="0"/>
                    </a:moveTo>
                    <a:cubicBezTo>
                      <a:pt x="74" y="0"/>
                      <a:pt x="50" y="0"/>
                      <a:pt x="50" y="25"/>
                    </a:cubicBezTo>
                    <a:lnTo>
                      <a:pt x="25" y="50"/>
                    </a:lnTo>
                    <a:cubicBezTo>
                      <a:pt x="0" y="74"/>
                      <a:pt x="0" y="99"/>
                      <a:pt x="25" y="124"/>
                    </a:cubicBezTo>
                    <a:lnTo>
                      <a:pt x="0" y="124"/>
                    </a:lnTo>
                    <a:lnTo>
                      <a:pt x="0" y="173"/>
                    </a:lnTo>
                    <a:cubicBezTo>
                      <a:pt x="0" y="173"/>
                      <a:pt x="0" y="198"/>
                      <a:pt x="0" y="222"/>
                    </a:cubicBezTo>
                    <a:cubicBezTo>
                      <a:pt x="0" y="222"/>
                      <a:pt x="25" y="247"/>
                      <a:pt x="25" y="247"/>
                    </a:cubicBezTo>
                    <a:cubicBezTo>
                      <a:pt x="25" y="272"/>
                      <a:pt x="50" y="272"/>
                      <a:pt x="74" y="272"/>
                    </a:cubicBezTo>
                    <a:lnTo>
                      <a:pt x="148" y="272"/>
                    </a:lnTo>
                    <a:cubicBezTo>
                      <a:pt x="173" y="272"/>
                      <a:pt x="198" y="247"/>
                      <a:pt x="198" y="247"/>
                    </a:cubicBezTo>
                    <a:lnTo>
                      <a:pt x="223" y="222"/>
                    </a:lnTo>
                    <a:cubicBezTo>
                      <a:pt x="247" y="198"/>
                      <a:pt x="247" y="173"/>
                      <a:pt x="247" y="148"/>
                    </a:cubicBezTo>
                    <a:lnTo>
                      <a:pt x="247" y="99"/>
                    </a:lnTo>
                    <a:cubicBezTo>
                      <a:pt x="247" y="99"/>
                      <a:pt x="247" y="74"/>
                      <a:pt x="247" y="50"/>
                    </a:cubicBezTo>
                    <a:cubicBezTo>
                      <a:pt x="247" y="50"/>
                      <a:pt x="223" y="25"/>
                      <a:pt x="223" y="25"/>
                    </a:cubicBezTo>
                    <a:cubicBezTo>
                      <a:pt x="198" y="0"/>
                      <a:pt x="198" y="0"/>
                      <a:pt x="1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55"/>
              <p:cNvSpPr/>
              <p:nvPr/>
            </p:nvSpPr>
            <p:spPr>
              <a:xfrm>
                <a:off x="5632025" y="2535000"/>
                <a:ext cx="8050" cy="6800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72" extrusionOk="0">
                    <a:moveTo>
                      <a:pt x="149" y="0"/>
                    </a:moveTo>
                    <a:cubicBezTo>
                      <a:pt x="1" y="25"/>
                      <a:pt x="1" y="247"/>
                      <a:pt x="149" y="272"/>
                    </a:cubicBezTo>
                    <a:lnTo>
                      <a:pt x="174" y="272"/>
                    </a:lnTo>
                    <a:cubicBezTo>
                      <a:pt x="322" y="247"/>
                      <a:pt x="322" y="25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1" name="Google Shape;2281;p55"/>
              <p:cNvSpPr/>
              <p:nvPr/>
            </p:nvSpPr>
            <p:spPr>
              <a:xfrm>
                <a:off x="5521550" y="2625725"/>
                <a:ext cx="4877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3581" fill="none" extrusionOk="0">
                    <a:moveTo>
                      <a:pt x="0" y="0"/>
                    </a:moveTo>
                    <a:lnTo>
                      <a:pt x="1951" y="3580"/>
                    </a:ln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2" name="Google Shape;2282;p55"/>
              <p:cNvSpPr/>
              <p:nvPr/>
            </p:nvSpPr>
            <p:spPr>
              <a:xfrm>
                <a:off x="5577100" y="2598575"/>
                <a:ext cx="11125" cy="118525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741" fill="none" extrusionOk="0">
                    <a:moveTo>
                      <a:pt x="445" y="4740"/>
                    </a:moveTo>
                    <a:lnTo>
                      <a:pt x="0" y="0"/>
                    </a:ln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3" name="Google Shape;2283;p55"/>
              <p:cNvSpPr/>
              <p:nvPr/>
            </p:nvSpPr>
            <p:spPr>
              <a:xfrm>
                <a:off x="5622150" y="2594250"/>
                <a:ext cx="8050" cy="125325"/>
              </a:xfrm>
              <a:custGeom>
                <a:avLst/>
                <a:gdLst/>
                <a:ahLst/>
                <a:cxnLst/>
                <a:rect l="l" t="t" r="r" b="b"/>
                <a:pathLst>
                  <a:path w="322" h="5013" fill="none" extrusionOk="0">
                    <a:moveTo>
                      <a:pt x="322" y="0"/>
                    </a:moveTo>
                    <a:lnTo>
                      <a:pt x="1" y="5012"/>
                    </a:ln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4" name="Google Shape;2284;p55"/>
              <p:cNvSpPr/>
              <p:nvPr/>
            </p:nvSpPr>
            <p:spPr>
              <a:xfrm>
                <a:off x="5830775" y="2604725"/>
                <a:ext cx="30275" cy="98800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3952" fill="none" extrusionOk="0">
                    <a:moveTo>
                      <a:pt x="1210" y="1"/>
                    </a:moveTo>
                    <a:lnTo>
                      <a:pt x="1" y="3951"/>
                    </a:ln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5" name="Google Shape;2285;p55"/>
              <p:cNvSpPr/>
              <p:nvPr/>
            </p:nvSpPr>
            <p:spPr>
              <a:xfrm>
                <a:off x="5812875" y="2593000"/>
                <a:ext cx="2500" cy="122250"/>
              </a:xfrm>
              <a:custGeom>
                <a:avLst/>
                <a:gdLst/>
                <a:ahLst/>
                <a:cxnLst/>
                <a:rect l="l" t="t" r="r" b="b"/>
                <a:pathLst>
                  <a:path w="100" h="4890" fill="none" extrusionOk="0">
                    <a:moveTo>
                      <a:pt x="1" y="4889"/>
                    </a:moveTo>
                    <a:lnTo>
                      <a:pt x="99" y="1"/>
                    </a:ln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6" name="Google Shape;2286;p55"/>
              <p:cNvSpPr/>
              <p:nvPr/>
            </p:nvSpPr>
            <p:spPr>
              <a:xfrm>
                <a:off x="5761025" y="2601025"/>
                <a:ext cx="13000" cy="122250"/>
              </a:xfrm>
              <a:custGeom>
                <a:avLst/>
                <a:gdLst/>
                <a:ahLst/>
                <a:cxnLst/>
                <a:rect l="l" t="t" r="r" b="b"/>
                <a:pathLst>
                  <a:path w="520" h="4890" fill="none" extrusionOk="0">
                    <a:moveTo>
                      <a:pt x="519" y="4889"/>
                    </a:moveTo>
                    <a:lnTo>
                      <a:pt x="1" y="1"/>
                    </a:lnTo>
                  </a:path>
                </a:pathLst>
              </a:custGeom>
              <a:noFill/>
              <a:ln w="5550" cap="rnd" cmpd="sng">
                <a:solidFill>
                  <a:srgbClr val="222B45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7" name="Google Shape;2287;p55"/>
            <p:cNvGrpSpPr/>
            <p:nvPr/>
          </p:nvGrpSpPr>
          <p:grpSpPr>
            <a:xfrm flipH="1">
              <a:off x="7666418" y="3810159"/>
              <a:ext cx="1607054" cy="1411796"/>
              <a:chOff x="8579401" y="4612750"/>
              <a:chExt cx="619432" cy="544192"/>
            </a:xfrm>
          </p:grpSpPr>
          <p:sp>
            <p:nvSpPr>
              <p:cNvPr id="2288" name="Google Shape;2288;p55"/>
              <p:cNvSpPr/>
              <p:nvPr/>
            </p:nvSpPr>
            <p:spPr>
              <a:xfrm flipH="1">
                <a:off x="8579401" y="4612750"/>
                <a:ext cx="619432" cy="544192"/>
              </a:xfrm>
              <a:custGeom>
                <a:avLst/>
                <a:gdLst/>
                <a:ahLst/>
                <a:cxnLst/>
                <a:rect l="l" t="t" r="r" b="b"/>
                <a:pathLst>
                  <a:path w="18888" h="16595" extrusionOk="0">
                    <a:moveTo>
                      <a:pt x="9795" y="1"/>
                    </a:moveTo>
                    <a:cubicBezTo>
                      <a:pt x="8290" y="1"/>
                      <a:pt x="7300" y="1971"/>
                      <a:pt x="6889" y="7164"/>
                    </a:cubicBezTo>
                    <a:cubicBezTo>
                      <a:pt x="6889" y="7182"/>
                      <a:pt x="6524" y="8876"/>
                      <a:pt x="5654" y="8876"/>
                    </a:cubicBezTo>
                    <a:cubicBezTo>
                      <a:pt x="5348" y="8876"/>
                      <a:pt x="4980" y="8667"/>
                      <a:pt x="4544" y="8102"/>
                    </a:cubicBezTo>
                    <a:cubicBezTo>
                      <a:pt x="3785" y="7104"/>
                      <a:pt x="3153" y="6690"/>
                      <a:pt x="2627" y="6690"/>
                    </a:cubicBezTo>
                    <a:cubicBezTo>
                      <a:pt x="52" y="6690"/>
                      <a:pt x="1" y="16595"/>
                      <a:pt x="1" y="16595"/>
                    </a:cubicBezTo>
                    <a:lnTo>
                      <a:pt x="17629" y="16570"/>
                    </a:lnTo>
                    <a:cubicBezTo>
                      <a:pt x="17629" y="16570"/>
                      <a:pt x="18888" y="10472"/>
                      <a:pt x="16839" y="8324"/>
                    </a:cubicBezTo>
                    <a:cubicBezTo>
                      <a:pt x="16365" y="7813"/>
                      <a:pt x="15879" y="7620"/>
                      <a:pt x="15416" y="7620"/>
                    </a:cubicBezTo>
                    <a:cubicBezTo>
                      <a:pt x="14939" y="7620"/>
                      <a:pt x="14487" y="7826"/>
                      <a:pt x="14098" y="8102"/>
                    </a:cubicBezTo>
                    <a:cubicBezTo>
                      <a:pt x="13951" y="8214"/>
                      <a:pt x="13786" y="8264"/>
                      <a:pt x="13625" y="8264"/>
                    </a:cubicBezTo>
                    <a:cubicBezTo>
                      <a:pt x="13219" y="8264"/>
                      <a:pt x="12839" y="7944"/>
                      <a:pt x="12839" y="7484"/>
                    </a:cubicBezTo>
                    <a:cubicBezTo>
                      <a:pt x="12938" y="5065"/>
                      <a:pt x="12814" y="1460"/>
                      <a:pt x="11407" y="572"/>
                    </a:cubicBezTo>
                    <a:cubicBezTo>
                      <a:pt x="10818" y="205"/>
                      <a:pt x="10280" y="1"/>
                      <a:pt x="97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9" name="Google Shape;2289;p55"/>
              <p:cNvSpPr/>
              <p:nvPr/>
            </p:nvSpPr>
            <p:spPr>
              <a:xfrm flipH="1">
                <a:off x="8670081" y="4686536"/>
                <a:ext cx="455063" cy="467162"/>
              </a:xfrm>
              <a:custGeom>
                <a:avLst/>
                <a:gdLst/>
                <a:ahLst/>
                <a:cxnLst/>
                <a:rect l="l" t="t" r="r" b="b"/>
                <a:pathLst>
                  <a:path w="13876" h="14246" fill="none" extrusionOk="0">
                    <a:moveTo>
                      <a:pt x="2025" y="14246"/>
                    </a:moveTo>
                    <a:cubicBezTo>
                      <a:pt x="1334" y="13110"/>
                      <a:pt x="0" y="10839"/>
                      <a:pt x="1037" y="9654"/>
                    </a:cubicBezTo>
                    <a:cubicBezTo>
                      <a:pt x="1902" y="8642"/>
                      <a:pt x="3704" y="10617"/>
                      <a:pt x="5160" y="11678"/>
                    </a:cubicBezTo>
                    <a:cubicBezTo>
                      <a:pt x="5432" y="11876"/>
                      <a:pt x="5728" y="11382"/>
                      <a:pt x="5580" y="10987"/>
                    </a:cubicBezTo>
                    <a:cubicBezTo>
                      <a:pt x="4667" y="8395"/>
                      <a:pt x="2642" y="2173"/>
                      <a:pt x="4667" y="988"/>
                    </a:cubicBezTo>
                    <a:cubicBezTo>
                      <a:pt x="6370" y="0"/>
                      <a:pt x="7876" y="3852"/>
                      <a:pt x="8691" y="6568"/>
                    </a:cubicBezTo>
                    <a:cubicBezTo>
                      <a:pt x="8889" y="7210"/>
                      <a:pt x="9555" y="7185"/>
                      <a:pt x="9703" y="6518"/>
                    </a:cubicBezTo>
                    <a:cubicBezTo>
                      <a:pt x="10049" y="4889"/>
                      <a:pt x="10567" y="4148"/>
                      <a:pt x="10938" y="3802"/>
                    </a:cubicBezTo>
                    <a:cubicBezTo>
                      <a:pt x="11185" y="3556"/>
                      <a:pt x="11580" y="3531"/>
                      <a:pt x="11851" y="3728"/>
                    </a:cubicBezTo>
                    <a:cubicBezTo>
                      <a:pt x="13802" y="5160"/>
                      <a:pt x="13876" y="11925"/>
                      <a:pt x="13826" y="14221"/>
                    </a:cubicBezTo>
                  </a:path>
                </a:pathLst>
              </a:custGeom>
              <a:noFill/>
              <a:ln w="19050" cap="flat" cmpd="sng">
                <a:solidFill>
                  <a:schemeClr val="accent1"/>
                </a:solidFill>
                <a:prstDash val="solid"/>
                <a:miter lim="2468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2" name="Google Shape;3043;p67">
            <a:extLst>
              <a:ext uri="{FF2B5EF4-FFF2-40B4-BE49-F238E27FC236}">
                <a16:creationId xmlns:a16="http://schemas.microsoft.com/office/drawing/2014/main" id="{C1B55524-A58E-46DC-8227-83ABAC58AF8A}"/>
              </a:ext>
            </a:extLst>
          </p:cNvPr>
          <p:cNvGrpSpPr/>
          <p:nvPr/>
        </p:nvGrpSpPr>
        <p:grpSpPr>
          <a:xfrm>
            <a:off x="100128" y="2097339"/>
            <a:ext cx="613097" cy="657151"/>
            <a:chOff x="2540743" y="2750965"/>
            <a:chExt cx="378525" cy="405724"/>
          </a:xfrm>
        </p:grpSpPr>
        <p:sp>
          <p:nvSpPr>
            <p:cNvPr id="83" name="Google Shape;3044;p67">
              <a:extLst>
                <a:ext uri="{FF2B5EF4-FFF2-40B4-BE49-F238E27FC236}">
                  <a16:creationId xmlns:a16="http://schemas.microsoft.com/office/drawing/2014/main" id="{2638C188-BC9C-4E05-9316-0FC124150486}"/>
                </a:ext>
              </a:extLst>
            </p:cNvPr>
            <p:cNvSpPr/>
            <p:nvPr/>
          </p:nvSpPr>
          <p:spPr>
            <a:xfrm>
              <a:off x="2540743" y="2750965"/>
              <a:ext cx="378525" cy="405724"/>
            </a:xfrm>
            <a:custGeom>
              <a:avLst/>
              <a:gdLst/>
              <a:ahLst/>
              <a:cxnLst/>
              <a:rect l="l" t="t" r="r" b="b"/>
              <a:pathLst>
                <a:path w="54819" h="58758" extrusionOk="0">
                  <a:moveTo>
                    <a:pt x="40526" y="0"/>
                  </a:moveTo>
                  <a:cubicBezTo>
                    <a:pt x="38558" y="0"/>
                    <a:pt x="36302" y="1309"/>
                    <a:pt x="34782" y="2787"/>
                  </a:cubicBezTo>
                  <a:cubicBezTo>
                    <a:pt x="30505" y="6930"/>
                    <a:pt x="27362" y="12049"/>
                    <a:pt x="25620" y="17655"/>
                  </a:cubicBezTo>
                  <a:lnTo>
                    <a:pt x="25620" y="17655"/>
                  </a:lnTo>
                  <a:cubicBezTo>
                    <a:pt x="23526" y="14456"/>
                    <a:pt x="21032" y="11514"/>
                    <a:pt x="18210" y="8899"/>
                  </a:cubicBezTo>
                  <a:cubicBezTo>
                    <a:pt x="16395" y="7177"/>
                    <a:pt x="13893" y="5593"/>
                    <a:pt x="11541" y="5593"/>
                  </a:cubicBezTo>
                  <a:cubicBezTo>
                    <a:pt x="10708" y="5593"/>
                    <a:pt x="9894" y="5791"/>
                    <a:pt x="9136" y="6252"/>
                  </a:cubicBezTo>
                  <a:cubicBezTo>
                    <a:pt x="5923" y="8206"/>
                    <a:pt x="6616" y="13058"/>
                    <a:pt x="8191" y="16460"/>
                  </a:cubicBezTo>
                  <a:cubicBezTo>
                    <a:pt x="10397" y="21249"/>
                    <a:pt x="13547" y="25596"/>
                    <a:pt x="17391" y="29125"/>
                  </a:cubicBezTo>
                  <a:cubicBezTo>
                    <a:pt x="14681" y="27865"/>
                    <a:pt x="11909" y="26605"/>
                    <a:pt x="8884" y="26542"/>
                  </a:cubicBezTo>
                  <a:cubicBezTo>
                    <a:pt x="8758" y="26536"/>
                    <a:pt x="8632" y="26534"/>
                    <a:pt x="8505" y="26534"/>
                  </a:cubicBezTo>
                  <a:cubicBezTo>
                    <a:pt x="5595" y="26534"/>
                    <a:pt x="2596" y="27918"/>
                    <a:pt x="1449" y="30574"/>
                  </a:cubicBezTo>
                  <a:cubicBezTo>
                    <a:pt x="0" y="34040"/>
                    <a:pt x="2457" y="38135"/>
                    <a:pt x="5860" y="39774"/>
                  </a:cubicBezTo>
                  <a:cubicBezTo>
                    <a:pt x="7750" y="40649"/>
                    <a:pt x="9816" y="40941"/>
                    <a:pt x="11905" y="40941"/>
                  </a:cubicBezTo>
                  <a:cubicBezTo>
                    <a:pt x="13576" y="40941"/>
                    <a:pt x="15262" y="40754"/>
                    <a:pt x="16887" y="40530"/>
                  </a:cubicBezTo>
                  <a:lnTo>
                    <a:pt x="16887" y="40530"/>
                  </a:lnTo>
                  <a:cubicBezTo>
                    <a:pt x="15311" y="44184"/>
                    <a:pt x="13673" y="48091"/>
                    <a:pt x="14240" y="52061"/>
                  </a:cubicBezTo>
                  <a:cubicBezTo>
                    <a:pt x="14792" y="55482"/>
                    <a:pt x="17808" y="58758"/>
                    <a:pt x="21130" y="58758"/>
                  </a:cubicBezTo>
                  <a:cubicBezTo>
                    <a:pt x="21602" y="58758"/>
                    <a:pt x="22080" y="58692"/>
                    <a:pt x="22558" y="58551"/>
                  </a:cubicBezTo>
                  <a:cubicBezTo>
                    <a:pt x="24007" y="58046"/>
                    <a:pt x="25330" y="57101"/>
                    <a:pt x="26338" y="55904"/>
                  </a:cubicBezTo>
                  <a:cubicBezTo>
                    <a:pt x="29275" y="52705"/>
                    <a:pt x="31295" y="48807"/>
                    <a:pt x="32217" y="44611"/>
                  </a:cubicBezTo>
                  <a:lnTo>
                    <a:pt x="32217" y="44611"/>
                  </a:lnTo>
                  <a:cubicBezTo>
                    <a:pt x="32709" y="46812"/>
                    <a:pt x="35117" y="48904"/>
                    <a:pt x="37428" y="49855"/>
                  </a:cubicBezTo>
                  <a:cubicBezTo>
                    <a:pt x="39169" y="50558"/>
                    <a:pt x="41132" y="51038"/>
                    <a:pt x="43008" y="51038"/>
                  </a:cubicBezTo>
                  <a:cubicBezTo>
                    <a:pt x="45003" y="51038"/>
                    <a:pt x="46900" y="50495"/>
                    <a:pt x="48329" y="49099"/>
                  </a:cubicBezTo>
                  <a:cubicBezTo>
                    <a:pt x="50660" y="46831"/>
                    <a:pt x="50786" y="42924"/>
                    <a:pt x="49274" y="40089"/>
                  </a:cubicBezTo>
                  <a:cubicBezTo>
                    <a:pt x="47699" y="37253"/>
                    <a:pt x="44800" y="35363"/>
                    <a:pt x="41776" y="34292"/>
                  </a:cubicBezTo>
                  <a:lnTo>
                    <a:pt x="41776" y="34292"/>
                  </a:lnTo>
                  <a:cubicBezTo>
                    <a:pt x="42113" y="34320"/>
                    <a:pt x="42448" y="34334"/>
                    <a:pt x="42781" y="34334"/>
                  </a:cubicBezTo>
                  <a:cubicBezTo>
                    <a:pt x="48422" y="34334"/>
                    <a:pt x="53380" y="30367"/>
                    <a:pt x="54630" y="24714"/>
                  </a:cubicBezTo>
                  <a:cubicBezTo>
                    <a:pt x="54819" y="23454"/>
                    <a:pt x="54756" y="22005"/>
                    <a:pt x="53747" y="21249"/>
                  </a:cubicBezTo>
                  <a:cubicBezTo>
                    <a:pt x="53111" y="20878"/>
                    <a:pt x="52430" y="20729"/>
                    <a:pt x="51742" y="20729"/>
                  </a:cubicBezTo>
                  <a:cubicBezTo>
                    <a:pt x="51612" y="20729"/>
                    <a:pt x="51483" y="20735"/>
                    <a:pt x="51353" y="20745"/>
                  </a:cubicBezTo>
                  <a:cubicBezTo>
                    <a:pt x="46816" y="20997"/>
                    <a:pt x="42406" y="22509"/>
                    <a:pt x="38688" y="25155"/>
                  </a:cubicBezTo>
                  <a:cubicBezTo>
                    <a:pt x="43225" y="19232"/>
                    <a:pt x="45241" y="11734"/>
                    <a:pt x="44296" y="4299"/>
                  </a:cubicBezTo>
                  <a:cubicBezTo>
                    <a:pt x="44233" y="3165"/>
                    <a:pt x="43792" y="2031"/>
                    <a:pt x="43099" y="1086"/>
                  </a:cubicBezTo>
                  <a:cubicBezTo>
                    <a:pt x="42392" y="317"/>
                    <a:pt x="41494" y="0"/>
                    <a:pt x="405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045;p67">
              <a:extLst>
                <a:ext uri="{FF2B5EF4-FFF2-40B4-BE49-F238E27FC236}">
                  <a16:creationId xmlns:a16="http://schemas.microsoft.com/office/drawing/2014/main" id="{3D778B6D-D4CC-48C9-B2CB-CDAEF78FF50D}"/>
                </a:ext>
              </a:extLst>
            </p:cNvPr>
            <p:cNvSpPr/>
            <p:nvPr/>
          </p:nvSpPr>
          <p:spPr>
            <a:xfrm>
              <a:off x="2669956" y="2915760"/>
              <a:ext cx="119222" cy="110073"/>
            </a:xfrm>
            <a:custGeom>
              <a:avLst/>
              <a:gdLst/>
              <a:ahLst/>
              <a:cxnLst/>
              <a:rect l="l" t="t" r="r" b="b"/>
              <a:pathLst>
                <a:path w="17266" h="15941" extrusionOk="0">
                  <a:moveTo>
                    <a:pt x="8714" y="0"/>
                  </a:moveTo>
                  <a:cubicBezTo>
                    <a:pt x="6666" y="0"/>
                    <a:pt x="4607" y="779"/>
                    <a:pt x="3025" y="2361"/>
                  </a:cubicBezTo>
                  <a:cubicBezTo>
                    <a:pt x="1" y="5574"/>
                    <a:pt x="64" y="10552"/>
                    <a:pt x="3151" y="13702"/>
                  </a:cubicBezTo>
                  <a:cubicBezTo>
                    <a:pt x="4580" y="15210"/>
                    <a:pt x="6652" y="15940"/>
                    <a:pt x="8734" y="15940"/>
                  </a:cubicBezTo>
                  <a:cubicBezTo>
                    <a:pt x="11612" y="15940"/>
                    <a:pt x="14510" y="14544"/>
                    <a:pt x="15753" y="11875"/>
                  </a:cubicBezTo>
                  <a:cubicBezTo>
                    <a:pt x="17266" y="8788"/>
                    <a:pt x="17140" y="5763"/>
                    <a:pt x="14997" y="3054"/>
                  </a:cubicBezTo>
                  <a:cubicBezTo>
                    <a:pt x="13413" y="1031"/>
                    <a:pt x="11071" y="0"/>
                    <a:pt x="87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046;p67">
              <a:extLst>
                <a:ext uri="{FF2B5EF4-FFF2-40B4-BE49-F238E27FC236}">
                  <a16:creationId xmlns:a16="http://schemas.microsoft.com/office/drawing/2014/main" id="{DB267DBC-7769-47F3-94BF-66BC96F7AAD2}"/>
                </a:ext>
              </a:extLst>
            </p:cNvPr>
            <p:cNvSpPr/>
            <p:nvPr/>
          </p:nvSpPr>
          <p:spPr>
            <a:xfrm>
              <a:off x="2575544" y="2972919"/>
              <a:ext cx="83544" cy="25914"/>
            </a:xfrm>
            <a:custGeom>
              <a:avLst/>
              <a:gdLst/>
              <a:ahLst/>
              <a:cxnLst/>
              <a:rect l="l" t="t" r="r" b="b"/>
              <a:pathLst>
                <a:path w="12099" h="3753" extrusionOk="0">
                  <a:moveTo>
                    <a:pt x="563" y="1"/>
                  </a:moveTo>
                  <a:cubicBezTo>
                    <a:pt x="374" y="1"/>
                    <a:pt x="247" y="40"/>
                    <a:pt x="190" y="131"/>
                  </a:cubicBezTo>
                  <a:cubicBezTo>
                    <a:pt x="1" y="384"/>
                    <a:pt x="442" y="1014"/>
                    <a:pt x="1450" y="1707"/>
                  </a:cubicBezTo>
                  <a:cubicBezTo>
                    <a:pt x="2710" y="2526"/>
                    <a:pt x="4159" y="3156"/>
                    <a:pt x="5672" y="3471"/>
                  </a:cubicBezTo>
                  <a:cubicBezTo>
                    <a:pt x="6553" y="3655"/>
                    <a:pt x="7455" y="3753"/>
                    <a:pt x="8354" y="3753"/>
                  </a:cubicBezTo>
                  <a:cubicBezTo>
                    <a:pt x="8998" y="3753"/>
                    <a:pt x="9640" y="3702"/>
                    <a:pt x="10271" y="3597"/>
                  </a:cubicBezTo>
                  <a:cubicBezTo>
                    <a:pt x="11469" y="3345"/>
                    <a:pt x="12099" y="2967"/>
                    <a:pt x="12099" y="2715"/>
                  </a:cubicBezTo>
                  <a:cubicBezTo>
                    <a:pt x="11973" y="2085"/>
                    <a:pt x="9326" y="1959"/>
                    <a:pt x="6113" y="1329"/>
                  </a:cubicBezTo>
                  <a:cubicBezTo>
                    <a:pt x="3532" y="813"/>
                    <a:pt x="1417" y="1"/>
                    <a:pt x="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047;p67">
              <a:extLst>
                <a:ext uri="{FF2B5EF4-FFF2-40B4-BE49-F238E27FC236}">
                  <a16:creationId xmlns:a16="http://schemas.microsoft.com/office/drawing/2014/main" id="{0E44D644-5971-4059-B56D-A1820C201184}"/>
                </a:ext>
              </a:extLst>
            </p:cNvPr>
            <p:cNvSpPr/>
            <p:nvPr/>
          </p:nvSpPr>
          <p:spPr>
            <a:xfrm>
              <a:off x="2686929" y="3049006"/>
              <a:ext cx="26543" cy="63706"/>
            </a:xfrm>
            <a:custGeom>
              <a:avLst/>
              <a:gdLst/>
              <a:ahLst/>
              <a:cxnLst/>
              <a:rect l="l" t="t" r="r" b="b"/>
              <a:pathLst>
                <a:path w="3844" h="9226" extrusionOk="0">
                  <a:moveTo>
                    <a:pt x="3187" y="0"/>
                  </a:moveTo>
                  <a:cubicBezTo>
                    <a:pt x="2549" y="0"/>
                    <a:pt x="1541" y="1834"/>
                    <a:pt x="819" y="4298"/>
                  </a:cubicBezTo>
                  <a:cubicBezTo>
                    <a:pt x="126" y="6881"/>
                    <a:pt x="0" y="9087"/>
                    <a:pt x="567" y="9213"/>
                  </a:cubicBezTo>
                  <a:cubicBezTo>
                    <a:pt x="594" y="9221"/>
                    <a:pt x="621" y="9226"/>
                    <a:pt x="649" y="9226"/>
                  </a:cubicBezTo>
                  <a:cubicBezTo>
                    <a:pt x="1233" y="9226"/>
                    <a:pt x="2241" y="7392"/>
                    <a:pt x="2962" y="4928"/>
                  </a:cubicBezTo>
                  <a:cubicBezTo>
                    <a:pt x="3718" y="2345"/>
                    <a:pt x="3844" y="139"/>
                    <a:pt x="3277" y="13"/>
                  </a:cubicBezTo>
                  <a:cubicBezTo>
                    <a:pt x="3248" y="4"/>
                    <a:pt x="3218" y="0"/>
                    <a:pt x="3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048;p67">
              <a:extLst>
                <a:ext uri="{FF2B5EF4-FFF2-40B4-BE49-F238E27FC236}">
                  <a16:creationId xmlns:a16="http://schemas.microsoft.com/office/drawing/2014/main" id="{509C779B-B4A6-4671-895E-CC8CACDA9F76}"/>
                </a:ext>
              </a:extLst>
            </p:cNvPr>
            <p:cNvSpPr/>
            <p:nvPr/>
          </p:nvSpPr>
          <p:spPr>
            <a:xfrm>
              <a:off x="2796566" y="3016531"/>
              <a:ext cx="52658" cy="37101"/>
            </a:xfrm>
            <a:custGeom>
              <a:avLst/>
              <a:gdLst/>
              <a:ahLst/>
              <a:cxnLst/>
              <a:rect l="l" t="t" r="r" b="b"/>
              <a:pathLst>
                <a:path w="7626" h="5373" extrusionOk="0">
                  <a:moveTo>
                    <a:pt x="698" y="0"/>
                  </a:moveTo>
                  <a:cubicBezTo>
                    <a:pt x="620" y="0"/>
                    <a:pt x="556" y="17"/>
                    <a:pt x="505" y="53"/>
                  </a:cubicBezTo>
                  <a:cubicBezTo>
                    <a:pt x="1" y="432"/>
                    <a:pt x="883" y="2385"/>
                    <a:pt x="2962" y="3897"/>
                  </a:cubicBezTo>
                  <a:cubicBezTo>
                    <a:pt x="4379" y="4927"/>
                    <a:pt x="5854" y="5373"/>
                    <a:pt x="6710" y="5373"/>
                  </a:cubicBezTo>
                  <a:cubicBezTo>
                    <a:pt x="7111" y="5373"/>
                    <a:pt x="7376" y="5275"/>
                    <a:pt x="7436" y="5094"/>
                  </a:cubicBezTo>
                  <a:cubicBezTo>
                    <a:pt x="7625" y="4464"/>
                    <a:pt x="6050" y="3393"/>
                    <a:pt x="4286" y="2133"/>
                  </a:cubicBezTo>
                  <a:cubicBezTo>
                    <a:pt x="2668" y="1017"/>
                    <a:pt x="1297" y="0"/>
                    <a:pt x="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049;p67">
              <a:extLst>
                <a:ext uri="{FF2B5EF4-FFF2-40B4-BE49-F238E27FC236}">
                  <a16:creationId xmlns:a16="http://schemas.microsoft.com/office/drawing/2014/main" id="{5A082E9C-4B38-4EDB-B369-4F1EE66CF8A8}"/>
                </a:ext>
              </a:extLst>
            </p:cNvPr>
            <p:cNvSpPr/>
            <p:nvPr/>
          </p:nvSpPr>
          <p:spPr>
            <a:xfrm>
              <a:off x="2831374" y="2932926"/>
              <a:ext cx="58306" cy="26170"/>
            </a:xfrm>
            <a:custGeom>
              <a:avLst/>
              <a:gdLst/>
              <a:ahLst/>
              <a:cxnLst/>
              <a:rect l="l" t="t" r="r" b="b"/>
              <a:pathLst>
                <a:path w="8444" h="3790" extrusionOk="0">
                  <a:moveTo>
                    <a:pt x="7601" y="0"/>
                  </a:moveTo>
                  <a:cubicBezTo>
                    <a:pt x="6846" y="0"/>
                    <a:pt x="5432" y="481"/>
                    <a:pt x="3844" y="1135"/>
                  </a:cubicBezTo>
                  <a:cubicBezTo>
                    <a:pt x="1702" y="1954"/>
                    <a:pt x="1" y="2773"/>
                    <a:pt x="64" y="3340"/>
                  </a:cubicBezTo>
                  <a:cubicBezTo>
                    <a:pt x="125" y="3617"/>
                    <a:pt x="654" y="3789"/>
                    <a:pt x="1459" y="3789"/>
                  </a:cubicBezTo>
                  <a:cubicBezTo>
                    <a:pt x="2299" y="3789"/>
                    <a:pt x="3440" y="3602"/>
                    <a:pt x="4663" y="3151"/>
                  </a:cubicBezTo>
                  <a:cubicBezTo>
                    <a:pt x="6995" y="2206"/>
                    <a:pt x="8444" y="694"/>
                    <a:pt x="8129" y="190"/>
                  </a:cubicBezTo>
                  <a:cubicBezTo>
                    <a:pt x="8047" y="59"/>
                    <a:pt x="7864" y="0"/>
                    <a:pt x="7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050;p67">
              <a:extLst>
                <a:ext uri="{FF2B5EF4-FFF2-40B4-BE49-F238E27FC236}">
                  <a16:creationId xmlns:a16="http://schemas.microsoft.com/office/drawing/2014/main" id="{9A7E33F9-7794-4FC1-A10E-CEBA0152E058}"/>
                </a:ext>
              </a:extLst>
            </p:cNvPr>
            <p:cNvSpPr/>
            <p:nvPr/>
          </p:nvSpPr>
          <p:spPr>
            <a:xfrm>
              <a:off x="2766115" y="2830428"/>
              <a:ext cx="34808" cy="64258"/>
            </a:xfrm>
            <a:custGeom>
              <a:avLst/>
              <a:gdLst/>
              <a:ahLst/>
              <a:cxnLst/>
              <a:rect l="l" t="t" r="r" b="b"/>
              <a:pathLst>
                <a:path w="5041" h="9306" extrusionOk="0">
                  <a:moveTo>
                    <a:pt x="4400" y="1"/>
                  </a:moveTo>
                  <a:cubicBezTo>
                    <a:pt x="3782" y="1"/>
                    <a:pt x="2307" y="1692"/>
                    <a:pt x="1260" y="4133"/>
                  </a:cubicBezTo>
                  <a:cubicBezTo>
                    <a:pt x="126" y="6716"/>
                    <a:pt x="0" y="9111"/>
                    <a:pt x="567" y="9300"/>
                  </a:cubicBezTo>
                  <a:cubicBezTo>
                    <a:pt x="586" y="9303"/>
                    <a:pt x="605" y="9305"/>
                    <a:pt x="625" y="9305"/>
                  </a:cubicBezTo>
                  <a:cubicBezTo>
                    <a:pt x="1257" y="9305"/>
                    <a:pt x="2237" y="7336"/>
                    <a:pt x="3277" y="4952"/>
                  </a:cubicBezTo>
                  <a:cubicBezTo>
                    <a:pt x="4285" y="2495"/>
                    <a:pt x="5041" y="352"/>
                    <a:pt x="4537" y="37"/>
                  </a:cubicBezTo>
                  <a:cubicBezTo>
                    <a:pt x="4498" y="13"/>
                    <a:pt x="4452" y="1"/>
                    <a:pt x="4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051;p67">
              <a:extLst>
                <a:ext uri="{FF2B5EF4-FFF2-40B4-BE49-F238E27FC236}">
                  <a16:creationId xmlns:a16="http://schemas.microsoft.com/office/drawing/2014/main" id="{48E050C0-4D86-42E5-B05B-3C7EB7E361E4}"/>
                </a:ext>
              </a:extLst>
            </p:cNvPr>
            <p:cNvSpPr/>
            <p:nvPr/>
          </p:nvSpPr>
          <p:spPr>
            <a:xfrm>
              <a:off x="2626013" y="2830449"/>
              <a:ext cx="48742" cy="64997"/>
            </a:xfrm>
            <a:custGeom>
              <a:avLst/>
              <a:gdLst/>
              <a:ahLst/>
              <a:cxnLst/>
              <a:rect l="l" t="t" r="r" b="b"/>
              <a:pathLst>
                <a:path w="7059" h="9413" extrusionOk="0">
                  <a:moveTo>
                    <a:pt x="692" y="1"/>
                  </a:moveTo>
                  <a:cubicBezTo>
                    <a:pt x="645" y="1"/>
                    <a:pt x="604" y="12"/>
                    <a:pt x="568" y="34"/>
                  </a:cubicBezTo>
                  <a:cubicBezTo>
                    <a:pt x="1" y="286"/>
                    <a:pt x="757" y="2744"/>
                    <a:pt x="2458" y="5390"/>
                  </a:cubicBezTo>
                  <a:cubicBezTo>
                    <a:pt x="4001" y="7790"/>
                    <a:pt x="5751" y="9412"/>
                    <a:pt x="6439" y="9412"/>
                  </a:cubicBezTo>
                  <a:cubicBezTo>
                    <a:pt x="6510" y="9412"/>
                    <a:pt x="6570" y="9395"/>
                    <a:pt x="6617" y="9360"/>
                  </a:cubicBezTo>
                  <a:cubicBezTo>
                    <a:pt x="7058" y="8982"/>
                    <a:pt x="5924" y="6776"/>
                    <a:pt x="4286" y="4256"/>
                  </a:cubicBezTo>
                  <a:cubicBezTo>
                    <a:pt x="2764" y="1857"/>
                    <a:pt x="1297" y="1"/>
                    <a:pt x="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657266-B293-4927-AF90-E16732D2B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6689" y="1206823"/>
            <a:ext cx="5794500" cy="2541300"/>
          </a:xfrm>
        </p:spPr>
        <p:txBody>
          <a:bodyPr/>
          <a:lstStyle/>
          <a:p>
            <a:r>
              <a:rPr lang="es-MX" dirty="0"/>
              <a:t>¿De que categoría  de las que vimos en clase es el animal que dibujaste</a:t>
            </a:r>
            <a:r>
              <a:rPr lang="es-MX" sz="1400" dirty="0"/>
              <a:t>?</a:t>
            </a:r>
            <a:endParaRPr lang="es-MX" dirty="0"/>
          </a:p>
          <a:p>
            <a:r>
              <a:rPr lang="es-MX" dirty="0"/>
              <a:t>¿Que animal elegiste y por que?</a:t>
            </a:r>
          </a:p>
          <a:p>
            <a:r>
              <a:rPr lang="es-MX" dirty="0"/>
              <a:t>Identificara las características principales del animal que eligió y las mencionara la grupo.</a:t>
            </a:r>
          </a:p>
          <a:p>
            <a:r>
              <a:rPr lang="es-MX" dirty="0"/>
              <a:t>¿Que es lo que mas te gusta de ese animal?</a:t>
            </a:r>
          </a:p>
          <a:p>
            <a:r>
              <a:rPr lang="es-MX" dirty="0"/>
              <a:t>¿Qué diferencia a un animal domestico de uno salvaje?</a:t>
            </a:r>
          </a:p>
        </p:txBody>
      </p:sp>
      <p:grpSp>
        <p:nvGrpSpPr>
          <p:cNvPr id="4" name="Google Shape;3043;p67">
            <a:extLst>
              <a:ext uri="{FF2B5EF4-FFF2-40B4-BE49-F238E27FC236}">
                <a16:creationId xmlns:a16="http://schemas.microsoft.com/office/drawing/2014/main" id="{2523CC6A-1872-4121-B807-EA9BC5919914}"/>
              </a:ext>
            </a:extLst>
          </p:cNvPr>
          <p:cNvGrpSpPr/>
          <p:nvPr/>
        </p:nvGrpSpPr>
        <p:grpSpPr>
          <a:xfrm>
            <a:off x="100128" y="2097339"/>
            <a:ext cx="613097" cy="657151"/>
            <a:chOff x="2540743" y="2750965"/>
            <a:chExt cx="378525" cy="405724"/>
          </a:xfrm>
        </p:grpSpPr>
        <p:sp>
          <p:nvSpPr>
            <p:cNvPr id="5" name="Google Shape;3044;p67">
              <a:extLst>
                <a:ext uri="{FF2B5EF4-FFF2-40B4-BE49-F238E27FC236}">
                  <a16:creationId xmlns:a16="http://schemas.microsoft.com/office/drawing/2014/main" id="{942C02D0-3923-405D-A3DC-0B8F316A7E1A}"/>
                </a:ext>
              </a:extLst>
            </p:cNvPr>
            <p:cNvSpPr/>
            <p:nvPr/>
          </p:nvSpPr>
          <p:spPr>
            <a:xfrm>
              <a:off x="2540743" y="2750965"/>
              <a:ext cx="378525" cy="405724"/>
            </a:xfrm>
            <a:custGeom>
              <a:avLst/>
              <a:gdLst/>
              <a:ahLst/>
              <a:cxnLst/>
              <a:rect l="l" t="t" r="r" b="b"/>
              <a:pathLst>
                <a:path w="54819" h="58758" extrusionOk="0">
                  <a:moveTo>
                    <a:pt x="40526" y="0"/>
                  </a:moveTo>
                  <a:cubicBezTo>
                    <a:pt x="38558" y="0"/>
                    <a:pt x="36302" y="1309"/>
                    <a:pt x="34782" y="2787"/>
                  </a:cubicBezTo>
                  <a:cubicBezTo>
                    <a:pt x="30505" y="6930"/>
                    <a:pt x="27362" y="12049"/>
                    <a:pt x="25620" y="17655"/>
                  </a:cubicBezTo>
                  <a:lnTo>
                    <a:pt x="25620" y="17655"/>
                  </a:lnTo>
                  <a:cubicBezTo>
                    <a:pt x="23526" y="14456"/>
                    <a:pt x="21032" y="11514"/>
                    <a:pt x="18210" y="8899"/>
                  </a:cubicBezTo>
                  <a:cubicBezTo>
                    <a:pt x="16395" y="7177"/>
                    <a:pt x="13893" y="5593"/>
                    <a:pt x="11541" y="5593"/>
                  </a:cubicBezTo>
                  <a:cubicBezTo>
                    <a:pt x="10708" y="5593"/>
                    <a:pt x="9894" y="5791"/>
                    <a:pt x="9136" y="6252"/>
                  </a:cubicBezTo>
                  <a:cubicBezTo>
                    <a:pt x="5923" y="8206"/>
                    <a:pt x="6616" y="13058"/>
                    <a:pt x="8191" y="16460"/>
                  </a:cubicBezTo>
                  <a:cubicBezTo>
                    <a:pt x="10397" y="21249"/>
                    <a:pt x="13547" y="25596"/>
                    <a:pt x="17391" y="29125"/>
                  </a:cubicBezTo>
                  <a:cubicBezTo>
                    <a:pt x="14681" y="27865"/>
                    <a:pt x="11909" y="26605"/>
                    <a:pt x="8884" y="26542"/>
                  </a:cubicBezTo>
                  <a:cubicBezTo>
                    <a:pt x="8758" y="26536"/>
                    <a:pt x="8632" y="26534"/>
                    <a:pt x="8505" y="26534"/>
                  </a:cubicBezTo>
                  <a:cubicBezTo>
                    <a:pt x="5595" y="26534"/>
                    <a:pt x="2596" y="27918"/>
                    <a:pt x="1449" y="30574"/>
                  </a:cubicBezTo>
                  <a:cubicBezTo>
                    <a:pt x="0" y="34040"/>
                    <a:pt x="2457" y="38135"/>
                    <a:pt x="5860" y="39774"/>
                  </a:cubicBezTo>
                  <a:cubicBezTo>
                    <a:pt x="7750" y="40649"/>
                    <a:pt x="9816" y="40941"/>
                    <a:pt x="11905" y="40941"/>
                  </a:cubicBezTo>
                  <a:cubicBezTo>
                    <a:pt x="13576" y="40941"/>
                    <a:pt x="15262" y="40754"/>
                    <a:pt x="16887" y="40530"/>
                  </a:cubicBezTo>
                  <a:lnTo>
                    <a:pt x="16887" y="40530"/>
                  </a:lnTo>
                  <a:cubicBezTo>
                    <a:pt x="15311" y="44184"/>
                    <a:pt x="13673" y="48091"/>
                    <a:pt x="14240" y="52061"/>
                  </a:cubicBezTo>
                  <a:cubicBezTo>
                    <a:pt x="14792" y="55482"/>
                    <a:pt x="17808" y="58758"/>
                    <a:pt x="21130" y="58758"/>
                  </a:cubicBezTo>
                  <a:cubicBezTo>
                    <a:pt x="21602" y="58758"/>
                    <a:pt x="22080" y="58692"/>
                    <a:pt x="22558" y="58551"/>
                  </a:cubicBezTo>
                  <a:cubicBezTo>
                    <a:pt x="24007" y="58046"/>
                    <a:pt x="25330" y="57101"/>
                    <a:pt x="26338" y="55904"/>
                  </a:cubicBezTo>
                  <a:cubicBezTo>
                    <a:pt x="29275" y="52705"/>
                    <a:pt x="31295" y="48807"/>
                    <a:pt x="32217" y="44611"/>
                  </a:cubicBezTo>
                  <a:lnTo>
                    <a:pt x="32217" y="44611"/>
                  </a:lnTo>
                  <a:cubicBezTo>
                    <a:pt x="32709" y="46812"/>
                    <a:pt x="35117" y="48904"/>
                    <a:pt x="37428" y="49855"/>
                  </a:cubicBezTo>
                  <a:cubicBezTo>
                    <a:pt x="39169" y="50558"/>
                    <a:pt x="41132" y="51038"/>
                    <a:pt x="43008" y="51038"/>
                  </a:cubicBezTo>
                  <a:cubicBezTo>
                    <a:pt x="45003" y="51038"/>
                    <a:pt x="46900" y="50495"/>
                    <a:pt x="48329" y="49099"/>
                  </a:cubicBezTo>
                  <a:cubicBezTo>
                    <a:pt x="50660" y="46831"/>
                    <a:pt x="50786" y="42924"/>
                    <a:pt x="49274" y="40089"/>
                  </a:cubicBezTo>
                  <a:cubicBezTo>
                    <a:pt x="47699" y="37253"/>
                    <a:pt x="44800" y="35363"/>
                    <a:pt x="41776" y="34292"/>
                  </a:cubicBezTo>
                  <a:lnTo>
                    <a:pt x="41776" y="34292"/>
                  </a:lnTo>
                  <a:cubicBezTo>
                    <a:pt x="42113" y="34320"/>
                    <a:pt x="42448" y="34334"/>
                    <a:pt x="42781" y="34334"/>
                  </a:cubicBezTo>
                  <a:cubicBezTo>
                    <a:pt x="48422" y="34334"/>
                    <a:pt x="53380" y="30367"/>
                    <a:pt x="54630" y="24714"/>
                  </a:cubicBezTo>
                  <a:cubicBezTo>
                    <a:pt x="54819" y="23454"/>
                    <a:pt x="54756" y="22005"/>
                    <a:pt x="53747" y="21249"/>
                  </a:cubicBezTo>
                  <a:cubicBezTo>
                    <a:pt x="53111" y="20878"/>
                    <a:pt x="52430" y="20729"/>
                    <a:pt x="51742" y="20729"/>
                  </a:cubicBezTo>
                  <a:cubicBezTo>
                    <a:pt x="51612" y="20729"/>
                    <a:pt x="51483" y="20735"/>
                    <a:pt x="51353" y="20745"/>
                  </a:cubicBezTo>
                  <a:cubicBezTo>
                    <a:pt x="46816" y="20997"/>
                    <a:pt x="42406" y="22509"/>
                    <a:pt x="38688" y="25155"/>
                  </a:cubicBezTo>
                  <a:cubicBezTo>
                    <a:pt x="43225" y="19232"/>
                    <a:pt x="45241" y="11734"/>
                    <a:pt x="44296" y="4299"/>
                  </a:cubicBezTo>
                  <a:cubicBezTo>
                    <a:pt x="44233" y="3165"/>
                    <a:pt x="43792" y="2031"/>
                    <a:pt x="43099" y="1086"/>
                  </a:cubicBezTo>
                  <a:cubicBezTo>
                    <a:pt x="42392" y="317"/>
                    <a:pt x="41494" y="0"/>
                    <a:pt x="405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045;p67">
              <a:extLst>
                <a:ext uri="{FF2B5EF4-FFF2-40B4-BE49-F238E27FC236}">
                  <a16:creationId xmlns:a16="http://schemas.microsoft.com/office/drawing/2014/main" id="{4432A91D-6CEF-44FE-8940-445280C4DDF7}"/>
                </a:ext>
              </a:extLst>
            </p:cNvPr>
            <p:cNvSpPr/>
            <p:nvPr/>
          </p:nvSpPr>
          <p:spPr>
            <a:xfrm>
              <a:off x="2669956" y="2915760"/>
              <a:ext cx="119222" cy="110073"/>
            </a:xfrm>
            <a:custGeom>
              <a:avLst/>
              <a:gdLst/>
              <a:ahLst/>
              <a:cxnLst/>
              <a:rect l="l" t="t" r="r" b="b"/>
              <a:pathLst>
                <a:path w="17266" h="15941" extrusionOk="0">
                  <a:moveTo>
                    <a:pt x="8714" y="0"/>
                  </a:moveTo>
                  <a:cubicBezTo>
                    <a:pt x="6666" y="0"/>
                    <a:pt x="4607" y="779"/>
                    <a:pt x="3025" y="2361"/>
                  </a:cubicBezTo>
                  <a:cubicBezTo>
                    <a:pt x="1" y="5574"/>
                    <a:pt x="64" y="10552"/>
                    <a:pt x="3151" y="13702"/>
                  </a:cubicBezTo>
                  <a:cubicBezTo>
                    <a:pt x="4580" y="15210"/>
                    <a:pt x="6652" y="15940"/>
                    <a:pt x="8734" y="15940"/>
                  </a:cubicBezTo>
                  <a:cubicBezTo>
                    <a:pt x="11612" y="15940"/>
                    <a:pt x="14510" y="14544"/>
                    <a:pt x="15753" y="11875"/>
                  </a:cubicBezTo>
                  <a:cubicBezTo>
                    <a:pt x="17266" y="8788"/>
                    <a:pt x="17140" y="5763"/>
                    <a:pt x="14997" y="3054"/>
                  </a:cubicBezTo>
                  <a:cubicBezTo>
                    <a:pt x="13413" y="1031"/>
                    <a:pt x="11071" y="0"/>
                    <a:pt x="87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046;p67">
              <a:extLst>
                <a:ext uri="{FF2B5EF4-FFF2-40B4-BE49-F238E27FC236}">
                  <a16:creationId xmlns:a16="http://schemas.microsoft.com/office/drawing/2014/main" id="{CC6DF03F-8DE6-417C-826D-FF78D967DBA6}"/>
                </a:ext>
              </a:extLst>
            </p:cNvPr>
            <p:cNvSpPr/>
            <p:nvPr/>
          </p:nvSpPr>
          <p:spPr>
            <a:xfrm>
              <a:off x="2575544" y="2972919"/>
              <a:ext cx="83544" cy="25914"/>
            </a:xfrm>
            <a:custGeom>
              <a:avLst/>
              <a:gdLst/>
              <a:ahLst/>
              <a:cxnLst/>
              <a:rect l="l" t="t" r="r" b="b"/>
              <a:pathLst>
                <a:path w="12099" h="3753" extrusionOk="0">
                  <a:moveTo>
                    <a:pt x="563" y="1"/>
                  </a:moveTo>
                  <a:cubicBezTo>
                    <a:pt x="374" y="1"/>
                    <a:pt x="247" y="40"/>
                    <a:pt x="190" y="131"/>
                  </a:cubicBezTo>
                  <a:cubicBezTo>
                    <a:pt x="1" y="384"/>
                    <a:pt x="442" y="1014"/>
                    <a:pt x="1450" y="1707"/>
                  </a:cubicBezTo>
                  <a:cubicBezTo>
                    <a:pt x="2710" y="2526"/>
                    <a:pt x="4159" y="3156"/>
                    <a:pt x="5672" y="3471"/>
                  </a:cubicBezTo>
                  <a:cubicBezTo>
                    <a:pt x="6553" y="3655"/>
                    <a:pt x="7455" y="3753"/>
                    <a:pt x="8354" y="3753"/>
                  </a:cubicBezTo>
                  <a:cubicBezTo>
                    <a:pt x="8998" y="3753"/>
                    <a:pt x="9640" y="3702"/>
                    <a:pt x="10271" y="3597"/>
                  </a:cubicBezTo>
                  <a:cubicBezTo>
                    <a:pt x="11469" y="3345"/>
                    <a:pt x="12099" y="2967"/>
                    <a:pt x="12099" y="2715"/>
                  </a:cubicBezTo>
                  <a:cubicBezTo>
                    <a:pt x="11973" y="2085"/>
                    <a:pt x="9326" y="1959"/>
                    <a:pt x="6113" y="1329"/>
                  </a:cubicBezTo>
                  <a:cubicBezTo>
                    <a:pt x="3532" y="813"/>
                    <a:pt x="1417" y="1"/>
                    <a:pt x="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047;p67">
              <a:extLst>
                <a:ext uri="{FF2B5EF4-FFF2-40B4-BE49-F238E27FC236}">
                  <a16:creationId xmlns:a16="http://schemas.microsoft.com/office/drawing/2014/main" id="{1DB980DC-7B5F-4C9D-B77F-4B2C1A2CD0C8}"/>
                </a:ext>
              </a:extLst>
            </p:cNvPr>
            <p:cNvSpPr/>
            <p:nvPr/>
          </p:nvSpPr>
          <p:spPr>
            <a:xfrm>
              <a:off x="2686929" y="3049006"/>
              <a:ext cx="26543" cy="63706"/>
            </a:xfrm>
            <a:custGeom>
              <a:avLst/>
              <a:gdLst/>
              <a:ahLst/>
              <a:cxnLst/>
              <a:rect l="l" t="t" r="r" b="b"/>
              <a:pathLst>
                <a:path w="3844" h="9226" extrusionOk="0">
                  <a:moveTo>
                    <a:pt x="3187" y="0"/>
                  </a:moveTo>
                  <a:cubicBezTo>
                    <a:pt x="2549" y="0"/>
                    <a:pt x="1541" y="1834"/>
                    <a:pt x="819" y="4298"/>
                  </a:cubicBezTo>
                  <a:cubicBezTo>
                    <a:pt x="126" y="6881"/>
                    <a:pt x="0" y="9087"/>
                    <a:pt x="567" y="9213"/>
                  </a:cubicBezTo>
                  <a:cubicBezTo>
                    <a:pt x="594" y="9221"/>
                    <a:pt x="621" y="9226"/>
                    <a:pt x="649" y="9226"/>
                  </a:cubicBezTo>
                  <a:cubicBezTo>
                    <a:pt x="1233" y="9226"/>
                    <a:pt x="2241" y="7392"/>
                    <a:pt x="2962" y="4928"/>
                  </a:cubicBezTo>
                  <a:cubicBezTo>
                    <a:pt x="3718" y="2345"/>
                    <a:pt x="3844" y="139"/>
                    <a:pt x="3277" y="13"/>
                  </a:cubicBezTo>
                  <a:cubicBezTo>
                    <a:pt x="3248" y="4"/>
                    <a:pt x="3218" y="0"/>
                    <a:pt x="3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048;p67">
              <a:extLst>
                <a:ext uri="{FF2B5EF4-FFF2-40B4-BE49-F238E27FC236}">
                  <a16:creationId xmlns:a16="http://schemas.microsoft.com/office/drawing/2014/main" id="{FFF4D9AB-129A-40A6-8CB0-252C0B011109}"/>
                </a:ext>
              </a:extLst>
            </p:cNvPr>
            <p:cNvSpPr/>
            <p:nvPr/>
          </p:nvSpPr>
          <p:spPr>
            <a:xfrm>
              <a:off x="2796566" y="3016531"/>
              <a:ext cx="52658" cy="37101"/>
            </a:xfrm>
            <a:custGeom>
              <a:avLst/>
              <a:gdLst/>
              <a:ahLst/>
              <a:cxnLst/>
              <a:rect l="l" t="t" r="r" b="b"/>
              <a:pathLst>
                <a:path w="7626" h="5373" extrusionOk="0">
                  <a:moveTo>
                    <a:pt x="698" y="0"/>
                  </a:moveTo>
                  <a:cubicBezTo>
                    <a:pt x="620" y="0"/>
                    <a:pt x="556" y="17"/>
                    <a:pt x="505" y="53"/>
                  </a:cubicBezTo>
                  <a:cubicBezTo>
                    <a:pt x="1" y="432"/>
                    <a:pt x="883" y="2385"/>
                    <a:pt x="2962" y="3897"/>
                  </a:cubicBezTo>
                  <a:cubicBezTo>
                    <a:pt x="4379" y="4927"/>
                    <a:pt x="5854" y="5373"/>
                    <a:pt x="6710" y="5373"/>
                  </a:cubicBezTo>
                  <a:cubicBezTo>
                    <a:pt x="7111" y="5373"/>
                    <a:pt x="7376" y="5275"/>
                    <a:pt x="7436" y="5094"/>
                  </a:cubicBezTo>
                  <a:cubicBezTo>
                    <a:pt x="7625" y="4464"/>
                    <a:pt x="6050" y="3393"/>
                    <a:pt x="4286" y="2133"/>
                  </a:cubicBezTo>
                  <a:cubicBezTo>
                    <a:pt x="2668" y="1017"/>
                    <a:pt x="1297" y="0"/>
                    <a:pt x="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049;p67">
              <a:extLst>
                <a:ext uri="{FF2B5EF4-FFF2-40B4-BE49-F238E27FC236}">
                  <a16:creationId xmlns:a16="http://schemas.microsoft.com/office/drawing/2014/main" id="{280C989B-983B-4060-AC3C-18747152547D}"/>
                </a:ext>
              </a:extLst>
            </p:cNvPr>
            <p:cNvSpPr/>
            <p:nvPr/>
          </p:nvSpPr>
          <p:spPr>
            <a:xfrm>
              <a:off x="2831374" y="2932926"/>
              <a:ext cx="58306" cy="26170"/>
            </a:xfrm>
            <a:custGeom>
              <a:avLst/>
              <a:gdLst/>
              <a:ahLst/>
              <a:cxnLst/>
              <a:rect l="l" t="t" r="r" b="b"/>
              <a:pathLst>
                <a:path w="8444" h="3790" extrusionOk="0">
                  <a:moveTo>
                    <a:pt x="7601" y="0"/>
                  </a:moveTo>
                  <a:cubicBezTo>
                    <a:pt x="6846" y="0"/>
                    <a:pt x="5432" y="481"/>
                    <a:pt x="3844" y="1135"/>
                  </a:cubicBezTo>
                  <a:cubicBezTo>
                    <a:pt x="1702" y="1954"/>
                    <a:pt x="1" y="2773"/>
                    <a:pt x="64" y="3340"/>
                  </a:cubicBezTo>
                  <a:cubicBezTo>
                    <a:pt x="125" y="3617"/>
                    <a:pt x="654" y="3789"/>
                    <a:pt x="1459" y="3789"/>
                  </a:cubicBezTo>
                  <a:cubicBezTo>
                    <a:pt x="2299" y="3789"/>
                    <a:pt x="3440" y="3602"/>
                    <a:pt x="4663" y="3151"/>
                  </a:cubicBezTo>
                  <a:cubicBezTo>
                    <a:pt x="6995" y="2206"/>
                    <a:pt x="8444" y="694"/>
                    <a:pt x="8129" y="190"/>
                  </a:cubicBezTo>
                  <a:cubicBezTo>
                    <a:pt x="8047" y="59"/>
                    <a:pt x="7864" y="0"/>
                    <a:pt x="7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050;p67">
              <a:extLst>
                <a:ext uri="{FF2B5EF4-FFF2-40B4-BE49-F238E27FC236}">
                  <a16:creationId xmlns:a16="http://schemas.microsoft.com/office/drawing/2014/main" id="{46019F6A-32FD-4598-B2F8-0DEA1E1E6542}"/>
                </a:ext>
              </a:extLst>
            </p:cNvPr>
            <p:cNvSpPr/>
            <p:nvPr/>
          </p:nvSpPr>
          <p:spPr>
            <a:xfrm>
              <a:off x="2766115" y="2830428"/>
              <a:ext cx="34808" cy="64258"/>
            </a:xfrm>
            <a:custGeom>
              <a:avLst/>
              <a:gdLst/>
              <a:ahLst/>
              <a:cxnLst/>
              <a:rect l="l" t="t" r="r" b="b"/>
              <a:pathLst>
                <a:path w="5041" h="9306" extrusionOk="0">
                  <a:moveTo>
                    <a:pt x="4400" y="1"/>
                  </a:moveTo>
                  <a:cubicBezTo>
                    <a:pt x="3782" y="1"/>
                    <a:pt x="2307" y="1692"/>
                    <a:pt x="1260" y="4133"/>
                  </a:cubicBezTo>
                  <a:cubicBezTo>
                    <a:pt x="126" y="6716"/>
                    <a:pt x="0" y="9111"/>
                    <a:pt x="567" y="9300"/>
                  </a:cubicBezTo>
                  <a:cubicBezTo>
                    <a:pt x="586" y="9303"/>
                    <a:pt x="605" y="9305"/>
                    <a:pt x="625" y="9305"/>
                  </a:cubicBezTo>
                  <a:cubicBezTo>
                    <a:pt x="1257" y="9305"/>
                    <a:pt x="2237" y="7336"/>
                    <a:pt x="3277" y="4952"/>
                  </a:cubicBezTo>
                  <a:cubicBezTo>
                    <a:pt x="4285" y="2495"/>
                    <a:pt x="5041" y="352"/>
                    <a:pt x="4537" y="37"/>
                  </a:cubicBezTo>
                  <a:cubicBezTo>
                    <a:pt x="4498" y="13"/>
                    <a:pt x="4452" y="1"/>
                    <a:pt x="4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051;p67">
              <a:extLst>
                <a:ext uri="{FF2B5EF4-FFF2-40B4-BE49-F238E27FC236}">
                  <a16:creationId xmlns:a16="http://schemas.microsoft.com/office/drawing/2014/main" id="{85D8EC0D-3AFB-41F0-BEAE-49849E44EB23}"/>
                </a:ext>
              </a:extLst>
            </p:cNvPr>
            <p:cNvSpPr/>
            <p:nvPr/>
          </p:nvSpPr>
          <p:spPr>
            <a:xfrm>
              <a:off x="2626013" y="2830449"/>
              <a:ext cx="48742" cy="64997"/>
            </a:xfrm>
            <a:custGeom>
              <a:avLst/>
              <a:gdLst/>
              <a:ahLst/>
              <a:cxnLst/>
              <a:rect l="l" t="t" r="r" b="b"/>
              <a:pathLst>
                <a:path w="7059" h="9413" extrusionOk="0">
                  <a:moveTo>
                    <a:pt x="692" y="1"/>
                  </a:moveTo>
                  <a:cubicBezTo>
                    <a:pt x="645" y="1"/>
                    <a:pt x="604" y="12"/>
                    <a:pt x="568" y="34"/>
                  </a:cubicBezTo>
                  <a:cubicBezTo>
                    <a:pt x="1" y="286"/>
                    <a:pt x="757" y="2744"/>
                    <a:pt x="2458" y="5390"/>
                  </a:cubicBezTo>
                  <a:cubicBezTo>
                    <a:pt x="4001" y="7790"/>
                    <a:pt x="5751" y="9412"/>
                    <a:pt x="6439" y="9412"/>
                  </a:cubicBezTo>
                  <a:cubicBezTo>
                    <a:pt x="6510" y="9412"/>
                    <a:pt x="6570" y="9395"/>
                    <a:pt x="6617" y="9360"/>
                  </a:cubicBezTo>
                  <a:cubicBezTo>
                    <a:pt x="7058" y="8982"/>
                    <a:pt x="5924" y="6776"/>
                    <a:pt x="4286" y="4256"/>
                  </a:cubicBezTo>
                  <a:cubicBezTo>
                    <a:pt x="2764" y="1857"/>
                    <a:pt x="1297" y="1"/>
                    <a:pt x="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3043;p67">
            <a:extLst>
              <a:ext uri="{FF2B5EF4-FFF2-40B4-BE49-F238E27FC236}">
                <a16:creationId xmlns:a16="http://schemas.microsoft.com/office/drawing/2014/main" id="{3775477D-B8EC-4395-8A21-9BAD6D2F3726}"/>
              </a:ext>
            </a:extLst>
          </p:cNvPr>
          <p:cNvGrpSpPr/>
          <p:nvPr/>
        </p:nvGrpSpPr>
        <p:grpSpPr>
          <a:xfrm>
            <a:off x="7834963" y="895587"/>
            <a:ext cx="613097" cy="657151"/>
            <a:chOff x="2540743" y="2750965"/>
            <a:chExt cx="378525" cy="405724"/>
          </a:xfrm>
        </p:grpSpPr>
        <p:sp>
          <p:nvSpPr>
            <p:cNvPr id="14" name="Google Shape;3044;p67">
              <a:extLst>
                <a:ext uri="{FF2B5EF4-FFF2-40B4-BE49-F238E27FC236}">
                  <a16:creationId xmlns:a16="http://schemas.microsoft.com/office/drawing/2014/main" id="{F255C8A6-8F63-4833-A343-64168ABBB05B}"/>
                </a:ext>
              </a:extLst>
            </p:cNvPr>
            <p:cNvSpPr/>
            <p:nvPr/>
          </p:nvSpPr>
          <p:spPr>
            <a:xfrm>
              <a:off x="2540743" y="2750965"/>
              <a:ext cx="378525" cy="405724"/>
            </a:xfrm>
            <a:custGeom>
              <a:avLst/>
              <a:gdLst/>
              <a:ahLst/>
              <a:cxnLst/>
              <a:rect l="l" t="t" r="r" b="b"/>
              <a:pathLst>
                <a:path w="54819" h="58758" extrusionOk="0">
                  <a:moveTo>
                    <a:pt x="40526" y="0"/>
                  </a:moveTo>
                  <a:cubicBezTo>
                    <a:pt x="38558" y="0"/>
                    <a:pt x="36302" y="1309"/>
                    <a:pt x="34782" y="2787"/>
                  </a:cubicBezTo>
                  <a:cubicBezTo>
                    <a:pt x="30505" y="6930"/>
                    <a:pt x="27362" y="12049"/>
                    <a:pt x="25620" y="17655"/>
                  </a:cubicBezTo>
                  <a:lnTo>
                    <a:pt x="25620" y="17655"/>
                  </a:lnTo>
                  <a:cubicBezTo>
                    <a:pt x="23526" y="14456"/>
                    <a:pt x="21032" y="11514"/>
                    <a:pt x="18210" y="8899"/>
                  </a:cubicBezTo>
                  <a:cubicBezTo>
                    <a:pt x="16395" y="7177"/>
                    <a:pt x="13893" y="5593"/>
                    <a:pt x="11541" y="5593"/>
                  </a:cubicBezTo>
                  <a:cubicBezTo>
                    <a:pt x="10708" y="5593"/>
                    <a:pt x="9894" y="5791"/>
                    <a:pt x="9136" y="6252"/>
                  </a:cubicBezTo>
                  <a:cubicBezTo>
                    <a:pt x="5923" y="8206"/>
                    <a:pt x="6616" y="13058"/>
                    <a:pt x="8191" y="16460"/>
                  </a:cubicBezTo>
                  <a:cubicBezTo>
                    <a:pt x="10397" y="21249"/>
                    <a:pt x="13547" y="25596"/>
                    <a:pt x="17391" y="29125"/>
                  </a:cubicBezTo>
                  <a:cubicBezTo>
                    <a:pt x="14681" y="27865"/>
                    <a:pt x="11909" y="26605"/>
                    <a:pt x="8884" y="26542"/>
                  </a:cubicBezTo>
                  <a:cubicBezTo>
                    <a:pt x="8758" y="26536"/>
                    <a:pt x="8632" y="26534"/>
                    <a:pt x="8505" y="26534"/>
                  </a:cubicBezTo>
                  <a:cubicBezTo>
                    <a:pt x="5595" y="26534"/>
                    <a:pt x="2596" y="27918"/>
                    <a:pt x="1449" y="30574"/>
                  </a:cubicBezTo>
                  <a:cubicBezTo>
                    <a:pt x="0" y="34040"/>
                    <a:pt x="2457" y="38135"/>
                    <a:pt x="5860" y="39774"/>
                  </a:cubicBezTo>
                  <a:cubicBezTo>
                    <a:pt x="7750" y="40649"/>
                    <a:pt x="9816" y="40941"/>
                    <a:pt x="11905" y="40941"/>
                  </a:cubicBezTo>
                  <a:cubicBezTo>
                    <a:pt x="13576" y="40941"/>
                    <a:pt x="15262" y="40754"/>
                    <a:pt x="16887" y="40530"/>
                  </a:cubicBezTo>
                  <a:lnTo>
                    <a:pt x="16887" y="40530"/>
                  </a:lnTo>
                  <a:cubicBezTo>
                    <a:pt x="15311" y="44184"/>
                    <a:pt x="13673" y="48091"/>
                    <a:pt x="14240" y="52061"/>
                  </a:cubicBezTo>
                  <a:cubicBezTo>
                    <a:pt x="14792" y="55482"/>
                    <a:pt x="17808" y="58758"/>
                    <a:pt x="21130" y="58758"/>
                  </a:cubicBezTo>
                  <a:cubicBezTo>
                    <a:pt x="21602" y="58758"/>
                    <a:pt x="22080" y="58692"/>
                    <a:pt x="22558" y="58551"/>
                  </a:cubicBezTo>
                  <a:cubicBezTo>
                    <a:pt x="24007" y="58046"/>
                    <a:pt x="25330" y="57101"/>
                    <a:pt x="26338" y="55904"/>
                  </a:cubicBezTo>
                  <a:cubicBezTo>
                    <a:pt x="29275" y="52705"/>
                    <a:pt x="31295" y="48807"/>
                    <a:pt x="32217" y="44611"/>
                  </a:cubicBezTo>
                  <a:lnTo>
                    <a:pt x="32217" y="44611"/>
                  </a:lnTo>
                  <a:cubicBezTo>
                    <a:pt x="32709" y="46812"/>
                    <a:pt x="35117" y="48904"/>
                    <a:pt x="37428" y="49855"/>
                  </a:cubicBezTo>
                  <a:cubicBezTo>
                    <a:pt x="39169" y="50558"/>
                    <a:pt x="41132" y="51038"/>
                    <a:pt x="43008" y="51038"/>
                  </a:cubicBezTo>
                  <a:cubicBezTo>
                    <a:pt x="45003" y="51038"/>
                    <a:pt x="46900" y="50495"/>
                    <a:pt x="48329" y="49099"/>
                  </a:cubicBezTo>
                  <a:cubicBezTo>
                    <a:pt x="50660" y="46831"/>
                    <a:pt x="50786" y="42924"/>
                    <a:pt x="49274" y="40089"/>
                  </a:cubicBezTo>
                  <a:cubicBezTo>
                    <a:pt x="47699" y="37253"/>
                    <a:pt x="44800" y="35363"/>
                    <a:pt x="41776" y="34292"/>
                  </a:cubicBezTo>
                  <a:lnTo>
                    <a:pt x="41776" y="34292"/>
                  </a:lnTo>
                  <a:cubicBezTo>
                    <a:pt x="42113" y="34320"/>
                    <a:pt x="42448" y="34334"/>
                    <a:pt x="42781" y="34334"/>
                  </a:cubicBezTo>
                  <a:cubicBezTo>
                    <a:pt x="48422" y="34334"/>
                    <a:pt x="53380" y="30367"/>
                    <a:pt x="54630" y="24714"/>
                  </a:cubicBezTo>
                  <a:cubicBezTo>
                    <a:pt x="54819" y="23454"/>
                    <a:pt x="54756" y="22005"/>
                    <a:pt x="53747" y="21249"/>
                  </a:cubicBezTo>
                  <a:cubicBezTo>
                    <a:pt x="53111" y="20878"/>
                    <a:pt x="52430" y="20729"/>
                    <a:pt x="51742" y="20729"/>
                  </a:cubicBezTo>
                  <a:cubicBezTo>
                    <a:pt x="51612" y="20729"/>
                    <a:pt x="51483" y="20735"/>
                    <a:pt x="51353" y="20745"/>
                  </a:cubicBezTo>
                  <a:cubicBezTo>
                    <a:pt x="46816" y="20997"/>
                    <a:pt x="42406" y="22509"/>
                    <a:pt x="38688" y="25155"/>
                  </a:cubicBezTo>
                  <a:cubicBezTo>
                    <a:pt x="43225" y="19232"/>
                    <a:pt x="45241" y="11734"/>
                    <a:pt x="44296" y="4299"/>
                  </a:cubicBezTo>
                  <a:cubicBezTo>
                    <a:pt x="44233" y="3165"/>
                    <a:pt x="43792" y="2031"/>
                    <a:pt x="43099" y="1086"/>
                  </a:cubicBezTo>
                  <a:cubicBezTo>
                    <a:pt x="42392" y="317"/>
                    <a:pt x="41494" y="0"/>
                    <a:pt x="405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045;p67">
              <a:extLst>
                <a:ext uri="{FF2B5EF4-FFF2-40B4-BE49-F238E27FC236}">
                  <a16:creationId xmlns:a16="http://schemas.microsoft.com/office/drawing/2014/main" id="{A770A50A-7361-40F7-81EC-7114AA1EA295}"/>
                </a:ext>
              </a:extLst>
            </p:cNvPr>
            <p:cNvSpPr/>
            <p:nvPr/>
          </p:nvSpPr>
          <p:spPr>
            <a:xfrm>
              <a:off x="2669956" y="2915760"/>
              <a:ext cx="119222" cy="110073"/>
            </a:xfrm>
            <a:custGeom>
              <a:avLst/>
              <a:gdLst/>
              <a:ahLst/>
              <a:cxnLst/>
              <a:rect l="l" t="t" r="r" b="b"/>
              <a:pathLst>
                <a:path w="17266" h="15941" extrusionOk="0">
                  <a:moveTo>
                    <a:pt x="8714" y="0"/>
                  </a:moveTo>
                  <a:cubicBezTo>
                    <a:pt x="6666" y="0"/>
                    <a:pt x="4607" y="779"/>
                    <a:pt x="3025" y="2361"/>
                  </a:cubicBezTo>
                  <a:cubicBezTo>
                    <a:pt x="1" y="5574"/>
                    <a:pt x="64" y="10552"/>
                    <a:pt x="3151" y="13702"/>
                  </a:cubicBezTo>
                  <a:cubicBezTo>
                    <a:pt x="4580" y="15210"/>
                    <a:pt x="6652" y="15940"/>
                    <a:pt x="8734" y="15940"/>
                  </a:cubicBezTo>
                  <a:cubicBezTo>
                    <a:pt x="11612" y="15940"/>
                    <a:pt x="14510" y="14544"/>
                    <a:pt x="15753" y="11875"/>
                  </a:cubicBezTo>
                  <a:cubicBezTo>
                    <a:pt x="17266" y="8788"/>
                    <a:pt x="17140" y="5763"/>
                    <a:pt x="14997" y="3054"/>
                  </a:cubicBezTo>
                  <a:cubicBezTo>
                    <a:pt x="13413" y="1031"/>
                    <a:pt x="11071" y="0"/>
                    <a:pt x="87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046;p67">
              <a:extLst>
                <a:ext uri="{FF2B5EF4-FFF2-40B4-BE49-F238E27FC236}">
                  <a16:creationId xmlns:a16="http://schemas.microsoft.com/office/drawing/2014/main" id="{37AC8A86-C449-442C-ADBC-9ADF68B75E55}"/>
                </a:ext>
              </a:extLst>
            </p:cNvPr>
            <p:cNvSpPr/>
            <p:nvPr/>
          </p:nvSpPr>
          <p:spPr>
            <a:xfrm>
              <a:off x="2575544" y="2972919"/>
              <a:ext cx="83544" cy="25914"/>
            </a:xfrm>
            <a:custGeom>
              <a:avLst/>
              <a:gdLst/>
              <a:ahLst/>
              <a:cxnLst/>
              <a:rect l="l" t="t" r="r" b="b"/>
              <a:pathLst>
                <a:path w="12099" h="3753" extrusionOk="0">
                  <a:moveTo>
                    <a:pt x="563" y="1"/>
                  </a:moveTo>
                  <a:cubicBezTo>
                    <a:pt x="374" y="1"/>
                    <a:pt x="247" y="40"/>
                    <a:pt x="190" y="131"/>
                  </a:cubicBezTo>
                  <a:cubicBezTo>
                    <a:pt x="1" y="384"/>
                    <a:pt x="442" y="1014"/>
                    <a:pt x="1450" y="1707"/>
                  </a:cubicBezTo>
                  <a:cubicBezTo>
                    <a:pt x="2710" y="2526"/>
                    <a:pt x="4159" y="3156"/>
                    <a:pt x="5672" y="3471"/>
                  </a:cubicBezTo>
                  <a:cubicBezTo>
                    <a:pt x="6553" y="3655"/>
                    <a:pt x="7455" y="3753"/>
                    <a:pt x="8354" y="3753"/>
                  </a:cubicBezTo>
                  <a:cubicBezTo>
                    <a:pt x="8998" y="3753"/>
                    <a:pt x="9640" y="3702"/>
                    <a:pt x="10271" y="3597"/>
                  </a:cubicBezTo>
                  <a:cubicBezTo>
                    <a:pt x="11469" y="3345"/>
                    <a:pt x="12099" y="2967"/>
                    <a:pt x="12099" y="2715"/>
                  </a:cubicBezTo>
                  <a:cubicBezTo>
                    <a:pt x="11973" y="2085"/>
                    <a:pt x="9326" y="1959"/>
                    <a:pt x="6113" y="1329"/>
                  </a:cubicBezTo>
                  <a:cubicBezTo>
                    <a:pt x="3532" y="813"/>
                    <a:pt x="1417" y="1"/>
                    <a:pt x="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047;p67">
              <a:extLst>
                <a:ext uri="{FF2B5EF4-FFF2-40B4-BE49-F238E27FC236}">
                  <a16:creationId xmlns:a16="http://schemas.microsoft.com/office/drawing/2014/main" id="{D5CFF46B-01AC-485D-91CB-827E0A36EB72}"/>
                </a:ext>
              </a:extLst>
            </p:cNvPr>
            <p:cNvSpPr/>
            <p:nvPr/>
          </p:nvSpPr>
          <p:spPr>
            <a:xfrm>
              <a:off x="2686929" y="3049006"/>
              <a:ext cx="26543" cy="63706"/>
            </a:xfrm>
            <a:custGeom>
              <a:avLst/>
              <a:gdLst/>
              <a:ahLst/>
              <a:cxnLst/>
              <a:rect l="l" t="t" r="r" b="b"/>
              <a:pathLst>
                <a:path w="3844" h="9226" extrusionOk="0">
                  <a:moveTo>
                    <a:pt x="3187" y="0"/>
                  </a:moveTo>
                  <a:cubicBezTo>
                    <a:pt x="2549" y="0"/>
                    <a:pt x="1541" y="1834"/>
                    <a:pt x="819" y="4298"/>
                  </a:cubicBezTo>
                  <a:cubicBezTo>
                    <a:pt x="126" y="6881"/>
                    <a:pt x="0" y="9087"/>
                    <a:pt x="567" y="9213"/>
                  </a:cubicBezTo>
                  <a:cubicBezTo>
                    <a:pt x="594" y="9221"/>
                    <a:pt x="621" y="9226"/>
                    <a:pt x="649" y="9226"/>
                  </a:cubicBezTo>
                  <a:cubicBezTo>
                    <a:pt x="1233" y="9226"/>
                    <a:pt x="2241" y="7392"/>
                    <a:pt x="2962" y="4928"/>
                  </a:cubicBezTo>
                  <a:cubicBezTo>
                    <a:pt x="3718" y="2345"/>
                    <a:pt x="3844" y="139"/>
                    <a:pt x="3277" y="13"/>
                  </a:cubicBezTo>
                  <a:cubicBezTo>
                    <a:pt x="3248" y="4"/>
                    <a:pt x="3218" y="0"/>
                    <a:pt x="3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048;p67">
              <a:extLst>
                <a:ext uri="{FF2B5EF4-FFF2-40B4-BE49-F238E27FC236}">
                  <a16:creationId xmlns:a16="http://schemas.microsoft.com/office/drawing/2014/main" id="{FF29EB47-6A77-44DD-8DD7-029D0A10DBB8}"/>
                </a:ext>
              </a:extLst>
            </p:cNvPr>
            <p:cNvSpPr/>
            <p:nvPr/>
          </p:nvSpPr>
          <p:spPr>
            <a:xfrm>
              <a:off x="2796566" y="3016531"/>
              <a:ext cx="52658" cy="37101"/>
            </a:xfrm>
            <a:custGeom>
              <a:avLst/>
              <a:gdLst/>
              <a:ahLst/>
              <a:cxnLst/>
              <a:rect l="l" t="t" r="r" b="b"/>
              <a:pathLst>
                <a:path w="7626" h="5373" extrusionOk="0">
                  <a:moveTo>
                    <a:pt x="698" y="0"/>
                  </a:moveTo>
                  <a:cubicBezTo>
                    <a:pt x="620" y="0"/>
                    <a:pt x="556" y="17"/>
                    <a:pt x="505" y="53"/>
                  </a:cubicBezTo>
                  <a:cubicBezTo>
                    <a:pt x="1" y="432"/>
                    <a:pt x="883" y="2385"/>
                    <a:pt x="2962" y="3897"/>
                  </a:cubicBezTo>
                  <a:cubicBezTo>
                    <a:pt x="4379" y="4927"/>
                    <a:pt x="5854" y="5373"/>
                    <a:pt x="6710" y="5373"/>
                  </a:cubicBezTo>
                  <a:cubicBezTo>
                    <a:pt x="7111" y="5373"/>
                    <a:pt x="7376" y="5275"/>
                    <a:pt x="7436" y="5094"/>
                  </a:cubicBezTo>
                  <a:cubicBezTo>
                    <a:pt x="7625" y="4464"/>
                    <a:pt x="6050" y="3393"/>
                    <a:pt x="4286" y="2133"/>
                  </a:cubicBezTo>
                  <a:cubicBezTo>
                    <a:pt x="2668" y="1017"/>
                    <a:pt x="1297" y="0"/>
                    <a:pt x="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049;p67">
              <a:extLst>
                <a:ext uri="{FF2B5EF4-FFF2-40B4-BE49-F238E27FC236}">
                  <a16:creationId xmlns:a16="http://schemas.microsoft.com/office/drawing/2014/main" id="{EBE365E0-8A69-4A2C-8C7A-939609A56F8C}"/>
                </a:ext>
              </a:extLst>
            </p:cNvPr>
            <p:cNvSpPr/>
            <p:nvPr/>
          </p:nvSpPr>
          <p:spPr>
            <a:xfrm>
              <a:off x="2831374" y="2932926"/>
              <a:ext cx="58306" cy="26170"/>
            </a:xfrm>
            <a:custGeom>
              <a:avLst/>
              <a:gdLst/>
              <a:ahLst/>
              <a:cxnLst/>
              <a:rect l="l" t="t" r="r" b="b"/>
              <a:pathLst>
                <a:path w="8444" h="3790" extrusionOk="0">
                  <a:moveTo>
                    <a:pt x="7601" y="0"/>
                  </a:moveTo>
                  <a:cubicBezTo>
                    <a:pt x="6846" y="0"/>
                    <a:pt x="5432" y="481"/>
                    <a:pt x="3844" y="1135"/>
                  </a:cubicBezTo>
                  <a:cubicBezTo>
                    <a:pt x="1702" y="1954"/>
                    <a:pt x="1" y="2773"/>
                    <a:pt x="64" y="3340"/>
                  </a:cubicBezTo>
                  <a:cubicBezTo>
                    <a:pt x="125" y="3617"/>
                    <a:pt x="654" y="3789"/>
                    <a:pt x="1459" y="3789"/>
                  </a:cubicBezTo>
                  <a:cubicBezTo>
                    <a:pt x="2299" y="3789"/>
                    <a:pt x="3440" y="3602"/>
                    <a:pt x="4663" y="3151"/>
                  </a:cubicBezTo>
                  <a:cubicBezTo>
                    <a:pt x="6995" y="2206"/>
                    <a:pt x="8444" y="694"/>
                    <a:pt x="8129" y="190"/>
                  </a:cubicBezTo>
                  <a:cubicBezTo>
                    <a:pt x="8047" y="59"/>
                    <a:pt x="7864" y="0"/>
                    <a:pt x="7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050;p67">
              <a:extLst>
                <a:ext uri="{FF2B5EF4-FFF2-40B4-BE49-F238E27FC236}">
                  <a16:creationId xmlns:a16="http://schemas.microsoft.com/office/drawing/2014/main" id="{86CACDFB-7E4F-4D34-B8D6-7C6873907455}"/>
                </a:ext>
              </a:extLst>
            </p:cNvPr>
            <p:cNvSpPr/>
            <p:nvPr/>
          </p:nvSpPr>
          <p:spPr>
            <a:xfrm>
              <a:off x="2766115" y="2830428"/>
              <a:ext cx="34808" cy="64258"/>
            </a:xfrm>
            <a:custGeom>
              <a:avLst/>
              <a:gdLst/>
              <a:ahLst/>
              <a:cxnLst/>
              <a:rect l="l" t="t" r="r" b="b"/>
              <a:pathLst>
                <a:path w="5041" h="9306" extrusionOk="0">
                  <a:moveTo>
                    <a:pt x="4400" y="1"/>
                  </a:moveTo>
                  <a:cubicBezTo>
                    <a:pt x="3782" y="1"/>
                    <a:pt x="2307" y="1692"/>
                    <a:pt x="1260" y="4133"/>
                  </a:cubicBezTo>
                  <a:cubicBezTo>
                    <a:pt x="126" y="6716"/>
                    <a:pt x="0" y="9111"/>
                    <a:pt x="567" y="9300"/>
                  </a:cubicBezTo>
                  <a:cubicBezTo>
                    <a:pt x="586" y="9303"/>
                    <a:pt x="605" y="9305"/>
                    <a:pt x="625" y="9305"/>
                  </a:cubicBezTo>
                  <a:cubicBezTo>
                    <a:pt x="1257" y="9305"/>
                    <a:pt x="2237" y="7336"/>
                    <a:pt x="3277" y="4952"/>
                  </a:cubicBezTo>
                  <a:cubicBezTo>
                    <a:pt x="4285" y="2495"/>
                    <a:pt x="5041" y="352"/>
                    <a:pt x="4537" y="37"/>
                  </a:cubicBezTo>
                  <a:cubicBezTo>
                    <a:pt x="4498" y="13"/>
                    <a:pt x="4452" y="1"/>
                    <a:pt x="4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051;p67">
              <a:extLst>
                <a:ext uri="{FF2B5EF4-FFF2-40B4-BE49-F238E27FC236}">
                  <a16:creationId xmlns:a16="http://schemas.microsoft.com/office/drawing/2014/main" id="{BB8C96EC-19F7-49B3-88EB-D4F910FF0C27}"/>
                </a:ext>
              </a:extLst>
            </p:cNvPr>
            <p:cNvSpPr/>
            <p:nvPr/>
          </p:nvSpPr>
          <p:spPr>
            <a:xfrm>
              <a:off x="2626013" y="2830449"/>
              <a:ext cx="48742" cy="64997"/>
            </a:xfrm>
            <a:custGeom>
              <a:avLst/>
              <a:gdLst/>
              <a:ahLst/>
              <a:cxnLst/>
              <a:rect l="l" t="t" r="r" b="b"/>
              <a:pathLst>
                <a:path w="7059" h="9413" extrusionOk="0">
                  <a:moveTo>
                    <a:pt x="692" y="1"/>
                  </a:moveTo>
                  <a:cubicBezTo>
                    <a:pt x="645" y="1"/>
                    <a:pt x="604" y="12"/>
                    <a:pt x="568" y="34"/>
                  </a:cubicBezTo>
                  <a:cubicBezTo>
                    <a:pt x="1" y="286"/>
                    <a:pt x="757" y="2744"/>
                    <a:pt x="2458" y="5390"/>
                  </a:cubicBezTo>
                  <a:cubicBezTo>
                    <a:pt x="4001" y="7790"/>
                    <a:pt x="5751" y="9412"/>
                    <a:pt x="6439" y="9412"/>
                  </a:cubicBezTo>
                  <a:cubicBezTo>
                    <a:pt x="6510" y="9412"/>
                    <a:pt x="6570" y="9395"/>
                    <a:pt x="6617" y="9360"/>
                  </a:cubicBezTo>
                  <a:cubicBezTo>
                    <a:pt x="7058" y="8982"/>
                    <a:pt x="5924" y="6776"/>
                    <a:pt x="4286" y="4256"/>
                  </a:cubicBezTo>
                  <a:cubicBezTo>
                    <a:pt x="2764" y="1857"/>
                    <a:pt x="1297" y="1"/>
                    <a:pt x="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1520;p46">
            <a:extLst>
              <a:ext uri="{FF2B5EF4-FFF2-40B4-BE49-F238E27FC236}">
                <a16:creationId xmlns:a16="http://schemas.microsoft.com/office/drawing/2014/main" id="{64E01531-3464-4DFD-BF24-3431B926D97A}"/>
              </a:ext>
            </a:extLst>
          </p:cNvPr>
          <p:cNvGrpSpPr/>
          <p:nvPr/>
        </p:nvGrpSpPr>
        <p:grpSpPr>
          <a:xfrm>
            <a:off x="5661329" y="3484543"/>
            <a:ext cx="2518662" cy="1466085"/>
            <a:chOff x="6182438" y="3887665"/>
            <a:chExt cx="2518662" cy="1466085"/>
          </a:xfrm>
        </p:grpSpPr>
        <p:sp>
          <p:nvSpPr>
            <p:cNvPr id="23" name="Google Shape;1521;p46">
              <a:extLst>
                <a:ext uri="{FF2B5EF4-FFF2-40B4-BE49-F238E27FC236}">
                  <a16:creationId xmlns:a16="http://schemas.microsoft.com/office/drawing/2014/main" id="{01712E83-BAB1-4C39-B3B9-E3D42B52645B}"/>
                </a:ext>
              </a:extLst>
            </p:cNvPr>
            <p:cNvSpPr/>
            <p:nvPr/>
          </p:nvSpPr>
          <p:spPr>
            <a:xfrm>
              <a:off x="6264200" y="4826350"/>
              <a:ext cx="2436900" cy="5274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1522;p46">
              <a:extLst>
                <a:ext uri="{FF2B5EF4-FFF2-40B4-BE49-F238E27FC236}">
                  <a16:creationId xmlns:a16="http://schemas.microsoft.com/office/drawing/2014/main" id="{7F460AE7-013C-447D-A4C0-565E47CBB6A2}"/>
                </a:ext>
              </a:extLst>
            </p:cNvPr>
            <p:cNvGrpSpPr/>
            <p:nvPr/>
          </p:nvGrpSpPr>
          <p:grpSpPr>
            <a:xfrm>
              <a:off x="6182438" y="3887665"/>
              <a:ext cx="2248294" cy="1255844"/>
              <a:chOff x="321450" y="2648650"/>
              <a:chExt cx="584200" cy="326575"/>
            </a:xfrm>
          </p:grpSpPr>
          <p:sp>
            <p:nvSpPr>
              <p:cNvPr id="25" name="Google Shape;1523;p46">
                <a:extLst>
                  <a:ext uri="{FF2B5EF4-FFF2-40B4-BE49-F238E27FC236}">
                    <a16:creationId xmlns:a16="http://schemas.microsoft.com/office/drawing/2014/main" id="{1BDE9667-E9D5-435B-BCCF-90313F46B0F8}"/>
                  </a:ext>
                </a:extLst>
              </p:cNvPr>
              <p:cNvSpPr/>
              <p:nvPr/>
            </p:nvSpPr>
            <p:spPr>
              <a:xfrm>
                <a:off x="321450" y="2648650"/>
                <a:ext cx="196900" cy="207975"/>
              </a:xfrm>
              <a:custGeom>
                <a:avLst/>
                <a:gdLst/>
                <a:ahLst/>
                <a:cxnLst/>
                <a:rect l="l" t="t" r="r" b="b"/>
                <a:pathLst>
                  <a:path w="7876" h="8319" extrusionOk="0">
                    <a:moveTo>
                      <a:pt x="4071" y="1"/>
                    </a:moveTo>
                    <a:cubicBezTo>
                      <a:pt x="3077" y="1"/>
                      <a:pt x="2201" y="604"/>
                      <a:pt x="1457" y="1651"/>
                    </a:cubicBezTo>
                    <a:cubicBezTo>
                      <a:pt x="518" y="2935"/>
                      <a:pt x="0" y="4095"/>
                      <a:pt x="1111" y="4367"/>
                    </a:cubicBezTo>
                    <a:cubicBezTo>
                      <a:pt x="1237" y="4395"/>
                      <a:pt x="1369" y="4407"/>
                      <a:pt x="1503" y="4407"/>
                    </a:cubicBezTo>
                    <a:cubicBezTo>
                      <a:pt x="2550" y="4407"/>
                      <a:pt x="3753" y="3651"/>
                      <a:pt x="3753" y="3651"/>
                    </a:cubicBezTo>
                    <a:cubicBezTo>
                      <a:pt x="3753" y="3651"/>
                      <a:pt x="4395" y="7379"/>
                      <a:pt x="5629" y="8144"/>
                    </a:cubicBezTo>
                    <a:cubicBezTo>
                      <a:pt x="5821" y="8267"/>
                      <a:pt x="6007" y="8319"/>
                      <a:pt x="6185" y="8319"/>
                    </a:cubicBezTo>
                    <a:cubicBezTo>
                      <a:pt x="7154" y="8319"/>
                      <a:pt x="7876" y="6786"/>
                      <a:pt x="7876" y="6786"/>
                    </a:cubicBezTo>
                    <a:cubicBezTo>
                      <a:pt x="7876" y="6786"/>
                      <a:pt x="5901" y="5700"/>
                      <a:pt x="6024" y="3750"/>
                    </a:cubicBezTo>
                    <a:cubicBezTo>
                      <a:pt x="6172" y="1799"/>
                      <a:pt x="5901" y="392"/>
                      <a:pt x="4765" y="96"/>
                    </a:cubicBezTo>
                    <a:cubicBezTo>
                      <a:pt x="4528" y="32"/>
                      <a:pt x="4297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524;p46">
                <a:extLst>
                  <a:ext uri="{FF2B5EF4-FFF2-40B4-BE49-F238E27FC236}">
                    <a16:creationId xmlns:a16="http://schemas.microsoft.com/office/drawing/2014/main" id="{3B796F54-62A4-4A34-90F2-D35FD0D222B5}"/>
                  </a:ext>
                </a:extLst>
              </p:cNvPr>
              <p:cNvSpPr/>
              <p:nvPr/>
            </p:nvSpPr>
            <p:spPr>
              <a:xfrm>
                <a:off x="822275" y="2769325"/>
                <a:ext cx="83375" cy="80325"/>
              </a:xfrm>
              <a:custGeom>
                <a:avLst/>
                <a:gdLst/>
                <a:ahLst/>
                <a:cxnLst/>
                <a:rect l="l" t="t" r="r" b="b"/>
                <a:pathLst>
                  <a:path w="3335" h="3213" extrusionOk="0">
                    <a:moveTo>
                      <a:pt x="3293" y="1"/>
                    </a:moveTo>
                    <a:cubicBezTo>
                      <a:pt x="3221" y="1"/>
                      <a:pt x="3025" y="359"/>
                      <a:pt x="2681" y="1095"/>
                    </a:cubicBezTo>
                    <a:cubicBezTo>
                      <a:pt x="2409" y="1762"/>
                      <a:pt x="1767" y="2231"/>
                      <a:pt x="1051" y="2256"/>
                    </a:cubicBezTo>
                    <a:cubicBezTo>
                      <a:pt x="1051" y="2256"/>
                      <a:pt x="1" y="3213"/>
                      <a:pt x="794" y="3213"/>
                    </a:cubicBezTo>
                    <a:cubicBezTo>
                      <a:pt x="911" y="3213"/>
                      <a:pt x="1068" y="3192"/>
                      <a:pt x="1274" y="3144"/>
                    </a:cubicBezTo>
                    <a:cubicBezTo>
                      <a:pt x="2854" y="2774"/>
                      <a:pt x="3224" y="972"/>
                      <a:pt x="3298" y="354"/>
                    </a:cubicBezTo>
                    <a:cubicBezTo>
                      <a:pt x="3334" y="120"/>
                      <a:pt x="3334" y="1"/>
                      <a:pt x="32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525;p46">
                <a:extLst>
                  <a:ext uri="{FF2B5EF4-FFF2-40B4-BE49-F238E27FC236}">
                    <a16:creationId xmlns:a16="http://schemas.microsoft.com/office/drawing/2014/main" id="{A7ADE649-5257-4711-B68E-5B777F999C23}"/>
                  </a:ext>
                </a:extLst>
              </p:cNvPr>
              <p:cNvSpPr/>
              <p:nvPr/>
            </p:nvSpPr>
            <p:spPr>
              <a:xfrm>
                <a:off x="759600" y="2870150"/>
                <a:ext cx="61200" cy="105075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4203" extrusionOk="0">
                    <a:moveTo>
                      <a:pt x="867" y="0"/>
                    </a:moveTo>
                    <a:cubicBezTo>
                      <a:pt x="867" y="0"/>
                      <a:pt x="694" y="2642"/>
                      <a:pt x="571" y="2938"/>
                    </a:cubicBezTo>
                    <a:cubicBezTo>
                      <a:pt x="448" y="3234"/>
                      <a:pt x="201" y="3457"/>
                      <a:pt x="53" y="3975"/>
                    </a:cubicBezTo>
                    <a:cubicBezTo>
                      <a:pt x="1" y="4137"/>
                      <a:pt x="97" y="4203"/>
                      <a:pt x="269" y="4203"/>
                    </a:cubicBezTo>
                    <a:cubicBezTo>
                      <a:pt x="674" y="4203"/>
                      <a:pt x="1501" y="3842"/>
                      <a:pt x="1830" y="3531"/>
                    </a:cubicBezTo>
                    <a:cubicBezTo>
                      <a:pt x="2299" y="3086"/>
                      <a:pt x="2447" y="25"/>
                      <a:pt x="2447" y="25"/>
                    </a:cubicBezTo>
                    <a:lnTo>
                      <a:pt x="86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526;p46">
                <a:extLst>
                  <a:ext uri="{FF2B5EF4-FFF2-40B4-BE49-F238E27FC236}">
                    <a16:creationId xmlns:a16="http://schemas.microsoft.com/office/drawing/2014/main" id="{7B4B513F-7A09-4ACC-8363-13860E9998C5}"/>
                  </a:ext>
                </a:extLst>
              </p:cNvPr>
              <p:cNvSpPr/>
              <p:nvPr/>
            </p:nvSpPr>
            <p:spPr>
              <a:xfrm>
                <a:off x="701025" y="2861500"/>
                <a:ext cx="67925" cy="87675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3507" extrusionOk="0">
                    <a:moveTo>
                      <a:pt x="2717" y="0"/>
                    </a:moveTo>
                    <a:lnTo>
                      <a:pt x="1285" y="124"/>
                    </a:lnTo>
                    <a:cubicBezTo>
                      <a:pt x="1285" y="124"/>
                      <a:pt x="939" y="2198"/>
                      <a:pt x="569" y="2494"/>
                    </a:cubicBezTo>
                    <a:cubicBezTo>
                      <a:pt x="346" y="2667"/>
                      <a:pt x="174" y="2864"/>
                      <a:pt x="1" y="3111"/>
                    </a:cubicBezTo>
                    <a:cubicBezTo>
                      <a:pt x="56" y="3409"/>
                      <a:pt x="308" y="3507"/>
                      <a:pt x="611" y="3507"/>
                    </a:cubicBezTo>
                    <a:cubicBezTo>
                      <a:pt x="1112" y="3507"/>
                      <a:pt x="1754" y="3238"/>
                      <a:pt x="1877" y="3161"/>
                    </a:cubicBezTo>
                    <a:cubicBezTo>
                      <a:pt x="2075" y="3062"/>
                      <a:pt x="2618" y="173"/>
                      <a:pt x="27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527;p46">
                <a:extLst>
                  <a:ext uri="{FF2B5EF4-FFF2-40B4-BE49-F238E27FC236}">
                    <a16:creationId xmlns:a16="http://schemas.microsoft.com/office/drawing/2014/main" id="{D9EBA2D2-1D17-4ECE-AA1E-8B5DC68963DE}"/>
                  </a:ext>
                </a:extLst>
              </p:cNvPr>
              <p:cNvSpPr/>
              <p:nvPr/>
            </p:nvSpPr>
            <p:spPr>
              <a:xfrm>
                <a:off x="517900" y="2862725"/>
                <a:ext cx="96750" cy="110625"/>
              </a:xfrm>
              <a:custGeom>
                <a:avLst/>
                <a:gdLst/>
                <a:ahLst/>
                <a:cxnLst/>
                <a:rect l="l" t="t" r="r" b="b"/>
                <a:pathLst>
                  <a:path w="3870" h="4425" extrusionOk="0">
                    <a:moveTo>
                      <a:pt x="2323" y="1"/>
                    </a:moveTo>
                    <a:cubicBezTo>
                      <a:pt x="1816" y="1"/>
                      <a:pt x="1349" y="192"/>
                      <a:pt x="1228" y="840"/>
                    </a:cubicBezTo>
                    <a:cubicBezTo>
                      <a:pt x="1104" y="1828"/>
                      <a:pt x="783" y="2766"/>
                      <a:pt x="240" y="3605"/>
                    </a:cubicBezTo>
                    <a:cubicBezTo>
                      <a:pt x="1" y="4029"/>
                      <a:pt x="516" y="4425"/>
                      <a:pt x="1234" y="4425"/>
                    </a:cubicBezTo>
                    <a:cubicBezTo>
                      <a:pt x="1479" y="4425"/>
                      <a:pt x="1748" y="4379"/>
                      <a:pt x="2018" y="4272"/>
                    </a:cubicBezTo>
                    <a:cubicBezTo>
                      <a:pt x="3079" y="3828"/>
                      <a:pt x="3869" y="396"/>
                      <a:pt x="3869" y="396"/>
                    </a:cubicBezTo>
                    <a:cubicBezTo>
                      <a:pt x="3869" y="396"/>
                      <a:pt x="3054" y="1"/>
                      <a:pt x="23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528;p46">
                <a:extLst>
                  <a:ext uri="{FF2B5EF4-FFF2-40B4-BE49-F238E27FC236}">
                    <a16:creationId xmlns:a16="http://schemas.microsoft.com/office/drawing/2014/main" id="{503E67D5-81DD-46A1-BD16-A26711DC4601}"/>
                  </a:ext>
                </a:extLst>
              </p:cNvPr>
              <p:cNvSpPr/>
              <p:nvPr/>
            </p:nvSpPr>
            <p:spPr>
              <a:xfrm>
                <a:off x="473900" y="2850400"/>
                <a:ext cx="61750" cy="84575"/>
              </a:xfrm>
              <a:custGeom>
                <a:avLst/>
                <a:gdLst/>
                <a:ahLst/>
                <a:cxnLst/>
                <a:rect l="l" t="t" r="r" b="b"/>
                <a:pathLst>
                  <a:path w="2470" h="3383" extrusionOk="0">
                    <a:moveTo>
                      <a:pt x="1358" y="0"/>
                    </a:moveTo>
                    <a:cubicBezTo>
                      <a:pt x="1259" y="840"/>
                      <a:pt x="1012" y="1630"/>
                      <a:pt x="617" y="2346"/>
                    </a:cubicBezTo>
                    <a:cubicBezTo>
                      <a:pt x="0" y="3382"/>
                      <a:pt x="1136" y="3382"/>
                      <a:pt x="1136" y="3382"/>
                    </a:cubicBezTo>
                    <a:cubicBezTo>
                      <a:pt x="2444" y="2815"/>
                      <a:pt x="2469" y="444"/>
                      <a:pt x="2395" y="222"/>
                    </a:cubicBezTo>
                    <a:lnTo>
                      <a:pt x="135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529;p46">
                <a:extLst>
                  <a:ext uri="{FF2B5EF4-FFF2-40B4-BE49-F238E27FC236}">
                    <a16:creationId xmlns:a16="http://schemas.microsoft.com/office/drawing/2014/main" id="{E8DE69BE-68CB-41F1-98DC-7B4B6AA5D974}"/>
                  </a:ext>
                </a:extLst>
              </p:cNvPr>
              <p:cNvSpPr/>
              <p:nvPr/>
            </p:nvSpPr>
            <p:spPr>
              <a:xfrm>
                <a:off x="419575" y="2676575"/>
                <a:ext cx="461100" cy="233525"/>
              </a:xfrm>
              <a:custGeom>
                <a:avLst/>
                <a:gdLst/>
                <a:ahLst/>
                <a:cxnLst/>
                <a:rect l="l" t="t" r="r" b="b"/>
                <a:pathLst>
                  <a:path w="18444" h="9341" extrusionOk="0">
                    <a:moveTo>
                      <a:pt x="10421" y="0"/>
                    </a:moveTo>
                    <a:cubicBezTo>
                      <a:pt x="10291" y="0"/>
                      <a:pt x="10159" y="5"/>
                      <a:pt x="10024" y="15"/>
                    </a:cubicBezTo>
                    <a:cubicBezTo>
                      <a:pt x="6790" y="262"/>
                      <a:pt x="5185" y="1546"/>
                      <a:pt x="3161" y="4484"/>
                    </a:cubicBezTo>
                    <a:cubicBezTo>
                      <a:pt x="3161" y="4484"/>
                      <a:pt x="1803" y="6040"/>
                      <a:pt x="914" y="6336"/>
                    </a:cubicBezTo>
                    <a:cubicBezTo>
                      <a:pt x="1" y="6657"/>
                      <a:pt x="1087" y="8484"/>
                      <a:pt x="7481" y="9175"/>
                    </a:cubicBezTo>
                    <a:cubicBezTo>
                      <a:pt x="8553" y="9291"/>
                      <a:pt x="9526" y="9341"/>
                      <a:pt x="10405" y="9341"/>
                    </a:cubicBezTo>
                    <a:cubicBezTo>
                      <a:pt x="14771" y="9341"/>
                      <a:pt x="16835" y="8109"/>
                      <a:pt x="17308" y="7595"/>
                    </a:cubicBezTo>
                    <a:cubicBezTo>
                      <a:pt x="17875" y="6953"/>
                      <a:pt x="18443" y="5916"/>
                      <a:pt x="18122" y="5521"/>
                    </a:cubicBezTo>
                    <a:cubicBezTo>
                      <a:pt x="17801" y="5126"/>
                      <a:pt x="16295" y="5101"/>
                      <a:pt x="15703" y="3842"/>
                    </a:cubicBezTo>
                    <a:cubicBezTo>
                      <a:pt x="15135" y="2636"/>
                      <a:pt x="13411" y="0"/>
                      <a:pt x="1042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530;p46">
                <a:extLst>
                  <a:ext uri="{FF2B5EF4-FFF2-40B4-BE49-F238E27FC236}">
                    <a16:creationId xmlns:a16="http://schemas.microsoft.com/office/drawing/2014/main" id="{2388645F-9E01-4E9F-B61D-BD81B2B688F2}"/>
                  </a:ext>
                </a:extLst>
              </p:cNvPr>
              <p:cNvSpPr/>
              <p:nvPr/>
            </p:nvSpPr>
            <p:spPr>
              <a:xfrm>
                <a:off x="345500" y="2724325"/>
                <a:ext cx="16075" cy="15000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00" extrusionOk="0">
                    <a:moveTo>
                      <a:pt x="556" y="0"/>
                    </a:moveTo>
                    <a:cubicBezTo>
                      <a:pt x="545" y="0"/>
                      <a:pt x="532" y="2"/>
                      <a:pt x="519" y="7"/>
                    </a:cubicBezTo>
                    <a:cubicBezTo>
                      <a:pt x="272" y="31"/>
                      <a:pt x="75" y="204"/>
                      <a:pt x="26" y="451"/>
                    </a:cubicBezTo>
                    <a:cubicBezTo>
                      <a:pt x="1" y="500"/>
                      <a:pt x="50" y="550"/>
                      <a:pt x="100" y="574"/>
                    </a:cubicBezTo>
                    <a:cubicBezTo>
                      <a:pt x="109" y="574"/>
                      <a:pt x="119" y="573"/>
                      <a:pt x="128" y="572"/>
                    </a:cubicBezTo>
                    <a:lnTo>
                      <a:pt x="128" y="572"/>
                    </a:lnTo>
                    <a:cubicBezTo>
                      <a:pt x="152" y="587"/>
                      <a:pt x="181" y="599"/>
                      <a:pt x="198" y="599"/>
                    </a:cubicBezTo>
                    <a:cubicBezTo>
                      <a:pt x="294" y="580"/>
                      <a:pt x="379" y="535"/>
                      <a:pt x="448" y="474"/>
                    </a:cubicBezTo>
                    <a:lnTo>
                      <a:pt x="448" y="474"/>
                    </a:lnTo>
                    <a:cubicBezTo>
                      <a:pt x="476" y="453"/>
                      <a:pt x="501" y="429"/>
                      <a:pt x="519" y="402"/>
                    </a:cubicBezTo>
                    <a:cubicBezTo>
                      <a:pt x="519" y="400"/>
                      <a:pt x="519" y="399"/>
                      <a:pt x="519" y="398"/>
                    </a:cubicBezTo>
                    <a:lnTo>
                      <a:pt x="519" y="398"/>
                    </a:lnTo>
                    <a:cubicBezTo>
                      <a:pt x="588" y="312"/>
                      <a:pt x="631" y="209"/>
                      <a:pt x="643" y="105"/>
                    </a:cubicBezTo>
                    <a:cubicBezTo>
                      <a:pt x="643" y="44"/>
                      <a:pt x="609" y="0"/>
                      <a:pt x="556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531;p46">
                <a:extLst>
                  <a:ext uri="{FF2B5EF4-FFF2-40B4-BE49-F238E27FC236}">
                    <a16:creationId xmlns:a16="http://schemas.microsoft.com/office/drawing/2014/main" id="{35EC46E4-E8B5-4D9B-B891-E15B46CF36F0}"/>
                  </a:ext>
                </a:extLst>
              </p:cNvPr>
              <p:cNvSpPr/>
              <p:nvPr/>
            </p:nvSpPr>
            <p:spPr>
              <a:xfrm>
                <a:off x="402150" y="2676100"/>
                <a:ext cx="35975" cy="341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366" extrusionOk="0">
                    <a:moveTo>
                      <a:pt x="851" y="1"/>
                    </a:moveTo>
                    <a:cubicBezTo>
                      <a:pt x="809" y="1"/>
                      <a:pt x="765" y="4"/>
                      <a:pt x="722" y="10"/>
                    </a:cubicBezTo>
                    <a:cubicBezTo>
                      <a:pt x="549" y="59"/>
                      <a:pt x="401" y="158"/>
                      <a:pt x="303" y="331"/>
                    </a:cubicBezTo>
                    <a:cubicBezTo>
                      <a:pt x="179" y="504"/>
                      <a:pt x="80" y="726"/>
                      <a:pt x="31" y="948"/>
                    </a:cubicBezTo>
                    <a:cubicBezTo>
                      <a:pt x="0" y="1009"/>
                      <a:pt x="64" y="1051"/>
                      <a:pt x="123" y="1051"/>
                    </a:cubicBezTo>
                    <a:cubicBezTo>
                      <a:pt x="160" y="1051"/>
                      <a:pt x="194" y="1035"/>
                      <a:pt x="204" y="997"/>
                    </a:cubicBezTo>
                    <a:lnTo>
                      <a:pt x="204" y="973"/>
                    </a:lnTo>
                    <a:cubicBezTo>
                      <a:pt x="303" y="701"/>
                      <a:pt x="401" y="331"/>
                      <a:pt x="698" y="207"/>
                    </a:cubicBezTo>
                    <a:cubicBezTo>
                      <a:pt x="759" y="195"/>
                      <a:pt x="821" y="189"/>
                      <a:pt x="880" y="189"/>
                    </a:cubicBezTo>
                    <a:cubicBezTo>
                      <a:pt x="938" y="189"/>
                      <a:pt x="994" y="195"/>
                      <a:pt x="1043" y="207"/>
                    </a:cubicBezTo>
                    <a:cubicBezTo>
                      <a:pt x="1167" y="257"/>
                      <a:pt x="1241" y="405"/>
                      <a:pt x="1216" y="528"/>
                    </a:cubicBezTo>
                    <a:cubicBezTo>
                      <a:pt x="1216" y="652"/>
                      <a:pt x="1191" y="775"/>
                      <a:pt x="1167" y="874"/>
                    </a:cubicBezTo>
                    <a:cubicBezTo>
                      <a:pt x="1142" y="997"/>
                      <a:pt x="1142" y="1121"/>
                      <a:pt x="1117" y="1244"/>
                    </a:cubicBezTo>
                    <a:cubicBezTo>
                      <a:pt x="1103" y="1318"/>
                      <a:pt x="1158" y="1365"/>
                      <a:pt x="1211" y="1365"/>
                    </a:cubicBezTo>
                    <a:cubicBezTo>
                      <a:pt x="1246" y="1365"/>
                      <a:pt x="1280" y="1343"/>
                      <a:pt x="1290" y="1294"/>
                    </a:cubicBezTo>
                    <a:cubicBezTo>
                      <a:pt x="1339" y="1047"/>
                      <a:pt x="1389" y="800"/>
                      <a:pt x="1414" y="553"/>
                    </a:cubicBezTo>
                    <a:cubicBezTo>
                      <a:pt x="1438" y="355"/>
                      <a:pt x="1364" y="183"/>
                      <a:pt x="1191" y="84"/>
                    </a:cubicBezTo>
                    <a:cubicBezTo>
                      <a:pt x="1099" y="28"/>
                      <a:pt x="978" y="1"/>
                      <a:pt x="851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532;p46">
                <a:extLst>
                  <a:ext uri="{FF2B5EF4-FFF2-40B4-BE49-F238E27FC236}">
                    <a16:creationId xmlns:a16="http://schemas.microsoft.com/office/drawing/2014/main" id="{ABAC1895-9B67-4764-BAAF-E43B18F6F264}"/>
                  </a:ext>
                </a:extLst>
              </p:cNvPr>
              <p:cNvSpPr/>
              <p:nvPr/>
            </p:nvSpPr>
            <p:spPr>
              <a:xfrm>
                <a:off x="420800" y="27368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533;p46">
                <a:extLst>
                  <a:ext uri="{FF2B5EF4-FFF2-40B4-BE49-F238E27FC236}">
                    <a16:creationId xmlns:a16="http://schemas.microsoft.com/office/drawing/2014/main" id="{EAD3BB72-FD7A-4712-B06D-12F23BBAB373}"/>
                  </a:ext>
                </a:extLst>
              </p:cNvPr>
              <p:cNvSpPr/>
              <p:nvPr/>
            </p:nvSpPr>
            <p:spPr>
              <a:xfrm>
                <a:off x="430675" y="2732450"/>
                <a:ext cx="620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6" extrusionOk="0">
                    <a:moveTo>
                      <a:pt x="145" y="0"/>
                    </a:moveTo>
                    <a:cubicBezTo>
                      <a:pt x="138" y="0"/>
                      <a:pt x="132" y="1"/>
                      <a:pt x="124" y="2"/>
                    </a:cubicBezTo>
                    <a:cubicBezTo>
                      <a:pt x="1" y="2"/>
                      <a:pt x="1" y="175"/>
                      <a:pt x="124" y="175"/>
                    </a:cubicBezTo>
                    <a:cubicBezTo>
                      <a:pt x="241" y="175"/>
                      <a:pt x="247" y="0"/>
                      <a:pt x="145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534;p46">
                <a:extLst>
                  <a:ext uri="{FF2B5EF4-FFF2-40B4-BE49-F238E27FC236}">
                    <a16:creationId xmlns:a16="http://schemas.microsoft.com/office/drawing/2014/main" id="{152B3978-45C4-4C57-B317-6F013EA2D794}"/>
                  </a:ext>
                </a:extLst>
              </p:cNvPr>
              <p:cNvSpPr/>
              <p:nvPr/>
            </p:nvSpPr>
            <p:spPr>
              <a:xfrm>
                <a:off x="441800" y="2720775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535;p46">
                <a:extLst>
                  <a:ext uri="{FF2B5EF4-FFF2-40B4-BE49-F238E27FC236}">
                    <a16:creationId xmlns:a16="http://schemas.microsoft.com/office/drawing/2014/main" id="{FA3681DB-E29F-4074-B53E-C1A79CE886A5}"/>
                  </a:ext>
                </a:extLst>
              </p:cNvPr>
              <p:cNvSpPr/>
              <p:nvPr/>
            </p:nvSpPr>
            <p:spPr>
              <a:xfrm>
                <a:off x="440550" y="2734350"/>
                <a:ext cx="56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99" extrusionOk="0">
                    <a:moveTo>
                      <a:pt x="124" y="1"/>
                    </a:moveTo>
                    <a:cubicBezTo>
                      <a:pt x="1" y="1"/>
                      <a:pt x="1" y="198"/>
                      <a:pt x="124" y="198"/>
                    </a:cubicBezTo>
                    <a:cubicBezTo>
                      <a:pt x="223" y="198"/>
                      <a:pt x="223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536;p46">
                <a:extLst>
                  <a:ext uri="{FF2B5EF4-FFF2-40B4-BE49-F238E27FC236}">
                    <a16:creationId xmlns:a16="http://schemas.microsoft.com/office/drawing/2014/main" id="{CE8D79B7-5251-41D7-B437-28345315FCCD}"/>
                  </a:ext>
                </a:extLst>
              </p:cNvPr>
              <p:cNvSpPr/>
              <p:nvPr/>
            </p:nvSpPr>
            <p:spPr>
              <a:xfrm>
                <a:off x="430075" y="2747325"/>
                <a:ext cx="62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3" extrusionOk="0">
                    <a:moveTo>
                      <a:pt x="50" y="0"/>
                    </a:moveTo>
                    <a:cubicBezTo>
                      <a:pt x="25" y="0"/>
                      <a:pt x="25" y="25"/>
                      <a:pt x="0" y="49"/>
                    </a:cubicBezTo>
                    <a:cubicBezTo>
                      <a:pt x="0" y="49"/>
                      <a:pt x="0" y="74"/>
                      <a:pt x="0" y="99"/>
                    </a:cubicBezTo>
                    <a:lnTo>
                      <a:pt x="0" y="123"/>
                    </a:lnTo>
                    <a:cubicBezTo>
                      <a:pt x="0" y="123"/>
                      <a:pt x="25" y="148"/>
                      <a:pt x="25" y="148"/>
                    </a:cubicBezTo>
                    <a:lnTo>
                      <a:pt x="50" y="148"/>
                    </a:lnTo>
                    <a:cubicBezTo>
                      <a:pt x="50" y="173"/>
                      <a:pt x="74" y="173"/>
                      <a:pt x="99" y="173"/>
                    </a:cubicBezTo>
                    <a:lnTo>
                      <a:pt x="198" y="173"/>
                    </a:lnTo>
                    <a:cubicBezTo>
                      <a:pt x="198" y="173"/>
                      <a:pt x="198" y="148"/>
                      <a:pt x="222" y="148"/>
                    </a:cubicBezTo>
                    <a:cubicBezTo>
                      <a:pt x="222" y="148"/>
                      <a:pt x="222" y="123"/>
                      <a:pt x="247" y="123"/>
                    </a:cubicBezTo>
                    <a:cubicBezTo>
                      <a:pt x="247" y="99"/>
                      <a:pt x="247" y="99"/>
                      <a:pt x="247" y="74"/>
                    </a:cubicBezTo>
                    <a:lnTo>
                      <a:pt x="247" y="49"/>
                    </a:lnTo>
                    <a:cubicBezTo>
                      <a:pt x="222" y="49"/>
                      <a:pt x="222" y="25"/>
                      <a:pt x="222" y="25"/>
                    </a:cubicBezTo>
                    <a:lnTo>
                      <a:pt x="198" y="25"/>
                    </a:lnTo>
                    <a:cubicBezTo>
                      <a:pt x="173" y="0"/>
                      <a:pt x="173" y="0"/>
                      <a:pt x="1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537;p46">
                <a:extLst>
                  <a:ext uri="{FF2B5EF4-FFF2-40B4-BE49-F238E27FC236}">
                    <a16:creationId xmlns:a16="http://schemas.microsoft.com/office/drawing/2014/main" id="{5E92E164-B379-4C53-A7AC-CB8088F490D2}"/>
                  </a:ext>
                </a:extLst>
              </p:cNvPr>
              <p:cNvSpPr/>
              <p:nvPr/>
            </p:nvSpPr>
            <p:spPr>
              <a:xfrm>
                <a:off x="423275" y="2751025"/>
                <a:ext cx="5575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73" extrusionOk="0">
                    <a:moveTo>
                      <a:pt x="25" y="0"/>
                    </a:moveTo>
                    <a:cubicBezTo>
                      <a:pt x="25" y="0"/>
                      <a:pt x="1" y="25"/>
                      <a:pt x="1" y="25"/>
                    </a:cubicBezTo>
                    <a:cubicBezTo>
                      <a:pt x="1" y="25"/>
                      <a:pt x="1" y="50"/>
                      <a:pt x="1" y="74"/>
                    </a:cubicBezTo>
                    <a:lnTo>
                      <a:pt x="1" y="99"/>
                    </a:lnTo>
                    <a:cubicBezTo>
                      <a:pt x="1" y="99"/>
                      <a:pt x="25" y="124"/>
                      <a:pt x="25" y="124"/>
                    </a:cubicBezTo>
                    <a:lnTo>
                      <a:pt x="99" y="124"/>
                    </a:lnTo>
                    <a:lnTo>
                      <a:pt x="75" y="173"/>
                    </a:lnTo>
                    <a:lnTo>
                      <a:pt x="174" y="173"/>
                    </a:lnTo>
                    <a:cubicBezTo>
                      <a:pt x="174" y="173"/>
                      <a:pt x="174" y="148"/>
                      <a:pt x="198" y="148"/>
                    </a:cubicBezTo>
                    <a:cubicBezTo>
                      <a:pt x="198" y="148"/>
                      <a:pt x="198" y="124"/>
                      <a:pt x="223" y="124"/>
                    </a:cubicBezTo>
                    <a:cubicBezTo>
                      <a:pt x="223" y="99"/>
                      <a:pt x="223" y="99"/>
                      <a:pt x="223" y="74"/>
                    </a:cubicBezTo>
                    <a:lnTo>
                      <a:pt x="223" y="50"/>
                    </a:lnTo>
                    <a:cubicBezTo>
                      <a:pt x="198" y="50"/>
                      <a:pt x="198" y="25"/>
                      <a:pt x="198" y="25"/>
                    </a:cubicBez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538;p46">
                <a:extLst>
                  <a:ext uri="{FF2B5EF4-FFF2-40B4-BE49-F238E27FC236}">
                    <a16:creationId xmlns:a16="http://schemas.microsoft.com/office/drawing/2014/main" id="{DA58F987-306D-4012-A2CF-E9435139318F}"/>
                  </a:ext>
                </a:extLst>
              </p:cNvPr>
              <p:cNvSpPr/>
              <p:nvPr/>
            </p:nvSpPr>
            <p:spPr>
              <a:xfrm>
                <a:off x="432550" y="2770775"/>
                <a:ext cx="55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98" extrusionOk="0">
                    <a:moveTo>
                      <a:pt x="123" y="0"/>
                    </a:moveTo>
                    <a:cubicBezTo>
                      <a:pt x="0" y="0"/>
                      <a:pt x="0" y="198"/>
                      <a:pt x="123" y="198"/>
                    </a:cubicBezTo>
                    <a:cubicBezTo>
                      <a:pt x="222" y="198"/>
                      <a:pt x="222" y="0"/>
                      <a:pt x="12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1539;p46">
                <a:extLst>
                  <a:ext uri="{FF2B5EF4-FFF2-40B4-BE49-F238E27FC236}">
                    <a16:creationId xmlns:a16="http://schemas.microsoft.com/office/drawing/2014/main" id="{6CC55CBB-2038-4AA4-9125-BA607AE77018}"/>
                  </a:ext>
                </a:extLst>
              </p:cNvPr>
              <p:cNvSpPr/>
              <p:nvPr/>
            </p:nvSpPr>
            <p:spPr>
              <a:xfrm>
                <a:off x="436850" y="2754725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8" y="198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1540;p46">
                <a:extLst>
                  <a:ext uri="{FF2B5EF4-FFF2-40B4-BE49-F238E27FC236}">
                    <a16:creationId xmlns:a16="http://schemas.microsoft.com/office/drawing/2014/main" id="{2F649190-02F0-4287-886D-8ED945E93458}"/>
                  </a:ext>
                </a:extLst>
              </p:cNvPr>
              <p:cNvSpPr/>
              <p:nvPr/>
            </p:nvSpPr>
            <p:spPr>
              <a:xfrm>
                <a:off x="423275" y="27646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541;p46">
                <a:extLst>
                  <a:ext uri="{FF2B5EF4-FFF2-40B4-BE49-F238E27FC236}">
                    <a16:creationId xmlns:a16="http://schemas.microsoft.com/office/drawing/2014/main" id="{2C01272E-3C7B-4D90-B44C-7E0452433DC4}"/>
                  </a:ext>
                </a:extLst>
              </p:cNvPr>
              <p:cNvSpPr/>
              <p:nvPr/>
            </p:nvSpPr>
            <p:spPr>
              <a:xfrm>
                <a:off x="428225" y="2786825"/>
                <a:ext cx="5575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22" y="198"/>
                      <a:pt x="222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542;p46">
                <a:extLst>
                  <a:ext uri="{FF2B5EF4-FFF2-40B4-BE49-F238E27FC236}">
                    <a16:creationId xmlns:a16="http://schemas.microsoft.com/office/drawing/2014/main" id="{5851F7EB-BF20-4FC4-8C4A-D676034C53C4}"/>
                  </a:ext>
                </a:extLst>
              </p:cNvPr>
              <p:cNvSpPr/>
              <p:nvPr/>
            </p:nvSpPr>
            <p:spPr>
              <a:xfrm>
                <a:off x="434400" y="2801625"/>
                <a:ext cx="61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543;p46">
                <a:extLst>
                  <a:ext uri="{FF2B5EF4-FFF2-40B4-BE49-F238E27FC236}">
                    <a16:creationId xmlns:a16="http://schemas.microsoft.com/office/drawing/2014/main" id="{6D24B46C-F4D2-4DAD-A9AE-D7E65ABEC55A}"/>
                  </a:ext>
                </a:extLst>
              </p:cNvPr>
              <p:cNvSpPr/>
              <p:nvPr/>
            </p:nvSpPr>
            <p:spPr>
              <a:xfrm>
                <a:off x="488700" y="2916575"/>
                <a:ext cx="11750" cy="14850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94" extrusionOk="0">
                    <a:moveTo>
                      <a:pt x="359" y="1"/>
                    </a:moveTo>
                    <a:cubicBezTo>
                      <a:pt x="334" y="1"/>
                      <a:pt x="309" y="7"/>
                      <a:pt x="297" y="19"/>
                    </a:cubicBezTo>
                    <a:cubicBezTo>
                      <a:pt x="149" y="143"/>
                      <a:pt x="50" y="291"/>
                      <a:pt x="1" y="464"/>
                    </a:cubicBezTo>
                    <a:cubicBezTo>
                      <a:pt x="1" y="513"/>
                      <a:pt x="25" y="563"/>
                      <a:pt x="75" y="587"/>
                    </a:cubicBezTo>
                    <a:cubicBezTo>
                      <a:pt x="84" y="592"/>
                      <a:pt x="93" y="594"/>
                      <a:pt x="102" y="594"/>
                    </a:cubicBezTo>
                    <a:cubicBezTo>
                      <a:pt x="141" y="594"/>
                      <a:pt x="174" y="554"/>
                      <a:pt x="174" y="513"/>
                    </a:cubicBezTo>
                    <a:lnTo>
                      <a:pt x="198" y="513"/>
                    </a:lnTo>
                    <a:lnTo>
                      <a:pt x="223" y="439"/>
                    </a:lnTo>
                    <a:cubicBezTo>
                      <a:pt x="223" y="439"/>
                      <a:pt x="223" y="415"/>
                      <a:pt x="223" y="415"/>
                    </a:cubicBezTo>
                    <a:cubicBezTo>
                      <a:pt x="248" y="390"/>
                      <a:pt x="272" y="340"/>
                      <a:pt x="297" y="316"/>
                    </a:cubicBezTo>
                    <a:lnTo>
                      <a:pt x="322" y="266"/>
                    </a:lnTo>
                    <a:lnTo>
                      <a:pt x="346" y="242"/>
                    </a:lnTo>
                    <a:cubicBezTo>
                      <a:pt x="371" y="192"/>
                      <a:pt x="396" y="168"/>
                      <a:pt x="420" y="143"/>
                    </a:cubicBezTo>
                    <a:cubicBezTo>
                      <a:pt x="470" y="118"/>
                      <a:pt x="470" y="44"/>
                      <a:pt x="420" y="19"/>
                    </a:cubicBezTo>
                    <a:cubicBezTo>
                      <a:pt x="408" y="7"/>
                      <a:pt x="383" y="1"/>
                      <a:pt x="359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544;p46">
                <a:extLst>
                  <a:ext uri="{FF2B5EF4-FFF2-40B4-BE49-F238E27FC236}">
                    <a16:creationId xmlns:a16="http://schemas.microsoft.com/office/drawing/2014/main" id="{4519DB09-E595-4CA0-BD99-12AE941BF31B}"/>
                  </a:ext>
                </a:extLst>
              </p:cNvPr>
              <p:cNvSpPr/>
              <p:nvPr/>
            </p:nvSpPr>
            <p:spPr>
              <a:xfrm>
                <a:off x="499200" y="2922200"/>
                <a:ext cx="9275" cy="11175"/>
              </a:xfrm>
              <a:custGeom>
                <a:avLst/>
                <a:gdLst/>
                <a:ahLst/>
                <a:cxnLst/>
                <a:rect l="l" t="t" r="r" b="b"/>
                <a:pathLst>
                  <a:path w="371" h="447" extrusionOk="0">
                    <a:moveTo>
                      <a:pt x="248" y="0"/>
                    </a:moveTo>
                    <a:cubicBezTo>
                      <a:pt x="219" y="0"/>
                      <a:pt x="188" y="12"/>
                      <a:pt x="173" y="41"/>
                    </a:cubicBezTo>
                    <a:lnTo>
                      <a:pt x="25" y="313"/>
                    </a:lnTo>
                    <a:cubicBezTo>
                      <a:pt x="0" y="338"/>
                      <a:pt x="25" y="412"/>
                      <a:pt x="74" y="436"/>
                    </a:cubicBezTo>
                    <a:cubicBezTo>
                      <a:pt x="88" y="443"/>
                      <a:pt x="101" y="446"/>
                      <a:pt x="114" y="446"/>
                    </a:cubicBezTo>
                    <a:cubicBezTo>
                      <a:pt x="149" y="446"/>
                      <a:pt x="180" y="423"/>
                      <a:pt x="198" y="387"/>
                    </a:cubicBezTo>
                    <a:lnTo>
                      <a:pt x="346" y="140"/>
                    </a:lnTo>
                    <a:cubicBezTo>
                      <a:pt x="371" y="91"/>
                      <a:pt x="346" y="41"/>
                      <a:pt x="297" y="17"/>
                    </a:cubicBezTo>
                    <a:cubicBezTo>
                      <a:pt x="286" y="6"/>
                      <a:pt x="268" y="0"/>
                      <a:pt x="248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545;p46">
                <a:extLst>
                  <a:ext uri="{FF2B5EF4-FFF2-40B4-BE49-F238E27FC236}">
                    <a16:creationId xmlns:a16="http://schemas.microsoft.com/office/drawing/2014/main" id="{C7FD76E7-9F81-4A6B-BFD1-DA9D9A8FA5FE}"/>
                  </a:ext>
                </a:extLst>
              </p:cNvPr>
              <p:cNvSpPr/>
              <p:nvPr/>
            </p:nvSpPr>
            <p:spPr>
              <a:xfrm>
                <a:off x="528750" y="2950750"/>
                <a:ext cx="12450" cy="1610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644" extrusionOk="0">
                    <a:moveTo>
                      <a:pt x="405" y="0"/>
                    </a:moveTo>
                    <a:cubicBezTo>
                      <a:pt x="372" y="0"/>
                      <a:pt x="342" y="18"/>
                      <a:pt x="324" y="35"/>
                    </a:cubicBezTo>
                    <a:lnTo>
                      <a:pt x="53" y="504"/>
                    </a:lnTo>
                    <a:cubicBezTo>
                      <a:pt x="1" y="574"/>
                      <a:pt x="72" y="644"/>
                      <a:pt x="135" y="644"/>
                    </a:cubicBezTo>
                    <a:cubicBezTo>
                      <a:pt x="161" y="644"/>
                      <a:pt x="187" y="632"/>
                      <a:pt x="201" y="603"/>
                    </a:cubicBezTo>
                    <a:lnTo>
                      <a:pt x="473" y="134"/>
                    </a:lnTo>
                    <a:cubicBezTo>
                      <a:pt x="497" y="84"/>
                      <a:pt x="497" y="35"/>
                      <a:pt x="448" y="10"/>
                    </a:cubicBezTo>
                    <a:cubicBezTo>
                      <a:pt x="433" y="3"/>
                      <a:pt x="419" y="0"/>
                      <a:pt x="405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546;p46">
                <a:extLst>
                  <a:ext uri="{FF2B5EF4-FFF2-40B4-BE49-F238E27FC236}">
                    <a16:creationId xmlns:a16="http://schemas.microsoft.com/office/drawing/2014/main" id="{1DBBCD04-7B5B-4A1F-9201-6EC39DB7CD14}"/>
                  </a:ext>
                </a:extLst>
              </p:cNvPr>
              <p:cNvSpPr/>
              <p:nvPr/>
            </p:nvSpPr>
            <p:spPr>
              <a:xfrm>
                <a:off x="547350" y="2956400"/>
                <a:ext cx="9900" cy="15225"/>
              </a:xfrm>
              <a:custGeom>
                <a:avLst/>
                <a:gdLst/>
                <a:ahLst/>
                <a:cxnLst/>
                <a:rect l="l" t="t" r="r" b="b"/>
                <a:pathLst>
                  <a:path w="396" h="609" extrusionOk="0">
                    <a:moveTo>
                      <a:pt x="294" y="0"/>
                    </a:moveTo>
                    <a:cubicBezTo>
                      <a:pt x="254" y="0"/>
                      <a:pt x="218" y="40"/>
                      <a:pt x="198" y="81"/>
                    </a:cubicBezTo>
                    <a:cubicBezTo>
                      <a:pt x="198" y="105"/>
                      <a:pt x="173" y="155"/>
                      <a:pt x="173" y="179"/>
                    </a:cubicBezTo>
                    <a:cubicBezTo>
                      <a:pt x="148" y="204"/>
                      <a:pt x="148" y="229"/>
                      <a:pt x="148" y="229"/>
                    </a:cubicBezTo>
                    <a:lnTo>
                      <a:pt x="148" y="253"/>
                    </a:lnTo>
                    <a:cubicBezTo>
                      <a:pt x="99" y="328"/>
                      <a:pt x="74" y="402"/>
                      <a:pt x="25" y="451"/>
                    </a:cubicBezTo>
                    <a:cubicBezTo>
                      <a:pt x="0" y="500"/>
                      <a:pt x="0" y="550"/>
                      <a:pt x="50" y="599"/>
                    </a:cubicBezTo>
                    <a:cubicBezTo>
                      <a:pt x="63" y="606"/>
                      <a:pt x="76" y="609"/>
                      <a:pt x="89" y="609"/>
                    </a:cubicBezTo>
                    <a:cubicBezTo>
                      <a:pt x="124" y="609"/>
                      <a:pt x="155" y="586"/>
                      <a:pt x="173" y="550"/>
                    </a:cubicBezTo>
                    <a:lnTo>
                      <a:pt x="173" y="574"/>
                    </a:lnTo>
                    <a:cubicBezTo>
                      <a:pt x="272" y="426"/>
                      <a:pt x="346" y="278"/>
                      <a:pt x="371" y="130"/>
                    </a:cubicBezTo>
                    <a:cubicBezTo>
                      <a:pt x="395" y="81"/>
                      <a:pt x="371" y="7"/>
                      <a:pt x="321" y="7"/>
                    </a:cubicBezTo>
                    <a:cubicBezTo>
                      <a:pt x="312" y="2"/>
                      <a:pt x="303" y="0"/>
                      <a:pt x="29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547;p46">
                <a:extLst>
                  <a:ext uri="{FF2B5EF4-FFF2-40B4-BE49-F238E27FC236}">
                    <a16:creationId xmlns:a16="http://schemas.microsoft.com/office/drawing/2014/main" id="{28F21E91-ED21-4141-B2D3-616123740F84}"/>
                  </a:ext>
                </a:extLst>
              </p:cNvPr>
              <p:cNvSpPr/>
              <p:nvPr/>
            </p:nvSpPr>
            <p:spPr>
              <a:xfrm>
                <a:off x="705350" y="2932250"/>
                <a:ext cx="10525" cy="13225"/>
              </a:xfrm>
              <a:custGeom>
                <a:avLst/>
                <a:gdLst/>
                <a:ahLst/>
                <a:cxnLst/>
                <a:rect l="l" t="t" r="r" b="b"/>
                <a:pathLst>
                  <a:path w="421" h="529" extrusionOk="0">
                    <a:moveTo>
                      <a:pt x="307" y="0"/>
                    </a:moveTo>
                    <a:cubicBezTo>
                      <a:pt x="274" y="0"/>
                      <a:pt x="247" y="23"/>
                      <a:pt x="247" y="59"/>
                    </a:cubicBezTo>
                    <a:lnTo>
                      <a:pt x="223" y="133"/>
                    </a:lnTo>
                    <a:lnTo>
                      <a:pt x="223" y="158"/>
                    </a:lnTo>
                    <a:cubicBezTo>
                      <a:pt x="198" y="183"/>
                      <a:pt x="173" y="207"/>
                      <a:pt x="173" y="232"/>
                    </a:cubicBezTo>
                    <a:lnTo>
                      <a:pt x="149" y="257"/>
                    </a:lnTo>
                    <a:lnTo>
                      <a:pt x="99" y="306"/>
                    </a:lnTo>
                    <a:lnTo>
                      <a:pt x="25" y="380"/>
                    </a:lnTo>
                    <a:cubicBezTo>
                      <a:pt x="1" y="405"/>
                      <a:pt x="1" y="479"/>
                      <a:pt x="25" y="503"/>
                    </a:cubicBezTo>
                    <a:cubicBezTo>
                      <a:pt x="50" y="528"/>
                      <a:pt x="75" y="528"/>
                      <a:pt x="99" y="528"/>
                    </a:cubicBezTo>
                    <a:cubicBezTo>
                      <a:pt x="124" y="528"/>
                      <a:pt x="149" y="528"/>
                      <a:pt x="149" y="503"/>
                    </a:cubicBezTo>
                    <a:lnTo>
                      <a:pt x="149" y="528"/>
                    </a:lnTo>
                    <a:cubicBezTo>
                      <a:pt x="272" y="405"/>
                      <a:pt x="371" y="281"/>
                      <a:pt x="420" y="108"/>
                    </a:cubicBezTo>
                    <a:cubicBezTo>
                      <a:pt x="420" y="59"/>
                      <a:pt x="396" y="10"/>
                      <a:pt x="346" y="10"/>
                    </a:cubicBezTo>
                    <a:cubicBezTo>
                      <a:pt x="333" y="3"/>
                      <a:pt x="320" y="0"/>
                      <a:pt x="307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548;p46">
                <a:extLst>
                  <a:ext uri="{FF2B5EF4-FFF2-40B4-BE49-F238E27FC236}">
                    <a16:creationId xmlns:a16="http://schemas.microsoft.com/office/drawing/2014/main" id="{F5546EC9-ADDA-47E8-A1EF-A4E1CF8AC225}"/>
                  </a:ext>
                </a:extLst>
              </p:cNvPr>
              <p:cNvSpPr/>
              <p:nvPr/>
            </p:nvSpPr>
            <p:spPr>
              <a:xfrm>
                <a:off x="717700" y="2933300"/>
                <a:ext cx="10525" cy="1240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96" extrusionOk="0">
                    <a:moveTo>
                      <a:pt x="302" y="1"/>
                    </a:moveTo>
                    <a:cubicBezTo>
                      <a:pt x="268" y="1"/>
                      <a:pt x="237" y="13"/>
                      <a:pt x="223" y="42"/>
                    </a:cubicBezTo>
                    <a:lnTo>
                      <a:pt x="25" y="363"/>
                    </a:lnTo>
                    <a:cubicBezTo>
                      <a:pt x="0" y="387"/>
                      <a:pt x="25" y="461"/>
                      <a:pt x="74" y="486"/>
                    </a:cubicBezTo>
                    <a:cubicBezTo>
                      <a:pt x="81" y="493"/>
                      <a:pt x="91" y="496"/>
                      <a:pt x="103" y="496"/>
                    </a:cubicBezTo>
                    <a:cubicBezTo>
                      <a:pt x="135" y="496"/>
                      <a:pt x="180" y="473"/>
                      <a:pt x="198" y="437"/>
                    </a:cubicBezTo>
                    <a:lnTo>
                      <a:pt x="198" y="461"/>
                    </a:lnTo>
                    <a:lnTo>
                      <a:pt x="395" y="141"/>
                    </a:lnTo>
                    <a:cubicBezTo>
                      <a:pt x="420" y="91"/>
                      <a:pt x="395" y="42"/>
                      <a:pt x="371" y="17"/>
                    </a:cubicBezTo>
                    <a:cubicBezTo>
                      <a:pt x="350" y="7"/>
                      <a:pt x="326" y="1"/>
                      <a:pt x="302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549;p46">
                <a:extLst>
                  <a:ext uri="{FF2B5EF4-FFF2-40B4-BE49-F238E27FC236}">
                    <a16:creationId xmlns:a16="http://schemas.microsoft.com/office/drawing/2014/main" id="{B45D4083-A529-404A-9E00-850A88498004}"/>
                  </a:ext>
                </a:extLst>
              </p:cNvPr>
              <p:cNvSpPr/>
              <p:nvPr/>
            </p:nvSpPr>
            <p:spPr>
              <a:xfrm>
                <a:off x="765625" y="2958200"/>
                <a:ext cx="11350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598" extrusionOk="0">
                    <a:moveTo>
                      <a:pt x="333" y="0"/>
                    </a:moveTo>
                    <a:cubicBezTo>
                      <a:pt x="303" y="0"/>
                      <a:pt x="272" y="17"/>
                      <a:pt x="256" y="58"/>
                    </a:cubicBezTo>
                    <a:lnTo>
                      <a:pt x="34" y="453"/>
                    </a:lnTo>
                    <a:cubicBezTo>
                      <a:pt x="0" y="537"/>
                      <a:pt x="57" y="598"/>
                      <a:pt x="121" y="598"/>
                    </a:cubicBezTo>
                    <a:cubicBezTo>
                      <a:pt x="151" y="598"/>
                      <a:pt x="183" y="584"/>
                      <a:pt x="207" y="552"/>
                    </a:cubicBezTo>
                    <a:cubicBezTo>
                      <a:pt x="256" y="428"/>
                      <a:pt x="330" y="280"/>
                      <a:pt x="404" y="132"/>
                    </a:cubicBezTo>
                    <a:cubicBezTo>
                      <a:pt x="453" y="66"/>
                      <a:pt x="393" y="0"/>
                      <a:pt x="33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550;p46">
                <a:extLst>
                  <a:ext uri="{FF2B5EF4-FFF2-40B4-BE49-F238E27FC236}">
                    <a16:creationId xmlns:a16="http://schemas.microsoft.com/office/drawing/2014/main" id="{A45B3B6B-9B1F-41EA-A2EF-38300D665D5D}"/>
                  </a:ext>
                </a:extLst>
              </p:cNvPr>
              <p:cNvSpPr/>
              <p:nvPr/>
            </p:nvSpPr>
            <p:spPr>
              <a:xfrm>
                <a:off x="781275" y="2952800"/>
                <a:ext cx="10500" cy="15150"/>
              </a:xfrm>
              <a:custGeom>
                <a:avLst/>
                <a:gdLst/>
                <a:ahLst/>
                <a:cxnLst/>
                <a:rect l="l" t="t" r="r" b="b"/>
                <a:pathLst>
                  <a:path w="420" h="606" extrusionOk="0">
                    <a:moveTo>
                      <a:pt x="315" y="0"/>
                    </a:moveTo>
                    <a:cubicBezTo>
                      <a:pt x="287" y="0"/>
                      <a:pt x="262" y="21"/>
                      <a:pt x="247" y="52"/>
                    </a:cubicBezTo>
                    <a:lnTo>
                      <a:pt x="25" y="472"/>
                    </a:lnTo>
                    <a:cubicBezTo>
                      <a:pt x="0" y="496"/>
                      <a:pt x="25" y="570"/>
                      <a:pt x="50" y="595"/>
                    </a:cubicBezTo>
                    <a:cubicBezTo>
                      <a:pt x="64" y="602"/>
                      <a:pt x="79" y="605"/>
                      <a:pt x="93" y="605"/>
                    </a:cubicBezTo>
                    <a:cubicBezTo>
                      <a:pt x="128" y="605"/>
                      <a:pt x="163" y="588"/>
                      <a:pt x="198" y="570"/>
                    </a:cubicBezTo>
                    <a:lnTo>
                      <a:pt x="395" y="151"/>
                    </a:lnTo>
                    <a:cubicBezTo>
                      <a:pt x="420" y="101"/>
                      <a:pt x="420" y="52"/>
                      <a:pt x="371" y="27"/>
                    </a:cubicBezTo>
                    <a:cubicBezTo>
                      <a:pt x="352" y="8"/>
                      <a:pt x="333" y="0"/>
                      <a:pt x="315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551;p46">
                <a:extLst>
                  <a:ext uri="{FF2B5EF4-FFF2-40B4-BE49-F238E27FC236}">
                    <a16:creationId xmlns:a16="http://schemas.microsoft.com/office/drawing/2014/main" id="{7867D436-0C4C-4AA3-86B6-CB04E2C34175}"/>
                  </a:ext>
                </a:extLst>
              </p:cNvPr>
              <p:cNvSpPr/>
              <p:nvPr/>
            </p:nvSpPr>
            <p:spPr>
              <a:xfrm>
                <a:off x="880650" y="2812750"/>
                <a:ext cx="62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3" extrusionOk="0">
                    <a:moveTo>
                      <a:pt x="124" y="0"/>
                    </a:moveTo>
                    <a:cubicBezTo>
                      <a:pt x="0" y="0"/>
                      <a:pt x="0" y="173"/>
                      <a:pt x="124" y="173"/>
                    </a:cubicBezTo>
                    <a:cubicBezTo>
                      <a:pt x="247" y="173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552;p46">
                <a:extLst>
                  <a:ext uri="{FF2B5EF4-FFF2-40B4-BE49-F238E27FC236}">
                    <a16:creationId xmlns:a16="http://schemas.microsoft.com/office/drawing/2014/main" id="{140309D6-3DCE-4C16-A036-F0250049A6AE}"/>
                  </a:ext>
                </a:extLst>
              </p:cNvPr>
              <p:cNvSpPr/>
              <p:nvPr/>
            </p:nvSpPr>
            <p:spPr>
              <a:xfrm>
                <a:off x="888050" y="28053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553;p46">
                <a:extLst>
                  <a:ext uri="{FF2B5EF4-FFF2-40B4-BE49-F238E27FC236}">
                    <a16:creationId xmlns:a16="http://schemas.microsoft.com/office/drawing/2014/main" id="{B99F43ED-A458-4EC0-B297-CB1546411203}"/>
                  </a:ext>
                </a:extLst>
              </p:cNvPr>
              <p:cNvSpPr/>
              <p:nvPr/>
            </p:nvSpPr>
            <p:spPr>
              <a:xfrm>
                <a:off x="892375" y="27936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4"/>
                      <a:pt x="124" y="174"/>
                    </a:cubicBezTo>
                    <a:cubicBezTo>
                      <a:pt x="247" y="174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1554;p46">
                <a:extLst>
                  <a:ext uri="{FF2B5EF4-FFF2-40B4-BE49-F238E27FC236}">
                    <a16:creationId xmlns:a16="http://schemas.microsoft.com/office/drawing/2014/main" id="{59CB50C9-6AC0-45BA-8000-4DD5AFA5B4B8}"/>
                  </a:ext>
                </a:extLst>
              </p:cNvPr>
              <p:cNvSpPr/>
              <p:nvPr/>
            </p:nvSpPr>
            <p:spPr>
              <a:xfrm>
                <a:off x="894850" y="2781250"/>
                <a:ext cx="61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4" extrusionOk="0">
                    <a:moveTo>
                      <a:pt x="123" y="1"/>
                    </a:moveTo>
                    <a:cubicBezTo>
                      <a:pt x="0" y="1"/>
                      <a:pt x="0" y="174"/>
                      <a:pt x="123" y="174"/>
                    </a:cubicBezTo>
                    <a:cubicBezTo>
                      <a:pt x="247" y="174"/>
                      <a:pt x="247" y="1"/>
                      <a:pt x="123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1555;p46">
                <a:extLst>
                  <a:ext uri="{FF2B5EF4-FFF2-40B4-BE49-F238E27FC236}">
                    <a16:creationId xmlns:a16="http://schemas.microsoft.com/office/drawing/2014/main" id="{275A32DA-5CC3-495F-A0DB-DEC65CAC96B6}"/>
                  </a:ext>
                </a:extLst>
              </p:cNvPr>
              <p:cNvSpPr/>
              <p:nvPr/>
            </p:nvSpPr>
            <p:spPr>
              <a:xfrm>
                <a:off x="417100" y="265350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1556;p46">
                <a:extLst>
                  <a:ext uri="{FF2B5EF4-FFF2-40B4-BE49-F238E27FC236}">
                    <a16:creationId xmlns:a16="http://schemas.microsoft.com/office/drawing/2014/main" id="{BA01AFB8-1475-45DD-9040-9D7BD54D2BFA}"/>
                  </a:ext>
                </a:extLst>
              </p:cNvPr>
              <p:cNvSpPr/>
              <p:nvPr/>
            </p:nvSpPr>
            <p:spPr>
              <a:xfrm>
                <a:off x="401675" y="2657200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1" y="0"/>
                      <a:pt x="1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557;p46">
                <a:extLst>
                  <a:ext uri="{FF2B5EF4-FFF2-40B4-BE49-F238E27FC236}">
                    <a16:creationId xmlns:a16="http://schemas.microsoft.com/office/drawing/2014/main" id="{DB55C7ED-984B-4254-BA70-B888E2127FD2}"/>
                  </a:ext>
                </a:extLst>
              </p:cNvPr>
              <p:cNvSpPr/>
              <p:nvPr/>
            </p:nvSpPr>
            <p:spPr>
              <a:xfrm>
                <a:off x="386875" y="2669550"/>
                <a:ext cx="61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4" extrusionOk="0">
                    <a:moveTo>
                      <a:pt x="123" y="0"/>
                    </a:moveTo>
                    <a:cubicBezTo>
                      <a:pt x="0" y="0"/>
                      <a:pt x="0" y="173"/>
                      <a:pt x="123" y="173"/>
                    </a:cubicBezTo>
                    <a:cubicBezTo>
                      <a:pt x="247" y="173"/>
                      <a:pt x="247" y="0"/>
                      <a:pt x="12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558;p46">
                <a:extLst>
                  <a:ext uri="{FF2B5EF4-FFF2-40B4-BE49-F238E27FC236}">
                    <a16:creationId xmlns:a16="http://schemas.microsoft.com/office/drawing/2014/main" id="{77C7C843-3290-40C5-A049-87F803D45CB2}"/>
                  </a:ext>
                </a:extLst>
              </p:cNvPr>
              <p:cNvSpPr/>
              <p:nvPr/>
            </p:nvSpPr>
            <p:spPr>
              <a:xfrm>
                <a:off x="373900" y="2676950"/>
                <a:ext cx="6200" cy="55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3" extrusionOk="0">
                    <a:moveTo>
                      <a:pt x="124" y="0"/>
                    </a:moveTo>
                    <a:cubicBezTo>
                      <a:pt x="99" y="0"/>
                      <a:pt x="99" y="0"/>
                      <a:pt x="75" y="25"/>
                    </a:cubicBezTo>
                    <a:lnTo>
                      <a:pt x="25" y="75"/>
                    </a:lnTo>
                    <a:cubicBezTo>
                      <a:pt x="25" y="75"/>
                      <a:pt x="1" y="75"/>
                      <a:pt x="1" y="99"/>
                    </a:cubicBezTo>
                    <a:cubicBezTo>
                      <a:pt x="1" y="124"/>
                      <a:pt x="1" y="149"/>
                      <a:pt x="1" y="173"/>
                    </a:cubicBezTo>
                    <a:cubicBezTo>
                      <a:pt x="1" y="173"/>
                      <a:pt x="25" y="198"/>
                      <a:pt x="25" y="198"/>
                    </a:cubicBezTo>
                    <a:lnTo>
                      <a:pt x="50" y="223"/>
                    </a:lnTo>
                    <a:lnTo>
                      <a:pt x="124" y="223"/>
                    </a:lnTo>
                    <a:cubicBezTo>
                      <a:pt x="149" y="198"/>
                      <a:pt x="149" y="198"/>
                      <a:pt x="173" y="198"/>
                    </a:cubicBezTo>
                    <a:lnTo>
                      <a:pt x="223" y="149"/>
                    </a:lnTo>
                    <a:cubicBezTo>
                      <a:pt x="247" y="124"/>
                      <a:pt x="247" y="124"/>
                      <a:pt x="247" y="99"/>
                    </a:cubicBezTo>
                    <a:cubicBezTo>
                      <a:pt x="247" y="99"/>
                      <a:pt x="247" y="75"/>
                      <a:pt x="247" y="75"/>
                    </a:cubicBezTo>
                    <a:cubicBezTo>
                      <a:pt x="247" y="50"/>
                      <a:pt x="247" y="50"/>
                      <a:pt x="247" y="25"/>
                    </a:cubicBezTo>
                    <a:cubicBezTo>
                      <a:pt x="247" y="25"/>
                      <a:pt x="223" y="25"/>
                      <a:pt x="223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1559;p46">
                <a:extLst>
                  <a:ext uri="{FF2B5EF4-FFF2-40B4-BE49-F238E27FC236}">
                    <a16:creationId xmlns:a16="http://schemas.microsoft.com/office/drawing/2014/main" id="{8D3DFC64-5A9B-4F14-89EA-08FFFBF54B21}"/>
                  </a:ext>
                </a:extLst>
              </p:cNvPr>
              <p:cNvSpPr/>
              <p:nvPr/>
            </p:nvSpPr>
            <p:spPr>
              <a:xfrm>
                <a:off x="392425" y="2678175"/>
                <a:ext cx="6200" cy="49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9" extrusionOk="0">
                    <a:moveTo>
                      <a:pt x="124" y="1"/>
                    </a:moveTo>
                    <a:cubicBezTo>
                      <a:pt x="0" y="1"/>
                      <a:pt x="0" y="198"/>
                      <a:pt x="124" y="198"/>
                    </a:cubicBezTo>
                    <a:cubicBezTo>
                      <a:pt x="247" y="198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1560;p46">
                <a:extLst>
                  <a:ext uri="{FF2B5EF4-FFF2-40B4-BE49-F238E27FC236}">
                    <a16:creationId xmlns:a16="http://schemas.microsoft.com/office/drawing/2014/main" id="{0CB3D8B0-ED4B-4848-9552-8865D0779329}"/>
                  </a:ext>
                </a:extLst>
              </p:cNvPr>
              <p:cNvSpPr/>
              <p:nvPr/>
            </p:nvSpPr>
            <p:spPr>
              <a:xfrm>
                <a:off x="406000" y="26689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1"/>
                    </a:moveTo>
                    <a:cubicBezTo>
                      <a:pt x="0" y="1"/>
                      <a:pt x="0" y="173"/>
                      <a:pt x="124" y="173"/>
                    </a:cubicBezTo>
                    <a:cubicBezTo>
                      <a:pt x="247" y="173"/>
                      <a:pt x="247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1561;p46">
                <a:extLst>
                  <a:ext uri="{FF2B5EF4-FFF2-40B4-BE49-F238E27FC236}">
                    <a16:creationId xmlns:a16="http://schemas.microsoft.com/office/drawing/2014/main" id="{3B55CADC-7141-4D7A-AEAD-BEE527DA8788}"/>
                  </a:ext>
                </a:extLst>
              </p:cNvPr>
              <p:cNvSpPr/>
              <p:nvPr/>
            </p:nvSpPr>
            <p:spPr>
              <a:xfrm>
                <a:off x="423275" y="2664000"/>
                <a:ext cx="62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3" extrusionOk="0">
                    <a:moveTo>
                      <a:pt x="124" y="0"/>
                    </a:moveTo>
                    <a:cubicBezTo>
                      <a:pt x="1" y="0"/>
                      <a:pt x="1" y="173"/>
                      <a:pt x="124" y="173"/>
                    </a:cubicBezTo>
                    <a:cubicBezTo>
                      <a:pt x="248" y="173"/>
                      <a:pt x="248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1562;p46">
                <a:extLst>
                  <a:ext uri="{FF2B5EF4-FFF2-40B4-BE49-F238E27FC236}">
                    <a16:creationId xmlns:a16="http://schemas.microsoft.com/office/drawing/2014/main" id="{23C6344B-546C-4047-B219-804040EE4A77}"/>
                  </a:ext>
                </a:extLst>
              </p:cNvPr>
              <p:cNvSpPr/>
              <p:nvPr/>
            </p:nvSpPr>
            <p:spPr>
              <a:xfrm>
                <a:off x="433775" y="2655350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24" y="0"/>
                    </a:moveTo>
                    <a:cubicBezTo>
                      <a:pt x="0" y="0"/>
                      <a:pt x="0" y="173"/>
                      <a:pt x="124" y="173"/>
                    </a:cubicBezTo>
                    <a:cubicBezTo>
                      <a:pt x="247" y="173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1563;p46">
                <a:extLst>
                  <a:ext uri="{FF2B5EF4-FFF2-40B4-BE49-F238E27FC236}">
                    <a16:creationId xmlns:a16="http://schemas.microsoft.com/office/drawing/2014/main" id="{A7ABB196-B79D-4D7D-9689-B9CFBDC56994}"/>
                  </a:ext>
                </a:extLst>
              </p:cNvPr>
              <p:cNvSpPr/>
              <p:nvPr/>
            </p:nvSpPr>
            <p:spPr>
              <a:xfrm>
                <a:off x="359100" y="2690525"/>
                <a:ext cx="5575" cy="54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217" extrusionOk="0">
                    <a:moveTo>
                      <a:pt x="123" y="1"/>
                    </a:moveTo>
                    <a:cubicBezTo>
                      <a:pt x="99" y="1"/>
                      <a:pt x="99" y="25"/>
                      <a:pt x="74" y="25"/>
                    </a:cubicBezTo>
                    <a:lnTo>
                      <a:pt x="25" y="75"/>
                    </a:lnTo>
                    <a:cubicBezTo>
                      <a:pt x="0" y="75"/>
                      <a:pt x="0" y="99"/>
                      <a:pt x="0" y="99"/>
                    </a:cubicBezTo>
                    <a:cubicBezTo>
                      <a:pt x="0" y="124"/>
                      <a:pt x="0" y="124"/>
                      <a:pt x="0" y="149"/>
                    </a:cubicBezTo>
                    <a:cubicBezTo>
                      <a:pt x="0" y="149"/>
                      <a:pt x="0" y="173"/>
                      <a:pt x="0" y="173"/>
                    </a:cubicBezTo>
                    <a:cubicBezTo>
                      <a:pt x="0" y="198"/>
                      <a:pt x="0" y="198"/>
                      <a:pt x="25" y="198"/>
                    </a:cubicBezTo>
                    <a:cubicBezTo>
                      <a:pt x="37" y="211"/>
                      <a:pt x="49" y="217"/>
                      <a:pt x="59" y="217"/>
                    </a:cubicBezTo>
                    <a:cubicBezTo>
                      <a:pt x="68" y="217"/>
                      <a:pt x="74" y="211"/>
                      <a:pt x="74" y="198"/>
                    </a:cubicBezTo>
                    <a:lnTo>
                      <a:pt x="148" y="198"/>
                    </a:lnTo>
                    <a:lnTo>
                      <a:pt x="198" y="149"/>
                    </a:lnTo>
                    <a:cubicBezTo>
                      <a:pt x="222" y="124"/>
                      <a:pt x="222" y="124"/>
                      <a:pt x="222" y="99"/>
                    </a:cubicBezTo>
                    <a:cubicBezTo>
                      <a:pt x="222" y="99"/>
                      <a:pt x="222" y="75"/>
                      <a:pt x="222" y="75"/>
                    </a:cubicBezTo>
                    <a:cubicBezTo>
                      <a:pt x="222" y="50"/>
                      <a:pt x="222" y="50"/>
                      <a:pt x="222" y="25"/>
                    </a:cubicBezTo>
                    <a:cubicBezTo>
                      <a:pt x="222" y="25"/>
                      <a:pt x="222" y="1"/>
                      <a:pt x="19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1564;p46">
                <a:extLst>
                  <a:ext uri="{FF2B5EF4-FFF2-40B4-BE49-F238E27FC236}">
                    <a16:creationId xmlns:a16="http://schemas.microsoft.com/office/drawing/2014/main" id="{9FF45510-742A-4731-9A58-FAC0DBC22695}"/>
                  </a:ext>
                </a:extLst>
              </p:cNvPr>
              <p:cNvSpPr/>
              <p:nvPr/>
            </p:nvSpPr>
            <p:spPr>
              <a:xfrm>
                <a:off x="493900" y="2787475"/>
                <a:ext cx="335150" cy="52150"/>
              </a:xfrm>
              <a:custGeom>
                <a:avLst/>
                <a:gdLst/>
                <a:ahLst/>
                <a:cxnLst/>
                <a:rect l="l" t="t" r="r" b="b"/>
                <a:pathLst>
                  <a:path w="13406" h="2086" extrusionOk="0">
                    <a:moveTo>
                      <a:pt x="13275" y="1"/>
                    </a:moveTo>
                    <a:cubicBezTo>
                      <a:pt x="13257" y="1"/>
                      <a:pt x="13239" y="8"/>
                      <a:pt x="13224" y="24"/>
                    </a:cubicBezTo>
                    <a:cubicBezTo>
                      <a:pt x="11643" y="1702"/>
                      <a:pt x="9076" y="1826"/>
                      <a:pt x="6928" y="1875"/>
                    </a:cubicBezTo>
                    <a:cubicBezTo>
                      <a:pt x="6622" y="1888"/>
                      <a:pt x="6314" y="1895"/>
                      <a:pt x="6006" y="1895"/>
                    </a:cubicBezTo>
                    <a:cubicBezTo>
                      <a:pt x="3948" y="1895"/>
                      <a:pt x="1859" y="1565"/>
                      <a:pt x="163" y="320"/>
                    </a:cubicBezTo>
                    <a:cubicBezTo>
                      <a:pt x="149" y="313"/>
                      <a:pt x="136" y="310"/>
                      <a:pt x="124" y="310"/>
                    </a:cubicBezTo>
                    <a:cubicBezTo>
                      <a:pt x="47" y="310"/>
                      <a:pt x="0" y="429"/>
                      <a:pt x="64" y="493"/>
                    </a:cubicBezTo>
                    <a:cubicBezTo>
                      <a:pt x="1838" y="1784"/>
                      <a:pt x="4058" y="2086"/>
                      <a:pt x="6226" y="2086"/>
                    </a:cubicBezTo>
                    <a:cubicBezTo>
                      <a:pt x="6502" y="2086"/>
                      <a:pt x="6778" y="2081"/>
                      <a:pt x="7051" y="2073"/>
                    </a:cubicBezTo>
                    <a:cubicBezTo>
                      <a:pt x="9224" y="1999"/>
                      <a:pt x="11767" y="1850"/>
                      <a:pt x="13347" y="172"/>
                    </a:cubicBezTo>
                    <a:cubicBezTo>
                      <a:pt x="13405" y="94"/>
                      <a:pt x="13341" y="1"/>
                      <a:pt x="13275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1565;p46">
                <a:extLst>
                  <a:ext uri="{FF2B5EF4-FFF2-40B4-BE49-F238E27FC236}">
                    <a16:creationId xmlns:a16="http://schemas.microsoft.com/office/drawing/2014/main" id="{75E2C1FE-3C07-436A-A15B-980F77542ED9}"/>
                  </a:ext>
                </a:extLst>
              </p:cNvPr>
              <p:cNvSpPr/>
              <p:nvPr/>
            </p:nvSpPr>
            <p:spPr>
              <a:xfrm>
                <a:off x="544775" y="2722375"/>
                <a:ext cx="232375" cy="31125"/>
              </a:xfrm>
              <a:custGeom>
                <a:avLst/>
                <a:gdLst/>
                <a:ahLst/>
                <a:cxnLst/>
                <a:rect l="l" t="t" r="r" b="b"/>
                <a:pathLst>
                  <a:path w="9295" h="1245" extrusionOk="0">
                    <a:moveTo>
                      <a:pt x="9132" y="1"/>
                    </a:moveTo>
                    <a:cubicBezTo>
                      <a:pt x="9118" y="1"/>
                      <a:pt x="9104" y="4"/>
                      <a:pt x="9090" y="10"/>
                    </a:cubicBezTo>
                    <a:cubicBezTo>
                      <a:pt x="7658" y="603"/>
                      <a:pt x="6127" y="949"/>
                      <a:pt x="4572" y="1047"/>
                    </a:cubicBezTo>
                    <a:cubicBezTo>
                      <a:pt x="4285" y="1062"/>
                      <a:pt x="3988" y="1072"/>
                      <a:pt x="3686" y="1072"/>
                    </a:cubicBezTo>
                    <a:cubicBezTo>
                      <a:pt x="2476" y="1072"/>
                      <a:pt x="1185" y="914"/>
                      <a:pt x="177" y="282"/>
                    </a:cubicBezTo>
                    <a:cubicBezTo>
                      <a:pt x="160" y="269"/>
                      <a:pt x="143" y="264"/>
                      <a:pt x="127" y="264"/>
                    </a:cubicBezTo>
                    <a:cubicBezTo>
                      <a:pt x="51" y="264"/>
                      <a:pt x="1" y="389"/>
                      <a:pt x="103" y="430"/>
                    </a:cubicBezTo>
                    <a:lnTo>
                      <a:pt x="78" y="430"/>
                    </a:lnTo>
                    <a:cubicBezTo>
                      <a:pt x="1108" y="1084"/>
                      <a:pt x="2423" y="1245"/>
                      <a:pt x="3668" y="1245"/>
                    </a:cubicBezTo>
                    <a:cubicBezTo>
                      <a:pt x="3975" y="1245"/>
                      <a:pt x="4279" y="1235"/>
                      <a:pt x="4572" y="1220"/>
                    </a:cubicBezTo>
                    <a:cubicBezTo>
                      <a:pt x="6152" y="1146"/>
                      <a:pt x="7732" y="776"/>
                      <a:pt x="9189" y="159"/>
                    </a:cubicBezTo>
                    <a:cubicBezTo>
                      <a:pt x="9295" y="116"/>
                      <a:pt x="9218" y="1"/>
                      <a:pt x="9132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1566;p46">
                <a:extLst>
                  <a:ext uri="{FF2B5EF4-FFF2-40B4-BE49-F238E27FC236}">
                    <a16:creationId xmlns:a16="http://schemas.microsoft.com/office/drawing/2014/main" id="{4EF0FE92-D5DE-4969-B596-5E5BB9665096}"/>
                  </a:ext>
                </a:extLst>
              </p:cNvPr>
              <p:cNvSpPr/>
              <p:nvPr/>
            </p:nvSpPr>
            <p:spPr>
              <a:xfrm>
                <a:off x="633950" y="2676725"/>
                <a:ext cx="67950" cy="128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513" extrusionOk="0">
                    <a:moveTo>
                      <a:pt x="2565" y="1"/>
                    </a:moveTo>
                    <a:cubicBezTo>
                      <a:pt x="2555" y="1"/>
                      <a:pt x="2545" y="3"/>
                      <a:pt x="2536" y="9"/>
                    </a:cubicBezTo>
                    <a:cubicBezTo>
                      <a:pt x="2077" y="223"/>
                      <a:pt x="1581" y="333"/>
                      <a:pt x="1082" y="333"/>
                    </a:cubicBezTo>
                    <a:cubicBezTo>
                      <a:pt x="775" y="333"/>
                      <a:pt x="466" y="292"/>
                      <a:pt x="165" y="207"/>
                    </a:cubicBezTo>
                    <a:cubicBezTo>
                      <a:pt x="157" y="205"/>
                      <a:pt x="149" y="205"/>
                      <a:pt x="142" y="205"/>
                    </a:cubicBezTo>
                    <a:cubicBezTo>
                      <a:pt x="36" y="205"/>
                      <a:pt x="1" y="358"/>
                      <a:pt x="116" y="405"/>
                    </a:cubicBezTo>
                    <a:cubicBezTo>
                      <a:pt x="421" y="476"/>
                      <a:pt x="733" y="512"/>
                      <a:pt x="1043" y="512"/>
                    </a:cubicBezTo>
                    <a:cubicBezTo>
                      <a:pt x="1586" y="512"/>
                      <a:pt x="2123" y="402"/>
                      <a:pt x="2610" y="182"/>
                    </a:cubicBezTo>
                    <a:cubicBezTo>
                      <a:pt x="2718" y="139"/>
                      <a:pt x="2636" y="1"/>
                      <a:pt x="2565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1567;p46">
                <a:extLst>
                  <a:ext uri="{FF2B5EF4-FFF2-40B4-BE49-F238E27FC236}">
                    <a16:creationId xmlns:a16="http://schemas.microsoft.com/office/drawing/2014/main" id="{8097FAC3-3A26-4874-AF63-54D55276405E}"/>
                  </a:ext>
                </a:extLst>
              </p:cNvPr>
              <p:cNvSpPr/>
              <p:nvPr/>
            </p:nvSpPr>
            <p:spPr>
              <a:xfrm>
                <a:off x="640550" y="2685600"/>
                <a:ext cx="6200" cy="49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98" extrusionOk="0">
                    <a:moveTo>
                      <a:pt x="124" y="0"/>
                    </a:moveTo>
                    <a:cubicBezTo>
                      <a:pt x="0" y="0"/>
                      <a:pt x="0" y="198"/>
                      <a:pt x="124" y="198"/>
                    </a:cubicBezTo>
                    <a:cubicBezTo>
                      <a:pt x="247" y="198"/>
                      <a:pt x="247" y="0"/>
                      <a:pt x="124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1568;p46">
                <a:extLst>
                  <a:ext uri="{FF2B5EF4-FFF2-40B4-BE49-F238E27FC236}">
                    <a16:creationId xmlns:a16="http://schemas.microsoft.com/office/drawing/2014/main" id="{31214FB7-E29F-4330-B814-0BE49B4AA003}"/>
                  </a:ext>
                </a:extLst>
              </p:cNvPr>
              <p:cNvSpPr/>
              <p:nvPr/>
            </p:nvSpPr>
            <p:spPr>
              <a:xfrm>
                <a:off x="628200" y="2685175"/>
                <a:ext cx="19225" cy="65100"/>
              </a:xfrm>
              <a:custGeom>
                <a:avLst/>
                <a:gdLst/>
                <a:ahLst/>
                <a:cxnLst/>
                <a:rect l="l" t="t" r="r" b="b"/>
                <a:pathLst>
                  <a:path w="769" h="2604" extrusionOk="0">
                    <a:moveTo>
                      <a:pt x="634" y="1"/>
                    </a:moveTo>
                    <a:cubicBezTo>
                      <a:pt x="608" y="1"/>
                      <a:pt x="583" y="13"/>
                      <a:pt x="568" y="42"/>
                    </a:cubicBezTo>
                    <a:cubicBezTo>
                      <a:pt x="198" y="807"/>
                      <a:pt x="0" y="1671"/>
                      <a:pt x="0" y="2511"/>
                    </a:cubicBezTo>
                    <a:cubicBezTo>
                      <a:pt x="0" y="2572"/>
                      <a:pt x="50" y="2603"/>
                      <a:pt x="99" y="2603"/>
                    </a:cubicBezTo>
                    <a:cubicBezTo>
                      <a:pt x="149" y="2603"/>
                      <a:pt x="198" y="2572"/>
                      <a:pt x="198" y="2511"/>
                    </a:cubicBezTo>
                    <a:cubicBezTo>
                      <a:pt x="173" y="1696"/>
                      <a:pt x="371" y="881"/>
                      <a:pt x="716" y="141"/>
                    </a:cubicBezTo>
                    <a:cubicBezTo>
                      <a:pt x="769" y="71"/>
                      <a:pt x="698" y="1"/>
                      <a:pt x="63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1569;p46">
                <a:extLst>
                  <a:ext uri="{FF2B5EF4-FFF2-40B4-BE49-F238E27FC236}">
                    <a16:creationId xmlns:a16="http://schemas.microsoft.com/office/drawing/2014/main" id="{1BCDE05A-BB73-4897-B297-7C717A7FCA31}"/>
                  </a:ext>
                </a:extLst>
              </p:cNvPr>
              <p:cNvSpPr/>
              <p:nvPr/>
            </p:nvSpPr>
            <p:spPr>
              <a:xfrm>
                <a:off x="692850" y="2679525"/>
                <a:ext cx="33825" cy="63350"/>
              </a:xfrm>
              <a:custGeom>
                <a:avLst/>
                <a:gdLst/>
                <a:ahLst/>
                <a:cxnLst/>
                <a:rect l="l" t="t" r="r" b="b"/>
                <a:pathLst>
                  <a:path w="1353" h="2534" extrusionOk="0">
                    <a:moveTo>
                      <a:pt x="124" y="1"/>
                    </a:moveTo>
                    <a:cubicBezTo>
                      <a:pt x="50" y="1"/>
                      <a:pt x="1" y="109"/>
                      <a:pt x="81" y="169"/>
                    </a:cubicBezTo>
                    <a:cubicBezTo>
                      <a:pt x="229" y="293"/>
                      <a:pt x="352" y="441"/>
                      <a:pt x="426" y="638"/>
                    </a:cubicBezTo>
                    <a:cubicBezTo>
                      <a:pt x="550" y="811"/>
                      <a:pt x="649" y="1008"/>
                      <a:pt x="747" y="1206"/>
                    </a:cubicBezTo>
                    <a:cubicBezTo>
                      <a:pt x="945" y="1576"/>
                      <a:pt x="1093" y="1996"/>
                      <a:pt x="1167" y="2440"/>
                    </a:cubicBezTo>
                    <a:cubicBezTo>
                      <a:pt x="1167" y="2502"/>
                      <a:pt x="1217" y="2533"/>
                      <a:pt x="1263" y="2533"/>
                    </a:cubicBezTo>
                    <a:cubicBezTo>
                      <a:pt x="1309" y="2533"/>
                      <a:pt x="1352" y="2502"/>
                      <a:pt x="1340" y="2440"/>
                    </a:cubicBezTo>
                    <a:cubicBezTo>
                      <a:pt x="1266" y="1971"/>
                      <a:pt x="1118" y="1527"/>
                      <a:pt x="896" y="1107"/>
                    </a:cubicBezTo>
                    <a:cubicBezTo>
                      <a:pt x="797" y="910"/>
                      <a:pt x="698" y="688"/>
                      <a:pt x="575" y="490"/>
                    </a:cubicBezTo>
                    <a:cubicBezTo>
                      <a:pt x="476" y="317"/>
                      <a:pt x="328" y="144"/>
                      <a:pt x="180" y="21"/>
                    </a:cubicBezTo>
                    <a:cubicBezTo>
                      <a:pt x="161" y="7"/>
                      <a:pt x="142" y="1"/>
                      <a:pt x="124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1570;p46">
                <a:extLst>
                  <a:ext uri="{FF2B5EF4-FFF2-40B4-BE49-F238E27FC236}">
                    <a16:creationId xmlns:a16="http://schemas.microsoft.com/office/drawing/2014/main" id="{AD75CFC9-007A-415C-9C34-E5AAADB15E22}"/>
                  </a:ext>
                </a:extLst>
              </p:cNvPr>
              <p:cNvSpPr/>
              <p:nvPr/>
            </p:nvSpPr>
            <p:spPr>
              <a:xfrm>
                <a:off x="683125" y="2746850"/>
                <a:ext cx="22375" cy="89300"/>
              </a:xfrm>
              <a:custGeom>
                <a:avLst/>
                <a:gdLst/>
                <a:ahLst/>
                <a:cxnLst/>
                <a:rect l="l" t="t" r="r" b="b"/>
                <a:pathLst>
                  <a:path w="895" h="3572" extrusionOk="0">
                    <a:moveTo>
                      <a:pt x="87" y="1"/>
                    </a:moveTo>
                    <a:cubicBezTo>
                      <a:pt x="44" y="1"/>
                      <a:pt x="1" y="31"/>
                      <a:pt x="1" y="93"/>
                    </a:cubicBezTo>
                    <a:cubicBezTo>
                      <a:pt x="25" y="1253"/>
                      <a:pt x="248" y="2414"/>
                      <a:pt x="692" y="3500"/>
                    </a:cubicBezTo>
                    <a:cubicBezTo>
                      <a:pt x="712" y="3550"/>
                      <a:pt x="752" y="3572"/>
                      <a:pt x="789" y="3572"/>
                    </a:cubicBezTo>
                    <a:cubicBezTo>
                      <a:pt x="845" y="3572"/>
                      <a:pt x="894" y="3524"/>
                      <a:pt x="865" y="3451"/>
                    </a:cubicBezTo>
                    <a:cubicBezTo>
                      <a:pt x="445" y="2389"/>
                      <a:pt x="198" y="1253"/>
                      <a:pt x="174" y="93"/>
                    </a:cubicBezTo>
                    <a:cubicBezTo>
                      <a:pt x="174" y="31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1571;p46">
                <a:extLst>
                  <a:ext uri="{FF2B5EF4-FFF2-40B4-BE49-F238E27FC236}">
                    <a16:creationId xmlns:a16="http://schemas.microsoft.com/office/drawing/2014/main" id="{9EAF1351-84BB-461C-948B-782754BFD05F}"/>
                  </a:ext>
                </a:extLst>
              </p:cNvPr>
              <p:cNvSpPr/>
              <p:nvPr/>
            </p:nvSpPr>
            <p:spPr>
              <a:xfrm>
                <a:off x="760025" y="2726550"/>
                <a:ext cx="30525" cy="916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3665" extrusionOk="0">
                    <a:moveTo>
                      <a:pt x="131" y="0"/>
                    </a:moveTo>
                    <a:cubicBezTo>
                      <a:pt x="64" y="0"/>
                      <a:pt x="1" y="70"/>
                      <a:pt x="36" y="140"/>
                    </a:cubicBezTo>
                    <a:cubicBezTo>
                      <a:pt x="727" y="1152"/>
                      <a:pt x="1048" y="2362"/>
                      <a:pt x="974" y="3572"/>
                    </a:cubicBezTo>
                    <a:cubicBezTo>
                      <a:pt x="974" y="3633"/>
                      <a:pt x="1017" y="3664"/>
                      <a:pt x="1060" y="3664"/>
                    </a:cubicBezTo>
                    <a:cubicBezTo>
                      <a:pt x="1103" y="3664"/>
                      <a:pt x="1147" y="3633"/>
                      <a:pt x="1147" y="3572"/>
                    </a:cubicBezTo>
                    <a:cubicBezTo>
                      <a:pt x="1221" y="2337"/>
                      <a:pt x="900" y="1078"/>
                      <a:pt x="208" y="41"/>
                    </a:cubicBezTo>
                    <a:cubicBezTo>
                      <a:pt x="187" y="12"/>
                      <a:pt x="159" y="0"/>
                      <a:pt x="131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1572;p46">
                <a:extLst>
                  <a:ext uri="{FF2B5EF4-FFF2-40B4-BE49-F238E27FC236}">
                    <a16:creationId xmlns:a16="http://schemas.microsoft.com/office/drawing/2014/main" id="{6A9A5A32-BB35-412A-8270-342B80912C06}"/>
                  </a:ext>
                </a:extLst>
              </p:cNvPr>
              <p:cNvSpPr/>
              <p:nvPr/>
            </p:nvSpPr>
            <p:spPr>
              <a:xfrm>
                <a:off x="583750" y="2744300"/>
                <a:ext cx="12125" cy="91775"/>
              </a:xfrm>
              <a:custGeom>
                <a:avLst/>
                <a:gdLst/>
                <a:ahLst/>
                <a:cxnLst/>
                <a:rect l="l" t="t" r="r" b="b"/>
                <a:pathLst>
                  <a:path w="485" h="3671" extrusionOk="0">
                    <a:moveTo>
                      <a:pt x="377" y="0"/>
                    </a:moveTo>
                    <a:cubicBezTo>
                      <a:pt x="341" y="0"/>
                      <a:pt x="307" y="22"/>
                      <a:pt x="297" y="72"/>
                    </a:cubicBezTo>
                    <a:cubicBezTo>
                      <a:pt x="50" y="1207"/>
                      <a:pt x="1" y="2392"/>
                      <a:pt x="149" y="3577"/>
                    </a:cubicBezTo>
                    <a:cubicBezTo>
                      <a:pt x="149" y="3639"/>
                      <a:pt x="198" y="3670"/>
                      <a:pt x="248" y="3670"/>
                    </a:cubicBezTo>
                    <a:cubicBezTo>
                      <a:pt x="297" y="3670"/>
                      <a:pt x="346" y="3639"/>
                      <a:pt x="346" y="3577"/>
                    </a:cubicBezTo>
                    <a:cubicBezTo>
                      <a:pt x="174" y="2417"/>
                      <a:pt x="223" y="1257"/>
                      <a:pt x="470" y="121"/>
                    </a:cubicBezTo>
                    <a:cubicBezTo>
                      <a:pt x="485" y="47"/>
                      <a:pt x="429" y="0"/>
                      <a:pt x="377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1573;p46">
                <a:extLst>
                  <a:ext uri="{FF2B5EF4-FFF2-40B4-BE49-F238E27FC236}">
                    <a16:creationId xmlns:a16="http://schemas.microsoft.com/office/drawing/2014/main" id="{48AA0492-31E1-4713-99A6-FFD41AD1D660}"/>
                  </a:ext>
                </a:extLst>
              </p:cNvPr>
              <p:cNvSpPr/>
              <p:nvPr/>
            </p:nvSpPr>
            <p:spPr>
              <a:xfrm>
                <a:off x="750775" y="2825900"/>
                <a:ext cx="14475" cy="78825"/>
              </a:xfrm>
              <a:custGeom>
                <a:avLst/>
                <a:gdLst/>
                <a:ahLst/>
                <a:cxnLst/>
                <a:rect l="l" t="t" r="r" b="b"/>
                <a:pathLst>
                  <a:path w="579" h="3153" extrusionOk="0">
                    <a:moveTo>
                      <a:pt x="142" y="1"/>
                    </a:moveTo>
                    <a:cubicBezTo>
                      <a:pt x="76" y="1"/>
                      <a:pt x="0" y="71"/>
                      <a:pt x="35" y="141"/>
                    </a:cubicBezTo>
                    <a:cubicBezTo>
                      <a:pt x="233" y="560"/>
                      <a:pt x="331" y="1054"/>
                      <a:pt x="331" y="1523"/>
                    </a:cubicBezTo>
                    <a:cubicBezTo>
                      <a:pt x="381" y="2042"/>
                      <a:pt x="381" y="2560"/>
                      <a:pt x="381" y="3079"/>
                    </a:cubicBezTo>
                    <a:cubicBezTo>
                      <a:pt x="381" y="3128"/>
                      <a:pt x="424" y="3153"/>
                      <a:pt x="467" y="3153"/>
                    </a:cubicBezTo>
                    <a:cubicBezTo>
                      <a:pt x="510" y="3153"/>
                      <a:pt x="554" y="3128"/>
                      <a:pt x="554" y="3079"/>
                    </a:cubicBezTo>
                    <a:cubicBezTo>
                      <a:pt x="578" y="2511"/>
                      <a:pt x="554" y="1968"/>
                      <a:pt x="504" y="1424"/>
                    </a:cubicBezTo>
                    <a:cubicBezTo>
                      <a:pt x="504" y="931"/>
                      <a:pt x="406" y="486"/>
                      <a:pt x="208" y="42"/>
                    </a:cubicBezTo>
                    <a:cubicBezTo>
                      <a:pt x="194" y="13"/>
                      <a:pt x="169" y="1"/>
                      <a:pt x="142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1574;p46">
                <a:extLst>
                  <a:ext uri="{FF2B5EF4-FFF2-40B4-BE49-F238E27FC236}">
                    <a16:creationId xmlns:a16="http://schemas.microsoft.com/office/drawing/2014/main" id="{4B785D1E-9AF0-4B82-8F87-BB07B70A9714}"/>
                  </a:ext>
                </a:extLst>
              </p:cNvPr>
              <p:cNvSpPr/>
              <p:nvPr/>
            </p:nvSpPr>
            <p:spPr>
              <a:xfrm>
                <a:off x="812000" y="2798600"/>
                <a:ext cx="49050" cy="59100"/>
              </a:xfrm>
              <a:custGeom>
                <a:avLst/>
                <a:gdLst/>
                <a:ahLst/>
                <a:cxnLst/>
                <a:rect l="l" t="t" r="r" b="b"/>
                <a:pathLst>
                  <a:path w="1962" h="2364" extrusionOk="0">
                    <a:moveTo>
                      <a:pt x="106" y="1"/>
                    </a:moveTo>
                    <a:cubicBezTo>
                      <a:pt x="51" y="1"/>
                      <a:pt x="1" y="48"/>
                      <a:pt x="30" y="122"/>
                    </a:cubicBezTo>
                    <a:cubicBezTo>
                      <a:pt x="401" y="1010"/>
                      <a:pt x="1018" y="1776"/>
                      <a:pt x="1783" y="2344"/>
                    </a:cubicBezTo>
                    <a:cubicBezTo>
                      <a:pt x="1802" y="2358"/>
                      <a:pt x="1821" y="2364"/>
                      <a:pt x="1839" y="2364"/>
                    </a:cubicBezTo>
                    <a:cubicBezTo>
                      <a:pt x="1913" y="2364"/>
                      <a:pt x="1962" y="2255"/>
                      <a:pt x="1882" y="2196"/>
                    </a:cubicBezTo>
                    <a:cubicBezTo>
                      <a:pt x="1141" y="1652"/>
                      <a:pt x="574" y="912"/>
                      <a:pt x="203" y="72"/>
                    </a:cubicBezTo>
                    <a:cubicBezTo>
                      <a:pt x="183" y="22"/>
                      <a:pt x="143" y="1"/>
                      <a:pt x="106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1575;p46">
                <a:extLst>
                  <a:ext uri="{FF2B5EF4-FFF2-40B4-BE49-F238E27FC236}">
                    <a16:creationId xmlns:a16="http://schemas.microsoft.com/office/drawing/2014/main" id="{5A8AA237-98A8-419E-8F01-832FC3F9E8F1}"/>
                  </a:ext>
                </a:extLst>
              </p:cNvPr>
              <p:cNvSpPr/>
              <p:nvPr/>
            </p:nvSpPr>
            <p:spPr>
              <a:xfrm>
                <a:off x="647575" y="2835025"/>
                <a:ext cx="9650" cy="72725"/>
              </a:xfrm>
              <a:custGeom>
                <a:avLst/>
                <a:gdLst/>
                <a:ahLst/>
                <a:cxnLst/>
                <a:rect l="l" t="t" r="r" b="b"/>
                <a:pathLst>
                  <a:path w="386" h="2909" extrusionOk="0">
                    <a:moveTo>
                      <a:pt x="109" y="0"/>
                    </a:moveTo>
                    <a:cubicBezTo>
                      <a:pt x="56" y="0"/>
                      <a:pt x="1" y="48"/>
                      <a:pt x="15" y="121"/>
                    </a:cubicBezTo>
                    <a:cubicBezTo>
                      <a:pt x="213" y="1010"/>
                      <a:pt x="213" y="1899"/>
                      <a:pt x="15" y="2788"/>
                    </a:cubicBezTo>
                    <a:cubicBezTo>
                      <a:pt x="1" y="2861"/>
                      <a:pt x="56" y="2909"/>
                      <a:pt x="109" y="2909"/>
                    </a:cubicBezTo>
                    <a:cubicBezTo>
                      <a:pt x="144" y="2909"/>
                      <a:pt x="178" y="2887"/>
                      <a:pt x="188" y="2837"/>
                    </a:cubicBezTo>
                    <a:cubicBezTo>
                      <a:pt x="386" y="1924"/>
                      <a:pt x="386" y="985"/>
                      <a:pt x="188" y="72"/>
                    </a:cubicBezTo>
                    <a:cubicBezTo>
                      <a:pt x="178" y="22"/>
                      <a:pt x="144" y="0"/>
                      <a:pt x="109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1576;p46">
                <a:extLst>
                  <a:ext uri="{FF2B5EF4-FFF2-40B4-BE49-F238E27FC236}">
                    <a16:creationId xmlns:a16="http://schemas.microsoft.com/office/drawing/2014/main" id="{A8065325-AF6F-408E-9512-DC0784C6B792}"/>
                  </a:ext>
                </a:extLst>
              </p:cNvPr>
              <p:cNvSpPr/>
              <p:nvPr/>
            </p:nvSpPr>
            <p:spPr>
              <a:xfrm>
                <a:off x="556600" y="2827000"/>
                <a:ext cx="14600" cy="70175"/>
              </a:xfrm>
              <a:custGeom>
                <a:avLst/>
                <a:gdLst/>
                <a:ahLst/>
                <a:cxnLst/>
                <a:rect l="l" t="t" r="r" b="b"/>
                <a:pathLst>
                  <a:path w="584" h="2807" extrusionOk="0">
                    <a:moveTo>
                      <a:pt x="470" y="0"/>
                    </a:moveTo>
                    <a:cubicBezTo>
                      <a:pt x="431" y="0"/>
                      <a:pt x="391" y="22"/>
                      <a:pt x="371" y="72"/>
                    </a:cubicBezTo>
                    <a:cubicBezTo>
                      <a:pt x="149" y="936"/>
                      <a:pt x="25" y="1825"/>
                      <a:pt x="1" y="2714"/>
                    </a:cubicBezTo>
                    <a:cubicBezTo>
                      <a:pt x="1" y="2775"/>
                      <a:pt x="44" y="2806"/>
                      <a:pt x="87" y="2806"/>
                    </a:cubicBezTo>
                    <a:cubicBezTo>
                      <a:pt x="130" y="2806"/>
                      <a:pt x="173" y="2775"/>
                      <a:pt x="173" y="2714"/>
                    </a:cubicBezTo>
                    <a:cubicBezTo>
                      <a:pt x="198" y="1850"/>
                      <a:pt x="321" y="961"/>
                      <a:pt x="568" y="121"/>
                    </a:cubicBezTo>
                    <a:cubicBezTo>
                      <a:pt x="583" y="48"/>
                      <a:pt x="528" y="0"/>
                      <a:pt x="470" y="0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1577;p46">
                <a:extLst>
                  <a:ext uri="{FF2B5EF4-FFF2-40B4-BE49-F238E27FC236}">
                    <a16:creationId xmlns:a16="http://schemas.microsoft.com/office/drawing/2014/main" id="{E688F5F2-71E3-4130-A012-7DB19D7554F2}"/>
                  </a:ext>
                </a:extLst>
              </p:cNvPr>
              <p:cNvSpPr/>
              <p:nvPr/>
            </p:nvSpPr>
            <p:spPr>
              <a:xfrm>
                <a:off x="470000" y="2808300"/>
                <a:ext cx="49975" cy="67875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2715" extrusionOk="0">
                    <a:moveTo>
                      <a:pt x="1878" y="1"/>
                    </a:moveTo>
                    <a:cubicBezTo>
                      <a:pt x="1841" y="1"/>
                      <a:pt x="1805" y="17"/>
                      <a:pt x="1786" y="55"/>
                    </a:cubicBezTo>
                    <a:cubicBezTo>
                      <a:pt x="1489" y="1042"/>
                      <a:pt x="897" y="1906"/>
                      <a:pt x="82" y="2524"/>
                    </a:cubicBezTo>
                    <a:cubicBezTo>
                      <a:pt x="0" y="2585"/>
                      <a:pt x="54" y="2714"/>
                      <a:pt x="131" y="2714"/>
                    </a:cubicBezTo>
                    <a:cubicBezTo>
                      <a:pt x="147" y="2714"/>
                      <a:pt x="164" y="2709"/>
                      <a:pt x="181" y="2696"/>
                    </a:cubicBezTo>
                    <a:cubicBezTo>
                      <a:pt x="1020" y="2030"/>
                      <a:pt x="1662" y="1141"/>
                      <a:pt x="1983" y="104"/>
                    </a:cubicBezTo>
                    <a:cubicBezTo>
                      <a:pt x="1998" y="43"/>
                      <a:pt x="1938" y="1"/>
                      <a:pt x="1878" y="1"/>
                    </a:cubicBezTo>
                    <a:close/>
                  </a:path>
                </a:pathLst>
              </a:custGeom>
              <a:solidFill>
                <a:srgbClr val="2119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0" name="Google Shape;409;p34">
            <a:extLst>
              <a:ext uri="{FF2B5EF4-FFF2-40B4-BE49-F238E27FC236}">
                <a16:creationId xmlns:a16="http://schemas.microsoft.com/office/drawing/2014/main" id="{FBCAD116-3A9E-47BB-829C-DE6E01E31D7C}"/>
              </a:ext>
            </a:extLst>
          </p:cNvPr>
          <p:cNvGrpSpPr/>
          <p:nvPr/>
        </p:nvGrpSpPr>
        <p:grpSpPr>
          <a:xfrm flipH="1">
            <a:off x="474071" y="3484543"/>
            <a:ext cx="3344366" cy="1410857"/>
            <a:chOff x="3445825" y="3855975"/>
            <a:chExt cx="2383725" cy="1005600"/>
          </a:xfrm>
        </p:grpSpPr>
        <p:sp>
          <p:nvSpPr>
            <p:cNvPr id="81" name="Google Shape;410;p34">
              <a:extLst>
                <a:ext uri="{FF2B5EF4-FFF2-40B4-BE49-F238E27FC236}">
                  <a16:creationId xmlns:a16="http://schemas.microsoft.com/office/drawing/2014/main" id="{06F7AE90-13BA-47C5-951E-276F150004CF}"/>
                </a:ext>
              </a:extLst>
            </p:cNvPr>
            <p:cNvSpPr/>
            <p:nvPr/>
          </p:nvSpPr>
          <p:spPr>
            <a:xfrm>
              <a:off x="4354375" y="4294200"/>
              <a:ext cx="298750" cy="567375"/>
            </a:xfrm>
            <a:custGeom>
              <a:avLst/>
              <a:gdLst/>
              <a:ahLst/>
              <a:cxnLst/>
              <a:rect l="l" t="t" r="r" b="b"/>
              <a:pathLst>
                <a:path w="11950" h="22695" extrusionOk="0">
                  <a:moveTo>
                    <a:pt x="8246" y="1"/>
                  </a:moveTo>
                  <a:lnTo>
                    <a:pt x="0" y="1927"/>
                  </a:lnTo>
                  <a:cubicBezTo>
                    <a:pt x="0" y="1927"/>
                    <a:pt x="3679" y="6494"/>
                    <a:pt x="3235" y="8395"/>
                  </a:cubicBezTo>
                  <a:cubicBezTo>
                    <a:pt x="2790" y="10321"/>
                    <a:pt x="2198" y="14592"/>
                    <a:pt x="3531" y="16073"/>
                  </a:cubicBezTo>
                  <a:cubicBezTo>
                    <a:pt x="4867" y="17531"/>
                    <a:pt x="9144" y="22694"/>
                    <a:pt x="9845" y="22694"/>
                  </a:cubicBezTo>
                  <a:cubicBezTo>
                    <a:pt x="9856" y="22694"/>
                    <a:pt x="9866" y="22693"/>
                    <a:pt x="9876" y="22690"/>
                  </a:cubicBezTo>
                  <a:cubicBezTo>
                    <a:pt x="10468" y="22542"/>
                    <a:pt x="11950" y="22246"/>
                    <a:pt x="11357" y="21530"/>
                  </a:cubicBezTo>
                  <a:cubicBezTo>
                    <a:pt x="10765" y="20789"/>
                    <a:pt x="6938" y="17555"/>
                    <a:pt x="7086" y="15481"/>
                  </a:cubicBezTo>
                  <a:cubicBezTo>
                    <a:pt x="7234" y="13407"/>
                    <a:pt x="8691" y="9284"/>
                    <a:pt x="9432" y="6050"/>
                  </a:cubicBezTo>
                  <a:cubicBezTo>
                    <a:pt x="10172" y="2791"/>
                    <a:pt x="8246" y="1"/>
                    <a:pt x="8246" y="1"/>
                  </a:cubicBezTo>
                  <a:close/>
                </a:path>
              </a:pathLst>
            </a:custGeom>
            <a:solidFill>
              <a:srgbClr val="DEA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11;p34">
              <a:extLst>
                <a:ext uri="{FF2B5EF4-FFF2-40B4-BE49-F238E27FC236}">
                  <a16:creationId xmlns:a16="http://schemas.microsoft.com/office/drawing/2014/main" id="{AC03AD32-4C9C-46D5-98C4-6E6F9E312F42}"/>
                </a:ext>
              </a:extLst>
            </p:cNvPr>
            <p:cNvSpPr/>
            <p:nvPr/>
          </p:nvSpPr>
          <p:spPr>
            <a:xfrm>
              <a:off x="4898775" y="4359875"/>
              <a:ext cx="284550" cy="501650"/>
            </a:xfrm>
            <a:custGeom>
              <a:avLst/>
              <a:gdLst/>
              <a:ahLst/>
              <a:cxnLst/>
              <a:rect l="l" t="t" r="r" b="b"/>
              <a:pathLst>
                <a:path w="11382" h="20066" extrusionOk="0">
                  <a:moveTo>
                    <a:pt x="7981" y="0"/>
                  </a:moveTo>
                  <a:cubicBezTo>
                    <a:pt x="5664" y="0"/>
                    <a:pt x="2839" y="337"/>
                    <a:pt x="2839" y="337"/>
                  </a:cubicBezTo>
                  <a:cubicBezTo>
                    <a:pt x="2839" y="337"/>
                    <a:pt x="3432" y="3867"/>
                    <a:pt x="2518" y="5768"/>
                  </a:cubicBezTo>
                  <a:cubicBezTo>
                    <a:pt x="1629" y="7694"/>
                    <a:pt x="469" y="11224"/>
                    <a:pt x="321" y="13002"/>
                  </a:cubicBezTo>
                  <a:cubicBezTo>
                    <a:pt x="173" y="14780"/>
                    <a:pt x="0" y="17866"/>
                    <a:pt x="469" y="18754"/>
                  </a:cubicBezTo>
                  <a:cubicBezTo>
                    <a:pt x="782" y="19380"/>
                    <a:pt x="1741" y="20066"/>
                    <a:pt x="2283" y="20066"/>
                  </a:cubicBezTo>
                  <a:cubicBezTo>
                    <a:pt x="2512" y="20066"/>
                    <a:pt x="2666" y="19944"/>
                    <a:pt x="2666" y="19643"/>
                  </a:cubicBezTo>
                  <a:cubicBezTo>
                    <a:pt x="2666" y="18606"/>
                    <a:pt x="1506" y="16557"/>
                    <a:pt x="2815" y="15076"/>
                  </a:cubicBezTo>
                  <a:cubicBezTo>
                    <a:pt x="4148" y="13570"/>
                    <a:pt x="4888" y="12434"/>
                    <a:pt x="7555" y="8731"/>
                  </a:cubicBezTo>
                  <a:cubicBezTo>
                    <a:pt x="10197" y="5027"/>
                    <a:pt x="11382" y="1793"/>
                    <a:pt x="10937" y="608"/>
                  </a:cubicBezTo>
                  <a:cubicBezTo>
                    <a:pt x="10772" y="142"/>
                    <a:pt x="9483" y="0"/>
                    <a:pt x="7981" y="0"/>
                  </a:cubicBezTo>
                  <a:close/>
                </a:path>
              </a:pathLst>
            </a:custGeom>
            <a:solidFill>
              <a:srgbClr val="DEA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12;p34">
              <a:extLst>
                <a:ext uri="{FF2B5EF4-FFF2-40B4-BE49-F238E27FC236}">
                  <a16:creationId xmlns:a16="http://schemas.microsoft.com/office/drawing/2014/main" id="{9F83A921-7DA4-420D-A9BB-72080D2E9FB9}"/>
                </a:ext>
              </a:extLst>
            </p:cNvPr>
            <p:cNvSpPr/>
            <p:nvPr/>
          </p:nvSpPr>
          <p:spPr>
            <a:xfrm>
              <a:off x="3458700" y="3869750"/>
              <a:ext cx="2369625" cy="969875"/>
            </a:xfrm>
            <a:custGeom>
              <a:avLst/>
              <a:gdLst/>
              <a:ahLst/>
              <a:cxnLst/>
              <a:rect l="l" t="t" r="r" b="b"/>
              <a:pathLst>
                <a:path w="94785" h="38795" extrusionOk="0">
                  <a:moveTo>
                    <a:pt x="86921" y="0"/>
                  </a:moveTo>
                  <a:cubicBezTo>
                    <a:pt x="86834" y="0"/>
                    <a:pt x="86747" y="6"/>
                    <a:pt x="86662" y="18"/>
                  </a:cubicBezTo>
                  <a:cubicBezTo>
                    <a:pt x="83428" y="462"/>
                    <a:pt x="81082" y="758"/>
                    <a:pt x="78589" y="2091"/>
                  </a:cubicBezTo>
                  <a:cubicBezTo>
                    <a:pt x="76095" y="3425"/>
                    <a:pt x="76663" y="4017"/>
                    <a:pt x="72984" y="4462"/>
                  </a:cubicBezTo>
                  <a:cubicBezTo>
                    <a:pt x="69306" y="4881"/>
                    <a:pt x="64294" y="5770"/>
                    <a:pt x="61183" y="7251"/>
                  </a:cubicBezTo>
                  <a:cubicBezTo>
                    <a:pt x="60287" y="7681"/>
                    <a:pt x="58869" y="7849"/>
                    <a:pt x="57283" y="7849"/>
                  </a:cubicBezTo>
                  <a:cubicBezTo>
                    <a:pt x="53403" y="7849"/>
                    <a:pt x="48513" y="6845"/>
                    <a:pt x="47777" y="6215"/>
                  </a:cubicBezTo>
                  <a:cubicBezTo>
                    <a:pt x="47102" y="5636"/>
                    <a:pt x="43552" y="4200"/>
                    <a:pt x="39936" y="4200"/>
                  </a:cubicBezTo>
                  <a:cubicBezTo>
                    <a:pt x="37996" y="4200"/>
                    <a:pt x="36037" y="4614"/>
                    <a:pt x="34494" y="5795"/>
                  </a:cubicBezTo>
                  <a:cubicBezTo>
                    <a:pt x="30075" y="9202"/>
                    <a:pt x="23582" y="15942"/>
                    <a:pt x="22718" y="17868"/>
                  </a:cubicBezTo>
                  <a:cubicBezTo>
                    <a:pt x="21853" y="19793"/>
                    <a:pt x="16372" y="26237"/>
                    <a:pt x="14447" y="29225"/>
                  </a:cubicBezTo>
                  <a:cubicBezTo>
                    <a:pt x="12924" y="31576"/>
                    <a:pt x="10527" y="36447"/>
                    <a:pt x="5580" y="36447"/>
                  </a:cubicBezTo>
                  <a:cubicBezTo>
                    <a:pt x="5074" y="36447"/>
                    <a:pt x="4540" y="36396"/>
                    <a:pt x="3979" y="36286"/>
                  </a:cubicBezTo>
                  <a:cubicBezTo>
                    <a:pt x="3979" y="36286"/>
                    <a:pt x="1633" y="35249"/>
                    <a:pt x="1041" y="34533"/>
                  </a:cubicBezTo>
                  <a:cubicBezTo>
                    <a:pt x="958" y="34429"/>
                    <a:pt x="875" y="34383"/>
                    <a:pt x="797" y="34383"/>
                  </a:cubicBezTo>
                  <a:cubicBezTo>
                    <a:pt x="314" y="34383"/>
                    <a:pt x="0" y="36134"/>
                    <a:pt x="892" y="37026"/>
                  </a:cubicBezTo>
                  <a:cubicBezTo>
                    <a:pt x="1563" y="37697"/>
                    <a:pt x="3526" y="38554"/>
                    <a:pt x="5784" y="38554"/>
                  </a:cubicBezTo>
                  <a:cubicBezTo>
                    <a:pt x="7016" y="38554"/>
                    <a:pt x="8336" y="38299"/>
                    <a:pt x="9583" y="37619"/>
                  </a:cubicBezTo>
                  <a:cubicBezTo>
                    <a:pt x="13805" y="35323"/>
                    <a:pt x="18125" y="27422"/>
                    <a:pt x="19310" y="25521"/>
                  </a:cubicBezTo>
                  <a:cubicBezTo>
                    <a:pt x="20496" y="23620"/>
                    <a:pt x="28593" y="13596"/>
                    <a:pt x="29507" y="13448"/>
                  </a:cubicBezTo>
                  <a:cubicBezTo>
                    <a:pt x="29515" y="13447"/>
                    <a:pt x="29524" y="13446"/>
                    <a:pt x="29531" y="13446"/>
                  </a:cubicBezTo>
                  <a:cubicBezTo>
                    <a:pt x="30342" y="13446"/>
                    <a:pt x="27566" y="20973"/>
                    <a:pt x="25952" y="23003"/>
                  </a:cubicBezTo>
                  <a:cubicBezTo>
                    <a:pt x="24347" y="25052"/>
                    <a:pt x="22273" y="27570"/>
                    <a:pt x="20940" y="29052"/>
                  </a:cubicBezTo>
                  <a:cubicBezTo>
                    <a:pt x="19631" y="30533"/>
                    <a:pt x="17261" y="36878"/>
                    <a:pt x="17706" y="38039"/>
                  </a:cubicBezTo>
                  <a:cubicBezTo>
                    <a:pt x="17913" y="38591"/>
                    <a:pt x="18372" y="38795"/>
                    <a:pt x="18864" y="38795"/>
                  </a:cubicBezTo>
                  <a:cubicBezTo>
                    <a:pt x="19426" y="38795"/>
                    <a:pt x="20031" y="38528"/>
                    <a:pt x="20347" y="38211"/>
                  </a:cubicBezTo>
                  <a:cubicBezTo>
                    <a:pt x="20347" y="38211"/>
                    <a:pt x="24026" y="29052"/>
                    <a:pt x="28890" y="27003"/>
                  </a:cubicBezTo>
                  <a:cubicBezTo>
                    <a:pt x="33753" y="24929"/>
                    <a:pt x="36568" y="22731"/>
                    <a:pt x="38025" y="21694"/>
                  </a:cubicBezTo>
                  <a:cubicBezTo>
                    <a:pt x="39000" y="21012"/>
                    <a:pt x="41762" y="20586"/>
                    <a:pt x="44585" y="20586"/>
                  </a:cubicBezTo>
                  <a:cubicBezTo>
                    <a:pt x="46050" y="20586"/>
                    <a:pt x="47532" y="20701"/>
                    <a:pt x="48789" y="20954"/>
                  </a:cubicBezTo>
                  <a:cubicBezTo>
                    <a:pt x="50782" y="21355"/>
                    <a:pt x="58057" y="22749"/>
                    <a:pt x="65032" y="22749"/>
                  </a:cubicBezTo>
                  <a:cubicBezTo>
                    <a:pt x="70933" y="22749"/>
                    <a:pt x="76619" y="21752"/>
                    <a:pt x="78712" y="18312"/>
                  </a:cubicBezTo>
                  <a:cubicBezTo>
                    <a:pt x="82591" y="11918"/>
                    <a:pt x="85828" y="9031"/>
                    <a:pt x="88258" y="9031"/>
                  </a:cubicBezTo>
                  <a:cubicBezTo>
                    <a:pt x="88690" y="9031"/>
                    <a:pt x="89097" y="9122"/>
                    <a:pt x="89476" y="9301"/>
                  </a:cubicBezTo>
                  <a:cubicBezTo>
                    <a:pt x="90406" y="9752"/>
                    <a:pt x="91298" y="9990"/>
                    <a:pt x="92081" y="9990"/>
                  </a:cubicBezTo>
                  <a:cubicBezTo>
                    <a:pt x="93400" y="9990"/>
                    <a:pt x="94413" y="9315"/>
                    <a:pt x="94785" y="7844"/>
                  </a:cubicBezTo>
                  <a:cubicBezTo>
                    <a:pt x="94785" y="7844"/>
                    <a:pt x="90172" y="0"/>
                    <a:pt x="869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13;p34">
              <a:extLst>
                <a:ext uri="{FF2B5EF4-FFF2-40B4-BE49-F238E27FC236}">
                  <a16:creationId xmlns:a16="http://schemas.microsoft.com/office/drawing/2014/main" id="{AF0802AF-D296-482C-A5A1-0A0271765FD8}"/>
                </a:ext>
              </a:extLst>
            </p:cNvPr>
            <p:cNvSpPr/>
            <p:nvPr/>
          </p:nvSpPr>
          <p:spPr>
            <a:xfrm>
              <a:off x="4182175" y="4008900"/>
              <a:ext cx="1646150" cy="535300"/>
            </a:xfrm>
            <a:custGeom>
              <a:avLst/>
              <a:gdLst/>
              <a:ahLst/>
              <a:cxnLst/>
              <a:rect l="l" t="t" r="r" b="b"/>
              <a:pathLst>
                <a:path w="65846" h="21412" extrusionOk="0">
                  <a:moveTo>
                    <a:pt x="64050" y="0"/>
                  </a:moveTo>
                  <a:cubicBezTo>
                    <a:pt x="63490" y="0"/>
                    <a:pt x="63294" y="240"/>
                    <a:pt x="62932" y="624"/>
                  </a:cubicBezTo>
                  <a:cubicBezTo>
                    <a:pt x="62209" y="1492"/>
                    <a:pt x="61108" y="2007"/>
                    <a:pt x="59975" y="2007"/>
                  </a:cubicBezTo>
                  <a:cubicBezTo>
                    <a:pt x="59948" y="2007"/>
                    <a:pt x="59922" y="2007"/>
                    <a:pt x="59896" y="2006"/>
                  </a:cubicBezTo>
                  <a:cubicBezTo>
                    <a:pt x="59780" y="2000"/>
                    <a:pt x="59663" y="1997"/>
                    <a:pt x="59544" y="1997"/>
                  </a:cubicBezTo>
                  <a:cubicBezTo>
                    <a:pt x="56848" y="1997"/>
                    <a:pt x="53395" y="3612"/>
                    <a:pt x="51551" y="6994"/>
                  </a:cubicBezTo>
                  <a:cubicBezTo>
                    <a:pt x="49032" y="11561"/>
                    <a:pt x="46835" y="11117"/>
                    <a:pt x="43724" y="12425"/>
                  </a:cubicBezTo>
                  <a:cubicBezTo>
                    <a:pt x="42627" y="12899"/>
                    <a:pt x="40747" y="13092"/>
                    <a:pt x="38435" y="13092"/>
                  </a:cubicBezTo>
                  <a:cubicBezTo>
                    <a:pt x="34242" y="13092"/>
                    <a:pt x="28626" y="12457"/>
                    <a:pt x="23677" y="11709"/>
                  </a:cubicBezTo>
                  <a:cubicBezTo>
                    <a:pt x="21483" y="11371"/>
                    <a:pt x="19797" y="11250"/>
                    <a:pt x="18401" y="11250"/>
                  </a:cubicBezTo>
                  <a:cubicBezTo>
                    <a:pt x="14912" y="11250"/>
                    <a:pt x="13237" y="12005"/>
                    <a:pt x="9974" y="12005"/>
                  </a:cubicBezTo>
                  <a:cubicBezTo>
                    <a:pt x="5407" y="12005"/>
                    <a:pt x="0" y="21190"/>
                    <a:pt x="0" y="21190"/>
                  </a:cubicBezTo>
                  <a:lnTo>
                    <a:pt x="25" y="21412"/>
                  </a:lnTo>
                  <a:cubicBezTo>
                    <a:pt x="4839" y="19363"/>
                    <a:pt x="7604" y="17165"/>
                    <a:pt x="9086" y="16128"/>
                  </a:cubicBezTo>
                  <a:cubicBezTo>
                    <a:pt x="10042" y="15464"/>
                    <a:pt x="12789" y="15044"/>
                    <a:pt x="15610" y="15044"/>
                  </a:cubicBezTo>
                  <a:cubicBezTo>
                    <a:pt x="17084" y="15044"/>
                    <a:pt x="18579" y="15158"/>
                    <a:pt x="19850" y="15412"/>
                  </a:cubicBezTo>
                  <a:cubicBezTo>
                    <a:pt x="21843" y="15800"/>
                    <a:pt x="29110" y="17195"/>
                    <a:pt x="36079" y="17195"/>
                  </a:cubicBezTo>
                  <a:cubicBezTo>
                    <a:pt x="41974" y="17195"/>
                    <a:pt x="47655" y="16197"/>
                    <a:pt x="49748" y="12746"/>
                  </a:cubicBezTo>
                  <a:cubicBezTo>
                    <a:pt x="53647" y="6373"/>
                    <a:pt x="56888" y="3489"/>
                    <a:pt x="59304" y="3489"/>
                  </a:cubicBezTo>
                  <a:cubicBezTo>
                    <a:pt x="59733" y="3489"/>
                    <a:pt x="60136" y="3580"/>
                    <a:pt x="60513" y="3759"/>
                  </a:cubicBezTo>
                  <a:cubicBezTo>
                    <a:pt x="61450" y="4200"/>
                    <a:pt x="62347" y="4436"/>
                    <a:pt x="63133" y="4436"/>
                  </a:cubicBezTo>
                  <a:cubicBezTo>
                    <a:pt x="64460" y="4436"/>
                    <a:pt x="65474" y="3766"/>
                    <a:pt x="65846" y="2278"/>
                  </a:cubicBezTo>
                  <a:cubicBezTo>
                    <a:pt x="65846" y="2278"/>
                    <a:pt x="65253" y="1290"/>
                    <a:pt x="64340" y="7"/>
                  </a:cubicBezTo>
                  <a:lnTo>
                    <a:pt x="64216" y="7"/>
                  </a:lnTo>
                  <a:cubicBezTo>
                    <a:pt x="64157" y="2"/>
                    <a:pt x="64102" y="0"/>
                    <a:pt x="64050" y="0"/>
                  </a:cubicBezTo>
                  <a:close/>
                </a:path>
              </a:pathLst>
            </a:custGeom>
            <a:solidFill>
              <a:srgbClr val="F7D5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14;p34">
              <a:extLst>
                <a:ext uri="{FF2B5EF4-FFF2-40B4-BE49-F238E27FC236}">
                  <a16:creationId xmlns:a16="http://schemas.microsoft.com/office/drawing/2014/main" id="{AABDD4DD-DD2A-4706-80EF-B10E1506B691}"/>
                </a:ext>
              </a:extLst>
            </p:cNvPr>
            <p:cNvSpPr/>
            <p:nvPr/>
          </p:nvSpPr>
          <p:spPr>
            <a:xfrm>
              <a:off x="5696825" y="3969550"/>
              <a:ext cx="132725" cy="150125"/>
            </a:xfrm>
            <a:custGeom>
              <a:avLst/>
              <a:gdLst/>
              <a:ahLst/>
              <a:cxnLst/>
              <a:rect l="l" t="t" r="r" b="b"/>
              <a:pathLst>
                <a:path w="5309" h="6005" extrusionOk="0">
                  <a:moveTo>
                    <a:pt x="2692" y="1"/>
                  </a:moveTo>
                  <a:cubicBezTo>
                    <a:pt x="2618" y="1"/>
                    <a:pt x="2544" y="50"/>
                    <a:pt x="2519" y="99"/>
                  </a:cubicBezTo>
                  <a:cubicBezTo>
                    <a:pt x="1630" y="865"/>
                    <a:pt x="1112" y="2000"/>
                    <a:pt x="1112" y="3185"/>
                  </a:cubicBezTo>
                  <a:cubicBezTo>
                    <a:pt x="1137" y="3309"/>
                    <a:pt x="1112" y="3432"/>
                    <a:pt x="1087" y="3556"/>
                  </a:cubicBezTo>
                  <a:cubicBezTo>
                    <a:pt x="1038" y="3679"/>
                    <a:pt x="964" y="3778"/>
                    <a:pt x="890" y="3877"/>
                  </a:cubicBezTo>
                  <a:cubicBezTo>
                    <a:pt x="519" y="4346"/>
                    <a:pt x="1" y="5284"/>
                    <a:pt x="569" y="5580"/>
                  </a:cubicBezTo>
                  <a:cubicBezTo>
                    <a:pt x="1062" y="5852"/>
                    <a:pt x="2396" y="6000"/>
                    <a:pt x="2396" y="6000"/>
                  </a:cubicBezTo>
                  <a:cubicBezTo>
                    <a:pt x="2462" y="6003"/>
                    <a:pt x="2529" y="6004"/>
                    <a:pt x="2597" y="6004"/>
                  </a:cubicBezTo>
                  <a:cubicBezTo>
                    <a:pt x="3144" y="6004"/>
                    <a:pt x="3754" y="5907"/>
                    <a:pt x="4149" y="5556"/>
                  </a:cubicBezTo>
                  <a:cubicBezTo>
                    <a:pt x="5309" y="4568"/>
                    <a:pt x="4741" y="4815"/>
                    <a:pt x="5037" y="4198"/>
                  </a:cubicBezTo>
                  <a:cubicBezTo>
                    <a:pt x="5161" y="4000"/>
                    <a:pt x="5161" y="3729"/>
                    <a:pt x="5037" y="3531"/>
                  </a:cubicBezTo>
                  <a:cubicBezTo>
                    <a:pt x="4445" y="2321"/>
                    <a:pt x="3704" y="1186"/>
                    <a:pt x="2840" y="124"/>
                  </a:cubicBezTo>
                  <a:cubicBezTo>
                    <a:pt x="2815" y="75"/>
                    <a:pt x="2741" y="25"/>
                    <a:pt x="26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15;p34">
              <a:extLst>
                <a:ext uri="{FF2B5EF4-FFF2-40B4-BE49-F238E27FC236}">
                  <a16:creationId xmlns:a16="http://schemas.microsoft.com/office/drawing/2014/main" id="{1EA6DE10-8102-47B2-AEBE-FDF31D486390}"/>
                </a:ext>
              </a:extLst>
            </p:cNvPr>
            <p:cNvSpPr/>
            <p:nvPr/>
          </p:nvSpPr>
          <p:spPr>
            <a:xfrm>
              <a:off x="5780775" y="4030575"/>
              <a:ext cx="48775" cy="54425"/>
            </a:xfrm>
            <a:custGeom>
              <a:avLst/>
              <a:gdLst/>
              <a:ahLst/>
              <a:cxnLst/>
              <a:rect l="l" t="t" r="r" b="b"/>
              <a:pathLst>
                <a:path w="1951" h="2177" extrusionOk="0">
                  <a:moveTo>
                    <a:pt x="1605" y="1757"/>
                  </a:moveTo>
                  <a:cubicBezTo>
                    <a:pt x="1616" y="1757"/>
                    <a:pt x="1604" y="1761"/>
                    <a:pt x="1585" y="1766"/>
                  </a:cubicBezTo>
                  <a:lnTo>
                    <a:pt x="1585" y="1766"/>
                  </a:lnTo>
                  <a:cubicBezTo>
                    <a:pt x="1589" y="1761"/>
                    <a:pt x="1595" y="1757"/>
                    <a:pt x="1605" y="1757"/>
                  </a:cubicBezTo>
                  <a:close/>
                  <a:moveTo>
                    <a:pt x="1564" y="1749"/>
                  </a:moveTo>
                  <a:lnTo>
                    <a:pt x="1574" y="1769"/>
                  </a:lnTo>
                  <a:lnTo>
                    <a:pt x="1574" y="1769"/>
                  </a:lnTo>
                  <a:cubicBezTo>
                    <a:pt x="1550" y="1775"/>
                    <a:pt x="1519" y="1781"/>
                    <a:pt x="1507" y="1781"/>
                  </a:cubicBezTo>
                  <a:cubicBezTo>
                    <a:pt x="1504" y="1782"/>
                    <a:pt x="1501" y="1783"/>
                    <a:pt x="1498" y="1783"/>
                  </a:cubicBezTo>
                  <a:lnTo>
                    <a:pt x="1498" y="1783"/>
                  </a:lnTo>
                  <a:cubicBezTo>
                    <a:pt x="1502" y="1775"/>
                    <a:pt x="1505" y="1766"/>
                    <a:pt x="1507" y="1757"/>
                  </a:cubicBezTo>
                  <a:cubicBezTo>
                    <a:pt x="1507" y="1755"/>
                    <a:pt x="1507" y="1753"/>
                    <a:pt x="1508" y="1751"/>
                  </a:cubicBezTo>
                  <a:lnTo>
                    <a:pt x="1508" y="1751"/>
                  </a:lnTo>
                  <a:cubicBezTo>
                    <a:pt x="1516" y="1752"/>
                    <a:pt x="1524" y="1753"/>
                    <a:pt x="1532" y="1753"/>
                  </a:cubicBezTo>
                  <a:cubicBezTo>
                    <a:pt x="1543" y="1753"/>
                    <a:pt x="1554" y="1751"/>
                    <a:pt x="1564" y="1749"/>
                  </a:cubicBezTo>
                  <a:close/>
                  <a:moveTo>
                    <a:pt x="1151" y="1770"/>
                  </a:moveTo>
                  <a:cubicBezTo>
                    <a:pt x="1177" y="1792"/>
                    <a:pt x="1208" y="1806"/>
                    <a:pt x="1240" y="1812"/>
                  </a:cubicBezTo>
                  <a:lnTo>
                    <a:pt x="1240" y="1812"/>
                  </a:lnTo>
                  <a:cubicBezTo>
                    <a:pt x="1252" y="1827"/>
                    <a:pt x="1267" y="1839"/>
                    <a:pt x="1283" y="1848"/>
                  </a:cubicBezTo>
                  <a:lnTo>
                    <a:pt x="1283" y="1848"/>
                  </a:lnTo>
                  <a:cubicBezTo>
                    <a:pt x="1259" y="1852"/>
                    <a:pt x="1235" y="1855"/>
                    <a:pt x="1210" y="1855"/>
                  </a:cubicBezTo>
                  <a:cubicBezTo>
                    <a:pt x="1168" y="1863"/>
                    <a:pt x="1126" y="1867"/>
                    <a:pt x="1084" y="1867"/>
                  </a:cubicBezTo>
                  <a:lnTo>
                    <a:pt x="1084" y="1867"/>
                  </a:lnTo>
                  <a:cubicBezTo>
                    <a:pt x="1090" y="1849"/>
                    <a:pt x="1091" y="1829"/>
                    <a:pt x="1087" y="1806"/>
                  </a:cubicBezTo>
                  <a:cubicBezTo>
                    <a:pt x="1087" y="1803"/>
                    <a:pt x="1086" y="1800"/>
                    <a:pt x="1086" y="1797"/>
                  </a:cubicBezTo>
                  <a:lnTo>
                    <a:pt x="1086" y="1797"/>
                  </a:lnTo>
                  <a:cubicBezTo>
                    <a:pt x="1110" y="1791"/>
                    <a:pt x="1132" y="1781"/>
                    <a:pt x="1151" y="1770"/>
                  </a:cubicBezTo>
                  <a:close/>
                  <a:moveTo>
                    <a:pt x="1243" y="1"/>
                  </a:moveTo>
                  <a:cubicBezTo>
                    <a:pt x="1134" y="1"/>
                    <a:pt x="1018" y="57"/>
                    <a:pt x="909" y="128"/>
                  </a:cubicBezTo>
                  <a:lnTo>
                    <a:pt x="909" y="128"/>
                  </a:lnTo>
                  <a:cubicBezTo>
                    <a:pt x="462" y="183"/>
                    <a:pt x="83" y="531"/>
                    <a:pt x="25" y="1016"/>
                  </a:cubicBezTo>
                  <a:cubicBezTo>
                    <a:pt x="1" y="1312"/>
                    <a:pt x="99" y="1608"/>
                    <a:pt x="297" y="1855"/>
                  </a:cubicBezTo>
                  <a:cubicBezTo>
                    <a:pt x="519" y="2053"/>
                    <a:pt x="791" y="2176"/>
                    <a:pt x="1087" y="2176"/>
                  </a:cubicBezTo>
                  <a:cubicBezTo>
                    <a:pt x="1235" y="2176"/>
                    <a:pt x="1383" y="2152"/>
                    <a:pt x="1507" y="2102"/>
                  </a:cubicBezTo>
                  <a:cubicBezTo>
                    <a:pt x="1630" y="2102"/>
                    <a:pt x="1753" y="2028"/>
                    <a:pt x="1852" y="1954"/>
                  </a:cubicBezTo>
                  <a:cubicBezTo>
                    <a:pt x="1951" y="1831"/>
                    <a:pt x="1877" y="1707"/>
                    <a:pt x="1852" y="1559"/>
                  </a:cubicBezTo>
                  <a:lnTo>
                    <a:pt x="1852" y="1362"/>
                  </a:lnTo>
                  <a:cubicBezTo>
                    <a:pt x="1852" y="1263"/>
                    <a:pt x="1828" y="1189"/>
                    <a:pt x="1828" y="1090"/>
                  </a:cubicBezTo>
                  <a:cubicBezTo>
                    <a:pt x="1778" y="917"/>
                    <a:pt x="1753" y="744"/>
                    <a:pt x="1679" y="572"/>
                  </a:cubicBezTo>
                  <a:cubicBezTo>
                    <a:pt x="1655" y="423"/>
                    <a:pt x="1581" y="275"/>
                    <a:pt x="1482" y="127"/>
                  </a:cubicBezTo>
                  <a:cubicBezTo>
                    <a:pt x="1412" y="36"/>
                    <a:pt x="1330" y="1"/>
                    <a:pt x="124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16;p34">
              <a:extLst>
                <a:ext uri="{FF2B5EF4-FFF2-40B4-BE49-F238E27FC236}">
                  <a16:creationId xmlns:a16="http://schemas.microsoft.com/office/drawing/2014/main" id="{DC09CDA0-6117-47B9-B2B3-04C07941A865}"/>
                </a:ext>
              </a:extLst>
            </p:cNvPr>
            <p:cNvSpPr/>
            <p:nvPr/>
          </p:nvSpPr>
          <p:spPr>
            <a:xfrm>
              <a:off x="5799225" y="4060225"/>
              <a:ext cx="18600" cy="23325"/>
            </a:xfrm>
            <a:custGeom>
              <a:avLst/>
              <a:gdLst/>
              <a:ahLst/>
              <a:cxnLst/>
              <a:rect l="l" t="t" r="r" b="b"/>
              <a:pathLst>
                <a:path w="744" h="933" extrusionOk="0">
                  <a:moveTo>
                    <a:pt x="398" y="373"/>
                  </a:moveTo>
                  <a:cubicBezTo>
                    <a:pt x="398" y="378"/>
                    <a:pt x="397" y="380"/>
                    <a:pt x="396" y="380"/>
                  </a:cubicBezTo>
                  <a:cubicBezTo>
                    <a:pt x="394" y="380"/>
                    <a:pt x="391" y="377"/>
                    <a:pt x="389" y="373"/>
                  </a:cubicBezTo>
                  <a:close/>
                  <a:moveTo>
                    <a:pt x="243" y="0"/>
                  </a:moveTo>
                  <a:cubicBezTo>
                    <a:pt x="229" y="0"/>
                    <a:pt x="215" y="1"/>
                    <a:pt x="201" y="3"/>
                  </a:cubicBezTo>
                  <a:cubicBezTo>
                    <a:pt x="127" y="3"/>
                    <a:pt x="77" y="52"/>
                    <a:pt x="53" y="126"/>
                  </a:cubicBezTo>
                  <a:cubicBezTo>
                    <a:pt x="0" y="318"/>
                    <a:pt x="34" y="510"/>
                    <a:pt x="146" y="659"/>
                  </a:cubicBezTo>
                  <a:lnTo>
                    <a:pt x="146" y="659"/>
                  </a:lnTo>
                  <a:cubicBezTo>
                    <a:pt x="153" y="743"/>
                    <a:pt x="194" y="817"/>
                    <a:pt x="250" y="892"/>
                  </a:cubicBezTo>
                  <a:cubicBezTo>
                    <a:pt x="279" y="920"/>
                    <a:pt x="316" y="932"/>
                    <a:pt x="357" y="932"/>
                  </a:cubicBezTo>
                  <a:cubicBezTo>
                    <a:pt x="386" y="932"/>
                    <a:pt x="417" y="926"/>
                    <a:pt x="448" y="916"/>
                  </a:cubicBezTo>
                  <a:cubicBezTo>
                    <a:pt x="645" y="818"/>
                    <a:pt x="744" y="595"/>
                    <a:pt x="694" y="373"/>
                  </a:cubicBezTo>
                  <a:cubicBezTo>
                    <a:pt x="648" y="165"/>
                    <a:pt x="451" y="0"/>
                    <a:pt x="24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17;p34">
              <a:extLst>
                <a:ext uri="{FF2B5EF4-FFF2-40B4-BE49-F238E27FC236}">
                  <a16:creationId xmlns:a16="http://schemas.microsoft.com/office/drawing/2014/main" id="{810B8370-F886-4730-BA8B-815B3F897684}"/>
                </a:ext>
              </a:extLst>
            </p:cNvPr>
            <p:cNvSpPr/>
            <p:nvPr/>
          </p:nvSpPr>
          <p:spPr>
            <a:xfrm>
              <a:off x="5599300" y="3855975"/>
              <a:ext cx="51275" cy="41375"/>
            </a:xfrm>
            <a:custGeom>
              <a:avLst/>
              <a:gdLst/>
              <a:ahLst/>
              <a:cxnLst/>
              <a:rect l="l" t="t" r="r" b="b"/>
              <a:pathLst>
                <a:path w="2051" h="1655" extrusionOk="0">
                  <a:moveTo>
                    <a:pt x="989" y="1"/>
                  </a:moveTo>
                  <a:cubicBezTo>
                    <a:pt x="594" y="50"/>
                    <a:pt x="297" y="297"/>
                    <a:pt x="149" y="643"/>
                  </a:cubicBezTo>
                  <a:cubicBezTo>
                    <a:pt x="50" y="988"/>
                    <a:pt x="1" y="1334"/>
                    <a:pt x="50" y="1655"/>
                  </a:cubicBezTo>
                  <a:cubicBezTo>
                    <a:pt x="100" y="1334"/>
                    <a:pt x="198" y="1038"/>
                    <a:pt x="322" y="741"/>
                  </a:cubicBezTo>
                  <a:cubicBezTo>
                    <a:pt x="470" y="470"/>
                    <a:pt x="717" y="297"/>
                    <a:pt x="1013" y="248"/>
                  </a:cubicBezTo>
                  <a:cubicBezTo>
                    <a:pt x="1309" y="272"/>
                    <a:pt x="1556" y="445"/>
                    <a:pt x="1655" y="717"/>
                  </a:cubicBezTo>
                  <a:cubicBezTo>
                    <a:pt x="1754" y="865"/>
                    <a:pt x="1828" y="1013"/>
                    <a:pt x="1877" y="1161"/>
                  </a:cubicBezTo>
                  <a:cubicBezTo>
                    <a:pt x="1951" y="1285"/>
                    <a:pt x="1976" y="1457"/>
                    <a:pt x="1976" y="1630"/>
                  </a:cubicBezTo>
                  <a:cubicBezTo>
                    <a:pt x="2025" y="1457"/>
                    <a:pt x="2050" y="1260"/>
                    <a:pt x="2001" y="1112"/>
                  </a:cubicBezTo>
                  <a:cubicBezTo>
                    <a:pt x="1951" y="939"/>
                    <a:pt x="1902" y="791"/>
                    <a:pt x="1828" y="618"/>
                  </a:cubicBezTo>
                  <a:cubicBezTo>
                    <a:pt x="1754" y="470"/>
                    <a:pt x="1655" y="322"/>
                    <a:pt x="1507" y="198"/>
                  </a:cubicBezTo>
                  <a:cubicBezTo>
                    <a:pt x="1359" y="50"/>
                    <a:pt x="1161" y="1"/>
                    <a:pt x="98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18;p34">
              <a:extLst>
                <a:ext uri="{FF2B5EF4-FFF2-40B4-BE49-F238E27FC236}">
                  <a16:creationId xmlns:a16="http://schemas.microsoft.com/office/drawing/2014/main" id="{0B709874-B67D-45B3-8A34-FB54F1EBE2AB}"/>
                </a:ext>
              </a:extLst>
            </p:cNvPr>
            <p:cNvSpPr/>
            <p:nvPr/>
          </p:nvSpPr>
          <p:spPr>
            <a:xfrm>
              <a:off x="5590675" y="3900700"/>
              <a:ext cx="174700" cy="70100"/>
            </a:xfrm>
            <a:custGeom>
              <a:avLst/>
              <a:gdLst/>
              <a:ahLst/>
              <a:cxnLst/>
              <a:rect l="l" t="t" r="r" b="b"/>
              <a:pathLst>
                <a:path w="6988" h="2804" extrusionOk="0">
                  <a:moveTo>
                    <a:pt x="2593" y="0"/>
                  </a:moveTo>
                  <a:cubicBezTo>
                    <a:pt x="2527" y="0"/>
                    <a:pt x="2461" y="6"/>
                    <a:pt x="2395" y="14"/>
                  </a:cubicBezTo>
                  <a:cubicBezTo>
                    <a:pt x="2025" y="88"/>
                    <a:pt x="1654" y="236"/>
                    <a:pt x="1334" y="409"/>
                  </a:cubicBezTo>
                  <a:cubicBezTo>
                    <a:pt x="1013" y="582"/>
                    <a:pt x="716" y="829"/>
                    <a:pt x="469" y="1076"/>
                  </a:cubicBezTo>
                  <a:cubicBezTo>
                    <a:pt x="198" y="1347"/>
                    <a:pt x="50" y="1693"/>
                    <a:pt x="0" y="2063"/>
                  </a:cubicBezTo>
                  <a:cubicBezTo>
                    <a:pt x="74" y="1718"/>
                    <a:pt x="272" y="1397"/>
                    <a:pt x="543" y="1174"/>
                  </a:cubicBezTo>
                  <a:cubicBezTo>
                    <a:pt x="790" y="928"/>
                    <a:pt x="1111" y="705"/>
                    <a:pt x="1432" y="557"/>
                  </a:cubicBezTo>
                  <a:cubicBezTo>
                    <a:pt x="1729" y="409"/>
                    <a:pt x="2074" y="286"/>
                    <a:pt x="2420" y="212"/>
                  </a:cubicBezTo>
                  <a:cubicBezTo>
                    <a:pt x="2460" y="205"/>
                    <a:pt x="2501" y="202"/>
                    <a:pt x="2543" y="202"/>
                  </a:cubicBezTo>
                  <a:cubicBezTo>
                    <a:pt x="2659" y="202"/>
                    <a:pt x="2781" y="225"/>
                    <a:pt x="2889" y="261"/>
                  </a:cubicBezTo>
                  <a:cubicBezTo>
                    <a:pt x="3037" y="360"/>
                    <a:pt x="3185" y="458"/>
                    <a:pt x="3284" y="582"/>
                  </a:cubicBezTo>
                  <a:cubicBezTo>
                    <a:pt x="3852" y="1026"/>
                    <a:pt x="4395" y="1545"/>
                    <a:pt x="4988" y="1964"/>
                  </a:cubicBezTo>
                  <a:cubicBezTo>
                    <a:pt x="5284" y="2162"/>
                    <a:pt x="5605" y="2359"/>
                    <a:pt x="5926" y="2508"/>
                  </a:cubicBezTo>
                  <a:cubicBezTo>
                    <a:pt x="6271" y="2656"/>
                    <a:pt x="6617" y="2755"/>
                    <a:pt x="6987" y="2804"/>
                  </a:cubicBezTo>
                  <a:cubicBezTo>
                    <a:pt x="6296" y="2606"/>
                    <a:pt x="5654" y="2285"/>
                    <a:pt x="5086" y="1816"/>
                  </a:cubicBezTo>
                  <a:cubicBezTo>
                    <a:pt x="4543" y="1372"/>
                    <a:pt x="4000" y="878"/>
                    <a:pt x="3457" y="409"/>
                  </a:cubicBezTo>
                  <a:cubicBezTo>
                    <a:pt x="3309" y="261"/>
                    <a:pt x="3161" y="162"/>
                    <a:pt x="2988" y="88"/>
                  </a:cubicBezTo>
                  <a:cubicBezTo>
                    <a:pt x="2856" y="22"/>
                    <a:pt x="2724" y="0"/>
                    <a:pt x="2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419;p34">
              <a:extLst>
                <a:ext uri="{FF2B5EF4-FFF2-40B4-BE49-F238E27FC236}">
                  <a16:creationId xmlns:a16="http://schemas.microsoft.com/office/drawing/2014/main" id="{CC07C937-632E-4B61-AA39-8048C9051524}"/>
                </a:ext>
              </a:extLst>
            </p:cNvPr>
            <p:cNvSpPr/>
            <p:nvPr/>
          </p:nvSpPr>
          <p:spPr>
            <a:xfrm>
              <a:off x="5536350" y="3899800"/>
              <a:ext cx="27775" cy="21625"/>
            </a:xfrm>
            <a:custGeom>
              <a:avLst/>
              <a:gdLst/>
              <a:ahLst/>
              <a:cxnLst/>
              <a:rect l="l" t="t" r="r" b="b"/>
              <a:pathLst>
                <a:path w="1111" h="865" extrusionOk="0">
                  <a:moveTo>
                    <a:pt x="577" y="0"/>
                  </a:moveTo>
                  <a:cubicBezTo>
                    <a:pt x="396" y="0"/>
                    <a:pt x="235" y="133"/>
                    <a:pt x="180" y="300"/>
                  </a:cubicBezTo>
                  <a:lnTo>
                    <a:pt x="180" y="300"/>
                  </a:lnTo>
                  <a:cubicBezTo>
                    <a:pt x="126" y="350"/>
                    <a:pt x="76" y="407"/>
                    <a:pt x="25" y="470"/>
                  </a:cubicBezTo>
                  <a:cubicBezTo>
                    <a:pt x="1" y="544"/>
                    <a:pt x="25" y="643"/>
                    <a:pt x="99" y="692"/>
                  </a:cubicBezTo>
                  <a:cubicBezTo>
                    <a:pt x="196" y="750"/>
                    <a:pt x="299" y="785"/>
                    <a:pt x="406" y="798"/>
                  </a:cubicBezTo>
                  <a:lnTo>
                    <a:pt x="406" y="798"/>
                  </a:lnTo>
                  <a:cubicBezTo>
                    <a:pt x="478" y="839"/>
                    <a:pt x="554" y="865"/>
                    <a:pt x="643" y="865"/>
                  </a:cubicBezTo>
                  <a:cubicBezTo>
                    <a:pt x="791" y="865"/>
                    <a:pt x="939" y="791"/>
                    <a:pt x="1038" y="667"/>
                  </a:cubicBezTo>
                  <a:cubicBezTo>
                    <a:pt x="1076" y="609"/>
                    <a:pt x="1091" y="548"/>
                    <a:pt x="1089" y="487"/>
                  </a:cubicBezTo>
                  <a:lnTo>
                    <a:pt x="1089" y="487"/>
                  </a:lnTo>
                  <a:cubicBezTo>
                    <a:pt x="1111" y="391"/>
                    <a:pt x="1085" y="296"/>
                    <a:pt x="1013" y="248"/>
                  </a:cubicBezTo>
                  <a:cubicBezTo>
                    <a:pt x="974" y="199"/>
                    <a:pt x="923" y="165"/>
                    <a:pt x="866" y="147"/>
                  </a:cubicBezTo>
                  <a:lnTo>
                    <a:pt x="866" y="147"/>
                  </a:lnTo>
                  <a:cubicBezTo>
                    <a:pt x="864" y="145"/>
                    <a:pt x="861" y="144"/>
                    <a:pt x="858" y="142"/>
                  </a:cubicBezTo>
                  <a:lnTo>
                    <a:pt x="858" y="142"/>
                  </a:lnTo>
                  <a:lnTo>
                    <a:pt x="865" y="124"/>
                  </a:lnTo>
                  <a:cubicBezTo>
                    <a:pt x="772" y="37"/>
                    <a:pt x="672" y="0"/>
                    <a:pt x="57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420;p34">
              <a:extLst>
                <a:ext uri="{FF2B5EF4-FFF2-40B4-BE49-F238E27FC236}">
                  <a16:creationId xmlns:a16="http://schemas.microsoft.com/office/drawing/2014/main" id="{45B89795-2C7D-46F2-994E-F192A1DDC252}"/>
                </a:ext>
              </a:extLst>
            </p:cNvPr>
            <p:cNvSpPr/>
            <p:nvPr/>
          </p:nvSpPr>
          <p:spPr>
            <a:xfrm>
              <a:off x="5489450" y="3913525"/>
              <a:ext cx="24100" cy="20900"/>
            </a:xfrm>
            <a:custGeom>
              <a:avLst/>
              <a:gdLst/>
              <a:ahLst/>
              <a:cxnLst/>
              <a:rect l="l" t="t" r="r" b="b"/>
              <a:pathLst>
                <a:path w="964" h="836" extrusionOk="0">
                  <a:moveTo>
                    <a:pt x="432" y="1"/>
                  </a:moveTo>
                  <a:cubicBezTo>
                    <a:pt x="395" y="1"/>
                    <a:pt x="358" y="7"/>
                    <a:pt x="321" y="19"/>
                  </a:cubicBezTo>
                  <a:cubicBezTo>
                    <a:pt x="103" y="85"/>
                    <a:pt x="1" y="343"/>
                    <a:pt x="99" y="539"/>
                  </a:cubicBezTo>
                  <a:lnTo>
                    <a:pt x="99" y="539"/>
                  </a:lnTo>
                  <a:cubicBezTo>
                    <a:pt x="100" y="613"/>
                    <a:pt x="149" y="711"/>
                    <a:pt x="198" y="760"/>
                  </a:cubicBezTo>
                  <a:cubicBezTo>
                    <a:pt x="262" y="808"/>
                    <a:pt x="325" y="835"/>
                    <a:pt x="396" y="835"/>
                  </a:cubicBezTo>
                  <a:cubicBezTo>
                    <a:pt x="434" y="835"/>
                    <a:pt x="475" y="827"/>
                    <a:pt x="519" y="810"/>
                  </a:cubicBezTo>
                  <a:cubicBezTo>
                    <a:pt x="573" y="794"/>
                    <a:pt x="623" y="769"/>
                    <a:pt x="665" y="736"/>
                  </a:cubicBezTo>
                  <a:lnTo>
                    <a:pt x="665" y="736"/>
                  </a:lnTo>
                  <a:cubicBezTo>
                    <a:pt x="666" y="736"/>
                    <a:pt x="666" y="736"/>
                    <a:pt x="667" y="735"/>
                  </a:cubicBezTo>
                  <a:cubicBezTo>
                    <a:pt x="790" y="711"/>
                    <a:pt x="914" y="587"/>
                    <a:pt x="939" y="464"/>
                  </a:cubicBezTo>
                  <a:cubicBezTo>
                    <a:pt x="963" y="390"/>
                    <a:pt x="939" y="316"/>
                    <a:pt x="889" y="291"/>
                  </a:cubicBezTo>
                  <a:cubicBezTo>
                    <a:pt x="855" y="263"/>
                    <a:pt x="819" y="240"/>
                    <a:pt x="781" y="222"/>
                  </a:cubicBezTo>
                  <a:lnTo>
                    <a:pt x="781" y="222"/>
                  </a:lnTo>
                  <a:cubicBezTo>
                    <a:pt x="734" y="124"/>
                    <a:pt x="648" y="49"/>
                    <a:pt x="544" y="19"/>
                  </a:cubicBezTo>
                  <a:cubicBezTo>
                    <a:pt x="506" y="7"/>
                    <a:pt x="469" y="1"/>
                    <a:pt x="43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21;p34">
              <a:extLst>
                <a:ext uri="{FF2B5EF4-FFF2-40B4-BE49-F238E27FC236}">
                  <a16:creationId xmlns:a16="http://schemas.microsoft.com/office/drawing/2014/main" id="{4859173A-7EF5-478D-BA49-0BB672E65E15}"/>
                </a:ext>
              </a:extLst>
            </p:cNvPr>
            <p:cNvSpPr/>
            <p:nvPr/>
          </p:nvSpPr>
          <p:spPr>
            <a:xfrm>
              <a:off x="5527725" y="3949800"/>
              <a:ext cx="19150" cy="17875"/>
            </a:xfrm>
            <a:custGeom>
              <a:avLst/>
              <a:gdLst/>
              <a:ahLst/>
              <a:cxnLst/>
              <a:rect l="l" t="t" r="r" b="b"/>
              <a:pathLst>
                <a:path w="766" h="715" extrusionOk="0">
                  <a:moveTo>
                    <a:pt x="247" y="0"/>
                  </a:moveTo>
                  <a:cubicBezTo>
                    <a:pt x="198" y="25"/>
                    <a:pt x="148" y="50"/>
                    <a:pt x="99" y="99"/>
                  </a:cubicBezTo>
                  <a:cubicBezTo>
                    <a:pt x="49" y="149"/>
                    <a:pt x="25" y="198"/>
                    <a:pt x="25" y="272"/>
                  </a:cubicBezTo>
                  <a:cubicBezTo>
                    <a:pt x="0" y="321"/>
                    <a:pt x="0" y="395"/>
                    <a:pt x="25" y="445"/>
                  </a:cubicBezTo>
                  <a:cubicBezTo>
                    <a:pt x="39" y="489"/>
                    <a:pt x="54" y="524"/>
                    <a:pt x="74" y="556"/>
                  </a:cubicBezTo>
                  <a:lnTo>
                    <a:pt x="74" y="556"/>
                  </a:lnTo>
                  <a:cubicBezTo>
                    <a:pt x="74" y="568"/>
                    <a:pt x="74" y="581"/>
                    <a:pt x="74" y="593"/>
                  </a:cubicBezTo>
                  <a:cubicBezTo>
                    <a:pt x="74" y="642"/>
                    <a:pt x="99" y="667"/>
                    <a:pt x="148" y="692"/>
                  </a:cubicBezTo>
                  <a:cubicBezTo>
                    <a:pt x="169" y="707"/>
                    <a:pt x="192" y="714"/>
                    <a:pt x="215" y="714"/>
                  </a:cubicBezTo>
                  <a:cubicBezTo>
                    <a:pt x="235" y="714"/>
                    <a:pt x="255" y="709"/>
                    <a:pt x="273" y="700"/>
                  </a:cubicBezTo>
                  <a:lnTo>
                    <a:pt x="273" y="700"/>
                  </a:lnTo>
                  <a:cubicBezTo>
                    <a:pt x="302" y="707"/>
                    <a:pt x="332" y="712"/>
                    <a:pt x="362" y="712"/>
                  </a:cubicBezTo>
                  <a:cubicBezTo>
                    <a:pt x="398" y="712"/>
                    <a:pt x="435" y="706"/>
                    <a:pt x="469" y="692"/>
                  </a:cubicBezTo>
                  <a:cubicBezTo>
                    <a:pt x="517" y="676"/>
                    <a:pt x="554" y="650"/>
                    <a:pt x="588" y="620"/>
                  </a:cubicBezTo>
                  <a:lnTo>
                    <a:pt x="588" y="620"/>
                  </a:lnTo>
                  <a:cubicBezTo>
                    <a:pt x="623" y="603"/>
                    <a:pt x="657" y="586"/>
                    <a:pt x="691" y="568"/>
                  </a:cubicBezTo>
                  <a:cubicBezTo>
                    <a:pt x="716" y="519"/>
                    <a:pt x="741" y="470"/>
                    <a:pt x="765" y="420"/>
                  </a:cubicBezTo>
                  <a:cubicBezTo>
                    <a:pt x="765" y="395"/>
                    <a:pt x="765" y="346"/>
                    <a:pt x="765" y="321"/>
                  </a:cubicBezTo>
                  <a:cubicBezTo>
                    <a:pt x="765" y="297"/>
                    <a:pt x="741" y="247"/>
                    <a:pt x="741" y="198"/>
                  </a:cubicBezTo>
                  <a:cubicBezTo>
                    <a:pt x="724" y="181"/>
                    <a:pt x="696" y="153"/>
                    <a:pt x="656" y="144"/>
                  </a:cubicBezTo>
                  <a:lnTo>
                    <a:pt x="656" y="144"/>
                  </a:lnTo>
                  <a:cubicBezTo>
                    <a:pt x="631" y="113"/>
                    <a:pt x="599" y="81"/>
                    <a:pt x="568" y="50"/>
                  </a:cubicBezTo>
                  <a:cubicBezTo>
                    <a:pt x="543" y="50"/>
                    <a:pt x="519" y="25"/>
                    <a:pt x="494" y="25"/>
                  </a:cubicBezTo>
                  <a:cubicBezTo>
                    <a:pt x="469" y="0"/>
                    <a:pt x="444" y="0"/>
                    <a:pt x="44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22;p34">
              <a:extLst>
                <a:ext uri="{FF2B5EF4-FFF2-40B4-BE49-F238E27FC236}">
                  <a16:creationId xmlns:a16="http://schemas.microsoft.com/office/drawing/2014/main" id="{A2FE1255-30F3-46DE-AADB-162D3E6039BE}"/>
                </a:ext>
              </a:extLst>
            </p:cNvPr>
            <p:cNvSpPr/>
            <p:nvPr/>
          </p:nvSpPr>
          <p:spPr>
            <a:xfrm>
              <a:off x="5496225" y="3974250"/>
              <a:ext cx="17925" cy="15700"/>
            </a:xfrm>
            <a:custGeom>
              <a:avLst/>
              <a:gdLst/>
              <a:ahLst/>
              <a:cxnLst/>
              <a:rect l="l" t="t" r="r" b="b"/>
              <a:pathLst>
                <a:path w="717" h="628" extrusionOk="0">
                  <a:moveTo>
                    <a:pt x="521" y="360"/>
                  </a:moveTo>
                  <a:lnTo>
                    <a:pt x="544" y="405"/>
                  </a:lnTo>
                  <a:cubicBezTo>
                    <a:pt x="536" y="389"/>
                    <a:pt x="528" y="375"/>
                    <a:pt x="519" y="363"/>
                  </a:cubicBezTo>
                  <a:lnTo>
                    <a:pt x="519" y="363"/>
                  </a:lnTo>
                  <a:lnTo>
                    <a:pt x="519" y="362"/>
                  </a:lnTo>
                  <a:lnTo>
                    <a:pt x="519" y="362"/>
                  </a:lnTo>
                  <a:cubicBezTo>
                    <a:pt x="520" y="362"/>
                    <a:pt x="521" y="361"/>
                    <a:pt x="521" y="360"/>
                  </a:cubicBezTo>
                  <a:close/>
                  <a:moveTo>
                    <a:pt x="357" y="0"/>
                  </a:moveTo>
                  <a:cubicBezTo>
                    <a:pt x="337" y="0"/>
                    <a:pt x="317" y="3"/>
                    <a:pt x="297" y="10"/>
                  </a:cubicBezTo>
                  <a:cubicBezTo>
                    <a:pt x="191" y="53"/>
                    <a:pt x="102" y="132"/>
                    <a:pt x="80" y="232"/>
                  </a:cubicBezTo>
                  <a:lnTo>
                    <a:pt x="80" y="232"/>
                  </a:lnTo>
                  <a:cubicBezTo>
                    <a:pt x="69" y="248"/>
                    <a:pt x="59" y="264"/>
                    <a:pt x="50" y="282"/>
                  </a:cubicBezTo>
                  <a:cubicBezTo>
                    <a:pt x="1" y="356"/>
                    <a:pt x="26" y="454"/>
                    <a:pt x="100" y="504"/>
                  </a:cubicBezTo>
                  <a:cubicBezTo>
                    <a:pt x="135" y="504"/>
                    <a:pt x="169" y="516"/>
                    <a:pt x="204" y="523"/>
                  </a:cubicBezTo>
                  <a:lnTo>
                    <a:pt x="204" y="523"/>
                  </a:lnTo>
                  <a:cubicBezTo>
                    <a:pt x="224" y="539"/>
                    <a:pt x="245" y="553"/>
                    <a:pt x="268" y="564"/>
                  </a:cubicBezTo>
                  <a:lnTo>
                    <a:pt x="268" y="564"/>
                  </a:lnTo>
                  <a:cubicBezTo>
                    <a:pt x="313" y="603"/>
                    <a:pt x="375" y="627"/>
                    <a:pt x="445" y="627"/>
                  </a:cubicBezTo>
                  <a:cubicBezTo>
                    <a:pt x="519" y="627"/>
                    <a:pt x="618" y="578"/>
                    <a:pt x="668" y="504"/>
                  </a:cubicBezTo>
                  <a:cubicBezTo>
                    <a:pt x="717" y="380"/>
                    <a:pt x="692" y="257"/>
                    <a:pt x="618" y="158"/>
                  </a:cubicBezTo>
                  <a:cubicBezTo>
                    <a:pt x="599" y="139"/>
                    <a:pt x="577" y="123"/>
                    <a:pt x="552" y="111"/>
                  </a:cubicBezTo>
                  <a:lnTo>
                    <a:pt x="552" y="111"/>
                  </a:lnTo>
                  <a:cubicBezTo>
                    <a:pt x="545" y="92"/>
                    <a:pt x="534" y="74"/>
                    <a:pt x="519" y="59"/>
                  </a:cubicBezTo>
                  <a:cubicBezTo>
                    <a:pt x="465" y="23"/>
                    <a:pt x="411" y="0"/>
                    <a:pt x="35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23;p34">
              <a:extLst>
                <a:ext uri="{FF2B5EF4-FFF2-40B4-BE49-F238E27FC236}">
                  <a16:creationId xmlns:a16="http://schemas.microsoft.com/office/drawing/2014/main" id="{4F01BF62-D871-4B3F-BBBD-F0767BA7E365}"/>
                </a:ext>
              </a:extLst>
            </p:cNvPr>
            <p:cNvSpPr/>
            <p:nvPr/>
          </p:nvSpPr>
          <p:spPr>
            <a:xfrm>
              <a:off x="5467850" y="3951800"/>
              <a:ext cx="17925" cy="16550"/>
            </a:xfrm>
            <a:custGeom>
              <a:avLst/>
              <a:gdLst/>
              <a:ahLst/>
              <a:cxnLst/>
              <a:rect l="l" t="t" r="r" b="b"/>
              <a:pathLst>
                <a:path w="717" h="662" extrusionOk="0">
                  <a:moveTo>
                    <a:pt x="383" y="340"/>
                  </a:moveTo>
                  <a:lnTo>
                    <a:pt x="371" y="365"/>
                  </a:lnTo>
                  <a:cubicBezTo>
                    <a:pt x="371" y="353"/>
                    <a:pt x="377" y="346"/>
                    <a:pt x="383" y="340"/>
                  </a:cubicBezTo>
                  <a:close/>
                  <a:moveTo>
                    <a:pt x="346" y="340"/>
                  </a:moveTo>
                  <a:lnTo>
                    <a:pt x="333" y="365"/>
                  </a:lnTo>
                  <a:lnTo>
                    <a:pt x="333" y="365"/>
                  </a:lnTo>
                  <a:cubicBezTo>
                    <a:pt x="332" y="365"/>
                    <a:pt x="330" y="365"/>
                    <a:pt x="329" y="366"/>
                  </a:cubicBezTo>
                  <a:lnTo>
                    <a:pt x="329" y="366"/>
                  </a:lnTo>
                  <a:cubicBezTo>
                    <a:pt x="331" y="358"/>
                    <a:pt x="337" y="349"/>
                    <a:pt x="346" y="340"/>
                  </a:cubicBezTo>
                  <a:close/>
                  <a:moveTo>
                    <a:pt x="321" y="365"/>
                  </a:moveTo>
                  <a:lnTo>
                    <a:pt x="321" y="365"/>
                  </a:lnTo>
                  <a:cubicBezTo>
                    <a:pt x="322" y="366"/>
                    <a:pt x="323" y="367"/>
                    <a:pt x="324" y="368"/>
                  </a:cubicBezTo>
                  <a:lnTo>
                    <a:pt x="324" y="368"/>
                  </a:lnTo>
                  <a:cubicBezTo>
                    <a:pt x="325" y="367"/>
                    <a:pt x="326" y="367"/>
                    <a:pt x="327" y="366"/>
                  </a:cubicBezTo>
                  <a:lnTo>
                    <a:pt x="327" y="366"/>
                  </a:lnTo>
                  <a:cubicBezTo>
                    <a:pt x="328" y="367"/>
                    <a:pt x="328" y="368"/>
                    <a:pt x="328" y="368"/>
                  </a:cubicBezTo>
                  <a:lnTo>
                    <a:pt x="328" y="368"/>
                  </a:lnTo>
                  <a:cubicBezTo>
                    <a:pt x="328" y="369"/>
                    <a:pt x="328" y="370"/>
                    <a:pt x="328" y="371"/>
                  </a:cubicBezTo>
                  <a:lnTo>
                    <a:pt x="328" y="371"/>
                  </a:lnTo>
                  <a:cubicBezTo>
                    <a:pt x="326" y="370"/>
                    <a:pt x="325" y="369"/>
                    <a:pt x="324" y="368"/>
                  </a:cubicBezTo>
                  <a:lnTo>
                    <a:pt x="324" y="368"/>
                  </a:lnTo>
                  <a:cubicBezTo>
                    <a:pt x="323" y="369"/>
                    <a:pt x="323" y="370"/>
                    <a:pt x="322" y="372"/>
                  </a:cubicBezTo>
                  <a:lnTo>
                    <a:pt x="322" y="372"/>
                  </a:lnTo>
                  <a:cubicBezTo>
                    <a:pt x="321" y="368"/>
                    <a:pt x="321" y="365"/>
                    <a:pt x="321" y="365"/>
                  </a:cubicBezTo>
                  <a:lnTo>
                    <a:pt x="321" y="365"/>
                  </a:lnTo>
                  <a:cubicBezTo>
                    <a:pt x="321" y="365"/>
                    <a:pt x="321" y="365"/>
                    <a:pt x="321" y="365"/>
                  </a:cubicBezTo>
                  <a:close/>
                  <a:moveTo>
                    <a:pt x="329" y="373"/>
                  </a:moveTo>
                  <a:lnTo>
                    <a:pt x="329" y="373"/>
                  </a:lnTo>
                  <a:cubicBezTo>
                    <a:pt x="329" y="373"/>
                    <a:pt x="329" y="373"/>
                    <a:pt x="329" y="373"/>
                  </a:cubicBezTo>
                  <a:close/>
                  <a:moveTo>
                    <a:pt x="346" y="365"/>
                  </a:moveTo>
                  <a:lnTo>
                    <a:pt x="334" y="377"/>
                  </a:lnTo>
                  <a:lnTo>
                    <a:pt x="334" y="377"/>
                  </a:lnTo>
                  <a:cubicBezTo>
                    <a:pt x="332" y="375"/>
                    <a:pt x="331" y="374"/>
                    <a:pt x="330" y="373"/>
                  </a:cubicBezTo>
                  <a:lnTo>
                    <a:pt x="330" y="373"/>
                  </a:lnTo>
                  <a:lnTo>
                    <a:pt x="329" y="373"/>
                  </a:lnTo>
                  <a:lnTo>
                    <a:pt x="330" y="372"/>
                  </a:lnTo>
                  <a:lnTo>
                    <a:pt x="330" y="372"/>
                  </a:lnTo>
                  <a:cubicBezTo>
                    <a:pt x="330" y="372"/>
                    <a:pt x="330" y="372"/>
                    <a:pt x="330" y="373"/>
                  </a:cubicBezTo>
                  <a:lnTo>
                    <a:pt x="330" y="373"/>
                  </a:lnTo>
                  <a:lnTo>
                    <a:pt x="346" y="365"/>
                  </a:lnTo>
                  <a:close/>
                  <a:moveTo>
                    <a:pt x="322" y="372"/>
                  </a:moveTo>
                  <a:cubicBezTo>
                    <a:pt x="322" y="374"/>
                    <a:pt x="323" y="375"/>
                    <a:pt x="323" y="376"/>
                  </a:cubicBezTo>
                  <a:lnTo>
                    <a:pt x="323" y="376"/>
                  </a:lnTo>
                  <a:lnTo>
                    <a:pt x="324" y="376"/>
                  </a:lnTo>
                  <a:lnTo>
                    <a:pt x="324" y="376"/>
                  </a:lnTo>
                  <a:cubicBezTo>
                    <a:pt x="324" y="377"/>
                    <a:pt x="325" y="379"/>
                    <a:pt x="326" y="380"/>
                  </a:cubicBezTo>
                  <a:lnTo>
                    <a:pt x="326" y="380"/>
                  </a:lnTo>
                  <a:lnTo>
                    <a:pt x="328" y="377"/>
                  </a:lnTo>
                  <a:lnTo>
                    <a:pt x="328" y="377"/>
                  </a:lnTo>
                  <a:cubicBezTo>
                    <a:pt x="328" y="379"/>
                    <a:pt x="328" y="380"/>
                    <a:pt x="329" y="382"/>
                  </a:cubicBezTo>
                  <a:lnTo>
                    <a:pt x="329" y="382"/>
                  </a:lnTo>
                  <a:lnTo>
                    <a:pt x="334" y="377"/>
                  </a:lnTo>
                  <a:lnTo>
                    <a:pt x="334" y="377"/>
                  </a:lnTo>
                  <a:cubicBezTo>
                    <a:pt x="338" y="381"/>
                    <a:pt x="342" y="385"/>
                    <a:pt x="346" y="390"/>
                  </a:cubicBezTo>
                  <a:lnTo>
                    <a:pt x="346" y="390"/>
                  </a:lnTo>
                  <a:cubicBezTo>
                    <a:pt x="346" y="390"/>
                    <a:pt x="340" y="390"/>
                    <a:pt x="333" y="386"/>
                  </a:cubicBezTo>
                  <a:lnTo>
                    <a:pt x="333" y="386"/>
                  </a:lnTo>
                  <a:cubicBezTo>
                    <a:pt x="332" y="385"/>
                    <a:pt x="330" y="384"/>
                    <a:pt x="329" y="382"/>
                  </a:cubicBezTo>
                  <a:lnTo>
                    <a:pt x="329" y="382"/>
                  </a:lnTo>
                  <a:lnTo>
                    <a:pt x="328" y="383"/>
                  </a:lnTo>
                  <a:lnTo>
                    <a:pt x="328" y="383"/>
                  </a:lnTo>
                  <a:cubicBezTo>
                    <a:pt x="327" y="382"/>
                    <a:pt x="327" y="381"/>
                    <a:pt x="326" y="380"/>
                  </a:cubicBezTo>
                  <a:lnTo>
                    <a:pt x="326" y="380"/>
                  </a:lnTo>
                  <a:lnTo>
                    <a:pt x="326" y="380"/>
                  </a:lnTo>
                  <a:lnTo>
                    <a:pt x="326" y="380"/>
                  </a:lnTo>
                  <a:cubicBezTo>
                    <a:pt x="325" y="379"/>
                    <a:pt x="324" y="378"/>
                    <a:pt x="323" y="376"/>
                  </a:cubicBezTo>
                  <a:lnTo>
                    <a:pt x="323" y="376"/>
                  </a:lnTo>
                  <a:lnTo>
                    <a:pt x="321" y="377"/>
                  </a:lnTo>
                  <a:lnTo>
                    <a:pt x="321" y="377"/>
                  </a:lnTo>
                  <a:cubicBezTo>
                    <a:pt x="322" y="375"/>
                    <a:pt x="322" y="374"/>
                    <a:pt x="322" y="372"/>
                  </a:cubicBezTo>
                  <a:close/>
                  <a:moveTo>
                    <a:pt x="420" y="0"/>
                  </a:moveTo>
                  <a:cubicBezTo>
                    <a:pt x="387" y="0"/>
                    <a:pt x="353" y="6"/>
                    <a:pt x="321" y="19"/>
                  </a:cubicBezTo>
                  <a:cubicBezTo>
                    <a:pt x="273" y="29"/>
                    <a:pt x="228" y="50"/>
                    <a:pt x="190" y="80"/>
                  </a:cubicBezTo>
                  <a:lnTo>
                    <a:pt x="190" y="80"/>
                  </a:lnTo>
                  <a:cubicBezTo>
                    <a:pt x="176" y="84"/>
                    <a:pt x="162" y="89"/>
                    <a:pt x="148" y="93"/>
                  </a:cubicBezTo>
                  <a:cubicBezTo>
                    <a:pt x="99" y="143"/>
                    <a:pt x="50" y="192"/>
                    <a:pt x="25" y="266"/>
                  </a:cubicBezTo>
                  <a:cubicBezTo>
                    <a:pt x="0" y="315"/>
                    <a:pt x="0" y="390"/>
                    <a:pt x="25" y="439"/>
                  </a:cubicBezTo>
                  <a:cubicBezTo>
                    <a:pt x="50" y="488"/>
                    <a:pt x="74" y="562"/>
                    <a:pt x="124" y="587"/>
                  </a:cubicBezTo>
                  <a:cubicBezTo>
                    <a:pt x="148" y="612"/>
                    <a:pt x="198" y="636"/>
                    <a:pt x="222" y="661"/>
                  </a:cubicBezTo>
                  <a:lnTo>
                    <a:pt x="346" y="661"/>
                  </a:lnTo>
                  <a:cubicBezTo>
                    <a:pt x="375" y="646"/>
                    <a:pt x="396" y="632"/>
                    <a:pt x="408" y="612"/>
                  </a:cubicBezTo>
                  <a:lnTo>
                    <a:pt x="494" y="612"/>
                  </a:lnTo>
                  <a:cubicBezTo>
                    <a:pt x="568" y="587"/>
                    <a:pt x="617" y="538"/>
                    <a:pt x="667" y="488"/>
                  </a:cubicBezTo>
                  <a:cubicBezTo>
                    <a:pt x="667" y="464"/>
                    <a:pt x="692" y="439"/>
                    <a:pt x="692" y="414"/>
                  </a:cubicBezTo>
                  <a:cubicBezTo>
                    <a:pt x="716" y="390"/>
                    <a:pt x="716" y="340"/>
                    <a:pt x="716" y="315"/>
                  </a:cubicBezTo>
                  <a:cubicBezTo>
                    <a:pt x="716" y="266"/>
                    <a:pt x="692" y="192"/>
                    <a:pt x="667" y="143"/>
                  </a:cubicBezTo>
                  <a:cubicBezTo>
                    <a:pt x="612" y="51"/>
                    <a:pt x="516" y="0"/>
                    <a:pt x="4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24;p34">
              <a:extLst>
                <a:ext uri="{FF2B5EF4-FFF2-40B4-BE49-F238E27FC236}">
                  <a16:creationId xmlns:a16="http://schemas.microsoft.com/office/drawing/2014/main" id="{849D8552-305E-4499-85F7-65CB424765EA}"/>
                </a:ext>
              </a:extLst>
            </p:cNvPr>
            <p:cNvSpPr/>
            <p:nvPr/>
          </p:nvSpPr>
          <p:spPr>
            <a:xfrm>
              <a:off x="5440850" y="3924500"/>
              <a:ext cx="23925" cy="22850"/>
            </a:xfrm>
            <a:custGeom>
              <a:avLst/>
              <a:gdLst/>
              <a:ahLst/>
              <a:cxnLst/>
              <a:rect l="l" t="t" r="r" b="b"/>
              <a:pathLst>
                <a:path w="957" h="914" extrusionOk="0">
                  <a:moveTo>
                    <a:pt x="414" y="0"/>
                  </a:moveTo>
                  <a:cubicBezTo>
                    <a:pt x="315" y="25"/>
                    <a:pt x="290" y="124"/>
                    <a:pt x="290" y="198"/>
                  </a:cubicBezTo>
                  <a:lnTo>
                    <a:pt x="303" y="211"/>
                  </a:lnTo>
                  <a:lnTo>
                    <a:pt x="303" y="211"/>
                  </a:lnTo>
                  <a:cubicBezTo>
                    <a:pt x="289" y="229"/>
                    <a:pt x="276" y="250"/>
                    <a:pt x="265" y="272"/>
                  </a:cubicBezTo>
                  <a:cubicBezTo>
                    <a:pt x="258" y="287"/>
                    <a:pt x="251" y="303"/>
                    <a:pt x="245" y="319"/>
                  </a:cubicBezTo>
                  <a:lnTo>
                    <a:pt x="245" y="319"/>
                  </a:lnTo>
                  <a:cubicBezTo>
                    <a:pt x="97" y="406"/>
                    <a:pt x="0" y="586"/>
                    <a:pt x="68" y="766"/>
                  </a:cubicBezTo>
                  <a:cubicBezTo>
                    <a:pt x="117" y="840"/>
                    <a:pt x="191" y="889"/>
                    <a:pt x="290" y="914"/>
                  </a:cubicBezTo>
                  <a:cubicBezTo>
                    <a:pt x="389" y="914"/>
                    <a:pt x="463" y="864"/>
                    <a:pt x="512" y="790"/>
                  </a:cubicBezTo>
                  <a:cubicBezTo>
                    <a:pt x="512" y="789"/>
                    <a:pt x="512" y="788"/>
                    <a:pt x="512" y="787"/>
                  </a:cubicBezTo>
                  <a:lnTo>
                    <a:pt x="512" y="787"/>
                  </a:lnTo>
                  <a:cubicBezTo>
                    <a:pt x="529" y="789"/>
                    <a:pt x="546" y="790"/>
                    <a:pt x="562" y="790"/>
                  </a:cubicBezTo>
                  <a:cubicBezTo>
                    <a:pt x="636" y="790"/>
                    <a:pt x="710" y="766"/>
                    <a:pt x="784" y="691"/>
                  </a:cubicBezTo>
                  <a:cubicBezTo>
                    <a:pt x="814" y="661"/>
                    <a:pt x="836" y="621"/>
                    <a:pt x="847" y="578"/>
                  </a:cubicBezTo>
                  <a:lnTo>
                    <a:pt x="847" y="578"/>
                  </a:lnTo>
                  <a:cubicBezTo>
                    <a:pt x="851" y="574"/>
                    <a:pt x="855" y="571"/>
                    <a:pt x="858" y="568"/>
                  </a:cubicBezTo>
                  <a:cubicBezTo>
                    <a:pt x="907" y="519"/>
                    <a:pt x="932" y="445"/>
                    <a:pt x="957" y="371"/>
                  </a:cubicBezTo>
                  <a:cubicBezTo>
                    <a:pt x="957" y="272"/>
                    <a:pt x="907" y="198"/>
                    <a:pt x="858" y="148"/>
                  </a:cubicBezTo>
                  <a:cubicBezTo>
                    <a:pt x="784" y="99"/>
                    <a:pt x="710" y="50"/>
                    <a:pt x="636" y="50"/>
                  </a:cubicBezTo>
                  <a:cubicBezTo>
                    <a:pt x="610" y="50"/>
                    <a:pt x="585" y="52"/>
                    <a:pt x="560" y="56"/>
                  </a:cubicBezTo>
                  <a:lnTo>
                    <a:pt x="560" y="56"/>
                  </a:lnTo>
                  <a:cubicBezTo>
                    <a:pt x="548" y="45"/>
                    <a:pt x="532" y="35"/>
                    <a:pt x="512" y="25"/>
                  </a:cubicBezTo>
                  <a:cubicBezTo>
                    <a:pt x="488" y="0"/>
                    <a:pt x="438" y="0"/>
                    <a:pt x="41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425;p34">
              <a:extLst>
                <a:ext uri="{FF2B5EF4-FFF2-40B4-BE49-F238E27FC236}">
                  <a16:creationId xmlns:a16="http://schemas.microsoft.com/office/drawing/2014/main" id="{88DD5F76-2F1D-485C-B887-E56BEE3F0199}"/>
                </a:ext>
              </a:extLst>
            </p:cNvPr>
            <p:cNvSpPr/>
            <p:nvPr/>
          </p:nvSpPr>
          <p:spPr>
            <a:xfrm>
              <a:off x="5414150" y="3962650"/>
              <a:ext cx="18475" cy="22825"/>
            </a:xfrm>
            <a:custGeom>
              <a:avLst/>
              <a:gdLst/>
              <a:ahLst/>
              <a:cxnLst/>
              <a:rect l="l" t="t" r="r" b="b"/>
              <a:pathLst>
                <a:path w="739" h="913" extrusionOk="0">
                  <a:moveTo>
                    <a:pt x="420" y="474"/>
                  </a:moveTo>
                  <a:lnTo>
                    <a:pt x="420" y="474"/>
                  </a:lnTo>
                  <a:cubicBezTo>
                    <a:pt x="432" y="486"/>
                    <a:pt x="432" y="493"/>
                    <a:pt x="429" y="493"/>
                  </a:cubicBezTo>
                  <a:cubicBezTo>
                    <a:pt x="426" y="493"/>
                    <a:pt x="420" y="486"/>
                    <a:pt x="420" y="474"/>
                  </a:cubicBezTo>
                  <a:close/>
                  <a:moveTo>
                    <a:pt x="442" y="0"/>
                  </a:moveTo>
                  <a:cubicBezTo>
                    <a:pt x="412" y="0"/>
                    <a:pt x="379" y="9"/>
                    <a:pt x="346" y="30"/>
                  </a:cubicBezTo>
                  <a:lnTo>
                    <a:pt x="272" y="79"/>
                  </a:lnTo>
                  <a:cubicBezTo>
                    <a:pt x="235" y="101"/>
                    <a:pt x="199" y="131"/>
                    <a:pt x="169" y="165"/>
                  </a:cubicBezTo>
                  <a:lnTo>
                    <a:pt x="169" y="165"/>
                  </a:lnTo>
                  <a:cubicBezTo>
                    <a:pt x="108" y="185"/>
                    <a:pt x="60" y="231"/>
                    <a:pt x="25" y="301"/>
                  </a:cubicBezTo>
                  <a:cubicBezTo>
                    <a:pt x="8" y="352"/>
                    <a:pt x="3" y="404"/>
                    <a:pt x="9" y="455"/>
                  </a:cubicBezTo>
                  <a:lnTo>
                    <a:pt x="9" y="455"/>
                  </a:lnTo>
                  <a:cubicBezTo>
                    <a:pt x="1" y="525"/>
                    <a:pt x="13" y="598"/>
                    <a:pt x="50" y="672"/>
                  </a:cubicBezTo>
                  <a:cubicBezTo>
                    <a:pt x="86" y="708"/>
                    <a:pt x="136" y="745"/>
                    <a:pt x="190" y="771"/>
                  </a:cubicBezTo>
                  <a:lnTo>
                    <a:pt x="190" y="771"/>
                  </a:lnTo>
                  <a:cubicBezTo>
                    <a:pt x="222" y="800"/>
                    <a:pt x="257" y="825"/>
                    <a:pt x="297" y="844"/>
                  </a:cubicBezTo>
                  <a:cubicBezTo>
                    <a:pt x="321" y="869"/>
                    <a:pt x="346" y="894"/>
                    <a:pt x="395" y="894"/>
                  </a:cubicBezTo>
                  <a:cubicBezTo>
                    <a:pt x="420" y="906"/>
                    <a:pt x="451" y="912"/>
                    <a:pt x="482" y="912"/>
                  </a:cubicBezTo>
                  <a:cubicBezTo>
                    <a:pt x="513" y="912"/>
                    <a:pt x="543" y="906"/>
                    <a:pt x="568" y="894"/>
                  </a:cubicBezTo>
                  <a:cubicBezTo>
                    <a:pt x="618" y="869"/>
                    <a:pt x="642" y="820"/>
                    <a:pt x="667" y="795"/>
                  </a:cubicBezTo>
                  <a:cubicBezTo>
                    <a:pt x="692" y="746"/>
                    <a:pt x="692" y="696"/>
                    <a:pt x="716" y="672"/>
                  </a:cubicBezTo>
                  <a:cubicBezTo>
                    <a:pt x="739" y="514"/>
                    <a:pt x="700" y="336"/>
                    <a:pt x="581" y="250"/>
                  </a:cubicBezTo>
                  <a:lnTo>
                    <a:pt x="581" y="250"/>
                  </a:lnTo>
                  <a:cubicBezTo>
                    <a:pt x="651" y="152"/>
                    <a:pt x="566" y="0"/>
                    <a:pt x="44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426;p34">
              <a:extLst>
                <a:ext uri="{FF2B5EF4-FFF2-40B4-BE49-F238E27FC236}">
                  <a16:creationId xmlns:a16="http://schemas.microsoft.com/office/drawing/2014/main" id="{718EED10-B8CE-4D22-A517-E2C24DDF171E}"/>
                </a:ext>
              </a:extLst>
            </p:cNvPr>
            <p:cNvSpPr/>
            <p:nvPr/>
          </p:nvSpPr>
          <p:spPr>
            <a:xfrm>
              <a:off x="5446250" y="4001150"/>
              <a:ext cx="19775" cy="20900"/>
            </a:xfrm>
            <a:custGeom>
              <a:avLst/>
              <a:gdLst/>
              <a:ahLst/>
              <a:cxnLst/>
              <a:rect l="l" t="t" r="r" b="b"/>
              <a:pathLst>
                <a:path w="791" h="836" extrusionOk="0">
                  <a:moveTo>
                    <a:pt x="351" y="0"/>
                  </a:moveTo>
                  <a:cubicBezTo>
                    <a:pt x="280" y="0"/>
                    <a:pt x="206" y="27"/>
                    <a:pt x="148" y="70"/>
                  </a:cubicBezTo>
                  <a:cubicBezTo>
                    <a:pt x="118" y="100"/>
                    <a:pt x="95" y="140"/>
                    <a:pt x="82" y="184"/>
                  </a:cubicBezTo>
                  <a:lnTo>
                    <a:pt x="82" y="184"/>
                  </a:lnTo>
                  <a:cubicBezTo>
                    <a:pt x="44" y="219"/>
                    <a:pt x="16" y="268"/>
                    <a:pt x="0" y="317"/>
                  </a:cubicBezTo>
                  <a:cubicBezTo>
                    <a:pt x="0" y="415"/>
                    <a:pt x="0" y="489"/>
                    <a:pt x="49" y="563"/>
                  </a:cubicBezTo>
                  <a:cubicBezTo>
                    <a:pt x="82" y="644"/>
                    <a:pt x="155" y="713"/>
                    <a:pt x="244" y="746"/>
                  </a:cubicBezTo>
                  <a:lnTo>
                    <a:pt x="244" y="746"/>
                  </a:lnTo>
                  <a:cubicBezTo>
                    <a:pt x="301" y="800"/>
                    <a:pt x="380" y="835"/>
                    <a:pt x="469" y="835"/>
                  </a:cubicBezTo>
                  <a:cubicBezTo>
                    <a:pt x="642" y="835"/>
                    <a:pt x="790" y="662"/>
                    <a:pt x="765" y="489"/>
                  </a:cubicBezTo>
                  <a:cubicBezTo>
                    <a:pt x="765" y="406"/>
                    <a:pt x="742" y="323"/>
                    <a:pt x="695" y="257"/>
                  </a:cubicBezTo>
                  <a:lnTo>
                    <a:pt x="695" y="257"/>
                  </a:lnTo>
                  <a:cubicBezTo>
                    <a:pt x="673" y="195"/>
                    <a:pt x="638" y="140"/>
                    <a:pt x="593" y="94"/>
                  </a:cubicBezTo>
                  <a:cubicBezTo>
                    <a:pt x="556" y="58"/>
                    <a:pt x="507" y="33"/>
                    <a:pt x="452" y="21"/>
                  </a:cubicBezTo>
                  <a:lnTo>
                    <a:pt x="452" y="21"/>
                  </a:lnTo>
                  <a:cubicBezTo>
                    <a:pt x="421" y="7"/>
                    <a:pt x="386" y="0"/>
                    <a:pt x="35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427;p34">
              <a:extLst>
                <a:ext uri="{FF2B5EF4-FFF2-40B4-BE49-F238E27FC236}">
                  <a16:creationId xmlns:a16="http://schemas.microsoft.com/office/drawing/2014/main" id="{3E786F11-C1AE-46C5-A8C3-2E1210C90255}"/>
                </a:ext>
              </a:extLst>
            </p:cNvPr>
            <p:cNvSpPr/>
            <p:nvPr/>
          </p:nvSpPr>
          <p:spPr>
            <a:xfrm>
              <a:off x="5501450" y="4031250"/>
              <a:ext cx="23825" cy="22625"/>
            </a:xfrm>
            <a:custGeom>
              <a:avLst/>
              <a:gdLst/>
              <a:ahLst/>
              <a:cxnLst/>
              <a:rect l="l" t="t" r="r" b="b"/>
              <a:pathLst>
                <a:path w="953" h="905" extrusionOk="0">
                  <a:moveTo>
                    <a:pt x="474" y="0"/>
                  </a:moveTo>
                  <a:cubicBezTo>
                    <a:pt x="423" y="0"/>
                    <a:pt x="376" y="28"/>
                    <a:pt x="360" y="75"/>
                  </a:cubicBezTo>
                  <a:lnTo>
                    <a:pt x="384" y="51"/>
                  </a:lnTo>
                  <a:lnTo>
                    <a:pt x="384" y="51"/>
                  </a:lnTo>
                  <a:cubicBezTo>
                    <a:pt x="373" y="68"/>
                    <a:pt x="362" y="86"/>
                    <a:pt x="350" y="106"/>
                  </a:cubicBezTo>
                  <a:lnTo>
                    <a:pt x="350" y="106"/>
                  </a:lnTo>
                  <a:cubicBezTo>
                    <a:pt x="337" y="102"/>
                    <a:pt x="324" y="100"/>
                    <a:pt x="310" y="100"/>
                  </a:cubicBezTo>
                  <a:cubicBezTo>
                    <a:pt x="288" y="93"/>
                    <a:pt x="265" y="89"/>
                    <a:pt x="243" y="89"/>
                  </a:cubicBezTo>
                  <a:cubicBezTo>
                    <a:pt x="120" y="89"/>
                    <a:pt x="14" y="197"/>
                    <a:pt x="14" y="322"/>
                  </a:cubicBezTo>
                  <a:cubicBezTo>
                    <a:pt x="15" y="327"/>
                    <a:pt x="16" y="331"/>
                    <a:pt x="17" y="336"/>
                  </a:cubicBezTo>
                  <a:lnTo>
                    <a:pt x="17" y="336"/>
                  </a:lnTo>
                  <a:cubicBezTo>
                    <a:pt x="0" y="421"/>
                    <a:pt x="24" y="515"/>
                    <a:pt x="64" y="594"/>
                  </a:cubicBezTo>
                  <a:cubicBezTo>
                    <a:pt x="162" y="742"/>
                    <a:pt x="286" y="866"/>
                    <a:pt x="459" y="890"/>
                  </a:cubicBezTo>
                  <a:cubicBezTo>
                    <a:pt x="495" y="899"/>
                    <a:pt x="534" y="905"/>
                    <a:pt x="573" y="905"/>
                  </a:cubicBezTo>
                  <a:cubicBezTo>
                    <a:pt x="591" y="905"/>
                    <a:pt x="609" y="904"/>
                    <a:pt x="626" y="901"/>
                  </a:cubicBezTo>
                  <a:lnTo>
                    <a:pt x="626" y="901"/>
                  </a:lnTo>
                  <a:cubicBezTo>
                    <a:pt x="671" y="897"/>
                    <a:pt x="715" y="886"/>
                    <a:pt x="755" y="866"/>
                  </a:cubicBezTo>
                  <a:cubicBezTo>
                    <a:pt x="903" y="767"/>
                    <a:pt x="952" y="545"/>
                    <a:pt x="854" y="372"/>
                  </a:cubicBezTo>
                  <a:cubicBezTo>
                    <a:pt x="790" y="283"/>
                    <a:pt x="713" y="220"/>
                    <a:pt x="627" y="180"/>
                  </a:cubicBezTo>
                  <a:lnTo>
                    <a:pt x="627" y="180"/>
                  </a:lnTo>
                  <a:cubicBezTo>
                    <a:pt x="645" y="115"/>
                    <a:pt x="617" y="46"/>
                    <a:pt x="557" y="26"/>
                  </a:cubicBezTo>
                  <a:cubicBezTo>
                    <a:pt x="531" y="9"/>
                    <a:pt x="502" y="0"/>
                    <a:pt x="47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428;p34">
              <a:extLst>
                <a:ext uri="{FF2B5EF4-FFF2-40B4-BE49-F238E27FC236}">
                  <a16:creationId xmlns:a16="http://schemas.microsoft.com/office/drawing/2014/main" id="{4536A3DF-C6C6-4F44-8BE3-6B8900F4A106}"/>
                </a:ext>
              </a:extLst>
            </p:cNvPr>
            <p:cNvSpPr/>
            <p:nvPr/>
          </p:nvSpPr>
          <p:spPr>
            <a:xfrm>
              <a:off x="5535750" y="4002375"/>
              <a:ext cx="25925" cy="23975"/>
            </a:xfrm>
            <a:custGeom>
              <a:avLst/>
              <a:gdLst/>
              <a:ahLst/>
              <a:cxnLst/>
              <a:rect l="l" t="t" r="r" b="b"/>
              <a:pathLst>
                <a:path w="1037" h="959" extrusionOk="0">
                  <a:moveTo>
                    <a:pt x="496" y="1"/>
                  </a:moveTo>
                  <a:cubicBezTo>
                    <a:pt x="403" y="1"/>
                    <a:pt x="308" y="27"/>
                    <a:pt x="222" y="70"/>
                  </a:cubicBezTo>
                  <a:cubicBezTo>
                    <a:pt x="99" y="144"/>
                    <a:pt x="0" y="292"/>
                    <a:pt x="0" y="465"/>
                  </a:cubicBezTo>
                  <a:cubicBezTo>
                    <a:pt x="0" y="532"/>
                    <a:pt x="61" y="600"/>
                    <a:pt x="146" y="611"/>
                  </a:cubicBezTo>
                  <a:lnTo>
                    <a:pt x="146" y="611"/>
                  </a:lnTo>
                  <a:cubicBezTo>
                    <a:pt x="147" y="612"/>
                    <a:pt x="148" y="613"/>
                    <a:pt x="148" y="613"/>
                  </a:cubicBezTo>
                  <a:cubicBezTo>
                    <a:pt x="173" y="663"/>
                    <a:pt x="222" y="712"/>
                    <a:pt x="272" y="761"/>
                  </a:cubicBezTo>
                  <a:cubicBezTo>
                    <a:pt x="370" y="885"/>
                    <a:pt x="494" y="959"/>
                    <a:pt x="642" y="959"/>
                  </a:cubicBezTo>
                  <a:cubicBezTo>
                    <a:pt x="790" y="959"/>
                    <a:pt x="938" y="860"/>
                    <a:pt x="1012" y="712"/>
                  </a:cubicBezTo>
                  <a:cubicBezTo>
                    <a:pt x="1037" y="589"/>
                    <a:pt x="1037" y="440"/>
                    <a:pt x="963" y="317"/>
                  </a:cubicBezTo>
                  <a:cubicBezTo>
                    <a:pt x="889" y="194"/>
                    <a:pt x="790" y="95"/>
                    <a:pt x="691" y="45"/>
                  </a:cubicBezTo>
                  <a:cubicBezTo>
                    <a:pt x="629" y="14"/>
                    <a:pt x="563" y="1"/>
                    <a:pt x="49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429;p34">
              <a:extLst>
                <a:ext uri="{FF2B5EF4-FFF2-40B4-BE49-F238E27FC236}">
                  <a16:creationId xmlns:a16="http://schemas.microsoft.com/office/drawing/2014/main" id="{72C321BF-7D7F-415D-B9EC-CA12B6B65C5D}"/>
                </a:ext>
              </a:extLst>
            </p:cNvPr>
            <p:cNvSpPr/>
            <p:nvPr/>
          </p:nvSpPr>
          <p:spPr>
            <a:xfrm>
              <a:off x="5564750" y="3971400"/>
              <a:ext cx="16675" cy="15075"/>
            </a:xfrm>
            <a:custGeom>
              <a:avLst/>
              <a:gdLst/>
              <a:ahLst/>
              <a:cxnLst/>
              <a:rect l="l" t="t" r="r" b="b"/>
              <a:pathLst>
                <a:path w="667" h="603" extrusionOk="0">
                  <a:moveTo>
                    <a:pt x="297" y="1"/>
                  </a:moveTo>
                  <a:cubicBezTo>
                    <a:pt x="264" y="1"/>
                    <a:pt x="232" y="11"/>
                    <a:pt x="200" y="25"/>
                  </a:cubicBezTo>
                  <a:lnTo>
                    <a:pt x="149" y="25"/>
                  </a:lnTo>
                  <a:cubicBezTo>
                    <a:pt x="124" y="25"/>
                    <a:pt x="124" y="50"/>
                    <a:pt x="99" y="50"/>
                  </a:cubicBezTo>
                  <a:cubicBezTo>
                    <a:pt x="99" y="58"/>
                    <a:pt x="96" y="69"/>
                    <a:pt x="93" y="81"/>
                  </a:cubicBezTo>
                  <a:lnTo>
                    <a:pt x="93" y="81"/>
                  </a:lnTo>
                  <a:lnTo>
                    <a:pt x="74" y="99"/>
                  </a:lnTo>
                  <a:cubicBezTo>
                    <a:pt x="50" y="124"/>
                    <a:pt x="25" y="173"/>
                    <a:pt x="0" y="198"/>
                  </a:cubicBezTo>
                  <a:cubicBezTo>
                    <a:pt x="0" y="247"/>
                    <a:pt x="0" y="297"/>
                    <a:pt x="0" y="346"/>
                  </a:cubicBezTo>
                  <a:cubicBezTo>
                    <a:pt x="50" y="445"/>
                    <a:pt x="99" y="519"/>
                    <a:pt x="198" y="544"/>
                  </a:cubicBezTo>
                  <a:cubicBezTo>
                    <a:pt x="211" y="550"/>
                    <a:pt x="225" y="555"/>
                    <a:pt x="239" y="558"/>
                  </a:cubicBezTo>
                  <a:lnTo>
                    <a:pt x="239" y="558"/>
                  </a:lnTo>
                  <a:cubicBezTo>
                    <a:pt x="256" y="570"/>
                    <a:pt x="274" y="582"/>
                    <a:pt x="297" y="593"/>
                  </a:cubicBezTo>
                  <a:cubicBezTo>
                    <a:pt x="317" y="600"/>
                    <a:pt x="338" y="603"/>
                    <a:pt x="361" y="603"/>
                  </a:cubicBezTo>
                  <a:cubicBezTo>
                    <a:pt x="422" y="603"/>
                    <a:pt x="489" y="580"/>
                    <a:pt x="544" y="544"/>
                  </a:cubicBezTo>
                  <a:cubicBezTo>
                    <a:pt x="568" y="519"/>
                    <a:pt x="593" y="494"/>
                    <a:pt x="618" y="445"/>
                  </a:cubicBezTo>
                  <a:cubicBezTo>
                    <a:pt x="642" y="396"/>
                    <a:pt x="667" y="322"/>
                    <a:pt x="642" y="272"/>
                  </a:cubicBezTo>
                  <a:cubicBezTo>
                    <a:pt x="642" y="247"/>
                    <a:pt x="618" y="223"/>
                    <a:pt x="618" y="198"/>
                  </a:cubicBezTo>
                  <a:cubicBezTo>
                    <a:pt x="593" y="173"/>
                    <a:pt x="593" y="149"/>
                    <a:pt x="568" y="124"/>
                  </a:cubicBezTo>
                  <a:cubicBezTo>
                    <a:pt x="544" y="99"/>
                    <a:pt x="519" y="75"/>
                    <a:pt x="469" y="50"/>
                  </a:cubicBezTo>
                  <a:cubicBezTo>
                    <a:pt x="420" y="25"/>
                    <a:pt x="371" y="25"/>
                    <a:pt x="29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430;p34">
              <a:extLst>
                <a:ext uri="{FF2B5EF4-FFF2-40B4-BE49-F238E27FC236}">
                  <a16:creationId xmlns:a16="http://schemas.microsoft.com/office/drawing/2014/main" id="{1CB20A12-F00B-4139-84C8-5D1C575A440C}"/>
                </a:ext>
              </a:extLst>
            </p:cNvPr>
            <p:cNvSpPr/>
            <p:nvPr/>
          </p:nvSpPr>
          <p:spPr>
            <a:xfrm>
              <a:off x="5558575" y="4044600"/>
              <a:ext cx="19775" cy="18475"/>
            </a:xfrm>
            <a:custGeom>
              <a:avLst/>
              <a:gdLst/>
              <a:ahLst/>
              <a:cxnLst/>
              <a:rect l="l" t="t" r="r" b="b"/>
              <a:pathLst>
                <a:path w="791" h="739" extrusionOk="0">
                  <a:moveTo>
                    <a:pt x="371" y="307"/>
                  </a:moveTo>
                  <a:lnTo>
                    <a:pt x="346" y="332"/>
                  </a:lnTo>
                  <a:cubicBezTo>
                    <a:pt x="346" y="332"/>
                    <a:pt x="346" y="307"/>
                    <a:pt x="371" y="307"/>
                  </a:cubicBezTo>
                  <a:close/>
                  <a:moveTo>
                    <a:pt x="346" y="356"/>
                  </a:moveTo>
                  <a:cubicBezTo>
                    <a:pt x="346" y="362"/>
                    <a:pt x="346" y="368"/>
                    <a:pt x="346" y="374"/>
                  </a:cubicBezTo>
                  <a:lnTo>
                    <a:pt x="346" y="374"/>
                  </a:lnTo>
                  <a:cubicBezTo>
                    <a:pt x="345" y="375"/>
                    <a:pt x="343" y="376"/>
                    <a:pt x="342" y="376"/>
                  </a:cubicBezTo>
                  <a:lnTo>
                    <a:pt x="342" y="376"/>
                  </a:lnTo>
                  <a:lnTo>
                    <a:pt x="329" y="364"/>
                  </a:lnTo>
                  <a:lnTo>
                    <a:pt x="329" y="364"/>
                  </a:lnTo>
                  <a:cubicBezTo>
                    <a:pt x="332" y="359"/>
                    <a:pt x="338" y="356"/>
                    <a:pt x="346" y="356"/>
                  </a:cubicBezTo>
                  <a:close/>
                  <a:moveTo>
                    <a:pt x="328" y="369"/>
                  </a:moveTo>
                  <a:lnTo>
                    <a:pt x="328" y="369"/>
                  </a:lnTo>
                  <a:lnTo>
                    <a:pt x="328" y="369"/>
                  </a:lnTo>
                  <a:cubicBezTo>
                    <a:pt x="329" y="372"/>
                    <a:pt x="330" y="374"/>
                    <a:pt x="331" y="376"/>
                  </a:cubicBezTo>
                  <a:lnTo>
                    <a:pt x="331" y="376"/>
                  </a:lnTo>
                  <a:lnTo>
                    <a:pt x="333" y="379"/>
                  </a:lnTo>
                  <a:lnTo>
                    <a:pt x="333" y="379"/>
                  </a:lnTo>
                  <a:cubicBezTo>
                    <a:pt x="333" y="379"/>
                    <a:pt x="333" y="379"/>
                    <a:pt x="332" y="379"/>
                  </a:cubicBezTo>
                  <a:lnTo>
                    <a:pt x="332" y="379"/>
                  </a:lnTo>
                  <a:cubicBezTo>
                    <a:pt x="331" y="378"/>
                    <a:pt x="329" y="376"/>
                    <a:pt x="328" y="374"/>
                  </a:cubicBezTo>
                  <a:lnTo>
                    <a:pt x="328" y="374"/>
                  </a:lnTo>
                  <a:cubicBezTo>
                    <a:pt x="328" y="372"/>
                    <a:pt x="328" y="371"/>
                    <a:pt x="328" y="369"/>
                  </a:cubicBezTo>
                  <a:close/>
                  <a:moveTo>
                    <a:pt x="321" y="406"/>
                  </a:moveTo>
                  <a:lnTo>
                    <a:pt x="331" y="424"/>
                  </a:lnTo>
                  <a:lnTo>
                    <a:pt x="331" y="424"/>
                  </a:lnTo>
                  <a:cubicBezTo>
                    <a:pt x="325" y="421"/>
                    <a:pt x="321" y="415"/>
                    <a:pt x="321" y="406"/>
                  </a:cubicBezTo>
                  <a:close/>
                  <a:moveTo>
                    <a:pt x="304" y="0"/>
                  </a:moveTo>
                  <a:cubicBezTo>
                    <a:pt x="278" y="0"/>
                    <a:pt x="252" y="3"/>
                    <a:pt x="223" y="11"/>
                  </a:cubicBezTo>
                  <a:cubicBezTo>
                    <a:pt x="99" y="60"/>
                    <a:pt x="1" y="208"/>
                    <a:pt x="1" y="356"/>
                  </a:cubicBezTo>
                  <a:cubicBezTo>
                    <a:pt x="1" y="371"/>
                    <a:pt x="1" y="385"/>
                    <a:pt x="3" y="399"/>
                  </a:cubicBezTo>
                  <a:lnTo>
                    <a:pt x="3" y="399"/>
                  </a:lnTo>
                  <a:cubicBezTo>
                    <a:pt x="1" y="410"/>
                    <a:pt x="1" y="420"/>
                    <a:pt x="1" y="430"/>
                  </a:cubicBezTo>
                  <a:cubicBezTo>
                    <a:pt x="1" y="529"/>
                    <a:pt x="50" y="628"/>
                    <a:pt x="149" y="677"/>
                  </a:cubicBezTo>
                  <a:cubicBezTo>
                    <a:pt x="200" y="718"/>
                    <a:pt x="265" y="738"/>
                    <a:pt x="331" y="738"/>
                  </a:cubicBezTo>
                  <a:cubicBezTo>
                    <a:pt x="384" y="738"/>
                    <a:pt x="438" y="726"/>
                    <a:pt x="488" y="702"/>
                  </a:cubicBezTo>
                  <a:lnTo>
                    <a:pt x="568" y="702"/>
                  </a:lnTo>
                  <a:cubicBezTo>
                    <a:pt x="642" y="677"/>
                    <a:pt x="716" y="628"/>
                    <a:pt x="741" y="554"/>
                  </a:cubicBezTo>
                  <a:cubicBezTo>
                    <a:pt x="791" y="480"/>
                    <a:pt x="791" y="381"/>
                    <a:pt x="741" y="282"/>
                  </a:cubicBezTo>
                  <a:cubicBezTo>
                    <a:pt x="725" y="250"/>
                    <a:pt x="689" y="208"/>
                    <a:pt x="638" y="176"/>
                  </a:cubicBezTo>
                  <a:lnTo>
                    <a:pt x="638" y="176"/>
                  </a:lnTo>
                  <a:cubicBezTo>
                    <a:pt x="610" y="126"/>
                    <a:pt x="541" y="59"/>
                    <a:pt x="494" y="35"/>
                  </a:cubicBezTo>
                  <a:cubicBezTo>
                    <a:pt x="424" y="18"/>
                    <a:pt x="367" y="0"/>
                    <a:pt x="30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431;p34">
              <a:extLst>
                <a:ext uri="{FF2B5EF4-FFF2-40B4-BE49-F238E27FC236}">
                  <a16:creationId xmlns:a16="http://schemas.microsoft.com/office/drawing/2014/main" id="{9A0E9127-8E74-4270-A712-9C6EBACEEFCE}"/>
                </a:ext>
              </a:extLst>
            </p:cNvPr>
            <p:cNvSpPr/>
            <p:nvPr/>
          </p:nvSpPr>
          <p:spPr>
            <a:xfrm>
              <a:off x="5488825" y="4075100"/>
              <a:ext cx="25325" cy="23725"/>
            </a:xfrm>
            <a:custGeom>
              <a:avLst/>
              <a:gdLst/>
              <a:ahLst/>
              <a:cxnLst/>
              <a:rect l="l" t="t" r="r" b="b"/>
              <a:pathLst>
                <a:path w="1013" h="949" extrusionOk="0">
                  <a:moveTo>
                    <a:pt x="445" y="0"/>
                  </a:moveTo>
                  <a:cubicBezTo>
                    <a:pt x="375" y="0"/>
                    <a:pt x="305" y="22"/>
                    <a:pt x="277" y="108"/>
                  </a:cubicBezTo>
                  <a:lnTo>
                    <a:pt x="277" y="108"/>
                  </a:lnTo>
                  <a:cubicBezTo>
                    <a:pt x="257" y="110"/>
                    <a:pt x="239" y="116"/>
                    <a:pt x="223" y="124"/>
                  </a:cubicBezTo>
                  <a:cubicBezTo>
                    <a:pt x="212" y="135"/>
                    <a:pt x="202" y="146"/>
                    <a:pt x="193" y="157"/>
                  </a:cubicBezTo>
                  <a:lnTo>
                    <a:pt x="193" y="157"/>
                  </a:lnTo>
                  <a:cubicBezTo>
                    <a:pt x="114" y="188"/>
                    <a:pt x="54" y="251"/>
                    <a:pt x="25" y="321"/>
                  </a:cubicBezTo>
                  <a:cubicBezTo>
                    <a:pt x="1" y="346"/>
                    <a:pt x="1" y="371"/>
                    <a:pt x="25" y="395"/>
                  </a:cubicBezTo>
                  <a:cubicBezTo>
                    <a:pt x="25" y="445"/>
                    <a:pt x="25" y="494"/>
                    <a:pt x="75" y="519"/>
                  </a:cubicBezTo>
                  <a:cubicBezTo>
                    <a:pt x="99" y="543"/>
                    <a:pt x="124" y="568"/>
                    <a:pt x="149" y="593"/>
                  </a:cubicBezTo>
                  <a:cubicBezTo>
                    <a:pt x="161" y="605"/>
                    <a:pt x="174" y="616"/>
                    <a:pt x="188" y="628"/>
                  </a:cubicBezTo>
                  <a:lnTo>
                    <a:pt x="188" y="628"/>
                  </a:lnTo>
                  <a:cubicBezTo>
                    <a:pt x="197" y="647"/>
                    <a:pt x="210" y="666"/>
                    <a:pt x="223" y="692"/>
                  </a:cubicBezTo>
                  <a:cubicBezTo>
                    <a:pt x="272" y="766"/>
                    <a:pt x="346" y="840"/>
                    <a:pt x="445" y="889"/>
                  </a:cubicBezTo>
                  <a:cubicBezTo>
                    <a:pt x="481" y="907"/>
                    <a:pt x="517" y="918"/>
                    <a:pt x="552" y="923"/>
                  </a:cubicBezTo>
                  <a:lnTo>
                    <a:pt x="552" y="923"/>
                  </a:lnTo>
                  <a:cubicBezTo>
                    <a:pt x="566" y="929"/>
                    <a:pt x="579" y="934"/>
                    <a:pt x="593" y="938"/>
                  </a:cubicBezTo>
                  <a:cubicBezTo>
                    <a:pt x="615" y="946"/>
                    <a:pt x="639" y="949"/>
                    <a:pt x="663" y="949"/>
                  </a:cubicBezTo>
                  <a:cubicBezTo>
                    <a:pt x="723" y="949"/>
                    <a:pt x="788" y="931"/>
                    <a:pt x="840" y="914"/>
                  </a:cubicBezTo>
                  <a:cubicBezTo>
                    <a:pt x="914" y="864"/>
                    <a:pt x="964" y="790"/>
                    <a:pt x="988" y="716"/>
                  </a:cubicBezTo>
                  <a:cubicBezTo>
                    <a:pt x="1013" y="543"/>
                    <a:pt x="964" y="395"/>
                    <a:pt x="840" y="297"/>
                  </a:cubicBezTo>
                  <a:cubicBezTo>
                    <a:pt x="764" y="236"/>
                    <a:pt x="670" y="194"/>
                    <a:pt x="574" y="171"/>
                  </a:cubicBezTo>
                  <a:lnTo>
                    <a:pt x="574" y="171"/>
                  </a:lnTo>
                  <a:cubicBezTo>
                    <a:pt x="581" y="101"/>
                    <a:pt x="532" y="22"/>
                    <a:pt x="44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432;p34">
              <a:extLst>
                <a:ext uri="{FF2B5EF4-FFF2-40B4-BE49-F238E27FC236}">
                  <a16:creationId xmlns:a16="http://schemas.microsoft.com/office/drawing/2014/main" id="{F2505DD6-3077-48C4-96DA-BC3E2B99B421}"/>
                </a:ext>
              </a:extLst>
            </p:cNvPr>
            <p:cNvSpPr/>
            <p:nvPr/>
          </p:nvSpPr>
          <p:spPr>
            <a:xfrm>
              <a:off x="5438225" y="4049575"/>
              <a:ext cx="29650" cy="28775"/>
            </a:xfrm>
            <a:custGeom>
              <a:avLst/>
              <a:gdLst/>
              <a:ahLst/>
              <a:cxnLst/>
              <a:rect l="l" t="t" r="r" b="b"/>
              <a:pathLst>
                <a:path w="1186" h="1151" extrusionOk="0">
                  <a:moveTo>
                    <a:pt x="475" y="0"/>
                  </a:moveTo>
                  <a:cubicBezTo>
                    <a:pt x="440" y="0"/>
                    <a:pt x="405" y="3"/>
                    <a:pt x="370" y="9"/>
                  </a:cubicBezTo>
                  <a:cubicBezTo>
                    <a:pt x="258" y="54"/>
                    <a:pt x="165" y="161"/>
                    <a:pt x="132" y="293"/>
                  </a:cubicBezTo>
                  <a:lnTo>
                    <a:pt x="132" y="293"/>
                  </a:lnTo>
                  <a:cubicBezTo>
                    <a:pt x="127" y="297"/>
                    <a:pt x="122" y="301"/>
                    <a:pt x="117" y="306"/>
                  </a:cubicBezTo>
                  <a:lnTo>
                    <a:pt x="117" y="306"/>
                  </a:lnTo>
                  <a:cubicBezTo>
                    <a:pt x="47" y="311"/>
                    <a:pt x="1" y="406"/>
                    <a:pt x="25" y="478"/>
                  </a:cubicBezTo>
                  <a:cubicBezTo>
                    <a:pt x="27" y="485"/>
                    <a:pt x="30" y="492"/>
                    <a:pt x="33" y="498"/>
                  </a:cubicBezTo>
                  <a:lnTo>
                    <a:pt x="33" y="498"/>
                  </a:lnTo>
                  <a:cubicBezTo>
                    <a:pt x="23" y="606"/>
                    <a:pt x="56" y="714"/>
                    <a:pt x="124" y="799"/>
                  </a:cubicBezTo>
                  <a:cubicBezTo>
                    <a:pt x="173" y="923"/>
                    <a:pt x="272" y="1021"/>
                    <a:pt x="370" y="1095"/>
                  </a:cubicBezTo>
                  <a:cubicBezTo>
                    <a:pt x="420" y="1132"/>
                    <a:pt x="482" y="1151"/>
                    <a:pt x="546" y="1151"/>
                  </a:cubicBezTo>
                  <a:cubicBezTo>
                    <a:pt x="599" y="1151"/>
                    <a:pt x="654" y="1139"/>
                    <a:pt x="706" y="1114"/>
                  </a:cubicBezTo>
                  <a:lnTo>
                    <a:pt x="706" y="1114"/>
                  </a:lnTo>
                  <a:cubicBezTo>
                    <a:pt x="751" y="1110"/>
                    <a:pt x="797" y="1096"/>
                    <a:pt x="840" y="1071"/>
                  </a:cubicBezTo>
                  <a:cubicBezTo>
                    <a:pt x="916" y="1025"/>
                    <a:pt x="963" y="951"/>
                    <a:pt x="978" y="867"/>
                  </a:cubicBezTo>
                  <a:lnTo>
                    <a:pt x="978" y="867"/>
                  </a:lnTo>
                  <a:cubicBezTo>
                    <a:pt x="1037" y="838"/>
                    <a:pt x="1092" y="791"/>
                    <a:pt x="1136" y="725"/>
                  </a:cubicBezTo>
                  <a:cubicBezTo>
                    <a:pt x="1185" y="602"/>
                    <a:pt x="1185" y="453"/>
                    <a:pt x="1111" y="355"/>
                  </a:cubicBezTo>
                  <a:cubicBezTo>
                    <a:pt x="1012" y="231"/>
                    <a:pt x="914" y="157"/>
                    <a:pt x="790" y="108"/>
                  </a:cubicBezTo>
                  <a:cubicBezTo>
                    <a:pt x="696" y="32"/>
                    <a:pt x="587" y="0"/>
                    <a:pt x="47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433;p34">
              <a:extLst>
                <a:ext uri="{FF2B5EF4-FFF2-40B4-BE49-F238E27FC236}">
                  <a16:creationId xmlns:a16="http://schemas.microsoft.com/office/drawing/2014/main" id="{D536FD83-8E25-4D16-AFC7-707DD196BA24}"/>
                </a:ext>
              </a:extLst>
            </p:cNvPr>
            <p:cNvSpPr/>
            <p:nvPr/>
          </p:nvSpPr>
          <p:spPr>
            <a:xfrm>
              <a:off x="5385800" y="4010275"/>
              <a:ext cx="32700" cy="25950"/>
            </a:xfrm>
            <a:custGeom>
              <a:avLst/>
              <a:gdLst/>
              <a:ahLst/>
              <a:cxnLst/>
              <a:rect l="l" t="t" r="r" b="b"/>
              <a:pathLst>
                <a:path w="1308" h="1038" extrusionOk="0">
                  <a:moveTo>
                    <a:pt x="690" y="1"/>
                  </a:moveTo>
                  <a:cubicBezTo>
                    <a:pt x="537" y="1"/>
                    <a:pt x="384" y="48"/>
                    <a:pt x="247" y="133"/>
                  </a:cubicBezTo>
                  <a:lnTo>
                    <a:pt x="247" y="133"/>
                  </a:lnTo>
                  <a:cubicBezTo>
                    <a:pt x="214" y="135"/>
                    <a:pt x="180" y="141"/>
                    <a:pt x="147" y="149"/>
                  </a:cubicBezTo>
                  <a:cubicBezTo>
                    <a:pt x="87" y="169"/>
                    <a:pt x="44" y="237"/>
                    <a:pt x="42" y="301"/>
                  </a:cubicBezTo>
                  <a:lnTo>
                    <a:pt x="42" y="301"/>
                  </a:lnTo>
                  <a:cubicBezTo>
                    <a:pt x="1" y="354"/>
                    <a:pt x="11" y="429"/>
                    <a:pt x="73" y="470"/>
                  </a:cubicBezTo>
                  <a:cubicBezTo>
                    <a:pt x="80" y="482"/>
                    <a:pt x="89" y="492"/>
                    <a:pt x="99" y="500"/>
                  </a:cubicBezTo>
                  <a:lnTo>
                    <a:pt x="99" y="500"/>
                  </a:lnTo>
                  <a:cubicBezTo>
                    <a:pt x="133" y="557"/>
                    <a:pt x="178" y="605"/>
                    <a:pt x="231" y="641"/>
                  </a:cubicBezTo>
                  <a:lnTo>
                    <a:pt x="231" y="641"/>
                  </a:lnTo>
                  <a:cubicBezTo>
                    <a:pt x="228" y="649"/>
                    <a:pt x="224" y="658"/>
                    <a:pt x="221" y="668"/>
                  </a:cubicBezTo>
                  <a:cubicBezTo>
                    <a:pt x="196" y="742"/>
                    <a:pt x="221" y="791"/>
                    <a:pt x="295" y="840"/>
                  </a:cubicBezTo>
                  <a:cubicBezTo>
                    <a:pt x="443" y="964"/>
                    <a:pt x="616" y="1013"/>
                    <a:pt x="813" y="1038"/>
                  </a:cubicBezTo>
                  <a:cubicBezTo>
                    <a:pt x="1011" y="1038"/>
                    <a:pt x="1184" y="914"/>
                    <a:pt x="1258" y="717"/>
                  </a:cubicBezTo>
                  <a:cubicBezTo>
                    <a:pt x="1307" y="569"/>
                    <a:pt x="1258" y="396"/>
                    <a:pt x="1159" y="248"/>
                  </a:cubicBezTo>
                  <a:cubicBezTo>
                    <a:pt x="1060" y="100"/>
                    <a:pt x="887" y="1"/>
                    <a:pt x="69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434;p34">
              <a:extLst>
                <a:ext uri="{FF2B5EF4-FFF2-40B4-BE49-F238E27FC236}">
                  <a16:creationId xmlns:a16="http://schemas.microsoft.com/office/drawing/2014/main" id="{EC7F1B0A-5135-48AF-8A41-2D5F2815046E}"/>
                </a:ext>
              </a:extLst>
            </p:cNvPr>
            <p:cNvSpPr/>
            <p:nvPr/>
          </p:nvSpPr>
          <p:spPr>
            <a:xfrm>
              <a:off x="5361950" y="3969550"/>
              <a:ext cx="21350" cy="23950"/>
            </a:xfrm>
            <a:custGeom>
              <a:avLst/>
              <a:gdLst/>
              <a:ahLst/>
              <a:cxnLst/>
              <a:rect l="l" t="t" r="r" b="b"/>
              <a:pathLst>
                <a:path w="854" h="958" extrusionOk="0">
                  <a:moveTo>
                    <a:pt x="421" y="0"/>
                  </a:moveTo>
                  <a:cubicBezTo>
                    <a:pt x="377" y="0"/>
                    <a:pt x="331" y="8"/>
                    <a:pt x="286" y="25"/>
                  </a:cubicBezTo>
                  <a:cubicBezTo>
                    <a:pt x="187" y="50"/>
                    <a:pt x="113" y="149"/>
                    <a:pt x="64" y="247"/>
                  </a:cubicBezTo>
                  <a:cubicBezTo>
                    <a:pt x="39" y="321"/>
                    <a:pt x="39" y="420"/>
                    <a:pt x="39" y="494"/>
                  </a:cubicBezTo>
                  <a:cubicBezTo>
                    <a:pt x="0" y="689"/>
                    <a:pt x="161" y="853"/>
                    <a:pt x="340" y="853"/>
                  </a:cubicBezTo>
                  <a:cubicBezTo>
                    <a:pt x="359" y="853"/>
                    <a:pt x="378" y="851"/>
                    <a:pt x="397" y="847"/>
                  </a:cubicBezTo>
                  <a:lnTo>
                    <a:pt x="397" y="847"/>
                  </a:lnTo>
                  <a:cubicBezTo>
                    <a:pt x="448" y="882"/>
                    <a:pt x="505" y="912"/>
                    <a:pt x="558" y="939"/>
                  </a:cubicBezTo>
                  <a:cubicBezTo>
                    <a:pt x="570" y="951"/>
                    <a:pt x="588" y="957"/>
                    <a:pt x="610" y="957"/>
                  </a:cubicBezTo>
                  <a:cubicBezTo>
                    <a:pt x="632" y="957"/>
                    <a:pt x="656" y="951"/>
                    <a:pt x="681" y="939"/>
                  </a:cubicBezTo>
                  <a:cubicBezTo>
                    <a:pt x="730" y="914"/>
                    <a:pt x="755" y="889"/>
                    <a:pt x="780" y="840"/>
                  </a:cubicBezTo>
                  <a:cubicBezTo>
                    <a:pt x="854" y="642"/>
                    <a:pt x="854" y="420"/>
                    <a:pt x="780" y="223"/>
                  </a:cubicBezTo>
                  <a:cubicBezTo>
                    <a:pt x="704" y="90"/>
                    <a:pt x="569" y="0"/>
                    <a:pt x="42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435;p34">
              <a:extLst>
                <a:ext uri="{FF2B5EF4-FFF2-40B4-BE49-F238E27FC236}">
                  <a16:creationId xmlns:a16="http://schemas.microsoft.com/office/drawing/2014/main" id="{4FCBA519-32D6-4D75-8CED-73306FDC11E8}"/>
                </a:ext>
              </a:extLst>
            </p:cNvPr>
            <p:cNvSpPr/>
            <p:nvPr/>
          </p:nvSpPr>
          <p:spPr>
            <a:xfrm>
              <a:off x="5310450" y="3999775"/>
              <a:ext cx="27175" cy="28850"/>
            </a:xfrm>
            <a:custGeom>
              <a:avLst/>
              <a:gdLst/>
              <a:ahLst/>
              <a:cxnLst/>
              <a:rect l="l" t="t" r="r" b="b"/>
              <a:pathLst>
                <a:path w="1087" h="1154" extrusionOk="0">
                  <a:moveTo>
                    <a:pt x="452" y="0"/>
                  </a:moveTo>
                  <a:cubicBezTo>
                    <a:pt x="411" y="0"/>
                    <a:pt x="364" y="22"/>
                    <a:pt x="332" y="61"/>
                  </a:cubicBezTo>
                  <a:lnTo>
                    <a:pt x="332" y="61"/>
                  </a:lnTo>
                  <a:cubicBezTo>
                    <a:pt x="233" y="95"/>
                    <a:pt x="146" y="167"/>
                    <a:pt x="99" y="273"/>
                  </a:cubicBezTo>
                  <a:cubicBezTo>
                    <a:pt x="25" y="372"/>
                    <a:pt x="1" y="495"/>
                    <a:pt x="1" y="618"/>
                  </a:cubicBezTo>
                  <a:cubicBezTo>
                    <a:pt x="25" y="742"/>
                    <a:pt x="25" y="841"/>
                    <a:pt x="75" y="964"/>
                  </a:cubicBezTo>
                  <a:cubicBezTo>
                    <a:pt x="99" y="1038"/>
                    <a:pt x="124" y="1088"/>
                    <a:pt x="198" y="1112"/>
                  </a:cubicBezTo>
                  <a:cubicBezTo>
                    <a:pt x="241" y="1141"/>
                    <a:pt x="285" y="1153"/>
                    <a:pt x="328" y="1153"/>
                  </a:cubicBezTo>
                  <a:cubicBezTo>
                    <a:pt x="359" y="1153"/>
                    <a:pt x="390" y="1147"/>
                    <a:pt x="420" y="1137"/>
                  </a:cubicBezTo>
                  <a:cubicBezTo>
                    <a:pt x="510" y="1119"/>
                    <a:pt x="586" y="1088"/>
                    <a:pt x="659" y="1035"/>
                  </a:cubicBezTo>
                  <a:lnTo>
                    <a:pt x="659" y="1035"/>
                  </a:lnTo>
                  <a:cubicBezTo>
                    <a:pt x="662" y="1036"/>
                    <a:pt x="664" y="1037"/>
                    <a:pt x="667" y="1038"/>
                  </a:cubicBezTo>
                  <a:cubicBezTo>
                    <a:pt x="741" y="1038"/>
                    <a:pt x="815" y="1014"/>
                    <a:pt x="840" y="964"/>
                  </a:cubicBezTo>
                  <a:cubicBezTo>
                    <a:pt x="1013" y="791"/>
                    <a:pt x="1087" y="544"/>
                    <a:pt x="988" y="298"/>
                  </a:cubicBezTo>
                  <a:cubicBezTo>
                    <a:pt x="939" y="199"/>
                    <a:pt x="865" y="125"/>
                    <a:pt x="741" y="100"/>
                  </a:cubicBezTo>
                  <a:cubicBezTo>
                    <a:pt x="718" y="94"/>
                    <a:pt x="693" y="91"/>
                    <a:pt x="668" y="91"/>
                  </a:cubicBezTo>
                  <a:cubicBezTo>
                    <a:pt x="663" y="91"/>
                    <a:pt x="658" y="91"/>
                    <a:pt x="653" y="91"/>
                  </a:cubicBezTo>
                  <a:lnTo>
                    <a:pt x="653" y="91"/>
                  </a:lnTo>
                  <a:cubicBezTo>
                    <a:pt x="624" y="75"/>
                    <a:pt x="594" y="63"/>
                    <a:pt x="563" y="54"/>
                  </a:cubicBezTo>
                  <a:lnTo>
                    <a:pt x="563" y="54"/>
                  </a:lnTo>
                  <a:cubicBezTo>
                    <a:pt x="551" y="42"/>
                    <a:pt x="536" y="32"/>
                    <a:pt x="519" y="26"/>
                  </a:cubicBezTo>
                  <a:cubicBezTo>
                    <a:pt x="502" y="8"/>
                    <a:pt x="478" y="0"/>
                    <a:pt x="45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436;p34">
              <a:extLst>
                <a:ext uri="{FF2B5EF4-FFF2-40B4-BE49-F238E27FC236}">
                  <a16:creationId xmlns:a16="http://schemas.microsoft.com/office/drawing/2014/main" id="{21D9603D-261E-4D23-AAB3-92FF66B9DB17}"/>
                </a:ext>
              </a:extLst>
            </p:cNvPr>
            <p:cNvSpPr/>
            <p:nvPr/>
          </p:nvSpPr>
          <p:spPr>
            <a:xfrm>
              <a:off x="5360000" y="4060225"/>
              <a:ext cx="30725" cy="25075"/>
            </a:xfrm>
            <a:custGeom>
              <a:avLst/>
              <a:gdLst/>
              <a:ahLst/>
              <a:cxnLst/>
              <a:rect l="l" t="t" r="r" b="b"/>
              <a:pathLst>
                <a:path w="1229" h="1003" extrusionOk="0">
                  <a:moveTo>
                    <a:pt x="474" y="1"/>
                  </a:moveTo>
                  <a:cubicBezTo>
                    <a:pt x="416" y="1"/>
                    <a:pt x="360" y="22"/>
                    <a:pt x="315" y="52"/>
                  </a:cubicBezTo>
                  <a:cubicBezTo>
                    <a:pt x="219" y="110"/>
                    <a:pt x="168" y="197"/>
                    <a:pt x="161" y="290"/>
                  </a:cubicBezTo>
                  <a:lnTo>
                    <a:pt x="161" y="290"/>
                  </a:lnTo>
                  <a:cubicBezTo>
                    <a:pt x="150" y="298"/>
                    <a:pt x="139" y="307"/>
                    <a:pt x="129" y="315"/>
                  </a:cubicBezTo>
                  <a:lnTo>
                    <a:pt x="129" y="315"/>
                  </a:lnTo>
                  <a:cubicBezTo>
                    <a:pt x="125" y="318"/>
                    <a:pt x="121" y="321"/>
                    <a:pt x="117" y="324"/>
                  </a:cubicBezTo>
                  <a:cubicBezTo>
                    <a:pt x="114" y="327"/>
                    <a:pt x="110" y="331"/>
                    <a:pt x="107" y="334"/>
                  </a:cubicBezTo>
                  <a:lnTo>
                    <a:pt x="107" y="334"/>
                  </a:lnTo>
                  <a:cubicBezTo>
                    <a:pt x="102" y="339"/>
                    <a:pt x="97" y="344"/>
                    <a:pt x="92" y="348"/>
                  </a:cubicBezTo>
                  <a:cubicBezTo>
                    <a:pt x="88" y="355"/>
                    <a:pt x="84" y="362"/>
                    <a:pt x="80" y="369"/>
                  </a:cubicBezTo>
                  <a:lnTo>
                    <a:pt x="80" y="369"/>
                  </a:lnTo>
                  <a:cubicBezTo>
                    <a:pt x="1" y="492"/>
                    <a:pt x="33" y="656"/>
                    <a:pt x="142" y="743"/>
                  </a:cubicBezTo>
                  <a:cubicBezTo>
                    <a:pt x="305" y="907"/>
                    <a:pt x="503" y="1003"/>
                    <a:pt x="720" y="1003"/>
                  </a:cubicBezTo>
                  <a:cubicBezTo>
                    <a:pt x="765" y="1003"/>
                    <a:pt x="811" y="999"/>
                    <a:pt x="858" y="990"/>
                  </a:cubicBezTo>
                  <a:cubicBezTo>
                    <a:pt x="981" y="966"/>
                    <a:pt x="1080" y="892"/>
                    <a:pt x="1154" y="793"/>
                  </a:cubicBezTo>
                  <a:cubicBezTo>
                    <a:pt x="1228" y="669"/>
                    <a:pt x="1228" y="521"/>
                    <a:pt x="1154" y="422"/>
                  </a:cubicBezTo>
                  <a:cubicBezTo>
                    <a:pt x="1080" y="299"/>
                    <a:pt x="957" y="200"/>
                    <a:pt x="808" y="176"/>
                  </a:cubicBezTo>
                  <a:cubicBezTo>
                    <a:pt x="806" y="175"/>
                    <a:pt x="804" y="175"/>
                    <a:pt x="802" y="175"/>
                  </a:cubicBezTo>
                  <a:lnTo>
                    <a:pt x="802" y="175"/>
                  </a:lnTo>
                  <a:cubicBezTo>
                    <a:pt x="749" y="101"/>
                    <a:pt x="667" y="48"/>
                    <a:pt x="586" y="27"/>
                  </a:cubicBezTo>
                  <a:cubicBezTo>
                    <a:pt x="548" y="9"/>
                    <a:pt x="511" y="1"/>
                    <a:pt x="47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437;p34">
              <a:extLst>
                <a:ext uri="{FF2B5EF4-FFF2-40B4-BE49-F238E27FC236}">
                  <a16:creationId xmlns:a16="http://schemas.microsoft.com/office/drawing/2014/main" id="{34FB9DD0-10E2-4B0C-8EC8-D9D80ACC089B}"/>
                </a:ext>
              </a:extLst>
            </p:cNvPr>
            <p:cNvSpPr/>
            <p:nvPr/>
          </p:nvSpPr>
          <p:spPr>
            <a:xfrm>
              <a:off x="5417225" y="4121850"/>
              <a:ext cx="34100" cy="33500"/>
            </a:xfrm>
            <a:custGeom>
              <a:avLst/>
              <a:gdLst/>
              <a:ahLst/>
              <a:cxnLst/>
              <a:rect l="l" t="t" r="r" b="b"/>
              <a:pathLst>
                <a:path w="1364" h="1340" extrusionOk="0">
                  <a:moveTo>
                    <a:pt x="637" y="0"/>
                  </a:moveTo>
                  <a:cubicBezTo>
                    <a:pt x="614" y="0"/>
                    <a:pt x="591" y="2"/>
                    <a:pt x="569" y="7"/>
                  </a:cubicBezTo>
                  <a:cubicBezTo>
                    <a:pt x="470" y="7"/>
                    <a:pt x="396" y="31"/>
                    <a:pt x="297" y="56"/>
                  </a:cubicBezTo>
                  <a:cubicBezTo>
                    <a:pt x="248" y="105"/>
                    <a:pt x="198" y="130"/>
                    <a:pt x="149" y="179"/>
                  </a:cubicBezTo>
                  <a:cubicBezTo>
                    <a:pt x="57" y="271"/>
                    <a:pt x="34" y="404"/>
                    <a:pt x="78" y="517"/>
                  </a:cubicBezTo>
                  <a:lnTo>
                    <a:pt x="78" y="517"/>
                  </a:lnTo>
                  <a:cubicBezTo>
                    <a:pt x="21" y="570"/>
                    <a:pt x="1" y="659"/>
                    <a:pt x="1" y="747"/>
                  </a:cubicBezTo>
                  <a:cubicBezTo>
                    <a:pt x="1" y="797"/>
                    <a:pt x="25" y="821"/>
                    <a:pt x="50" y="871"/>
                  </a:cubicBezTo>
                  <a:cubicBezTo>
                    <a:pt x="75" y="895"/>
                    <a:pt x="99" y="945"/>
                    <a:pt x="149" y="970"/>
                  </a:cubicBezTo>
                  <a:cubicBezTo>
                    <a:pt x="210" y="1019"/>
                    <a:pt x="278" y="1062"/>
                    <a:pt x="348" y="1095"/>
                  </a:cubicBezTo>
                  <a:lnTo>
                    <a:pt x="348" y="1095"/>
                  </a:lnTo>
                  <a:cubicBezTo>
                    <a:pt x="447" y="1242"/>
                    <a:pt x="619" y="1340"/>
                    <a:pt x="791" y="1340"/>
                  </a:cubicBezTo>
                  <a:cubicBezTo>
                    <a:pt x="962" y="1328"/>
                    <a:pt x="1109" y="1255"/>
                    <a:pt x="1210" y="1143"/>
                  </a:cubicBezTo>
                  <a:lnTo>
                    <a:pt x="1210" y="1143"/>
                  </a:lnTo>
                  <a:cubicBezTo>
                    <a:pt x="1248" y="1117"/>
                    <a:pt x="1282" y="1084"/>
                    <a:pt x="1309" y="1044"/>
                  </a:cubicBezTo>
                  <a:cubicBezTo>
                    <a:pt x="1327" y="991"/>
                    <a:pt x="1344" y="939"/>
                    <a:pt x="1344" y="887"/>
                  </a:cubicBezTo>
                  <a:lnTo>
                    <a:pt x="1344" y="887"/>
                  </a:lnTo>
                  <a:cubicBezTo>
                    <a:pt x="1358" y="828"/>
                    <a:pt x="1363" y="764"/>
                    <a:pt x="1359" y="698"/>
                  </a:cubicBezTo>
                  <a:cubicBezTo>
                    <a:pt x="1334" y="426"/>
                    <a:pt x="1186" y="204"/>
                    <a:pt x="939" y="81"/>
                  </a:cubicBezTo>
                  <a:cubicBezTo>
                    <a:pt x="838" y="40"/>
                    <a:pt x="737" y="0"/>
                    <a:pt x="63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438;p34">
              <a:extLst>
                <a:ext uri="{FF2B5EF4-FFF2-40B4-BE49-F238E27FC236}">
                  <a16:creationId xmlns:a16="http://schemas.microsoft.com/office/drawing/2014/main" id="{F5AFC03E-460F-4656-A301-3F93BB8B8F0D}"/>
                </a:ext>
              </a:extLst>
            </p:cNvPr>
            <p:cNvSpPr/>
            <p:nvPr/>
          </p:nvSpPr>
          <p:spPr>
            <a:xfrm>
              <a:off x="5331350" y="4114725"/>
              <a:ext cx="29750" cy="33650"/>
            </a:xfrm>
            <a:custGeom>
              <a:avLst/>
              <a:gdLst/>
              <a:ahLst/>
              <a:cxnLst/>
              <a:rect l="l" t="t" r="r" b="b"/>
              <a:pathLst>
                <a:path w="1190" h="1346" extrusionOk="0">
                  <a:moveTo>
                    <a:pt x="703" y="636"/>
                  </a:moveTo>
                  <a:lnTo>
                    <a:pt x="703" y="637"/>
                  </a:lnTo>
                  <a:lnTo>
                    <a:pt x="703" y="637"/>
                  </a:lnTo>
                  <a:lnTo>
                    <a:pt x="701" y="641"/>
                  </a:lnTo>
                  <a:lnTo>
                    <a:pt x="701" y="641"/>
                  </a:lnTo>
                  <a:cubicBezTo>
                    <a:pt x="702" y="639"/>
                    <a:pt x="702" y="638"/>
                    <a:pt x="703" y="636"/>
                  </a:cubicBezTo>
                  <a:close/>
                  <a:moveTo>
                    <a:pt x="473" y="0"/>
                  </a:moveTo>
                  <a:cubicBezTo>
                    <a:pt x="432" y="0"/>
                    <a:pt x="391" y="6"/>
                    <a:pt x="350" y="20"/>
                  </a:cubicBezTo>
                  <a:cubicBezTo>
                    <a:pt x="201" y="45"/>
                    <a:pt x="78" y="168"/>
                    <a:pt x="53" y="316"/>
                  </a:cubicBezTo>
                  <a:cubicBezTo>
                    <a:pt x="0" y="493"/>
                    <a:pt x="36" y="682"/>
                    <a:pt x="133" y="830"/>
                  </a:cubicBezTo>
                  <a:lnTo>
                    <a:pt x="133" y="830"/>
                  </a:lnTo>
                  <a:cubicBezTo>
                    <a:pt x="159" y="925"/>
                    <a:pt x="206" y="1037"/>
                    <a:pt x="276" y="1106"/>
                  </a:cubicBezTo>
                  <a:cubicBezTo>
                    <a:pt x="300" y="1131"/>
                    <a:pt x="325" y="1156"/>
                    <a:pt x="350" y="1180"/>
                  </a:cubicBezTo>
                  <a:cubicBezTo>
                    <a:pt x="399" y="1230"/>
                    <a:pt x="448" y="1279"/>
                    <a:pt x="498" y="1304"/>
                  </a:cubicBezTo>
                  <a:cubicBezTo>
                    <a:pt x="563" y="1332"/>
                    <a:pt x="631" y="1346"/>
                    <a:pt x="699" y="1346"/>
                  </a:cubicBezTo>
                  <a:cubicBezTo>
                    <a:pt x="812" y="1346"/>
                    <a:pt x="924" y="1307"/>
                    <a:pt x="1016" y="1230"/>
                  </a:cubicBezTo>
                  <a:cubicBezTo>
                    <a:pt x="1090" y="1156"/>
                    <a:pt x="1164" y="1057"/>
                    <a:pt x="1164" y="934"/>
                  </a:cubicBezTo>
                  <a:cubicBezTo>
                    <a:pt x="1189" y="835"/>
                    <a:pt x="1189" y="711"/>
                    <a:pt x="1140" y="588"/>
                  </a:cubicBezTo>
                  <a:cubicBezTo>
                    <a:pt x="1115" y="489"/>
                    <a:pt x="1041" y="390"/>
                    <a:pt x="967" y="292"/>
                  </a:cubicBezTo>
                  <a:cubicBezTo>
                    <a:pt x="963" y="286"/>
                    <a:pt x="959" y="280"/>
                    <a:pt x="954" y="274"/>
                  </a:cubicBezTo>
                  <a:lnTo>
                    <a:pt x="954" y="274"/>
                  </a:lnTo>
                  <a:cubicBezTo>
                    <a:pt x="942" y="230"/>
                    <a:pt x="922" y="187"/>
                    <a:pt x="893" y="144"/>
                  </a:cubicBezTo>
                  <a:lnTo>
                    <a:pt x="819" y="94"/>
                  </a:lnTo>
                  <a:cubicBezTo>
                    <a:pt x="789" y="79"/>
                    <a:pt x="758" y="73"/>
                    <a:pt x="728" y="71"/>
                  </a:cubicBezTo>
                  <a:lnTo>
                    <a:pt x="728" y="71"/>
                  </a:lnTo>
                  <a:cubicBezTo>
                    <a:pt x="649" y="29"/>
                    <a:pt x="563" y="0"/>
                    <a:pt x="47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439;p34">
              <a:extLst>
                <a:ext uri="{FF2B5EF4-FFF2-40B4-BE49-F238E27FC236}">
                  <a16:creationId xmlns:a16="http://schemas.microsoft.com/office/drawing/2014/main" id="{56DDBAA3-9F1D-43CD-BF43-A55B599A3BED}"/>
                </a:ext>
              </a:extLst>
            </p:cNvPr>
            <p:cNvSpPr/>
            <p:nvPr/>
          </p:nvSpPr>
          <p:spPr>
            <a:xfrm>
              <a:off x="5282175" y="4068300"/>
              <a:ext cx="25225" cy="25325"/>
            </a:xfrm>
            <a:custGeom>
              <a:avLst/>
              <a:gdLst/>
              <a:ahLst/>
              <a:cxnLst/>
              <a:rect l="l" t="t" r="r" b="b"/>
              <a:pathLst>
                <a:path w="1009" h="1013" extrusionOk="0">
                  <a:moveTo>
                    <a:pt x="621" y="366"/>
                  </a:moveTo>
                  <a:lnTo>
                    <a:pt x="638" y="371"/>
                  </a:lnTo>
                  <a:cubicBezTo>
                    <a:pt x="632" y="371"/>
                    <a:pt x="627" y="370"/>
                    <a:pt x="624" y="367"/>
                  </a:cubicBezTo>
                  <a:lnTo>
                    <a:pt x="624" y="367"/>
                  </a:lnTo>
                  <a:cubicBezTo>
                    <a:pt x="623" y="367"/>
                    <a:pt x="622" y="366"/>
                    <a:pt x="621" y="366"/>
                  </a:cubicBezTo>
                  <a:close/>
                  <a:moveTo>
                    <a:pt x="639" y="372"/>
                  </a:moveTo>
                  <a:lnTo>
                    <a:pt x="650" y="383"/>
                  </a:lnTo>
                  <a:lnTo>
                    <a:pt x="651" y="386"/>
                  </a:lnTo>
                  <a:lnTo>
                    <a:pt x="651" y="386"/>
                  </a:lnTo>
                  <a:cubicBezTo>
                    <a:pt x="647" y="383"/>
                    <a:pt x="644" y="381"/>
                    <a:pt x="640" y="378"/>
                  </a:cubicBezTo>
                  <a:lnTo>
                    <a:pt x="640" y="378"/>
                  </a:lnTo>
                  <a:cubicBezTo>
                    <a:pt x="640" y="377"/>
                    <a:pt x="639" y="374"/>
                    <a:pt x="639" y="372"/>
                  </a:cubicBezTo>
                  <a:close/>
                  <a:moveTo>
                    <a:pt x="641" y="382"/>
                  </a:moveTo>
                  <a:lnTo>
                    <a:pt x="652" y="389"/>
                  </a:lnTo>
                  <a:lnTo>
                    <a:pt x="654" y="394"/>
                  </a:lnTo>
                  <a:lnTo>
                    <a:pt x="654" y="394"/>
                  </a:lnTo>
                  <a:cubicBezTo>
                    <a:pt x="647" y="392"/>
                    <a:pt x="644" y="388"/>
                    <a:pt x="641" y="382"/>
                  </a:cubicBezTo>
                  <a:close/>
                  <a:moveTo>
                    <a:pt x="552" y="408"/>
                  </a:moveTo>
                  <a:lnTo>
                    <a:pt x="564" y="412"/>
                  </a:lnTo>
                  <a:lnTo>
                    <a:pt x="564" y="412"/>
                  </a:lnTo>
                  <a:lnTo>
                    <a:pt x="576" y="420"/>
                  </a:lnTo>
                  <a:lnTo>
                    <a:pt x="576" y="420"/>
                  </a:lnTo>
                  <a:cubicBezTo>
                    <a:pt x="566" y="420"/>
                    <a:pt x="561" y="417"/>
                    <a:pt x="552" y="408"/>
                  </a:cubicBezTo>
                  <a:close/>
                  <a:moveTo>
                    <a:pt x="582" y="418"/>
                  </a:moveTo>
                  <a:lnTo>
                    <a:pt x="588" y="420"/>
                  </a:lnTo>
                  <a:cubicBezTo>
                    <a:pt x="587" y="420"/>
                    <a:pt x="585" y="420"/>
                    <a:pt x="583" y="420"/>
                  </a:cubicBezTo>
                  <a:lnTo>
                    <a:pt x="583" y="420"/>
                  </a:lnTo>
                  <a:cubicBezTo>
                    <a:pt x="583" y="420"/>
                    <a:pt x="582" y="419"/>
                    <a:pt x="582" y="418"/>
                  </a:cubicBezTo>
                  <a:close/>
                  <a:moveTo>
                    <a:pt x="588" y="420"/>
                  </a:moveTo>
                  <a:lnTo>
                    <a:pt x="592" y="431"/>
                  </a:lnTo>
                  <a:lnTo>
                    <a:pt x="592" y="431"/>
                  </a:lnTo>
                  <a:lnTo>
                    <a:pt x="613" y="445"/>
                  </a:lnTo>
                  <a:lnTo>
                    <a:pt x="593" y="435"/>
                  </a:lnTo>
                  <a:lnTo>
                    <a:pt x="593" y="435"/>
                  </a:lnTo>
                  <a:lnTo>
                    <a:pt x="594" y="438"/>
                  </a:lnTo>
                  <a:lnTo>
                    <a:pt x="594" y="438"/>
                  </a:lnTo>
                  <a:cubicBezTo>
                    <a:pt x="594" y="437"/>
                    <a:pt x="593" y="437"/>
                    <a:pt x="593" y="436"/>
                  </a:cubicBezTo>
                  <a:lnTo>
                    <a:pt x="593" y="436"/>
                  </a:lnTo>
                  <a:cubicBezTo>
                    <a:pt x="593" y="436"/>
                    <a:pt x="592" y="435"/>
                    <a:pt x="592" y="435"/>
                  </a:cubicBezTo>
                  <a:lnTo>
                    <a:pt x="592" y="435"/>
                  </a:lnTo>
                  <a:lnTo>
                    <a:pt x="593" y="435"/>
                  </a:lnTo>
                  <a:lnTo>
                    <a:pt x="593" y="435"/>
                  </a:lnTo>
                  <a:lnTo>
                    <a:pt x="592" y="431"/>
                  </a:lnTo>
                  <a:lnTo>
                    <a:pt x="592" y="431"/>
                  </a:lnTo>
                  <a:lnTo>
                    <a:pt x="590" y="430"/>
                  </a:lnTo>
                  <a:lnTo>
                    <a:pt x="590" y="430"/>
                  </a:lnTo>
                  <a:cubicBezTo>
                    <a:pt x="590" y="431"/>
                    <a:pt x="590" y="432"/>
                    <a:pt x="591" y="433"/>
                  </a:cubicBezTo>
                  <a:lnTo>
                    <a:pt x="591" y="433"/>
                  </a:lnTo>
                  <a:cubicBezTo>
                    <a:pt x="591" y="433"/>
                    <a:pt x="592" y="434"/>
                    <a:pt x="592" y="435"/>
                  </a:cubicBezTo>
                  <a:lnTo>
                    <a:pt x="592" y="435"/>
                  </a:lnTo>
                  <a:lnTo>
                    <a:pt x="592" y="435"/>
                  </a:lnTo>
                  <a:lnTo>
                    <a:pt x="592" y="435"/>
                  </a:lnTo>
                  <a:cubicBezTo>
                    <a:pt x="592" y="434"/>
                    <a:pt x="591" y="433"/>
                    <a:pt x="591" y="433"/>
                  </a:cubicBezTo>
                  <a:lnTo>
                    <a:pt x="591" y="433"/>
                  </a:lnTo>
                  <a:cubicBezTo>
                    <a:pt x="590" y="431"/>
                    <a:pt x="589" y="430"/>
                    <a:pt x="589" y="429"/>
                  </a:cubicBezTo>
                  <a:lnTo>
                    <a:pt x="589" y="429"/>
                  </a:lnTo>
                  <a:lnTo>
                    <a:pt x="590" y="430"/>
                  </a:lnTo>
                  <a:lnTo>
                    <a:pt x="590" y="430"/>
                  </a:lnTo>
                  <a:cubicBezTo>
                    <a:pt x="589" y="427"/>
                    <a:pt x="588" y="424"/>
                    <a:pt x="588" y="420"/>
                  </a:cubicBezTo>
                  <a:close/>
                  <a:moveTo>
                    <a:pt x="366" y="1"/>
                  </a:moveTo>
                  <a:lnTo>
                    <a:pt x="292" y="38"/>
                  </a:lnTo>
                  <a:lnTo>
                    <a:pt x="292" y="38"/>
                  </a:lnTo>
                  <a:lnTo>
                    <a:pt x="243" y="50"/>
                  </a:lnTo>
                  <a:lnTo>
                    <a:pt x="218" y="75"/>
                  </a:lnTo>
                  <a:cubicBezTo>
                    <a:pt x="169" y="99"/>
                    <a:pt x="119" y="149"/>
                    <a:pt x="70" y="223"/>
                  </a:cubicBezTo>
                  <a:cubicBezTo>
                    <a:pt x="70" y="223"/>
                    <a:pt x="70" y="223"/>
                    <a:pt x="70" y="248"/>
                  </a:cubicBezTo>
                  <a:cubicBezTo>
                    <a:pt x="70" y="272"/>
                    <a:pt x="45" y="297"/>
                    <a:pt x="45" y="346"/>
                  </a:cubicBezTo>
                  <a:cubicBezTo>
                    <a:pt x="21" y="394"/>
                    <a:pt x="21" y="419"/>
                    <a:pt x="43" y="466"/>
                  </a:cubicBezTo>
                  <a:lnTo>
                    <a:pt x="43" y="466"/>
                  </a:lnTo>
                  <a:cubicBezTo>
                    <a:pt x="13" y="526"/>
                    <a:pt x="1" y="589"/>
                    <a:pt x="21" y="667"/>
                  </a:cubicBezTo>
                  <a:cubicBezTo>
                    <a:pt x="21" y="692"/>
                    <a:pt x="45" y="717"/>
                    <a:pt x="45" y="766"/>
                  </a:cubicBezTo>
                  <a:cubicBezTo>
                    <a:pt x="70" y="791"/>
                    <a:pt x="95" y="815"/>
                    <a:pt x="119" y="865"/>
                  </a:cubicBezTo>
                  <a:lnTo>
                    <a:pt x="144" y="890"/>
                  </a:lnTo>
                  <a:cubicBezTo>
                    <a:pt x="169" y="914"/>
                    <a:pt x="218" y="914"/>
                    <a:pt x="243" y="939"/>
                  </a:cubicBezTo>
                  <a:lnTo>
                    <a:pt x="267" y="964"/>
                  </a:lnTo>
                  <a:cubicBezTo>
                    <a:pt x="292" y="988"/>
                    <a:pt x="342" y="988"/>
                    <a:pt x="366" y="1013"/>
                  </a:cubicBezTo>
                  <a:lnTo>
                    <a:pt x="638" y="1013"/>
                  </a:lnTo>
                  <a:cubicBezTo>
                    <a:pt x="687" y="988"/>
                    <a:pt x="712" y="988"/>
                    <a:pt x="737" y="964"/>
                  </a:cubicBezTo>
                  <a:lnTo>
                    <a:pt x="786" y="939"/>
                  </a:lnTo>
                  <a:lnTo>
                    <a:pt x="860" y="890"/>
                  </a:lnTo>
                  <a:lnTo>
                    <a:pt x="885" y="840"/>
                  </a:lnTo>
                  <a:cubicBezTo>
                    <a:pt x="909" y="815"/>
                    <a:pt x="934" y="791"/>
                    <a:pt x="959" y="766"/>
                  </a:cubicBezTo>
                  <a:cubicBezTo>
                    <a:pt x="983" y="717"/>
                    <a:pt x="983" y="692"/>
                    <a:pt x="1008" y="667"/>
                  </a:cubicBezTo>
                  <a:cubicBezTo>
                    <a:pt x="1008" y="643"/>
                    <a:pt x="1008" y="643"/>
                    <a:pt x="1008" y="618"/>
                  </a:cubicBezTo>
                  <a:cubicBezTo>
                    <a:pt x="1008" y="593"/>
                    <a:pt x="1008" y="544"/>
                    <a:pt x="1008" y="519"/>
                  </a:cubicBezTo>
                  <a:cubicBezTo>
                    <a:pt x="1008" y="470"/>
                    <a:pt x="1008" y="445"/>
                    <a:pt x="1008" y="396"/>
                  </a:cubicBezTo>
                  <a:cubicBezTo>
                    <a:pt x="1008" y="346"/>
                    <a:pt x="983" y="322"/>
                    <a:pt x="959" y="272"/>
                  </a:cubicBezTo>
                  <a:cubicBezTo>
                    <a:pt x="948" y="257"/>
                    <a:pt x="938" y="241"/>
                    <a:pt x="927" y="225"/>
                  </a:cubicBezTo>
                  <a:lnTo>
                    <a:pt x="927" y="225"/>
                  </a:lnTo>
                  <a:cubicBezTo>
                    <a:pt x="911" y="197"/>
                    <a:pt x="895" y="170"/>
                    <a:pt x="885" y="149"/>
                  </a:cubicBezTo>
                  <a:cubicBezTo>
                    <a:pt x="860" y="149"/>
                    <a:pt x="835" y="124"/>
                    <a:pt x="811" y="99"/>
                  </a:cubicBezTo>
                  <a:cubicBezTo>
                    <a:pt x="811" y="99"/>
                    <a:pt x="786" y="75"/>
                    <a:pt x="761" y="75"/>
                  </a:cubicBezTo>
                  <a:cubicBezTo>
                    <a:pt x="746" y="59"/>
                    <a:pt x="721" y="54"/>
                    <a:pt x="698" y="45"/>
                  </a:cubicBezTo>
                  <a:lnTo>
                    <a:pt x="698" y="45"/>
                  </a:lnTo>
                  <a:cubicBezTo>
                    <a:pt x="687" y="39"/>
                    <a:pt x="676" y="32"/>
                    <a:pt x="662" y="25"/>
                  </a:cubicBezTo>
                  <a:cubicBezTo>
                    <a:pt x="613" y="25"/>
                    <a:pt x="588" y="1"/>
                    <a:pt x="53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440;p34">
              <a:extLst>
                <a:ext uri="{FF2B5EF4-FFF2-40B4-BE49-F238E27FC236}">
                  <a16:creationId xmlns:a16="http://schemas.microsoft.com/office/drawing/2014/main" id="{49F44C0D-7C9F-4037-B398-35DEF121AAA4}"/>
                </a:ext>
              </a:extLst>
            </p:cNvPr>
            <p:cNvSpPr/>
            <p:nvPr/>
          </p:nvSpPr>
          <p:spPr>
            <a:xfrm>
              <a:off x="5232675" y="4013375"/>
              <a:ext cx="31500" cy="23325"/>
            </a:xfrm>
            <a:custGeom>
              <a:avLst/>
              <a:gdLst/>
              <a:ahLst/>
              <a:cxnLst/>
              <a:rect l="l" t="t" r="r" b="b"/>
              <a:pathLst>
                <a:path w="1260" h="933" extrusionOk="0">
                  <a:moveTo>
                    <a:pt x="593" y="0"/>
                  </a:moveTo>
                  <a:cubicBezTo>
                    <a:pt x="484" y="0"/>
                    <a:pt x="375" y="27"/>
                    <a:pt x="266" y="71"/>
                  </a:cubicBezTo>
                  <a:lnTo>
                    <a:pt x="266" y="71"/>
                  </a:lnTo>
                  <a:cubicBezTo>
                    <a:pt x="260" y="72"/>
                    <a:pt x="254" y="73"/>
                    <a:pt x="248" y="74"/>
                  </a:cubicBezTo>
                  <a:cubicBezTo>
                    <a:pt x="166" y="95"/>
                    <a:pt x="101" y="132"/>
                    <a:pt x="67" y="201"/>
                  </a:cubicBezTo>
                  <a:lnTo>
                    <a:pt x="67" y="201"/>
                  </a:lnTo>
                  <a:cubicBezTo>
                    <a:pt x="29" y="250"/>
                    <a:pt x="1" y="310"/>
                    <a:pt x="1" y="371"/>
                  </a:cubicBezTo>
                  <a:cubicBezTo>
                    <a:pt x="1" y="473"/>
                    <a:pt x="51" y="558"/>
                    <a:pt x="111" y="612"/>
                  </a:cubicBezTo>
                  <a:lnTo>
                    <a:pt x="111" y="612"/>
                  </a:lnTo>
                  <a:cubicBezTo>
                    <a:pt x="114" y="631"/>
                    <a:pt x="118" y="649"/>
                    <a:pt x="124" y="667"/>
                  </a:cubicBezTo>
                  <a:cubicBezTo>
                    <a:pt x="149" y="741"/>
                    <a:pt x="198" y="815"/>
                    <a:pt x="272" y="865"/>
                  </a:cubicBezTo>
                  <a:cubicBezTo>
                    <a:pt x="301" y="893"/>
                    <a:pt x="347" y="905"/>
                    <a:pt x="395" y="905"/>
                  </a:cubicBezTo>
                  <a:cubicBezTo>
                    <a:pt x="429" y="905"/>
                    <a:pt x="464" y="899"/>
                    <a:pt x="495" y="889"/>
                  </a:cubicBezTo>
                  <a:lnTo>
                    <a:pt x="519" y="914"/>
                  </a:lnTo>
                  <a:cubicBezTo>
                    <a:pt x="581" y="926"/>
                    <a:pt x="649" y="932"/>
                    <a:pt x="717" y="932"/>
                  </a:cubicBezTo>
                  <a:cubicBezTo>
                    <a:pt x="785" y="932"/>
                    <a:pt x="853" y="926"/>
                    <a:pt x="914" y="914"/>
                  </a:cubicBezTo>
                  <a:cubicBezTo>
                    <a:pt x="988" y="889"/>
                    <a:pt x="1062" y="865"/>
                    <a:pt x="1112" y="790"/>
                  </a:cubicBezTo>
                  <a:cubicBezTo>
                    <a:pt x="1186" y="741"/>
                    <a:pt x="1235" y="667"/>
                    <a:pt x="1260" y="593"/>
                  </a:cubicBezTo>
                  <a:cubicBezTo>
                    <a:pt x="1260" y="568"/>
                    <a:pt x="1260" y="519"/>
                    <a:pt x="1260" y="494"/>
                  </a:cubicBezTo>
                  <a:cubicBezTo>
                    <a:pt x="1260" y="445"/>
                    <a:pt x="1260" y="420"/>
                    <a:pt x="1260" y="371"/>
                  </a:cubicBezTo>
                  <a:cubicBezTo>
                    <a:pt x="1235" y="321"/>
                    <a:pt x="1210" y="247"/>
                    <a:pt x="1161" y="198"/>
                  </a:cubicBezTo>
                  <a:cubicBezTo>
                    <a:pt x="1136" y="173"/>
                    <a:pt x="1087" y="149"/>
                    <a:pt x="1062" y="124"/>
                  </a:cubicBezTo>
                  <a:cubicBezTo>
                    <a:pt x="1041" y="115"/>
                    <a:pt x="1019" y="108"/>
                    <a:pt x="996" y="100"/>
                  </a:cubicBezTo>
                  <a:lnTo>
                    <a:pt x="996" y="100"/>
                  </a:lnTo>
                  <a:cubicBezTo>
                    <a:pt x="882" y="40"/>
                    <a:pt x="747" y="0"/>
                    <a:pt x="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441;p34">
              <a:extLst>
                <a:ext uri="{FF2B5EF4-FFF2-40B4-BE49-F238E27FC236}">
                  <a16:creationId xmlns:a16="http://schemas.microsoft.com/office/drawing/2014/main" id="{1F6D853E-C73E-4589-BF50-4CF886F4E62F}"/>
                </a:ext>
              </a:extLst>
            </p:cNvPr>
            <p:cNvSpPr/>
            <p:nvPr/>
          </p:nvSpPr>
          <p:spPr>
            <a:xfrm>
              <a:off x="5161700" y="4031275"/>
              <a:ext cx="30875" cy="25725"/>
            </a:xfrm>
            <a:custGeom>
              <a:avLst/>
              <a:gdLst/>
              <a:ahLst/>
              <a:cxnLst/>
              <a:rect l="l" t="t" r="r" b="b"/>
              <a:pathLst>
                <a:path w="1235" h="1029" extrusionOk="0">
                  <a:moveTo>
                    <a:pt x="568" y="0"/>
                  </a:moveTo>
                  <a:cubicBezTo>
                    <a:pt x="517" y="0"/>
                    <a:pt x="468" y="9"/>
                    <a:pt x="422" y="25"/>
                  </a:cubicBezTo>
                  <a:lnTo>
                    <a:pt x="422" y="25"/>
                  </a:lnTo>
                  <a:cubicBezTo>
                    <a:pt x="421" y="25"/>
                    <a:pt x="421" y="25"/>
                    <a:pt x="420" y="25"/>
                  </a:cubicBezTo>
                  <a:cubicBezTo>
                    <a:pt x="411" y="28"/>
                    <a:pt x="403" y="32"/>
                    <a:pt x="394" y="36"/>
                  </a:cubicBezTo>
                  <a:lnTo>
                    <a:pt x="394" y="36"/>
                  </a:lnTo>
                  <a:cubicBezTo>
                    <a:pt x="393" y="36"/>
                    <a:pt x="392" y="37"/>
                    <a:pt x="391" y="37"/>
                  </a:cubicBezTo>
                  <a:lnTo>
                    <a:pt x="391" y="37"/>
                  </a:lnTo>
                  <a:cubicBezTo>
                    <a:pt x="377" y="35"/>
                    <a:pt x="362" y="34"/>
                    <a:pt x="347" y="34"/>
                  </a:cubicBezTo>
                  <a:cubicBezTo>
                    <a:pt x="313" y="34"/>
                    <a:pt x="278" y="40"/>
                    <a:pt x="247" y="50"/>
                  </a:cubicBezTo>
                  <a:cubicBezTo>
                    <a:pt x="173" y="50"/>
                    <a:pt x="99" y="99"/>
                    <a:pt x="75" y="173"/>
                  </a:cubicBezTo>
                  <a:cubicBezTo>
                    <a:pt x="25" y="247"/>
                    <a:pt x="1" y="346"/>
                    <a:pt x="25" y="420"/>
                  </a:cubicBezTo>
                  <a:lnTo>
                    <a:pt x="75" y="494"/>
                  </a:lnTo>
                  <a:cubicBezTo>
                    <a:pt x="78" y="501"/>
                    <a:pt x="82" y="508"/>
                    <a:pt x="86" y="515"/>
                  </a:cubicBezTo>
                  <a:lnTo>
                    <a:pt x="86" y="515"/>
                  </a:lnTo>
                  <a:cubicBezTo>
                    <a:pt x="89" y="532"/>
                    <a:pt x="93" y="550"/>
                    <a:pt x="99" y="568"/>
                  </a:cubicBezTo>
                  <a:cubicBezTo>
                    <a:pt x="124" y="642"/>
                    <a:pt x="149" y="716"/>
                    <a:pt x="223" y="790"/>
                  </a:cubicBezTo>
                  <a:cubicBezTo>
                    <a:pt x="239" y="806"/>
                    <a:pt x="254" y="822"/>
                    <a:pt x="270" y="838"/>
                  </a:cubicBezTo>
                  <a:lnTo>
                    <a:pt x="270" y="838"/>
                  </a:lnTo>
                  <a:cubicBezTo>
                    <a:pt x="333" y="920"/>
                    <a:pt x="417" y="984"/>
                    <a:pt x="519" y="1013"/>
                  </a:cubicBezTo>
                  <a:cubicBezTo>
                    <a:pt x="560" y="1023"/>
                    <a:pt x="597" y="1029"/>
                    <a:pt x="631" y="1029"/>
                  </a:cubicBezTo>
                  <a:cubicBezTo>
                    <a:pt x="679" y="1029"/>
                    <a:pt x="722" y="1017"/>
                    <a:pt x="766" y="988"/>
                  </a:cubicBezTo>
                  <a:cubicBezTo>
                    <a:pt x="802" y="964"/>
                    <a:pt x="833" y="939"/>
                    <a:pt x="858" y="912"/>
                  </a:cubicBezTo>
                  <a:lnTo>
                    <a:pt x="858" y="912"/>
                  </a:lnTo>
                  <a:cubicBezTo>
                    <a:pt x="860" y="912"/>
                    <a:pt x="862" y="913"/>
                    <a:pt x="865" y="914"/>
                  </a:cubicBezTo>
                  <a:lnTo>
                    <a:pt x="1013" y="914"/>
                  </a:lnTo>
                  <a:cubicBezTo>
                    <a:pt x="1087" y="889"/>
                    <a:pt x="1136" y="865"/>
                    <a:pt x="1186" y="815"/>
                  </a:cubicBezTo>
                  <a:cubicBezTo>
                    <a:pt x="1210" y="766"/>
                    <a:pt x="1235" y="716"/>
                    <a:pt x="1235" y="667"/>
                  </a:cubicBezTo>
                  <a:cubicBezTo>
                    <a:pt x="1235" y="642"/>
                    <a:pt x="1235" y="593"/>
                    <a:pt x="1235" y="568"/>
                  </a:cubicBezTo>
                  <a:cubicBezTo>
                    <a:pt x="1235" y="544"/>
                    <a:pt x="1235" y="494"/>
                    <a:pt x="1210" y="469"/>
                  </a:cubicBezTo>
                  <a:cubicBezTo>
                    <a:pt x="1161" y="346"/>
                    <a:pt x="1087" y="247"/>
                    <a:pt x="1013" y="149"/>
                  </a:cubicBezTo>
                  <a:cubicBezTo>
                    <a:pt x="939" y="99"/>
                    <a:pt x="865" y="25"/>
                    <a:pt x="76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442;p34">
              <a:extLst>
                <a:ext uri="{FF2B5EF4-FFF2-40B4-BE49-F238E27FC236}">
                  <a16:creationId xmlns:a16="http://schemas.microsoft.com/office/drawing/2014/main" id="{FAB55705-4C29-4215-8AD0-25D86A239A70}"/>
                </a:ext>
              </a:extLst>
            </p:cNvPr>
            <p:cNvSpPr/>
            <p:nvPr/>
          </p:nvSpPr>
          <p:spPr>
            <a:xfrm>
              <a:off x="5202425" y="4128175"/>
              <a:ext cx="26575" cy="29075"/>
            </a:xfrm>
            <a:custGeom>
              <a:avLst/>
              <a:gdLst/>
              <a:ahLst/>
              <a:cxnLst/>
              <a:rect l="l" t="t" r="r" b="b"/>
              <a:pathLst>
                <a:path w="1063" h="1163" extrusionOk="0">
                  <a:moveTo>
                    <a:pt x="445" y="1"/>
                  </a:moveTo>
                  <a:cubicBezTo>
                    <a:pt x="396" y="25"/>
                    <a:pt x="347" y="25"/>
                    <a:pt x="297" y="50"/>
                  </a:cubicBezTo>
                  <a:cubicBezTo>
                    <a:pt x="279" y="59"/>
                    <a:pt x="263" y="70"/>
                    <a:pt x="248" y="84"/>
                  </a:cubicBezTo>
                  <a:lnTo>
                    <a:pt x="248" y="84"/>
                  </a:lnTo>
                  <a:cubicBezTo>
                    <a:pt x="192" y="102"/>
                    <a:pt x="139" y="134"/>
                    <a:pt x="100" y="173"/>
                  </a:cubicBezTo>
                  <a:cubicBezTo>
                    <a:pt x="50" y="198"/>
                    <a:pt x="26" y="247"/>
                    <a:pt x="26" y="297"/>
                  </a:cubicBezTo>
                  <a:cubicBezTo>
                    <a:pt x="1" y="346"/>
                    <a:pt x="1" y="420"/>
                    <a:pt x="26" y="470"/>
                  </a:cubicBezTo>
                  <a:cubicBezTo>
                    <a:pt x="26" y="519"/>
                    <a:pt x="50" y="593"/>
                    <a:pt x="75" y="642"/>
                  </a:cubicBezTo>
                  <a:cubicBezTo>
                    <a:pt x="99" y="691"/>
                    <a:pt x="148" y="740"/>
                    <a:pt x="197" y="789"/>
                  </a:cubicBezTo>
                  <a:lnTo>
                    <a:pt x="197" y="789"/>
                  </a:lnTo>
                  <a:cubicBezTo>
                    <a:pt x="203" y="806"/>
                    <a:pt x="212" y="823"/>
                    <a:pt x="223" y="840"/>
                  </a:cubicBezTo>
                  <a:cubicBezTo>
                    <a:pt x="225" y="843"/>
                    <a:pt x="227" y="846"/>
                    <a:pt x="229" y="849"/>
                  </a:cubicBezTo>
                  <a:lnTo>
                    <a:pt x="229" y="849"/>
                  </a:lnTo>
                  <a:cubicBezTo>
                    <a:pt x="254" y="908"/>
                    <a:pt x="285" y="963"/>
                    <a:pt x="322" y="1013"/>
                  </a:cubicBezTo>
                  <a:cubicBezTo>
                    <a:pt x="370" y="1108"/>
                    <a:pt x="459" y="1163"/>
                    <a:pt x="556" y="1163"/>
                  </a:cubicBezTo>
                  <a:cubicBezTo>
                    <a:pt x="597" y="1163"/>
                    <a:pt x="640" y="1153"/>
                    <a:pt x="682" y="1132"/>
                  </a:cubicBezTo>
                  <a:lnTo>
                    <a:pt x="682" y="1132"/>
                  </a:lnTo>
                  <a:cubicBezTo>
                    <a:pt x="709" y="1135"/>
                    <a:pt x="737" y="1136"/>
                    <a:pt x="766" y="1136"/>
                  </a:cubicBezTo>
                  <a:cubicBezTo>
                    <a:pt x="840" y="1136"/>
                    <a:pt x="939" y="1112"/>
                    <a:pt x="989" y="1037"/>
                  </a:cubicBezTo>
                  <a:cubicBezTo>
                    <a:pt x="1013" y="988"/>
                    <a:pt x="1038" y="963"/>
                    <a:pt x="1063" y="914"/>
                  </a:cubicBezTo>
                  <a:cubicBezTo>
                    <a:pt x="1063" y="865"/>
                    <a:pt x="1063" y="815"/>
                    <a:pt x="1063" y="766"/>
                  </a:cubicBezTo>
                  <a:cubicBezTo>
                    <a:pt x="1048" y="707"/>
                    <a:pt x="1033" y="657"/>
                    <a:pt x="1013" y="610"/>
                  </a:cubicBezTo>
                  <a:lnTo>
                    <a:pt x="1013" y="610"/>
                  </a:lnTo>
                  <a:cubicBezTo>
                    <a:pt x="1013" y="563"/>
                    <a:pt x="1013" y="517"/>
                    <a:pt x="1013" y="470"/>
                  </a:cubicBezTo>
                  <a:cubicBezTo>
                    <a:pt x="989" y="445"/>
                    <a:pt x="989" y="420"/>
                    <a:pt x="989" y="396"/>
                  </a:cubicBezTo>
                  <a:cubicBezTo>
                    <a:pt x="964" y="371"/>
                    <a:pt x="964" y="346"/>
                    <a:pt x="939" y="322"/>
                  </a:cubicBezTo>
                  <a:cubicBezTo>
                    <a:pt x="890" y="247"/>
                    <a:pt x="816" y="173"/>
                    <a:pt x="742" y="124"/>
                  </a:cubicBezTo>
                  <a:cubicBezTo>
                    <a:pt x="692" y="99"/>
                    <a:pt x="643" y="75"/>
                    <a:pt x="618" y="50"/>
                  </a:cubicBezTo>
                  <a:cubicBezTo>
                    <a:pt x="569" y="25"/>
                    <a:pt x="519" y="25"/>
                    <a:pt x="44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443;p34">
              <a:extLst>
                <a:ext uri="{FF2B5EF4-FFF2-40B4-BE49-F238E27FC236}">
                  <a16:creationId xmlns:a16="http://schemas.microsoft.com/office/drawing/2014/main" id="{336CC5E3-2A15-40B5-A966-9C5694DE053A}"/>
                </a:ext>
              </a:extLst>
            </p:cNvPr>
            <p:cNvSpPr/>
            <p:nvPr/>
          </p:nvSpPr>
          <p:spPr>
            <a:xfrm>
              <a:off x="5083325" y="4202250"/>
              <a:ext cx="25925" cy="27650"/>
            </a:xfrm>
            <a:custGeom>
              <a:avLst/>
              <a:gdLst/>
              <a:ahLst/>
              <a:cxnLst/>
              <a:rect l="l" t="t" r="r" b="b"/>
              <a:pathLst>
                <a:path w="1037" h="1106" extrusionOk="0">
                  <a:moveTo>
                    <a:pt x="494" y="0"/>
                  </a:moveTo>
                  <a:cubicBezTo>
                    <a:pt x="469" y="0"/>
                    <a:pt x="444" y="25"/>
                    <a:pt x="420" y="25"/>
                  </a:cubicBezTo>
                  <a:cubicBezTo>
                    <a:pt x="398" y="47"/>
                    <a:pt x="356" y="69"/>
                    <a:pt x="330" y="91"/>
                  </a:cubicBezTo>
                  <a:lnTo>
                    <a:pt x="330" y="91"/>
                  </a:lnTo>
                  <a:cubicBezTo>
                    <a:pt x="317" y="90"/>
                    <a:pt x="304" y="89"/>
                    <a:pt x="292" y="89"/>
                  </a:cubicBezTo>
                  <a:cubicBezTo>
                    <a:pt x="268" y="89"/>
                    <a:pt x="244" y="92"/>
                    <a:pt x="222" y="99"/>
                  </a:cubicBezTo>
                  <a:cubicBezTo>
                    <a:pt x="148" y="124"/>
                    <a:pt x="74" y="173"/>
                    <a:pt x="49" y="247"/>
                  </a:cubicBezTo>
                  <a:cubicBezTo>
                    <a:pt x="0" y="321"/>
                    <a:pt x="0" y="395"/>
                    <a:pt x="0" y="469"/>
                  </a:cubicBezTo>
                  <a:lnTo>
                    <a:pt x="25" y="469"/>
                  </a:lnTo>
                  <a:cubicBezTo>
                    <a:pt x="25" y="543"/>
                    <a:pt x="49" y="617"/>
                    <a:pt x="99" y="692"/>
                  </a:cubicBezTo>
                  <a:cubicBezTo>
                    <a:pt x="99" y="700"/>
                    <a:pt x="99" y="709"/>
                    <a:pt x="99" y="716"/>
                  </a:cubicBezTo>
                  <a:cubicBezTo>
                    <a:pt x="99" y="766"/>
                    <a:pt x="123" y="815"/>
                    <a:pt x="148" y="864"/>
                  </a:cubicBezTo>
                  <a:cubicBezTo>
                    <a:pt x="173" y="914"/>
                    <a:pt x="198" y="938"/>
                    <a:pt x="222" y="963"/>
                  </a:cubicBezTo>
                  <a:cubicBezTo>
                    <a:pt x="247" y="988"/>
                    <a:pt x="272" y="1037"/>
                    <a:pt x="321" y="1037"/>
                  </a:cubicBezTo>
                  <a:cubicBezTo>
                    <a:pt x="346" y="1062"/>
                    <a:pt x="346" y="1062"/>
                    <a:pt x="370" y="1087"/>
                  </a:cubicBezTo>
                  <a:lnTo>
                    <a:pt x="444" y="1087"/>
                  </a:lnTo>
                  <a:cubicBezTo>
                    <a:pt x="469" y="1099"/>
                    <a:pt x="500" y="1105"/>
                    <a:pt x="534" y="1105"/>
                  </a:cubicBezTo>
                  <a:cubicBezTo>
                    <a:pt x="568" y="1105"/>
                    <a:pt x="605" y="1099"/>
                    <a:pt x="642" y="1087"/>
                  </a:cubicBezTo>
                  <a:cubicBezTo>
                    <a:pt x="651" y="1084"/>
                    <a:pt x="659" y="1082"/>
                    <a:pt x="667" y="1079"/>
                  </a:cubicBezTo>
                  <a:lnTo>
                    <a:pt x="667" y="1079"/>
                  </a:lnTo>
                  <a:cubicBezTo>
                    <a:pt x="689" y="1083"/>
                    <a:pt x="713" y="1087"/>
                    <a:pt x="741" y="1087"/>
                  </a:cubicBezTo>
                  <a:lnTo>
                    <a:pt x="815" y="1087"/>
                  </a:lnTo>
                  <a:cubicBezTo>
                    <a:pt x="839" y="1062"/>
                    <a:pt x="889" y="1062"/>
                    <a:pt x="914" y="1012"/>
                  </a:cubicBezTo>
                  <a:cubicBezTo>
                    <a:pt x="938" y="1012"/>
                    <a:pt x="963" y="988"/>
                    <a:pt x="963" y="963"/>
                  </a:cubicBezTo>
                  <a:cubicBezTo>
                    <a:pt x="988" y="938"/>
                    <a:pt x="1012" y="914"/>
                    <a:pt x="1037" y="864"/>
                  </a:cubicBezTo>
                  <a:cubicBezTo>
                    <a:pt x="1037" y="840"/>
                    <a:pt x="1037" y="815"/>
                    <a:pt x="1037" y="790"/>
                  </a:cubicBezTo>
                  <a:cubicBezTo>
                    <a:pt x="1037" y="741"/>
                    <a:pt x="1037" y="716"/>
                    <a:pt x="1037" y="692"/>
                  </a:cubicBezTo>
                  <a:cubicBezTo>
                    <a:pt x="1012" y="617"/>
                    <a:pt x="988" y="519"/>
                    <a:pt x="963" y="445"/>
                  </a:cubicBezTo>
                  <a:cubicBezTo>
                    <a:pt x="962" y="444"/>
                    <a:pt x="961" y="443"/>
                    <a:pt x="960" y="442"/>
                  </a:cubicBezTo>
                  <a:lnTo>
                    <a:pt x="960" y="442"/>
                  </a:lnTo>
                  <a:cubicBezTo>
                    <a:pt x="953" y="367"/>
                    <a:pt x="929" y="303"/>
                    <a:pt x="889" y="222"/>
                  </a:cubicBezTo>
                  <a:cubicBezTo>
                    <a:pt x="839" y="148"/>
                    <a:pt x="765" y="74"/>
                    <a:pt x="691" y="50"/>
                  </a:cubicBezTo>
                  <a:lnTo>
                    <a:pt x="617" y="0"/>
                  </a:ln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444;p34">
              <a:extLst>
                <a:ext uri="{FF2B5EF4-FFF2-40B4-BE49-F238E27FC236}">
                  <a16:creationId xmlns:a16="http://schemas.microsoft.com/office/drawing/2014/main" id="{BD53DBC3-3583-4C56-90A3-08C8FAEA454A}"/>
                </a:ext>
              </a:extLst>
            </p:cNvPr>
            <p:cNvSpPr/>
            <p:nvPr/>
          </p:nvSpPr>
          <p:spPr>
            <a:xfrm>
              <a:off x="5104925" y="4110275"/>
              <a:ext cx="25325" cy="24725"/>
            </a:xfrm>
            <a:custGeom>
              <a:avLst/>
              <a:gdLst/>
              <a:ahLst/>
              <a:cxnLst/>
              <a:rect l="l" t="t" r="r" b="b"/>
              <a:pathLst>
                <a:path w="1013" h="989" extrusionOk="0">
                  <a:moveTo>
                    <a:pt x="445" y="575"/>
                  </a:moveTo>
                  <a:cubicBezTo>
                    <a:pt x="445" y="575"/>
                    <a:pt x="446" y="575"/>
                    <a:pt x="447" y="575"/>
                  </a:cubicBezTo>
                  <a:lnTo>
                    <a:pt x="447" y="575"/>
                  </a:lnTo>
                  <a:lnTo>
                    <a:pt x="434" y="584"/>
                  </a:lnTo>
                  <a:lnTo>
                    <a:pt x="434" y="584"/>
                  </a:lnTo>
                  <a:cubicBezTo>
                    <a:pt x="434" y="584"/>
                    <a:pt x="433" y="584"/>
                    <a:pt x="433" y="583"/>
                  </a:cubicBezTo>
                  <a:lnTo>
                    <a:pt x="433" y="583"/>
                  </a:lnTo>
                  <a:lnTo>
                    <a:pt x="433" y="584"/>
                  </a:lnTo>
                  <a:lnTo>
                    <a:pt x="433" y="584"/>
                  </a:lnTo>
                  <a:lnTo>
                    <a:pt x="434" y="584"/>
                  </a:lnTo>
                  <a:lnTo>
                    <a:pt x="434" y="584"/>
                  </a:lnTo>
                  <a:cubicBezTo>
                    <a:pt x="437" y="586"/>
                    <a:pt x="441" y="589"/>
                    <a:pt x="445" y="593"/>
                  </a:cubicBezTo>
                  <a:lnTo>
                    <a:pt x="436" y="593"/>
                  </a:lnTo>
                  <a:lnTo>
                    <a:pt x="433" y="584"/>
                  </a:lnTo>
                  <a:lnTo>
                    <a:pt x="433" y="584"/>
                  </a:lnTo>
                  <a:lnTo>
                    <a:pt x="420" y="593"/>
                  </a:lnTo>
                  <a:cubicBezTo>
                    <a:pt x="424" y="589"/>
                    <a:pt x="428" y="585"/>
                    <a:pt x="431" y="582"/>
                  </a:cubicBezTo>
                  <a:lnTo>
                    <a:pt x="431" y="582"/>
                  </a:lnTo>
                  <a:cubicBezTo>
                    <a:pt x="432" y="582"/>
                    <a:pt x="432" y="583"/>
                    <a:pt x="433" y="583"/>
                  </a:cubicBezTo>
                  <a:lnTo>
                    <a:pt x="433" y="583"/>
                  </a:lnTo>
                  <a:lnTo>
                    <a:pt x="432" y="581"/>
                  </a:lnTo>
                  <a:lnTo>
                    <a:pt x="432" y="581"/>
                  </a:lnTo>
                  <a:cubicBezTo>
                    <a:pt x="437" y="577"/>
                    <a:pt x="441" y="575"/>
                    <a:pt x="445" y="575"/>
                  </a:cubicBezTo>
                  <a:close/>
                  <a:moveTo>
                    <a:pt x="272" y="1"/>
                  </a:moveTo>
                  <a:cubicBezTo>
                    <a:pt x="222" y="1"/>
                    <a:pt x="198" y="25"/>
                    <a:pt x="173" y="50"/>
                  </a:cubicBezTo>
                  <a:lnTo>
                    <a:pt x="99" y="99"/>
                  </a:lnTo>
                  <a:cubicBezTo>
                    <a:pt x="74" y="124"/>
                    <a:pt x="50" y="149"/>
                    <a:pt x="50" y="198"/>
                  </a:cubicBezTo>
                  <a:cubicBezTo>
                    <a:pt x="25" y="223"/>
                    <a:pt x="25" y="247"/>
                    <a:pt x="25" y="272"/>
                  </a:cubicBezTo>
                  <a:cubicBezTo>
                    <a:pt x="0" y="297"/>
                    <a:pt x="0" y="346"/>
                    <a:pt x="25" y="396"/>
                  </a:cubicBezTo>
                  <a:cubicBezTo>
                    <a:pt x="25" y="445"/>
                    <a:pt x="25" y="494"/>
                    <a:pt x="50" y="544"/>
                  </a:cubicBezTo>
                  <a:cubicBezTo>
                    <a:pt x="74" y="593"/>
                    <a:pt x="74" y="618"/>
                    <a:pt x="99" y="667"/>
                  </a:cubicBezTo>
                  <a:cubicBezTo>
                    <a:pt x="124" y="717"/>
                    <a:pt x="148" y="766"/>
                    <a:pt x="198" y="791"/>
                  </a:cubicBezTo>
                  <a:cubicBezTo>
                    <a:pt x="222" y="815"/>
                    <a:pt x="247" y="865"/>
                    <a:pt x="296" y="889"/>
                  </a:cubicBezTo>
                  <a:lnTo>
                    <a:pt x="321" y="889"/>
                  </a:lnTo>
                  <a:cubicBezTo>
                    <a:pt x="346" y="914"/>
                    <a:pt x="395" y="914"/>
                    <a:pt x="420" y="939"/>
                  </a:cubicBezTo>
                  <a:lnTo>
                    <a:pt x="456" y="939"/>
                  </a:lnTo>
                  <a:cubicBezTo>
                    <a:pt x="468" y="946"/>
                    <a:pt x="480" y="954"/>
                    <a:pt x="494" y="963"/>
                  </a:cubicBezTo>
                  <a:cubicBezTo>
                    <a:pt x="519" y="988"/>
                    <a:pt x="568" y="988"/>
                    <a:pt x="593" y="988"/>
                  </a:cubicBezTo>
                  <a:lnTo>
                    <a:pt x="716" y="988"/>
                  </a:lnTo>
                  <a:lnTo>
                    <a:pt x="790" y="963"/>
                  </a:lnTo>
                  <a:cubicBezTo>
                    <a:pt x="840" y="939"/>
                    <a:pt x="889" y="889"/>
                    <a:pt x="914" y="840"/>
                  </a:cubicBezTo>
                  <a:lnTo>
                    <a:pt x="914" y="815"/>
                  </a:lnTo>
                  <a:cubicBezTo>
                    <a:pt x="930" y="799"/>
                    <a:pt x="935" y="783"/>
                    <a:pt x="944" y="760"/>
                  </a:cubicBezTo>
                  <a:lnTo>
                    <a:pt x="944" y="760"/>
                  </a:lnTo>
                  <a:lnTo>
                    <a:pt x="963" y="741"/>
                  </a:lnTo>
                  <a:cubicBezTo>
                    <a:pt x="963" y="741"/>
                    <a:pt x="988" y="692"/>
                    <a:pt x="988" y="667"/>
                  </a:cubicBezTo>
                  <a:cubicBezTo>
                    <a:pt x="988" y="642"/>
                    <a:pt x="988" y="642"/>
                    <a:pt x="988" y="618"/>
                  </a:cubicBezTo>
                  <a:cubicBezTo>
                    <a:pt x="1012" y="568"/>
                    <a:pt x="1012" y="494"/>
                    <a:pt x="988" y="420"/>
                  </a:cubicBezTo>
                  <a:lnTo>
                    <a:pt x="988" y="396"/>
                  </a:lnTo>
                  <a:cubicBezTo>
                    <a:pt x="988" y="371"/>
                    <a:pt x="963" y="322"/>
                    <a:pt x="938" y="297"/>
                  </a:cubicBezTo>
                  <a:cubicBezTo>
                    <a:pt x="938" y="272"/>
                    <a:pt x="914" y="247"/>
                    <a:pt x="889" y="223"/>
                  </a:cubicBezTo>
                  <a:lnTo>
                    <a:pt x="864" y="198"/>
                  </a:lnTo>
                  <a:cubicBezTo>
                    <a:pt x="840" y="173"/>
                    <a:pt x="815" y="149"/>
                    <a:pt x="790" y="149"/>
                  </a:cubicBezTo>
                  <a:lnTo>
                    <a:pt x="716" y="99"/>
                  </a:lnTo>
                  <a:lnTo>
                    <a:pt x="689" y="99"/>
                  </a:lnTo>
                  <a:cubicBezTo>
                    <a:pt x="638" y="69"/>
                    <a:pt x="584" y="42"/>
                    <a:pt x="519" y="25"/>
                  </a:cubicBezTo>
                  <a:cubicBezTo>
                    <a:pt x="494" y="1"/>
                    <a:pt x="445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445;p34">
              <a:extLst>
                <a:ext uri="{FF2B5EF4-FFF2-40B4-BE49-F238E27FC236}">
                  <a16:creationId xmlns:a16="http://schemas.microsoft.com/office/drawing/2014/main" id="{B9F6FC06-C0A0-439D-BBF2-D7330DBF0B40}"/>
                </a:ext>
              </a:extLst>
            </p:cNvPr>
            <p:cNvSpPr/>
            <p:nvPr/>
          </p:nvSpPr>
          <p:spPr>
            <a:xfrm>
              <a:off x="5096900" y="4035125"/>
              <a:ext cx="24100" cy="23700"/>
            </a:xfrm>
            <a:custGeom>
              <a:avLst/>
              <a:gdLst/>
              <a:ahLst/>
              <a:cxnLst/>
              <a:rect l="l" t="t" r="r" b="b"/>
              <a:pathLst>
                <a:path w="964" h="948" extrusionOk="0">
                  <a:moveTo>
                    <a:pt x="678" y="443"/>
                  </a:moveTo>
                  <a:lnTo>
                    <a:pt x="691" y="464"/>
                  </a:lnTo>
                  <a:cubicBezTo>
                    <a:pt x="673" y="464"/>
                    <a:pt x="668" y="450"/>
                    <a:pt x="678" y="443"/>
                  </a:cubicBezTo>
                  <a:close/>
                  <a:moveTo>
                    <a:pt x="346" y="464"/>
                  </a:moveTo>
                  <a:lnTo>
                    <a:pt x="355" y="478"/>
                  </a:lnTo>
                  <a:lnTo>
                    <a:pt x="355" y="478"/>
                  </a:lnTo>
                  <a:cubicBezTo>
                    <a:pt x="357" y="474"/>
                    <a:pt x="359" y="471"/>
                    <a:pt x="360" y="469"/>
                  </a:cubicBezTo>
                  <a:lnTo>
                    <a:pt x="360" y="469"/>
                  </a:lnTo>
                  <a:cubicBezTo>
                    <a:pt x="357" y="465"/>
                    <a:pt x="353" y="464"/>
                    <a:pt x="346" y="464"/>
                  </a:cubicBezTo>
                  <a:close/>
                  <a:moveTo>
                    <a:pt x="360" y="443"/>
                  </a:moveTo>
                  <a:cubicBezTo>
                    <a:pt x="366" y="448"/>
                    <a:pt x="366" y="458"/>
                    <a:pt x="360" y="469"/>
                  </a:cubicBezTo>
                  <a:lnTo>
                    <a:pt x="360" y="469"/>
                  </a:lnTo>
                  <a:cubicBezTo>
                    <a:pt x="365" y="473"/>
                    <a:pt x="365" y="480"/>
                    <a:pt x="362" y="489"/>
                  </a:cubicBezTo>
                  <a:lnTo>
                    <a:pt x="362" y="489"/>
                  </a:lnTo>
                  <a:lnTo>
                    <a:pt x="355" y="478"/>
                  </a:lnTo>
                  <a:lnTo>
                    <a:pt x="355" y="478"/>
                  </a:lnTo>
                  <a:cubicBezTo>
                    <a:pt x="353" y="481"/>
                    <a:pt x="349" y="485"/>
                    <a:pt x="346" y="488"/>
                  </a:cubicBezTo>
                  <a:lnTo>
                    <a:pt x="346" y="464"/>
                  </a:lnTo>
                  <a:lnTo>
                    <a:pt x="360" y="443"/>
                  </a:lnTo>
                  <a:close/>
                  <a:moveTo>
                    <a:pt x="691" y="488"/>
                  </a:moveTo>
                  <a:lnTo>
                    <a:pt x="674" y="514"/>
                  </a:lnTo>
                  <a:lnTo>
                    <a:pt x="674" y="514"/>
                  </a:lnTo>
                  <a:cubicBezTo>
                    <a:pt x="677" y="506"/>
                    <a:pt x="683" y="497"/>
                    <a:pt x="691" y="488"/>
                  </a:cubicBezTo>
                  <a:close/>
                  <a:moveTo>
                    <a:pt x="420" y="562"/>
                  </a:moveTo>
                  <a:lnTo>
                    <a:pt x="420" y="562"/>
                  </a:lnTo>
                  <a:cubicBezTo>
                    <a:pt x="427" y="562"/>
                    <a:pt x="433" y="565"/>
                    <a:pt x="436" y="568"/>
                  </a:cubicBezTo>
                  <a:lnTo>
                    <a:pt x="436" y="568"/>
                  </a:lnTo>
                  <a:lnTo>
                    <a:pt x="420" y="562"/>
                  </a:lnTo>
                  <a:close/>
                  <a:moveTo>
                    <a:pt x="482" y="1"/>
                  </a:moveTo>
                  <a:cubicBezTo>
                    <a:pt x="463" y="1"/>
                    <a:pt x="445" y="7"/>
                    <a:pt x="420" y="19"/>
                  </a:cubicBezTo>
                  <a:cubicBezTo>
                    <a:pt x="384" y="19"/>
                    <a:pt x="348" y="31"/>
                    <a:pt x="316" y="48"/>
                  </a:cubicBezTo>
                  <a:lnTo>
                    <a:pt x="316" y="48"/>
                  </a:lnTo>
                  <a:cubicBezTo>
                    <a:pt x="261" y="56"/>
                    <a:pt x="210" y="75"/>
                    <a:pt x="173" y="93"/>
                  </a:cubicBezTo>
                  <a:cubicBezTo>
                    <a:pt x="124" y="118"/>
                    <a:pt x="99" y="143"/>
                    <a:pt x="74" y="167"/>
                  </a:cubicBezTo>
                  <a:cubicBezTo>
                    <a:pt x="50" y="192"/>
                    <a:pt x="25" y="241"/>
                    <a:pt x="25" y="266"/>
                  </a:cubicBezTo>
                  <a:cubicBezTo>
                    <a:pt x="0" y="365"/>
                    <a:pt x="0" y="439"/>
                    <a:pt x="50" y="513"/>
                  </a:cubicBezTo>
                  <a:cubicBezTo>
                    <a:pt x="54" y="519"/>
                    <a:pt x="58" y="525"/>
                    <a:pt x="62" y="531"/>
                  </a:cubicBezTo>
                  <a:lnTo>
                    <a:pt x="62" y="531"/>
                  </a:lnTo>
                  <a:cubicBezTo>
                    <a:pt x="65" y="558"/>
                    <a:pt x="69" y="585"/>
                    <a:pt x="74" y="612"/>
                  </a:cubicBezTo>
                  <a:cubicBezTo>
                    <a:pt x="74" y="661"/>
                    <a:pt x="99" y="686"/>
                    <a:pt x="124" y="735"/>
                  </a:cubicBezTo>
                  <a:lnTo>
                    <a:pt x="148" y="760"/>
                  </a:lnTo>
                  <a:lnTo>
                    <a:pt x="198" y="809"/>
                  </a:lnTo>
                  <a:cubicBezTo>
                    <a:pt x="198" y="834"/>
                    <a:pt x="247" y="859"/>
                    <a:pt x="272" y="883"/>
                  </a:cubicBezTo>
                  <a:cubicBezTo>
                    <a:pt x="317" y="899"/>
                    <a:pt x="363" y="914"/>
                    <a:pt x="414" y="917"/>
                  </a:cubicBezTo>
                  <a:lnTo>
                    <a:pt x="414" y="917"/>
                  </a:lnTo>
                  <a:cubicBezTo>
                    <a:pt x="451" y="939"/>
                    <a:pt x="492" y="947"/>
                    <a:pt x="535" y="947"/>
                  </a:cubicBezTo>
                  <a:cubicBezTo>
                    <a:pt x="570" y="947"/>
                    <a:pt x="606" y="942"/>
                    <a:pt x="642" y="933"/>
                  </a:cubicBezTo>
                  <a:cubicBezTo>
                    <a:pt x="716" y="908"/>
                    <a:pt x="766" y="883"/>
                    <a:pt x="815" y="834"/>
                  </a:cubicBezTo>
                  <a:cubicBezTo>
                    <a:pt x="864" y="785"/>
                    <a:pt x="889" y="760"/>
                    <a:pt x="914" y="711"/>
                  </a:cubicBezTo>
                  <a:cubicBezTo>
                    <a:pt x="938" y="661"/>
                    <a:pt x="938" y="636"/>
                    <a:pt x="963" y="587"/>
                  </a:cubicBezTo>
                  <a:cubicBezTo>
                    <a:pt x="963" y="562"/>
                    <a:pt x="963" y="513"/>
                    <a:pt x="963" y="488"/>
                  </a:cubicBezTo>
                  <a:cubicBezTo>
                    <a:pt x="963" y="439"/>
                    <a:pt x="963" y="390"/>
                    <a:pt x="963" y="315"/>
                  </a:cubicBezTo>
                  <a:cubicBezTo>
                    <a:pt x="938" y="266"/>
                    <a:pt x="889" y="192"/>
                    <a:pt x="840" y="143"/>
                  </a:cubicBezTo>
                  <a:lnTo>
                    <a:pt x="815" y="118"/>
                  </a:lnTo>
                  <a:cubicBezTo>
                    <a:pt x="790" y="69"/>
                    <a:pt x="741" y="44"/>
                    <a:pt x="691" y="19"/>
                  </a:cubicBezTo>
                  <a:lnTo>
                    <a:pt x="543" y="19"/>
                  </a:lnTo>
                  <a:cubicBezTo>
                    <a:pt x="519" y="7"/>
                    <a:pt x="500" y="1"/>
                    <a:pt x="48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446;p34">
              <a:extLst>
                <a:ext uri="{FF2B5EF4-FFF2-40B4-BE49-F238E27FC236}">
                  <a16:creationId xmlns:a16="http://schemas.microsoft.com/office/drawing/2014/main" id="{0D54EF74-9F9D-4B7E-BFAA-57437BA629B6}"/>
                </a:ext>
              </a:extLst>
            </p:cNvPr>
            <p:cNvSpPr/>
            <p:nvPr/>
          </p:nvSpPr>
          <p:spPr>
            <a:xfrm>
              <a:off x="5027150" y="4065225"/>
              <a:ext cx="23475" cy="29025"/>
            </a:xfrm>
            <a:custGeom>
              <a:avLst/>
              <a:gdLst/>
              <a:ahLst/>
              <a:cxnLst/>
              <a:rect l="l" t="t" r="r" b="b"/>
              <a:pathLst>
                <a:path w="939" h="1161" extrusionOk="0">
                  <a:moveTo>
                    <a:pt x="346" y="0"/>
                  </a:moveTo>
                  <a:cubicBezTo>
                    <a:pt x="227" y="0"/>
                    <a:pt x="124" y="80"/>
                    <a:pt x="63" y="188"/>
                  </a:cubicBezTo>
                  <a:lnTo>
                    <a:pt x="63" y="188"/>
                  </a:lnTo>
                  <a:cubicBezTo>
                    <a:pt x="73" y="166"/>
                    <a:pt x="85" y="145"/>
                    <a:pt x="99" y="124"/>
                  </a:cubicBezTo>
                  <a:lnTo>
                    <a:pt x="99" y="124"/>
                  </a:lnTo>
                  <a:lnTo>
                    <a:pt x="50" y="198"/>
                  </a:lnTo>
                  <a:lnTo>
                    <a:pt x="25" y="272"/>
                  </a:lnTo>
                  <a:cubicBezTo>
                    <a:pt x="35" y="243"/>
                    <a:pt x="47" y="214"/>
                    <a:pt x="63" y="188"/>
                  </a:cubicBezTo>
                  <a:lnTo>
                    <a:pt x="63" y="188"/>
                  </a:lnTo>
                  <a:cubicBezTo>
                    <a:pt x="38" y="241"/>
                    <a:pt x="25" y="293"/>
                    <a:pt x="25" y="346"/>
                  </a:cubicBezTo>
                  <a:cubicBezTo>
                    <a:pt x="25" y="360"/>
                    <a:pt x="26" y="375"/>
                    <a:pt x="28" y="390"/>
                  </a:cubicBezTo>
                  <a:lnTo>
                    <a:pt x="28" y="390"/>
                  </a:lnTo>
                  <a:cubicBezTo>
                    <a:pt x="27" y="392"/>
                    <a:pt x="26" y="394"/>
                    <a:pt x="25" y="395"/>
                  </a:cubicBezTo>
                  <a:lnTo>
                    <a:pt x="25" y="346"/>
                  </a:lnTo>
                  <a:lnTo>
                    <a:pt x="25" y="272"/>
                  </a:lnTo>
                  <a:cubicBezTo>
                    <a:pt x="8" y="322"/>
                    <a:pt x="3" y="383"/>
                    <a:pt x="9" y="440"/>
                  </a:cubicBezTo>
                  <a:lnTo>
                    <a:pt x="9" y="440"/>
                  </a:lnTo>
                  <a:cubicBezTo>
                    <a:pt x="0" y="477"/>
                    <a:pt x="0" y="516"/>
                    <a:pt x="0" y="568"/>
                  </a:cubicBezTo>
                  <a:cubicBezTo>
                    <a:pt x="0" y="593"/>
                    <a:pt x="0" y="642"/>
                    <a:pt x="0" y="667"/>
                  </a:cubicBezTo>
                  <a:cubicBezTo>
                    <a:pt x="25" y="766"/>
                    <a:pt x="74" y="864"/>
                    <a:pt x="148" y="914"/>
                  </a:cubicBezTo>
                  <a:cubicBezTo>
                    <a:pt x="174" y="931"/>
                    <a:pt x="202" y="942"/>
                    <a:pt x="231" y="948"/>
                  </a:cubicBezTo>
                  <a:lnTo>
                    <a:pt x="231" y="948"/>
                  </a:lnTo>
                  <a:cubicBezTo>
                    <a:pt x="244" y="970"/>
                    <a:pt x="258" y="992"/>
                    <a:pt x="272" y="1013"/>
                  </a:cubicBezTo>
                  <a:cubicBezTo>
                    <a:pt x="297" y="1062"/>
                    <a:pt x="346" y="1087"/>
                    <a:pt x="395" y="1111"/>
                  </a:cubicBezTo>
                  <a:cubicBezTo>
                    <a:pt x="420" y="1136"/>
                    <a:pt x="494" y="1161"/>
                    <a:pt x="543" y="1161"/>
                  </a:cubicBezTo>
                  <a:cubicBezTo>
                    <a:pt x="642" y="1161"/>
                    <a:pt x="741" y="1111"/>
                    <a:pt x="815" y="1013"/>
                  </a:cubicBezTo>
                  <a:cubicBezTo>
                    <a:pt x="889" y="864"/>
                    <a:pt x="938" y="667"/>
                    <a:pt x="889" y="494"/>
                  </a:cubicBezTo>
                  <a:cubicBezTo>
                    <a:pt x="840" y="321"/>
                    <a:pt x="716" y="148"/>
                    <a:pt x="568" y="74"/>
                  </a:cubicBezTo>
                  <a:cubicBezTo>
                    <a:pt x="560" y="70"/>
                    <a:pt x="551" y="66"/>
                    <a:pt x="542" y="63"/>
                  </a:cubicBezTo>
                  <a:lnTo>
                    <a:pt x="542" y="63"/>
                  </a:lnTo>
                  <a:cubicBezTo>
                    <a:pt x="482" y="24"/>
                    <a:pt x="414" y="0"/>
                    <a:pt x="34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447;p34">
              <a:extLst>
                <a:ext uri="{FF2B5EF4-FFF2-40B4-BE49-F238E27FC236}">
                  <a16:creationId xmlns:a16="http://schemas.microsoft.com/office/drawing/2014/main" id="{9780C001-1417-4120-B223-CE2B3B048349}"/>
                </a:ext>
              </a:extLst>
            </p:cNvPr>
            <p:cNvSpPr/>
            <p:nvPr/>
          </p:nvSpPr>
          <p:spPr>
            <a:xfrm>
              <a:off x="5032700" y="4138200"/>
              <a:ext cx="27800" cy="28275"/>
            </a:xfrm>
            <a:custGeom>
              <a:avLst/>
              <a:gdLst/>
              <a:ahLst/>
              <a:cxnLst/>
              <a:rect l="l" t="t" r="r" b="b"/>
              <a:pathLst>
                <a:path w="1112" h="1131" extrusionOk="0">
                  <a:moveTo>
                    <a:pt x="963" y="538"/>
                  </a:moveTo>
                  <a:lnTo>
                    <a:pt x="943" y="568"/>
                  </a:lnTo>
                  <a:lnTo>
                    <a:pt x="943" y="568"/>
                  </a:lnTo>
                  <a:cubicBezTo>
                    <a:pt x="946" y="560"/>
                    <a:pt x="952" y="550"/>
                    <a:pt x="962" y="539"/>
                  </a:cubicBezTo>
                  <a:lnTo>
                    <a:pt x="962" y="539"/>
                  </a:lnTo>
                  <a:cubicBezTo>
                    <a:pt x="962" y="539"/>
                    <a:pt x="963" y="538"/>
                    <a:pt x="963" y="538"/>
                  </a:cubicBezTo>
                  <a:close/>
                  <a:moveTo>
                    <a:pt x="942" y="573"/>
                  </a:moveTo>
                  <a:lnTo>
                    <a:pt x="963" y="587"/>
                  </a:lnTo>
                  <a:cubicBezTo>
                    <a:pt x="954" y="587"/>
                    <a:pt x="948" y="584"/>
                    <a:pt x="943" y="578"/>
                  </a:cubicBezTo>
                  <a:lnTo>
                    <a:pt x="943" y="578"/>
                  </a:lnTo>
                  <a:cubicBezTo>
                    <a:pt x="943" y="576"/>
                    <a:pt x="942" y="575"/>
                    <a:pt x="942" y="573"/>
                  </a:cubicBezTo>
                  <a:close/>
                  <a:moveTo>
                    <a:pt x="470" y="562"/>
                  </a:moveTo>
                  <a:lnTo>
                    <a:pt x="470" y="562"/>
                  </a:lnTo>
                  <a:cubicBezTo>
                    <a:pt x="470" y="563"/>
                    <a:pt x="470" y="563"/>
                    <a:pt x="470" y="563"/>
                  </a:cubicBezTo>
                  <a:lnTo>
                    <a:pt x="470" y="563"/>
                  </a:lnTo>
                  <a:cubicBezTo>
                    <a:pt x="479" y="572"/>
                    <a:pt x="485" y="581"/>
                    <a:pt x="488" y="591"/>
                  </a:cubicBezTo>
                  <a:lnTo>
                    <a:pt x="488" y="591"/>
                  </a:lnTo>
                  <a:lnTo>
                    <a:pt x="470" y="562"/>
                  </a:lnTo>
                  <a:close/>
                  <a:moveTo>
                    <a:pt x="489" y="592"/>
                  </a:moveTo>
                  <a:lnTo>
                    <a:pt x="489" y="592"/>
                  </a:lnTo>
                  <a:cubicBezTo>
                    <a:pt x="490" y="592"/>
                    <a:pt x="491" y="593"/>
                    <a:pt x="491" y="593"/>
                  </a:cubicBezTo>
                  <a:lnTo>
                    <a:pt x="491" y="593"/>
                  </a:lnTo>
                  <a:cubicBezTo>
                    <a:pt x="492" y="595"/>
                    <a:pt x="493" y="597"/>
                    <a:pt x="494" y="599"/>
                  </a:cubicBezTo>
                  <a:lnTo>
                    <a:pt x="494" y="599"/>
                  </a:lnTo>
                  <a:lnTo>
                    <a:pt x="489" y="592"/>
                  </a:lnTo>
                  <a:close/>
                  <a:moveTo>
                    <a:pt x="946" y="585"/>
                  </a:moveTo>
                  <a:lnTo>
                    <a:pt x="963" y="612"/>
                  </a:lnTo>
                  <a:cubicBezTo>
                    <a:pt x="955" y="603"/>
                    <a:pt x="949" y="595"/>
                    <a:pt x="946" y="585"/>
                  </a:cubicBezTo>
                  <a:close/>
                  <a:moveTo>
                    <a:pt x="507" y="612"/>
                  </a:moveTo>
                  <a:cubicBezTo>
                    <a:pt x="509" y="612"/>
                    <a:pt x="510" y="612"/>
                    <a:pt x="512" y="613"/>
                  </a:cubicBezTo>
                  <a:lnTo>
                    <a:pt x="512" y="613"/>
                  </a:lnTo>
                  <a:cubicBezTo>
                    <a:pt x="512" y="614"/>
                    <a:pt x="513" y="615"/>
                    <a:pt x="514" y="617"/>
                  </a:cubicBezTo>
                  <a:lnTo>
                    <a:pt x="514" y="617"/>
                  </a:lnTo>
                  <a:lnTo>
                    <a:pt x="507" y="612"/>
                  </a:lnTo>
                  <a:close/>
                  <a:moveTo>
                    <a:pt x="276" y="544"/>
                  </a:moveTo>
                  <a:lnTo>
                    <a:pt x="276" y="544"/>
                  </a:lnTo>
                  <a:cubicBezTo>
                    <a:pt x="262" y="572"/>
                    <a:pt x="253" y="603"/>
                    <a:pt x="247" y="636"/>
                  </a:cubicBezTo>
                  <a:lnTo>
                    <a:pt x="247" y="636"/>
                  </a:lnTo>
                  <a:lnTo>
                    <a:pt x="247" y="587"/>
                  </a:lnTo>
                  <a:lnTo>
                    <a:pt x="276" y="544"/>
                  </a:lnTo>
                  <a:close/>
                  <a:moveTo>
                    <a:pt x="541" y="1"/>
                  </a:moveTo>
                  <a:cubicBezTo>
                    <a:pt x="494" y="1"/>
                    <a:pt x="445" y="7"/>
                    <a:pt x="396" y="19"/>
                  </a:cubicBezTo>
                  <a:cubicBezTo>
                    <a:pt x="297" y="44"/>
                    <a:pt x="223" y="93"/>
                    <a:pt x="173" y="143"/>
                  </a:cubicBezTo>
                  <a:cubicBezTo>
                    <a:pt x="99" y="217"/>
                    <a:pt x="50" y="291"/>
                    <a:pt x="25" y="390"/>
                  </a:cubicBezTo>
                  <a:cubicBezTo>
                    <a:pt x="1" y="464"/>
                    <a:pt x="1" y="562"/>
                    <a:pt x="25" y="661"/>
                  </a:cubicBezTo>
                  <a:cubicBezTo>
                    <a:pt x="50" y="735"/>
                    <a:pt x="99" y="809"/>
                    <a:pt x="149" y="883"/>
                  </a:cubicBezTo>
                  <a:cubicBezTo>
                    <a:pt x="223" y="957"/>
                    <a:pt x="297" y="1007"/>
                    <a:pt x="396" y="1032"/>
                  </a:cubicBezTo>
                  <a:lnTo>
                    <a:pt x="364" y="1011"/>
                  </a:lnTo>
                  <a:lnTo>
                    <a:pt x="364" y="1011"/>
                  </a:lnTo>
                  <a:cubicBezTo>
                    <a:pt x="381" y="1018"/>
                    <a:pt x="400" y="1025"/>
                    <a:pt x="420" y="1032"/>
                  </a:cubicBezTo>
                  <a:lnTo>
                    <a:pt x="542" y="1032"/>
                  </a:lnTo>
                  <a:cubicBezTo>
                    <a:pt x="564" y="1050"/>
                    <a:pt x="589" y="1066"/>
                    <a:pt x="618" y="1081"/>
                  </a:cubicBezTo>
                  <a:cubicBezTo>
                    <a:pt x="667" y="1106"/>
                    <a:pt x="716" y="1130"/>
                    <a:pt x="766" y="1130"/>
                  </a:cubicBezTo>
                  <a:cubicBezTo>
                    <a:pt x="815" y="1130"/>
                    <a:pt x="840" y="1106"/>
                    <a:pt x="889" y="1106"/>
                  </a:cubicBezTo>
                  <a:cubicBezTo>
                    <a:pt x="914" y="1081"/>
                    <a:pt x="963" y="1056"/>
                    <a:pt x="988" y="1032"/>
                  </a:cubicBezTo>
                  <a:cubicBezTo>
                    <a:pt x="1013" y="982"/>
                    <a:pt x="1037" y="957"/>
                    <a:pt x="1062" y="908"/>
                  </a:cubicBezTo>
                  <a:cubicBezTo>
                    <a:pt x="1087" y="809"/>
                    <a:pt x="1087" y="735"/>
                    <a:pt x="1087" y="636"/>
                  </a:cubicBezTo>
                  <a:cubicBezTo>
                    <a:pt x="1112" y="612"/>
                    <a:pt x="1112" y="587"/>
                    <a:pt x="1087" y="562"/>
                  </a:cubicBezTo>
                  <a:cubicBezTo>
                    <a:pt x="1087" y="513"/>
                    <a:pt x="1087" y="439"/>
                    <a:pt x="1062" y="390"/>
                  </a:cubicBezTo>
                  <a:cubicBezTo>
                    <a:pt x="1037" y="316"/>
                    <a:pt x="988" y="217"/>
                    <a:pt x="914" y="167"/>
                  </a:cubicBezTo>
                  <a:cubicBezTo>
                    <a:pt x="840" y="93"/>
                    <a:pt x="766" y="44"/>
                    <a:pt x="667" y="19"/>
                  </a:cubicBezTo>
                  <a:cubicBezTo>
                    <a:pt x="630" y="7"/>
                    <a:pt x="587" y="1"/>
                    <a:pt x="54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448;p34">
              <a:extLst>
                <a:ext uri="{FF2B5EF4-FFF2-40B4-BE49-F238E27FC236}">
                  <a16:creationId xmlns:a16="http://schemas.microsoft.com/office/drawing/2014/main" id="{2F0D93F1-55D2-40EA-ACDF-7A83ED5142CD}"/>
                </a:ext>
              </a:extLst>
            </p:cNvPr>
            <p:cNvSpPr/>
            <p:nvPr/>
          </p:nvSpPr>
          <p:spPr>
            <a:xfrm>
              <a:off x="5155525" y="4096075"/>
              <a:ext cx="31500" cy="24725"/>
            </a:xfrm>
            <a:custGeom>
              <a:avLst/>
              <a:gdLst/>
              <a:ahLst/>
              <a:cxnLst/>
              <a:rect l="l" t="t" r="r" b="b"/>
              <a:pathLst>
                <a:path w="1260" h="989" extrusionOk="0">
                  <a:moveTo>
                    <a:pt x="445" y="1"/>
                  </a:moveTo>
                  <a:cubicBezTo>
                    <a:pt x="371" y="25"/>
                    <a:pt x="297" y="50"/>
                    <a:pt x="248" y="99"/>
                  </a:cubicBezTo>
                  <a:cubicBezTo>
                    <a:pt x="173" y="149"/>
                    <a:pt x="124" y="223"/>
                    <a:pt x="75" y="297"/>
                  </a:cubicBezTo>
                  <a:cubicBezTo>
                    <a:pt x="25" y="396"/>
                    <a:pt x="1" y="519"/>
                    <a:pt x="25" y="618"/>
                  </a:cubicBezTo>
                  <a:cubicBezTo>
                    <a:pt x="50" y="692"/>
                    <a:pt x="75" y="766"/>
                    <a:pt x="149" y="840"/>
                  </a:cubicBezTo>
                  <a:cubicBezTo>
                    <a:pt x="198" y="890"/>
                    <a:pt x="272" y="939"/>
                    <a:pt x="346" y="964"/>
                  </a:cubicBezTo>
                  <a:cubicBezTo>
                    <a:pt x="396" y="964"/>
                    <a:pt x="420" y="988"/>
                    <a:pt x="470" y="988"/>
                  </a:cubicBezTo>
                  <a:lnTo>
                    <a:pt x="593" y="988"/>
                  </a:lnTo>
                  <a:cubicBezTo>
                    <a:pt x="706" y="966"/>
                    <a:pt x="777" y="902"/>
                    <a:pt x="826" y="817"/>
                  </a:cubicBezTo>
                  <a:lnTo>
                    <a:pt x="826" y="817"/>
                  </a:lnTo>
                  <a:cubicBezTo>
                    <a:pt x="920" y="793"/>
                    <a:pt x="1013" y="752"/>
                    <a:pt x="1087" y="692"/>
                  </a:cubicBezTo>
                  <a:cubicBezTo>
                    <a:pt x="1136" y="667"/>
                    <a:pt x="1186" y="618"/>
                    <a:pt x="1210" y="593"/>
                  </a:cubicBezTo>
                  <a:cubicBezTo>
                    <a:pt x="1235" y="544"/>
                    <a:pt x="1260" y="495"/>
                    <a:pt x="1260" y="420"/>
                  </a:cubicBezTo>
                  <a:cubicBezTo>
                    <a:pt x="1235" y="322"/>
                    <a:pt x="1186" y="223"/>
                    <a:pt x="1087" y="174"/>
                  </a:cubicBezTo>
                  <a:cubicBezTo>
                    <a:pt x="963" y="99"/>
                    <a:pt x="840" y="50"/>
                    <a:pt x="69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449;p34">
              <a:extLst>
                <a:ext uri="{FF2B5EF4-FFF2-40B4-BE49-F238E27FC236}">
                  <a16:creationId xmlns:a16="http://schemas.microsoft.com/office/drawing/2014/main" id="{B8945E7D-89AB-4550-B241-064568E2F114}"/>
                </a:ext>
              </a:extLst>
            </p:cNvPr>
            <p:cNvSpPr/>
            <p:nvPr/>
          </p:nvSpPr>
          <p:spPr>
            <a:xfrm>
              <a:off x="5231450" y="4088000"/>
              <a:ext cx="30875" cy="32800"/>
            </a:xfrm>
            <a:custGeom>
              <a:avLst/>
              <a:gdLst/>
              <a:ahLst/>
              <a:cxnLst/>
              <a:rect l="l" t="t" r="r" b="b"/>
              <a:pathLst>
                <a:path w="1235" h="1312" extrusionOk="0">
                  <a:moveTo>
                    <a:pt x="1235" y="990"/>
                  </a:moveTo>
                  <a:cubicBezTo>
                    <a:pt x="1235" y="990"/>
                    <a:pt x="1235" y="990"/>
                    <a:pt x="1235" y="990"/>
                  </a:cubicBezTo>
                  <a:lnTo>
                    <a:pt x="1235" y="990"/>
                  </a:lnTo>
                  <a:close/>
                  <a:moveTo>
                    <a:pt x="1235" y="990"/>
                  </a:moveTo>
                  <a:cubicBezTo>
                    <a:pt x="1235" y="990"/>
                    <a:pt x="1235" y="990"/>
                    <a:pt x="1235" y="990"/>
                  </a:cubicBezTo>
                  <a:lnTo>
                    <a:pt x="1235" y="990"/>
                  </a:lnTo>
                  <a:close/>
                  <a:moveTo>
                    <a:pt x="1235" y="1015"/>
                  </a:moveTo>
                  <a:cubicBezTo>
                    <a:pt x="1235" y="1015"/>
                    <a:pt x="1235" y="1015"/>
                    <a:pt x="1235" y="1015"/>
                  </a:cubicBezTo>
                  <a:lnTo>
                    <a:pt x="1235" y="1015"/>
                  </a:lnTo>
                  <a:close/>
                  <a:moveTo>
                    <a:pt x="468" y="1"/>
                  </a:moveTo>
                  <a:cubicBezTo>
                    <a:pt x="385" y="1"/>
                    <a:pt x="299" y="22"/>
                    <a:pt x="223" y="52"/>
                  </a:cubicBezTo>
                  <a:lnTo>
                    <a:pt x="198" y="77"/>
                  </a:lnTo>
                  <a:cubicBezTo>
                    <a:pt x="173" y="102"/>
                    <a:pt x="148" y="126"/>
                    <a:pt x="124" y="151"/>
                  </a:cubicBezTo>
                  <a:cubicBezTo>
                    <a:pt x="74" y="200"/>
                    <a:pt x="25" y="274"/>
                    <a:pt x="0" y="348"/>
                  </a:cubicBezTo>
                  <a:cubicBezTo>
                    <a:pt x="0" y="398"/>
                    <a:pt x="0" y="472"/>
                    <a:pt x="0" y="546"/>
                  </a:cubicBezTo>
                  <a:cubicBezTo>
                    <a:pt x="25" y="595"/>
                    <a:pt x="25" y="620"/>
                    <a:pt x="50" y="645"/>
                  </a:cubicBezTo>
                  <a:cubicBezTo>
                    <a:pt x="74" y="694"/>
                    <a:pt x="99" y="743"/>
                    <a:pt x="124" y="793"/>
                  </a:cubicBezTo>
                  <a:cubicBezTo>
                    <a:pt x="191" y="905"/>
                    <a:pt x="300" y="997"/>
                    <a:pt x="430" y="1050"/>
                  </a:cubicBezTo>
                  <a:lnTo>
                    <a:pt x="430" y="1050"/>
                  </a:lnTo>
                  <a:lnTo>
                    <a:pt x="445" y="1064"/>
                  </a:lnTo>
                  <a:cubicBezTo>
                    <a:pt x="514" y="1116"/>
                    <a:pt x="583" y="1144"/>
                    <a:pt x="661" y="1147"/>
                  </a:cubicBezTo>
                  <a:lnTo>
                    <a:pt x="661" y="1147"/>
                  </a:lnTo>
                  <a:cubicBezTo>
                    <a:pt x="680" y="1176"/>
                    <a:pt x="698" y="1194"/>
                    <a:pt x="716" y="1213"/>
                  </a:cubicBezTo>
                  <a:cubicBezTo>
                    <a:pt x="766" y="1262"/>
                    <a:pt x="840" y="1311"/>
                    <a:pt x="939" y="1311"/>
                  </a:cubicBezTo>
                  <a:cubicBezTo>
                    <a:pt x="1013" y="1311"/>
                    <a:pt x="1087" y="1262"/>
                    <a:pt x="1161" y="1213"/>
                  </a:cubicBezTo>
                  <a:cubicBezTo>
                    <a:pt x="1208" y="1165"/>
                    <a:pt x="1233" y="1095"/>
                    <a:pt x="1235" y="1001"/>
                  </a:cubicBezTo>
                  <a:lnTo>
                    <a:pt x="1235" y="1001"/>
                  </a:lnTo>
                  <a:cubicBezTo>
                    <a:pt x="1235" y="1006"/>
                    <a:pt x="1235" y="1010"/>
                    <a:pt x="1235" y="1015"/>
                  </a:cubicBezTo>
                  <a:lnTo>
                    <a:pt x="1235" y="990"/>
                  </a:lnTo>
                  <a:cubicBezTo>
                    <a:pt x="1235" y="994"/>
                    <a:pt x="1235" y="998"/>
                    <a:pt x="1235" y="1001"/>
                  </a:cubicBezTo>
                  <a:lnTo>
                    <a:pt x="1235" y="1001"/>
                  </a:lnTo>
                  <a:cubicBezTo>
                    <a:pt x="1233" y="884"/>
                    <a:pt x="1208" y="790"/>
                    <a:pt x="1161" y="719"/>
                  </a:cubicBezTo>
                  <a:cubicBezTo>
                    <a:pt x="1133" y="682"/>
                    <a:pt x="1106" y="649"/>
                    <a:pt x="1078" y="619"/>
                  </a:cubicBezTo>
                  <a:lnTo>
                    <a:pt x="1078" y="619"/>
                  </a:lnTo>
                  <a:cubicBezTo>
                    <a:pt x="1077" y="578"/>
                    <a:pt x="1064" y="537"/>
                    <a:pt x="1037" y="497"/>
                  </a:cubicBezTo>
                  <a:cubicBezTo>
                    <a:pt x="1025" y="471"/>
                    <a:pt x="1012" y="446"/>
                    <a:pt x="996" y="421"/>
                  </a:cubicBezTo>
                  <a:lnTo>
                    <a:pt x="996" y="421"/>
                  </a:lnTo>
                  <a:cubicBezTo>
                    <a:pt x="979" y="344"/>
                    <a:pt x="947" y="272"/>
                    <a:pt x="889" y="200"/>
                  </a:cubicBezTo>
                  <a:cubicBezTo>
                    <a:pt x="864" y="151"/>
                    <a:pt x="815" y="102"/>
                    <a:pt x="766" y="77"/>
                  </a:cubicBezTo>
                  <a:cubicBezTo>
                    <a:pt x="716" y="52"/>
                    <a:pt x="667" y="27"/>
                    <a:pt x="618" y="27"/>
                  </a:cubicBezTo>
                  <a:cubicBezTo>
                    <a:pt x="570" y="9"/>
                    <a:pt x="520" y="1"/>
                    <a:pt x="46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450;p34">
              <a:extLst>
                <a:ext uri="{FF2B5EF4-FFF2-40B4-BE49-F238E27FC236}">
                  <a16:creationId xmlns:a16="http://schemas.microsoft.com/office/drawing/2014/main" id="{75C6AA93-805E-4A21-BBB8-C7BD488EF6A1}"/>
                </a:ext>
              </a:extLst>
            </p:cNvPr>
            <p:cNvSpPr/>
            <p:nvPr/>
          </p:nvSpPr>
          <p:spPr>
            <a:xfrm>
              <a:off x="5303650" y="4189675"/>
              <a:ext cx="40775" cy="34825"/>
            </a:xfrm>
            <a:custGeom>
              <a:avLst/>
              <a:gdLst/>
              <a:ahLst/>
              <a:cxnLst/>
              <a:rect l="l" t="t" r="r" b="b"/>
              <a:pathLst>
                <a:path w="1631" h="1393" extrusionOk="0">
                  <a:moveTo>
                    <a:pt x="493" y="0"/>
                  </a:moveTo>
                  <a:cubicBezTo>
                    <a:pt x="443" y="0"/>
                    <a:pt x="392" y="11"/>
                    <a:pt x="347" y="34"/>
                  </a:cubicBezTo>
                  <a:cubicBezTo>
                    <a:pt x="230" y="112"/>
                    <a:pt x="174" y="237"/>
                    <a:pt x="205" y="358"/>
                  </a:cubicBezTo>
                  <a:lnTo>
                    <a:pt x="205" y="358"/>
                  </a:lnTo>
                  <a:cubicBezTo>
                    <a:pt x="178" y="379"/>
                    <a:pt x="151" y="402"/>
                    <a:pt x="124" y="429"/>
                  </a:cubicBezTo>
                  <a:cubicBezTo>
                    <a:pt x="26" y="528"/>
                    <a:pt x="1" y="676"/>
                    <a:pt x="26" y="824"/>
                  </a:cubicBezTo>
                  <a:cubicBezTo>
                    <a:pt x="50" y="923"/>
                    <a:pt x="124" y="997"/>
                    <a:pt x="174" y="1071"/>
                  </a:cubicBezTo>
                  <a:cubicBezTo>
                    <a:pt x="371" y="1293"/>
                    <a:pt x="643" y="1392"/>
                    <a:pt x="914" y="1392"/>
                  </a:cubicBezTo>
                  <a:cubicBezTo>
                    <a:pt x="1063" y="1367"/>
                    <a:pt x="1186" y="1343"/>
                    <a:pt x="1309" y="1269"/>
                  </a:cubicBezTo>
                  <a:cubicBezTo>
                    <a:pt x="1507" y="1170"/>
                    <a:pt x="1630" y="972"/>
                    <a:pt x="1630" y="775"/>
                  </a:cubicBezTo>
                  <a:cubicBezTo>
                    <a:pt x="1606" y="602"/>
                    <a:pt x="1532" y="479"/>
                    <a:pt x="1384" y="404"/>
                  </a:cubicBezTo>
                  <a:cubicBezTo>
                    <a:pt x="1383" y="404"/>
                    <a:pt x="1382" y="403"/>
                    <a:pt x="1381" y="403"/>
                  </a:cubicBezTo>
                  <a:lnTo>
                    <a:pt x="1381" y="403"/>
                  </a:lnTo>
                  <a:cubicBezTo>
                    <a:pt x="1326" y="319"/>
                    <a:pt x="1248" y="250"/>
                    <a:pt x="1161" y="207"/>
                  </a:cubicBezTo>
                  <a:cubicBezTo>
                    <a:pt x="1046" y="149"/>
                    <a:pt x="930" y="125"/>
                    <a:pt x="819" y="125"/>
                  </a:cubicBezTo>
                  <a:cubicBezTo>
                    <a:pt x="796" y="125"/>
                    <a:pt x="772" y="126"/>
                    <a:pt x="749" y="128"/>
                  </a:cubicBezTo>
                  <a:lnTo>
                    <a:pt x="749" y="128"/>
                  </a:lnTo>
                  <a:cubicBezTo>
                    <a:pt x="693" y="45"/>
                    <a:pt x="594" y="0"/>
                    <a:pt x="4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451;p34">
              <a:extLst>
                <a:ext uri="{FF2B5EF4-FFF2-40B4-BE49-F238E27FC236}">
                  <a16:creationId xmlns:a16="http://schemas.microsoft.com/office/drawing/2014/main" id="{0DA13ACA-6233-44A5-8CA9-4919395C5921}"/>
                </a:ext>
              </a:extLst>
            </p:cNvPr>
            <p:cNvSpPr/>
            <p:nvPr/>
          </p:nvSpPr>
          <p:spPr>
            <a:xfrm>
              <a:off x="5191950" y="4208575"/>
              <a:ext cx="31500" cy="27025"/>
            </a:xfrm>
            <a:custGeom>
              <a:avLst/>
              <a:gdLst/>
              <a:ahLst/>
              <a:cxnLst/>
              <a:rect l="l" t="t" r="r" b="b"/>
              <a:pathLst>
                <a:path w="1260" h="1081" extrusionOk="0">
                  <a:moveTo>
                    <a:pt x="519" y="0"/>
                  </a:moveTo>
                  <a:cubicBezTo>
                    <a:pt x="494" y="0"/>
                    <a:pt x="469" y="6"/>
                    <a:pt x="445" y="19"/>
                  </a:cubicBezTo>
                  <a:cubicBezTo>
                    <a:pt x="427" y="27"/>
                    <a:pt x="410" y="36"/>
                    <a:pt x="393" y="45"/>
                  </a:cubicBezTo>
                  <a:lnTo>
                    <a:pt x="393" y="45"/>
                  </a:lnTo>
                  <a:cubicBezTo>
                    <a:pt x="366" y="38"/>
                    <a:pt x="339" y="33"/>
                    <a:pt x="312" y="33"/>
                  </a:cubicBezTo>
                  <a:cubicBezTo>
                    <a:pt x="291" y="33"/>
                    <a:pt x="269" y="36"/>
                    <a:pt x="247" y="43"/>
                  </a:cubicBezTo>
                  <a:cubicBezTo>
                    <a:pt x="148" y="68"/>
                    <a:pt x="99" y="118"/>
                    <a:pt x="50" y="192"/>
                  </a:cubicBezTo>
                  <a:cubicBezTo>
                    <a:pt x="0" y="266"/>
                    <a:pt x="0" y="340"/>
                    <a:pt x="25" y="414"/>
                  </a:cubicBezTo>
                  <a:lnTo>
                    <a:pt x="50" y="488"/>
                  </a:lnTo>
                  <a:cubicBezTo>
                    <a:pt x="74" y="537"/>
                    <a:pt x="124" y="587"/>
                    <a:pt x="173" y="611"/>
                  </a:cubicBezTo>
                  <a:lnTo>
                    <a:pt x="124" y="611"/>
                  </a:lnTo>
                  <a:lnTo>
                    <a:pt x="667" y="1006"/>
                  </a:lnTo>
                  <a:cubicBezTo>
                    <a:pt x="712" y="1029"/>
                    <a:pt x="757" y="1041"/>
                    <a:pt x="802" y="1043"/>
                  </a:cubicBezTo>
                  <a:lnTo>
                    <a:pt x="802" y="1043"/>
                  </a:lnTo>
                  <a:cubicBezTo>
                    <a:pt x="822" y="1048"/>
                    <a:pt x="843" y="1053"/>
                    <a:pt x="864" y="1056"/>
                  </a:cubicBezTo>
                  <a:cubicBezTo>
                    <a:pt x="897" y="1072"/>
                    <a:pt x="933" y="1080"/>
                    <a:pt x="969" y="1080"/>
                  </a:cubicBezTo>
                  <a:cubicBezTo>
                    <a:pt x="1040" y="1080"/>
                    <a:pt x="1111" y="1048"/>
                    <a:pt x="1161" y="982"/>
                  </a:cubicBezTo>
                  <a:cubicBezTo>
                    <a:pt x="1210" y="957"/>
                    <a:pt x="1235" y="908"/>
                    <a:pt x="1259" y="858"/>
                  </a:cubicBezTo>
                  <a:cubicBezTo>
                    <a:pt x="1259" y="809"/>
                    <a:pt x="1259" y="735"/>
                    <a:pt x="1259" y="685"/>
                  </a:cubicBezTo>
                  <a:cubicBezTo>
                    <a:pt x="1243" y="620"/>
                    <a:pt x="1218" y="556"/>
                    <a:pt x="1185" y="498"/>
                  </a:cubicBezTo>
                  <a:lnTo>
                    <a:pt x="1185" y="498"/>
                  </a:lnTo>
                  <a:cubicBezTo>
                    <a:pt x="1185" y="486"/>
                    <a:pt x="1185" y="474"/>
                    <a:pt x="1185" y="463"/>
                  </a:cubicBezTo>
                  <a:cubicBezTo>
                    <a:pt x="1161" y="414"/>
                    <a:pt x="1136" y="364"/>
                    <a:pt x="1111" y="315"/>
                  </a:cubicBezTo>
                  <a:cubicBezTo>
                    <a:pt x="1013" y="142"/>
                    <a:pt x="815" y="43"/>
                    <a:pt x="593" y="19"/>
                  </a:cubicBezTo>
                  <a:cubicBezTo>
                    <a:pt x="568" y="6"/>
                    <a:pt x="543" y="0"/>
                    <a:pt x="51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452;p34">
              <a:extLst>
                <a:ext uri="{FF2B5EF4-FFF2-40B4-BE49-F238E27FC236}">
                  <a16:creationId xmlns:a16="http://schemas.microsoft.com/office/drawing/2014/main" id="{CB668C34-401D-4C7D-930C-8B799260B435}"/>
                </a:ext>
              </a:extLst>
            </p:cNvPr>
            <p:cNvSpPr/>
            <p:nvPr/>
          </p:nvSpPr>
          <p:spPr>
            <a:xfrm>
              <a:off x="5123425" y="4167450"/>
              <a:ext cx="31500" cy="26175"/>
            </a:xfrm>
            <a:custGeom>
              <a:avLst/>
              <a:gdLst/>
              <a:ahLst/>
              <a:cxnLst/>
              <a:rect l="l" t="t" r="r" b="b"/>
              <a:pathLst>
                <a:path w="1260" h="1047" extrusionOk="0">
                  <a:moveTo>
                    <a:pt x="766" y="306"/>
                  </a:moveTo>
                  <a:lnTo>
                    <a:pt x="787" y="320"/>
                  </a:lnTo>
                  <a:lnTo>
                    <a:pt x="787" y="320"/>
                  </a:lnTo>
                  <a:cubicBezTo>
                    <a:pt x="779" y="316"/>
                    <a:pt x="772" y="312"/>
                    <a:pt x="766" y="306"/>
                  </a:cubicBezTo>
                  <a:close/>
                  <a:moveTo>
                    <a:pt x="733" y="375"/>
                  </a:moveTo>
                  <a:lnTo>
                    <a:pt x="733" y="375"/>
                  </a:lnTo>
                  <a:cubicBezTo>
                    <a:pt x="729" y="378"/>
                    <a:pt x="724" y="380"/>
                    <a:pt x="717" y="380"/>
                  </a:cubicBezTo>
                  <a:lnTo>
                    <a:pt x="733" y="375"/>
                  </a:lnTo>
                  <a:close/>
                  <a:moveTo>
                    <a:pt x="840" y="429"/>
                  </a:moveTo>
                  <a:cubicBezTo>
                    <a:pt x="840" y="442"/>
                    <a:pt x="834" y="448"/>
                    <a:pt x="825" y="448"/>
                  </a:cubicBezTo>
                  <a:cubicBezTo>
                    <a:pt x="816" y="448"/>
                    <a:pt x="803" y="442"/>
                    <a:pt x="791" y="429"/>
                  </a:cubicBezTo>
                  <a:close/>
                  <a:moveTo>
                    <a:pt x="881" y="602"/>
                  </a:moveTo>
                  <a:lnTo>
                    <a:pt x="879" y="606"/>
                  </a:lnTo>
                  <a:lnTo>
                    <a:pt x="869" y="609"/>
                  </a:lnTo>
                  <a:lnTo>
                    <a:pt x="869" y="609"/>
                  </a:lnTo>
                  <a:cubicBezTo>
                    <a:pt x="869" y="607"/>
                    <a:pt x="870" y="605"/>
                    <a:pt x="871" y="603"/>
                  </a:cubicBezTo>
                  <a:lnTo>
                    <a:pt x="871" y="603"/>
                  </a:lnTo>
                  <a:cubicBezTo>
                    <a:pt x="874" y="603"/>
                    <a:pt x="877" y="602"/>
                    <a:pt x="881" y="602"/>
                  </a:cubicBezTo>
                  <a:close/>
                  <a:moveTo>
                    <a:pt x="315" y="0"/>
                  </a:moveTo>
                  <a:cubicBezTo>
                    <a:pt x="268" y="0"/>
                    <a:pt x="219" y="11"/>
                    <a:pt x="174" y="34"/>
                  </a:cubicBezTo>
                  <a:cubicBezTo>
                    <a:pt x="100" y="84"/>
                    <a:pt x="50" y="158"/>
                    <a:pt x="25" y="232"/>
                  </a:cubicBezTo>
                  <a:cubicBezTo>
                    <a:pt x="1" y="306"/>
                    <a:pt x="1" y="405"/>
                    <a:pt x="50" y="454"/>
                  </a:cubicBezTo>
                  <a:lnTo>
                    <a:pt x="25" y="503"/>
                  </a:lnTo>
                  <a:cubicBezTo>
                    <a:pt x="100" y="602"/>
                    <a:pt x="174" y="676"/>
                    <a:pt x="248" y="750"/>
                  </a:cubicBezTo>
                  <a:cubicBezTo>
                    <a:pt x="287" y="790"/>
                    <a:pt x="342" y="813"/>
                    <a:pt x="387" y="834"/>
                  </a:cubicBezTo>
                  <a:lnTo>
                    <a:pt x="387" y="834"/>
                  </a:lnTo>
                  <a:cubicBezTo>
                    <a:pt x="398" y="849"/>
                    <a:pt x="409" y="863"/>
                    <a:pt x="421" y="874"/>
                  </a:cubicBezTo>
                  <a:cubicBezTo>
                    <a:pt x="445" y="898"/>
                    <a:pt x="445" y="898"/>
                    <a:pt x="470" y="923"/>
                  </a:cubicBezTo>
                  <a:cubicBezTo>
                    <a:pt x="495" y="948"/>
                    <a:pt x="544" y="973"/>
                    <a:pt x="569" y="997"/>
                  </a:cubicBezTo>
                  <a:cubicBezTo>
                    <a:pt x="643" y="1022"/>
                    <a:pt x="741" y="1047"/>
                    <a:pt x="816" y="1047"/>
                  </a:cubicBezTo>
                  <a:lnTo>
                    <a:pt x="1013" y="1047"/>
                  </a:lnTo>
                  <a:cubicBezTo>
                    <a:pt x="1087" y="997"/>
                    <a:pt x="1161" y="948"/>
                    <a:pt x="1186" y="898"/>
                  </a:cubicBezTo>
                  <a:cubicBezTo>
                    <a:pt x="1230" y="832"/>
                    <a:pt x="1235" y="746"/>
                    <a:pt x="1235" y="675"/>
                  </a:cubicBezTo>
                  <a:lnTo>
                    <a:pt x="1235" y="675"/>
                  </a:lnTo>
                  <a:cubicBezTo>
                    <a:pt x="1243" y="660"/>
                    <a:pt x="1252" y="643"/>
                    <a:pt x="1260" y="627"/>
                  </a:cubicBezTo>
                  <a:cubicBezTo>
                    <a:pt x="1260" y="528"/>
                    <a:pt x="1260" y="454"/>
                    <a:pt x="1260" y="380"/>
                  </a:cubicBezTo>
                  <a:cubicBezTo>
                    <a:pt x="1260" y="355"/>
                    <a:pt x="1260" y="355"/>
                    <a:pt x="1260" y="331"/>
                  </a:cubicBezTo>
                  <a:cubicBezTo>
                    <a:pt x="1235" y="306"/>
                    <a:pt x="1211" y="257"/>
                    <a:pt x="1211" y="232"/>
                  </a:cubicBezTo>
                  <a:cubicBezTo>
                    <a:pt x="1161" y="182"/>
                    <a:pt x="1112" y="108"/>
                    <a:pt x="1038" y="84"/>
                  </a:cubicBezTo>
                  <a:cubicBezTo>
                    <a:pt x="1013" y="59"/>
                    <a:pt x="964" y="34"/>
                    <a:pt x="939" y="34"/>
                  </a:cubicBezTo>
                  <a:cubicBezTo>
                    <a:pt x="890" y="34"/>
                    <a:pt x="840" y="10"/>
                    <a:pt x="791" y="10"/>
                  </a:cubicBezTo>
                  <a:cubicBezTo>
                    <a:pt x="717" y="34"/>
                    <a:pt x="643" y="34"/>
                    <a:pt x="569" y="84"/>
                  </a:cubicBezTo>
                  <a:lnTo>
                    <a:pt x="545" y="99"/>
                  </a:lnTo>
                  <a:lnTo>
                    <a:pt x="545" y="99"/>
                  </a:lnTo>
                  <a:cubicBezTo>
                    <a:pt x="481" y="35"/>
                    <a:pt x="399" y="0"/>
                    <a:pt x="31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453;p34">
              <a:extLst>
                <a:ext uri="{FF2B5EF4-FFF2-40B4-BE49-F238E27FC236}">
                  <a16:creationId xmlns:a16="http://schemas.microsoft.com/office/drawing/2014/main" id="{39933161-AF0B-46E6-A869-A9F0BB4DA11C}"/>
                </a:ext>
              </a:extLst>
            </p:cNvPr>
            <p:cNvSpPr/>
            <p:nvPr/>
          </p:nvSpPr>
          <p:spPr>
            <a:xfrm>
              <a:off x="5248725" y="4153475"/>
              <a:ext cx="32125" cy="29700"/>
            </a:xfrm>
            <a:custGeom>
              <a:avLst/>
              <a:gdLst/>
              <a:ahLst/>
              <a:cxnLst/>
              <a:rect l="l" t="t" r="r" b="b"/>
              <a:pathLst>
                <a:path w="1285" h="1188" extrusionOk="0">
                  <a:moveTo>
                    <a:pt x="685" y="644"/>
                  </a:moveTo>
                  <a:lnTo>
                    <a:pt x="685" y="644"/>
                  </a:lnTo>
                  <a:cubicBezTo>
                    <a:pt x="685" y="644"/>
                    <a:pt x="686" y="645"/>
                    <a:pt x="686" y="645"/>
                  </a:cubicBezTo>
                  <a:lnTo>
                    <a:pt x="686" y="645"/>
                  </a:lnTo>
                  <a:lnTo>
                    <a:pt x="685" y="645"/>
                  </a:lnTo>
                  <a:lnTo>
                    <a:pt x="685" y="645"/>
                  </a:lnTo>
                  <a:lnTo>
                    <a:pt x="684" y="644"/>
                  </a:lnTo>
                  <a:lnTo>
                    <a:pt x="684" y="644"/>
                  </a:lnTo>
                  <a:cubicBezTo>
                    <a:pt x="685" y="644"/>
                    <a:pt x="685" y="644"/>
                    <a:pt x="685" y="644"/>
                  </a:cubicBezTo>
                  <a:close/>
                  <a:moveTo>
                    <a:pt x="643" y="1"/>
                  </a:moveTo>
                  <a:cubicBezTo>
                    <a:pt x="593" y="1"/>
                    <a:pt x="544" y="1"/>
                    <a:pt x="494" y="25"/>
                  </a:cubicBezTo>
                  <a:cubicBezTo>
                    <a:pt x="445" y="50"/>
                    <a:pt x="371" y="75"/>
                    <a:pt x="322" y="100"/>
                  </a:cubicBezTo>
                  <a:cubicBezTo>
                    <a:pt x="248" y="149"/>
                    <a:pt x="198" y="174"/>
                    <a:pt x="149" y="223"/>
                  </a:cubicBezTo>
                  <a:cubicBezTo>
                    <a:pt x="124" y="272"/>
                    <a:pt x="99" y="297"/>
                    <a:pt x="75" y="346"/>
                  </a:cubicBezTo>
                  <a:cubicBezTo>
                    <a:pt x="50" y="371"/>
                    <a:pt x="25" y="421"/>
                    <a:pt x="25" y="470"/>
                  </a:cubicBezTo>
                  <a:cubicBezTo>
                    <a:pt x="1" y="544"/>
                    <a:pt x="1" y="643"/>
                    <a:pt x="50" y="692"/>
                  </a:cubicBezTo>
                  <a:cubicBezTo>
                    <a:pt x="99" y="766"/>
                    <a:pt x="149" y="816"/>
                    <a:pt x="223" y="840"/>
                  </a:cubicBezTo>
                  <a:cubicBezTo>
                    <a:pt x="261" y="850"/>
                    <a:pt x="295" y="856"/>
                    <a:pt x="327" y="856"/>
                  </a:cubicBezTo>
                  <a:lnTo>
                    <a:pt x="327" y="856"/>
                  </a:lnTo>
                  <a:cubicBezTo>
                    <a:pt x="353" y="925"/>
                    <a:pt x="399" y="992"/>
                    <a:pt x="445" y="1038"/>
                  </a:cubicBezTo>
                  <a:cubicBezTo>
                    <a:pt x="525" y="1133"/>
                    <a:pt x="635" y="1188"/>
                    <a:pt x="750" y="1188"/>
                  </a:cubicBezTo>
                  <a:cubicBezTo>
                    <a:pt x="813" y="1188"/>
                    <a:pt x="878" y="1171"/>
                    <a:pt x="939" y="1136"/>
                  </a:cubicBezTo>
                  <a:cubicBezTo>
                    <a:pt x="1013" y="1112"/>
                    <a:pt x="1087" y="1087"/>
                    <a:pt x="1136" y="1013"/>
                  </a:cubicBezTo>
                  <a:cubicBezTo>
                    <a:pt x="1235" y="914"/>
                    <a:pt x="1284" y="791"/>
                    <a:pt x="1284" y="643"/>
                  </a:cubicBezTo>
                  <a:cubicBezTo>
                    <a:pt x="1284" y="568"/>
                    <a:pt x="1276" y="503"/>
                    <a:pt x="1258" y="436"/>
                  </a:cubicBezTo>
                  <a:lnTo>
                    <a:pt x="1258" y="436"/>
                  </a:lnTo>
                  <a:cubicBezTo>
                    <a:pt x="1259" y="422"/>
                    <a:pt x="1260" y="409"/>
                    <a:pt x="1260" y="396"/>
                  </a:cubicBezTo>
                  <a:cubicBezTo>
                    <a:pt x="1260" y="297"/>
                    <a:pt x="1210" y="223"/>
                    <a:pt x="1136" y="149"/>
                  </a:cubicBezTo>
                  <a:cubicBezTo>
                    <a:pt x="1102" y="126"/>
                    <a:pt x="1063" y="109"/>
                    <a:pt x="1022" y="99"/>
                  </a:cubicBezTo>
                  <a:lnTo>
                    <a:pt x="1022" y="99"/>
                  </a:lnTo>
                  <a:cubicBezTo>
                    <a:pt x="927" y="38"/>
                    <a:pt x="813" y="1"/>
                    <a:pt x="69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454;p34">
              <a:extLst>
                <a:ext uri="{FF2B5EF4-FFF2-40B4-BE49-F238E27FC236}">
                  <a16:creationId xmlns:a16="http://schemas.microsoft.com/office/drawing/2014/main" id="{1AD7CF13-D70B-49D8-91B1-2248F4ED44D4}"/>
                </a:ext>
              </a:extLst>
            </p:cNvPr>
            <p:cNvSpPr/>
            <p:nvPr/>
          </p:nvSpPr>
          <p:spPr>
            <a:xfrm>
              <a:off x="5387600" y="4171525"/>
              <a:ext cx="35200" cy="41950"/>
            </a:xfrm>
            <a:custGeom>
              <a:avLst/>
              <a:gdLst/>
              <a:ahLst/>
              <a:cxnLst/>
              <a:rect l="l" t="t" r="r" b="b"/>
              <a:pathLst>
                <a:path w="1408" h="1678" extrusionOk="0">
                  <a:moveTo>
                    <a:pt x="579" y="1222"/>
                  </a:moveTo>
                  <a:lnTo>
                    <a:pt x="579" y="1222"/>
                  </a:lnTo>
                  <a:cubicBezTo>
                    <a:pt x="579" y="1222"/>
                    <a:pt x="583" y="1224"/>
                    <a:pt x="593" y="1229"/>
                  </a:cubicBezTo>
                  <a:cubicBezTo>
                    <a:pt x="594" y="1230"/>
                    <a:pt x="595" y="1231"/>
                    <a:pt x="596" y="1232"/>
                  </a:cubicBezTo>
                  <a:lnTo>
                    <a:pt x="596" y="1232"/>
                  </a:lnTo>
                  <a:cubicBezTo>
                    <a:pt x="587" y="1227"/>
                    <a:pt x="579" y="1222"/>
                    <a:pt x="579" y="1222"/>
                  </a:cubicBezTo>
                  <a:close/>
                  <a:moveTo>
                    <a:pt x="454" y="1"/>
                  </a:moveTo>
                  <a:cubicBezTo>
                    <a:pt x="175" y="1"/>
                    <a:pt x="0" y="449"/>
                    <a:pt x="346" y="612"/>
                  </a:cubicBezTo>
                  <a:cubicBezTo>
                    <a:pt x="359" y="618"/>
                    <a:pt x="371" y="624"/>
                    <a:pt x="384" y="631"/>
                  </a:cubicBezTo>
                  <a:lnTo>
                    <a:pt x="384" y="631"/>
                  </a:lnTo>
                  <a:cubicBezTo>
                    <a:pt x="370" y="655"/>
                    <a:pt x="359" y="680"/>
                    <a:pt x="350" y="707"/>
                  </a:cubicBezTo>
                  <a:lnTo>
                    <a:pt x="350" y="707"/>
                  </a:lnTo>
                  <a:cubicBezTo>
                    <a:pt x="266" y="764"/>
                    <a:pt x="197" y="845"/>
                    <a:pt x="149" y="958"/>
                  </a:cubicBezTo>
                  <a:cubicBezTo>
                    <a:pt x="124" y="1081"/>
                    <a:pt x="124" y="1254"/>
                    <a:pt x="198" y="1377"/>
                  </a:cubicBezTo>
                  <a:cubicBezTo>
                    <a:pt x="310" y="1569"/>
                    <a:pt x="504" y="1678"/>
                    <a:pt x="707" y="1678"/>
                  </a:cubicBezTo>
                  <a:cubicBezTo>
                    <a:pt x="818" y="1678"/>
                    <a:pt x="933" y="1645"/>
                    <a:pt x="1038" y="1575"/>
                  </a:cubicBezTo>
                  <a:cubicBezTo>
                    <a:pt x="1309" y="1402"/>
                    <a:pt x="1408" y="1056"/>
                    <a:pt x="1309" y="760"/>
                  </a:cubicBezTo>
                  <a:cubicBezTo>
                    <a:pt x="1186" y="439"/>
                    <a:pt x="939" y="192"/>
                    <a:pt x="643" y="69"/>
                  </a:cubicBezTo>
                  <a:cubicBezTo>
                    <a:pt x="578" y="21"/>
                    <a:pt x="513" y="1"/>
                    <a:pt x="45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455;p34">
              <a:extLst>
                <a:ext uri="{FF2B5EF4-FFF2-40B4-BE49-F238E27FC236}">
                  <a16:creationId xmlns:a16="http://schemas.microsoft.com/office/drawing/2014/main" id="{80A855C9-71B2-467C-BD9C-CF91C1F03610}"/>
                </a:ext>
              </a:extLst>
            </p:cNvPr>
            <p:cNvSpPr/>
            <p:nvPr/>
          </p:nvSpPr>
          <p:spPr>
            <a:xfrm>
              <a:off x="5192550" y="4283475"/>
              <a:ext cx="25950" cy="32000"/>
            </a:xfrm>
            <a:custGeom>
              <a:avLst/>
              <a:gdLst/>
              <a:ahLst/>
              <a:cxnLst/>
              <a:rect l="l" t="t" r="r" b="b"/>
              <a:pathLst>
                <a:path w="1038" h="1280" extrusionOk="0">
                  <a:moveTo>
                    <a:pt x="697" y="647"/>
                  </a:moveTo>
                  <a:lnTo>
                    <a:pt x="699" y="649"/>
                  </a:lnTo>
                  <a:lnTo>
                    <a:pt x="701" y="654"/>
                  </a:lnTo>
                  <a:lnTo>
                    <a:pt x="701" y="654"/>
                  </a:lnTo>
                  <a:cubicBezTo>
                    <a:pt x="700" y="653"/>
                    <a:pt x="700" y="653"/>
                    <a:pt x="699" y="653"/>
                  </a:cubicBezTo>
                  <a:lnTo>
                    <a:pt x="699" y="653"/>
                  </a:lnTo>
                  <a:cubicBezTo>
                    <a:pt x="698" y="651"/>
                    <a:pt x="697" y="649"/>
                    <a:pt x="697" y="647"/>
                  </a:cubicBezTo>
                  <a:close/>
                  <a:moveTo>
                    <a:pt x="711" y="683"/>
                  </a:moveTo>
                  <a:lnTo>
                    <a:pt x="711" y="685"/>
                  </a:lnTo>
                  <a:lnTo>
                    <a:pt x="711" y="685"/>
                  </a:lnTo>
                  <a:lnTo>
                    <a:pt x="708" y="691"/>
                  </a:lnTo>
                  <a:lnTo>
                    <a:pt x="708" y="691"/>
                  </a:lnTo>
                  <a:cubicBezTo>
                    <a:pt x="707" y="690"/>
                    <a:pt x="707" y="690"/>
                    <a:pt x="707" y="689"/>
                  </a:cubicBezTo>
                  <a:lnTo>
                    <a:pt x="707" y="689"/>
                  </a:lnTo>
                  <a:cubicBezTo>
                    <a:pt x="708" y="687"/>
                    <a:pt x="709" y="685"/>
                    <a:pt x="711" y="683"/>
                  </a:cubicBezTo>
                  <a:close/>
                  <a:moveTo>
                    <a:pt x="700" y="701"/>
                  </a:moveTo>
                  <a:lnTo>
                    <a:pt x="698" y="705"/>
                  </a:lnTo>
                  <a:lnTo>
                    <a:pt x="698" y="705"/>
                  </a:lnTo>
                  <a:cubicBezTo>
                    <a:pt x="698" y="704"/>
                    <a:pt x="699" y="703"/>
                    <a:pt x="699" y="702"/>
                  </a:cubicBezTo>
                  <a:lnTo>
                    <a:pt x="699" y="702"/>
                  </a:lnTo>
                  <a:lnTo>
                    <a:pt x="700" y="701"/>
                  </a:lnTo>
                  <a:close/>
                  <a:moveTo>
                    <a:pt x="488" y="1"/>
                  </a:moveTo>
                  <a:cubicBezTo>
                    <a:pt x="458" y="1"/>
                    <a:pt x="427" y="4"/>
                    <a:pt x="396" y="10"/>
                  </a:cubicBezTo>
                  <a:cubicBezTo>
                    <a:pt x="293" y="45"/>
                    <a:pt x="202" y="127"/>
                    <a:pt x="139" y="232"/>
                  </a:cubicBezTo>
                  <a:lnTo>
                    <a:pt x="139" y="232"/>
                  </a:lnTo>
                  <a:cubicBezTo>
                    <a:pt x="104" y="258"/>
                    <a:pt x="77" y="291"/>
                    <a:pt x="50" y="331"/>
                  </a:cubicBezTo>
                  <a:cubicBezTo>
                    <a:pt x="1" y="405"/>
                    <a:pt x="1" y="479"/>
                    <a:pt x="26" y="553"/>
                  </a:cubicBezTo>
                  <a:lnTo>
                    <a:pt x="1" y="553"/>
                  </a:lnTo>
                  <a:cubicBezTo>
                    <a:pt x="10" y="591"/>
                    <a:pt x="23" y="629"/>
                    <a:pt x="40" y="667"/>
                  </a:cubicBezTo>
                  <a:lnTo>
                    <a:pt x="40" y="667"/>
                  </a:lnTo>
                  <a:cubicBezTo>
                    <a:pt x="40" y="711"/>
                    <a:pt x="43" y="755"/>
                    <a:pt x="50" y="800"/>
                  </a:cubicBezTo>
                  <a:cubicBezTo>
                    <a:pt x="50" y="874"/>
                    <a:pt x="75" y="948"/>
                    <a:pt x="124" y="998"/>
                  </a:cubicBezTo>
                  <a:cubicBezTo>
                    <a:pt x="153" y="1026"/>
                    <a:pt x="182" y="1048"/>
                    <a:pt x="210" y="1063"/>
                  </a:cubicBezTo>
                  <a:lnTo>
                    <a:pt x="210" y="1063"/>
                  </a:lnTo>
                  <a:cubicBezTo>
                    <a:pt x="296" y="1161"/>
                    <a:pt x="411" y="1233"/>
                    <a:pt x="544" y="1269"/>
                  </a:cubicBezTo>
                  <a:cubicBezTo>
                    <a:pt x="566" y="1277"/>
                    <a:pt x="590" y="1280"/>
                    <a:pt x="614" y="1280"/>
                  </a:cubicBezTo>
                  <a:cubicBezTo>
                    <a:pt x="674" y="1280"/>
                    <a:pt x="739" y="1262"/>
                    <a:pt x="791" y="1245"/>
                  </a:cubicBezTo>
                  <a:cubicBezTo>
                    <a:pt x="840" y="1195"/>
                    <a:pt x="890" y="1121"/>
                    <a:pt x="914" y="1047"/>
                  </a:cubicBezTo>
                  <a:cubicBezTo>
                    <a:pt x="925" y="1003"/>
                    <a:pt x="934" y="958"/>
                    <a:pt x="940" y="912"/>
                  </a:cubicBezTo>
                  <a:lnTo>
                    <a:pt x="940" y="912"/>
                  </a:lnTo>
                  <a:cubicBezTo>
                    <a:pt x="1000" y="820"/>
                    <a:pt x="1038" y="711"/>
                    <a:pt x="1038" y="603"/>
                  </a:cubicBezTo>
                  <a:cubicBezTo>
                    <a:pt x="1038" y="479"/>
                    <a:pt x="989" y="356"/>
                    <a:pt x="890" y="282"/>
                  </a:cubicBezTo>
                  <a:cubicBezTo>
                    <a:pt x="886" y="276"/>
                    <a:pt x="882" y="270"/>
                    <a:pt x="877" y="265"/>
                  </a:cubicBezTo>
                  <a:lnTo>
                    <a:pt x="877" y="265"/>
                  </a:lnTo>
                  <a:cubicBezTo>
                    <a:pt x="850" y="187"/>
                    <a:pt x="805" y="126"/>
                    <a:pt x="742" y="84"/>
                  </a:cubicBezTo>
                  <a:cubicBezTo>
                    <a:pt x="668" y="29"/>
                    <a:pt x="580" y="1"/>
                    <a:pt x="48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456;p34">
              <a:extLst>
                <a:ext uri="{FF2B5EF4-FFF2-40B4-BE49-F238E27FC236}">
                  <a16:creationId xmlns:a16="http://schemas.microsoft.com/office/drawing/2014/main" id="{AB56C8F2-15C9-4C2B-B254-3CC478B39F62}"/>
                </a:ext>
              </a:extLst>
            </p:cNvPr>
            <p:cNvSpPr/>
            <p:nvPr/>
          </p:nvSpPr>
          <p:spPr>
            <a:xfrm>
              <a:off x="5111100" y="4279400"/>
              <a:ext cx="27800" cy="26550"/>
            </a:xfrm>
            <a:custGeom>
              <a:avLst/>
              <a:gdLst/>
              <a:ahLst/>
              <a:cxnLst/>
              <a:rect l="l" t="t" r="r" b="b"/>
              <a:pathLst>
                <a:path w="1112" h="1062" extrusionOk="0">
                  <a:moveTo>
                    <a:pt x="667" y="297"/>
                  </a:moveTo>
                  <a:lnTo>
                    <a:pt x="691" y="371"/>
                  </a:lnTo>
                  <a:cubicBezTo>
                    <a:pt x="681" y="361"/>
                    <a:pt x="675" y="347"/>
                    <a:pt x="670" y="330"/>
                  </a:cubicBezTo>
                  <a:lnTo>
                    <a:pt x="670" y="330"/>
                  </a:lnTo>
                  <a:cubicBezTo>
                    <a:pt x="668" y="319"/>
                    <a:pt x="667" y="308"/>
                    <a:pt x="667" y="297"/>
                  </a:cubicBezTo>
                  <a:close/>
                  <a:moveTo>
                    <a:pt x="765" y="445"/>
                  </a:moveTo>
                  <a:lnTo>
                    <a:pt x="786" y="459"/>
                  </a:lnTo>
                  <a:lnTo>
                    <a:pt x="786" y="459"/>
                  </a:lnTo>
                  <a:cubicBezTo>
                    <a:pt x="779" y="455"/>
                    <a:pt x="771" y="451"/>
                    <a:pt x="765" y="445"/>
                  </a:cubicBezTo>
                  <a:close/>
                  <a:moveTo>
                    <a:pt x="534" y="612"/>
                  </a:moveTo>
                  <a:cubicBezTo>
                    <a:pt x="532" y="614"/>
                    <a:pt x="530" y="615"/>
                    <a:pt x="527" y="616"/>
                  </a:cubicBezTo>
                  <a:lnTo>
                    <a:pt x="527" y="616"/>
                  </a:lnTo>
                  <a:lnTo>
                    <a:pt x="528" y="614"/>
                  </a:lnTo>
                  <a:lnTo>
                    <a:pt x="528" y="614"/>
                  </a:lnTo>
                  <a:lnTo>
                    <a:pt x="534" y="612"/>
                  </a:lnTo>
                  <a:close/>
                  <a:moveTo>
                    <a:pt x="642" y="618"/>
                  </a:moveTo>
                  <a:lnTo>
                    <a:pt x="624" y="644"/>
                  </a:lnTo>
                  <a:lnTo>
                    <a:pt x="624" y="644"/>
                  </a:lnTo>
                  <a:cubicBezTo>
                    <a:pt x="624" y="644"/>
                    <a:pt x="624" y="644"/>
                    <a:pt x="624" y="644"/>
                  </a:cubicBezTo>
                  <a:lnTo>
                    <a:pt x="624" y="644"/>
                  </a:lnTo>
                  <a:cubicBezTo>
                    <a:pt x="628" y="635"/>
                    <a:pt x="633" y="626"/>
                    <a:pt x="642" y="618"/>
                  </a:cubicBezTo>
                  <a:close/>
                  <a:moveTo>
                    <a:pt x="642" y="642"/>
                  </a:moveTo>
                  <a:lnTo>
                    <a:pt x="642" y="642"/>
                  </a:lnTo>
                  <a:lnTo>
                    <a:pt x="642" y="642"/>
                  </a:lnTo>
                  <a:lnTo>
                    <a:pt x="626" y="653"/>
                  </a:lnTo>
                  <a:lnTo>
                    <a:pt x="626" y="653"/>
                  </a:lnTo>
                  <a:cubicBezTo>
                    <a:pt x="625" y="652"/>
                    <a:pt x="625" y="650"/>
                    <a:pt x="625" y="648"/>
                  </a:cubicBezTo>
                  <a:lnTo>
                    <a:pt x="625" y="648"/>
                  </a:lnTo>
                  <a:cubicBezTo>
                    <a:pt x="629" y="645"/>
                    <a:pt x="634" y="642"/>
                    <a:pt x="642" y="642"/>
                  </a:cubicBezTo>
                  <a:close/>
                  <a:moveTo>
                    <a:pt x="583" y="673"/>
                  </a:moveTo>
                  <a:cubicBezTo>
                    <a:pt x="586" y="673"/>
                    <a:pt x="589" y="674"/>
                    <a:pt x="593" y="675"/>
                  </a:cubicBezTo>
                  <a:lnTo>
                    <a:pt x="593" y="675"/>
                  </a:lnTo>
                  <a:lnTo>
                    <a:pt x="580" y="683"/>
                  </a:lnTo>
                  <a:lnTo>
                    <a:pt x="580" y="683"/>
                  </a:lnTo>
                  <a:lnTo>
                    <a:pt x="572" y="678"/>
                  </a:lnTo>
                  <a:lnTo>
                    <a:pt x="572" y="678"/>
                  </a:lnTo>
                  <a:cubicBezTo>
                    <a:pt x="575" y="675"/>
                    <a:pt x="579" y="673"/>
                    <a:pt x="583" y="673"/>
                  </a:cubicBezTo>
                  <a:close/>
                  <a:moveTo>
                    <a:pt x="346" y="0"/>
                  </a:moveTo>
                  <a:cubicBezTo>
                    <a:pt x="272" y="0"/>
                    <a:pt x="198" y="25"/>
                    <a:pt x="123" y="99"/>
                  </a:cubicBezTo>
                  <a:cubicBezTo>
                    <a:pt x="74" y="148"/>
                    <a:pt x="49" y="223"/>
                    <a:pt x="49" y="297"/>
                  </a:cubicBezTo>
                  <a:lnTo>
                    <a:pt x="25" y="297"/>
                  </a:lnTo>
                  <a:cubicBezTo>
                    <a:pt x="25" y="339"/>
                    <a:pt x="31" y="379"/>
                    <a:pt x="40" y="417"/>
                  </a:cubicBezTo>
                  <a:lnTo>
                    <a:pt x="40" y="417"/>
                  </a:lnTo>
                  <a:cubicBezTo>
                    <a:pt x="27" y="440"/>
                    <a:pt x="14" y="467"/>
                    <a:pt x="0" y="494"/>
                  </a:cubicBezTo>
                  <a:lnTo>
                    <a:pt x="0" y="519"/>
                  </a:lnTo>
                  <a:lnTo>
                    <a:pt x="0" y="642"/>
                  </a:lnTo>
                  <a:cubicBezTo>
                    <a:pt x="0" y="692"/>
                    <a:pt x="25" y="716"/>
                    <a:pt x="25" y="766"/>
                  </a:cubicBezTo>
                  <a:cubicBezTo>
                    <a:pt x="49" y="840"/>
                    <a:pt x="99" y="914"/>
                    <a:pt x="173" y="963"/>
                  </a:cubicBezTo>
                  <a:cubicBezTo>
                    <a:pt x="225" y="981"/>
                    <a:pt x="278" y="998"/>
                    <a:pt x="330" y="998"/>
                  </a:cubicBezTo>
                  <a:cubicBezTo>
                    <a:pt x="352" y="998"/>
                    <a:pt x="373" y="995"/>
                    <a:pt x="395" y="988"/>
                  </a:cubicBezTo>
                  <a:cubicBezTo>
                    <a:pt x="416" y="983"/>
                    <a:pt x="435" y="976"/>
                    <a:pt x="452" y="968"/>
                  </a:cubicBezTo>
                  <a:lnTo>
                    <a:pt x="452" y="968"/>
                  </a:lnTo>
                  <a:cubicBezTo>
                    <a:pt x="524" y="1014"/>
                    <a:pt x="596" y="1038"/>
                    <a:pt x="691" y="1062"/>
                  </a:cubicBezTo>
                  <a:lnTo>
                    <a:pt x="765" y="1062"/>
                  </a:lnTo>
                  <a:cubicBezTo>
                    <a:pt x="815" y="1062"/>
                    <a:pt x="839" y="1062"/>
                    <a:pt x="889" y="1037"/>
                  </a:cubicBezTo>
                  <a:cubicBezTo>
                    <a:pt x="914" y="1037"/>
                    <a:pt x="938" y="1013"/>
                    <a:pt x="963" y="988"/>
                  </a:cubicBezTo>
                  <a:cubicBezTo>
                    <a:pt x="988" y="963"/>
                    <a:pt x="1012" y="939"/>
                    <a:pt x="1037" y="914"/>
                  </a:cubicBezTo>
                  <a:cubicBezTo>
                    <a:pt x="1062" y="864"/>
                    <a:pt x="1086" y="815"/>
                    <a:pt x="1086" y="741"/>
                  </a:cubicBezTo>
                  <a:cubicBezTo>
                    <a:pt x="1111" y="667"/>
                    <a:pt x="1111" y="568"/>
                    <a:pt x="1086" y="494"/>
                  </a:cubicBezTo>
                  <a:cubicBezTo>
                    <a:pt x="1086" y="445"/>
                    <a:pt x="1062" y="371"/>
                    <a:pt x="1037" y="321"/>
                  </a:cubicBezTo>
                  <a:lnTo>
                    <a:pt x="1012" y="297"/>
                  </a:lnTo>
                  <a:cubicBezTo>
                    <a:pt x="988" y="247"/>
                    <a:pt x="963" y="223"/>
                    <a:pt x="938" y="198"/>
                  </a:cubicBezTo>
                  <a:cubicBezTo>
                    <a:pt x="864" y="124"/>
                    <a:pt x="815" y="99"/>
                    <a:pt x="716" y="74"/>
                  </a:cubicBezTo>
                  <a:lnTo>
                    <a:pt x="667" y="74"/>
                  </a:lnTo>
                  <a:cubicBezTo>
                    <a:pt x="654" y="62"/>
                    <a:pt x="636" y="56"/>
                    <a:pt x="614" y="56"/>
                  </a:cubicBezTo>
                  <a:cubicBezTo>
                    <a:pt x="593" y="56"/>
                    <a:pt x="570" y="62"/>
                    <a:pt x="546" y="73"/>
                  </a:cubicBezTo>
                  <a:lnTo>
                    <a:pt x="546" y="73"/>
                  </a:lnTo>
                  <a:cubicBezTo>
                    <a:pt x="493" y="19"/>
                    <a:pt x="410" y="0"/>
                    <a:pt x="34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457;p34">
              <a:extLst>
                <a:ext uri="{FF2B5EF4-FFF2-40B4-BE49-F238E27FC236}">
                  <a16:creationId xmlns:a16="http://schemas.microsoft.com/office/drawing/2014/main" id="{541C7EBC-B061-43D2-92E2-1344E273D2E6}"/>
                </a:ext>
              </a:extLst>
            </p:cNvPr>
            <p:cNvSpPr/>
            <p:nvPr/>
          </p:nvSpPr>
          <p:spPr>
            <a:xfrm>
              <a:off x="5014175" y="4260850"/>
              <a:ext cx="38925" cy="34000"/>
            </a:xfrm>
            <a:custGeom>
              <a:avLst/>
              <a:gdLst/>
              <a:ahLst/>
              <a:cxnLst/>
              <a:rect l="l" t="t" r="r" b="b"/>
              <a:pathLst>
                <a:path w="1557" h="1360" extrusionOk="0">
                  <a:moveTo>
                    <a:pt x="582" y="1"/>
                  </a:moveTo>
                  <a:cubicBezTo>
                    <a:pt x="501" y="1"/>
                    <a:pt x="430" y="37"/>
                    <a:pt x="396" y="125"/>
                  </a:cubicBezTo>
                  <a:lnTo>
                    <a:pt x="421" y="100"/>
                  </a:lnTo>
                  <a:lnTo>
                    <a:pt x="421" y="100"/>
                  </a:lnTo>
                  <a:cubicBezTo>
                    <a:pt x="386" y="157"/>
                    <a:pt x="360" y="215"/>
                    <a:pt x="341" y="274"/>
                  </a:cubicBezTo>
                  <a:lnTo>
                    <a:pt x="341" y="274"/>
                  </a:lnTo>
                  <a:cubicBezTo>
                    <a:pt x="335" y="273"/>
                    <a:pt x="328" y="273"/>
                    <a:pt x="322" y="273"/>
                  </a:cubicBezTo>
                  <a:cubicBezTo>
                    <a:pt x="149" y="298"/>
                    <a:pt x="1" y="471"/>
                    <a:pt x="1" y="644"/>
                  </a:cubicBezTo>
                  <a:cubicBezTo>
                    <a:pt x="1" y="742"/>
                    <a:pt x="26" y="866"/>
                    <a:pt x="100" y="965"/>
                  </a:cubicBezTo>
                  <a:cubicBezTo>
                    <a:pt x="198" y="1137"/>
                    <a:pt x="371" y="1261"/>
                    <a:pt x="569" y="1335"/>
                  </a:cubicBezTo>
                  <a:lnTo>
                    <a:pt x="643" y="1335"/>
                  </a:lnTo>
                  <a:cubicBezTo>
                    <a:pt x="677" y="1335"/>
                    <a:pt x="699" y="1335"/>
                    <a:pt x="726" y="1327"/>
                  </a:cubicBezTo>
                  <a:lnTo>
                    <a:pt x="726" y="1327"/>
                  </a:lnTo>
                  <a:cubicBezTo>
                    <a:pt x="764" y="1345"/>
                    <a:pt x="802" y="1360"/>
                    <a:pt x="840" y="1360"/>
                  </a:cubicBezTo>
                  <a:cubicBezTo>
                    <a:pt x="890" y="1360"/>
                    <a:pt x="914" y="1335"/>
                    <a:pt x="964" y="1335"/>
                  </a:cubicBezTo>
                  <a:cubicBezTo>
                    <a:pt x="983" y="1322"/>
                    <a:pt x="1003" y="1307"/>
                    <a:pt x="1022" y="1291"/>
                  </a:cubicBezTo>
                  <a:lnTo>
                    <a:pt x="1022" y="1291"/>
                  </a:lnTo>
                  <a:cubicBezTo>
                    <a:pt x="1041" y="1293"/>
                    <a:pt x="1062" y="1293"/>
                    <a:pt x="1082" y="1293"/>
                  </a:cubicBezTo>
                  <a:cubicBezTo>
                    <a:pt x="1156" y="1293"/>
                    <a:pt x="1232" y="1283"/>
                    <a:pt x="1309" y="1261"/>
                  </a:cubicBezTo>
                  <a:cubicBezTo>
                    <a:pt x="1408" y="1236"/>
                    <a:pt x="1482" y="1162"/>
                    <a:pt x="1507" y="1088"/>
                  </a:cubicBezTo>
                  <a:cubicBezTo>
                    <a:pt x="1556" y="989"/>
                    <a:pt x="1556" y="890"/>
                    <a:pt x="1507" y="816"/>
                  </a:cubicBezTo>
                  <a:cubicBezTo>
                    <a:pt x="1433" y="718"/>
                    <a:pt x="1334" y="619"/>
                    <a:pt x="1235" y="570"/>
                  </a:cubicBezTo>
                  <a:cubicBezTo>
                    <a:pt x="1161" y="495"/>
                    <a:pt x="1087" y="446"/>
                    <a:pt x="988" y="421"/>
                  </a:cubicBezTo>
                  <a:cubicBezTo>
                    <a:pt x="973" y="415"/>
                    <a:pt x="957" y="410"/>
                    <a:pt x="941" y="405"/>
                  </a:cubicBezTo>
                  <a:lnTo>
                    <a:pt x="941" y="405"/>
                  </a:lnTo>
                  <a:cubicBezTo>
                    <a:pt x="1037" y="217"/>
                    <a:pt x="781" y="1"/>
                    <a:pt x="58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458;p34">
              <a:extLst>
                <a:ext uri="{FF2B5EF4-FFF2-40B4-BE49-F238E27FC236}">
                  <a16:creationId xmlns:a16="http://schemas.microsoft.com/office/drawing/2014/main" id="{FFADF1A5-140D-4BC7-9859-82E73C7F2ECA}"/>
                </a:ext>
              </a:extLst>
            </p:cNvPr>
            <p:cNvSpPr/>
            <p:nvPr/>
          </p:nvSpPr>
          <p:spPr>
            <a:xfrm>
              <a:off x="5012975" y="4196700"/>
              <a:ext cx="33950" cy="35425"/>
            </a:xfrm>
            <a:custGeom>
              <a:avLst/>
              <a:gdLst/>
              <a:ahLst/>
              <a:cxnLst/>
              <a:rect l="l" t="t" r="r" b="b"/>
              <a:pathLst>
                <a:path w="1358" h="1417" extrusionOk="0">
                  <a:moveTo>
                    <a:pt x="538" y="622"/>
                  </a:moveTo>
                  <a:lnTo>
                    <a:pt x="538" y="622"/>
                  </a:lnTo>
                  <a:cubicBezTo>
                    <a:pt x="538" y="622"/>
                    <a:pt x="539" y="622"/>
                    <a:pt x="539" y="623"/>
                  </a:cubicBezTo>
                  <a:lnTo>
                    <a:pt x="539" y="623"/>
                  </a:lnTo>
                  <a:cubicBezTo>
                    <a:pt x="539" y="623"/>
                    <a:pt x="539" y="623"/>
                    <a:pt x="539" y="623"/>
                  </a:cubicBezTo>
                  <a:lnTo>
                    <a:pt x="539" y="623"/>
                  </a:lnTo>
                  <a:cubicBezTo>
                    <a:pt x="539" y="623"/>
                    <a:pt x="538" y="623"/>
                    <a:pt x="538" y="622"/>
                  </a:cubicBezTo>
                  <a:lnTo>
                    <a:pt x="538" y="622"/>
                  </a:lnTo>
                  <a:lnTo>
                    <a:pt x="538" y="622"/>
                  </a:lnTo>
                  <a:close/>
                  <a:moveTo>
                    <a:pt x="543" y="625"/>
                  </a:moveTo>
                  <a:cubicBezTo>
                    <a:pt x="543" y="625"/>
                    <a:pt x="543" y="626"/>
                    <a:pt x="544" y="626"/>
                  </a:cubicBezTo>
                  <a:lnTo>
                    <a:pt x="544" y="626"/>
                  </a:lnTo>
                  <a:lnTo>
                    <a:pt x="543" y="625"/>
                  </a:lnTo>
                  <a:lnTo>
                    <a:pt x="543" y="625"/>
                  </a:lnTo>
                  <a:lnTo>
                    <a:pt x="543" y="625"/>
                  </a:lnTo>
                  <a:close/>
                  <a:moveTo>
                    <a:pt x="539" y="623"/>
                  </a:moveTo>
                  <a:lnTo>
                    <a:pt x="539" y="623"/>
                  </a:lnTo>
                  <a:cubicBezTo>
                    <a:pt x="540" y="624"/>
                    <a:pt x="541" y="624"/>
                    <a:pt x="542" y="625"/>
                  </a:cubicBezTo>
                  <a:lnTo>
                    <a:pt x="542" y="625"/>
                  </a:lnTo>
                  <a:cubicBezTo>
                    <a:pt x="542" y="625"/>
                    <a:pt x="542" y="625"/>
                    <a:pt x="542" y="625"/>
                  </a:cubicBezTo>
                  <a:lnTo>
                    <a:pt x="542" y="625"/>
                  </a:lnTo>
                  <a:lnTo>
                    <a:pt x="540" y="625"/>
                  </a:lnTo>
                  <a:lnTo>
                    <a:pt x="540" y="625"/>
                  </a:lnTo>
                  <a:cubicBezTo>
                    <a:pt x="541" y="626"/>
                    <a:pt x="542" y="628"/>
                    <a:pt x="543" y="629"/>
                  </a:cubicBezTo>
                  <a:lnTo>
                    <a:pt x="543" y="629"/>
                  </a:lnTo>
                  <a:cubicBezTo>
                    <a:pt x="543" y="629"/>
                    <a:pt x="543" y="629"/>
                    <a:pt x="543" y="629"/>
                  </a:cubicBezTo>
                  <a:lnTo>
                    <a:pt x="543" y="629"/>
                  </a:lnTo>
                  <a:lnTo>
                    <a:pt x="539" y="624"/>
                  </a:lnTo>
                  <a:lnTo>
                    <a:pt x="540" y="625"/>
                  </a:lnTo>
                  <a:lnTo>
                    <a:pt x="540" y="625"/>
                  </a:lnTo>
                  <a:cubicBezTo>
                    <a:pt x="540" y="624"/>
                    <a:pt x="540" y="624"/>
                    <a:pt x="539" y="623"/>
                  </a:cubicBezTo>
                  <a:close/>
                  <a:moveTo>
                    <a:pt x="733" y="1014"/>
                  </a:moveTo>
                  <a:lnTo>
                    <a:pt x="733" y="1014"/>
                  </a:lnTo>
                  <a:cubicBezTo>
                    <a:pt x="733" y="1014"/>
                    <a:pt x="733" y="1014"/>
                    <a:pt x="734" y="1014"/>
                  </a:cubicBezTo>
                  <a:lnTo>
                    <a:pt x="734" y="1014"/>
                  </a:lnTo>
                  <a:lnTo>
                    <a:pt x="733" y="1015"/>
                  </a:lnTo>
                  <a:lnTo>
                    <a:pt x="733" y="1015"/>
                  </a:lnTo>
                  <a:lnTo>
                    <a:pt x="733" y="1014"/>
                  </a:lnTo>
                  <a:close/>
                  <a:moveTo>
                    <a:pt x="592" y="0"/>
                  </a:moveTo>
                  <a:cubicBezTo>
                    <a:pt x="444" y="25"/>
                    <a:pt x="320" y="74"/>
                    <a:pt x="197" y="173"/>
                  </a:cubicBezTo>
                  <a:cubicBezTo>
                    <a:pt x="135" y="235"/>
                    <a:pt x="90" y="331"/>
                    <a:pt x="63" y="419"/>
                  </a:cubicBezTo>
                  <a:lnTo>
                    <a:pt x="63" y="419"/>
                  </a:lnTo>
                  <a:cubicBezTo>
                    <a:pt x="56" y="439"/>
                    <a:pt x="50" y="459"/>
                    <a:pt x="46" y="479"/>
                  </a:cubicBezTo>
                  <a:lnTo>
                    <a:pt x="46" y="479"/>
                  </a:lnTo>
                  <a:cubicBezTo>
                    <a:pt x="1" y="623"/>
                    <a:pt x="25" y="744"/>
                    <a:pt x="74" y="889"/>
                  </a:cubicBezTo>
                  <a:cubicBezTo>
                    <a:pt x="81" y="899"/>
                    <a:pt x="89" y="909"/>
                    <a:pt x="98" y="920"/>
                  </a:cubicBezTo>
                  <a:lnTo>
                    <a:pt x="98" y="920"/>
                  </a:lnTo>
                  <a:cubicBezTo>
                    <a:pt x="98" y="940"/>
                    <a:pt x="98" y="964"/>
                    <a:pt x="98" y="988"/>
                  </a:cubicBezTo>
                  <a:cubicBezTo>
                    <a:pt x="123" y="1062"/>
                    <a:pt x="172" y="1111"/>
                    <a:pt x="246" y="1160"/>
                  </a:cubicBezTo>
                  <a:cubicBezTo>
                    <a:pt x="277" y="1181"/>
                    <a:pt x="307" y="1193"/>
                    <a:pt x="339" y="1198"/>
                  </a:cubicBezTo>
                  <a:lnTo>
                    <a:pt x="339" y="1198"/>
                  </a:lnTo>
                  <a:cubicBezTo>
                    <a:pt x="374" y="1224"/>
                    <a:pt x="409" y="1242"/>
                    <a:pt x="444" y="1259"/>
                  </a:cubicBezTo>
                  <a:cubicBezTo>
                    <a:pt x="518" y="1309"/>
                    <a:pt x="567" y="1333"/>
                    <a:pt x="641" y="1358"/>
                  </a:cubicBezTo>
                  <a:cubicBezTo>
                    <a:pt x="732" y="1394"/>
                    <a:pt x="835" y="1417"/>
                    <a:pt x="933" y="1417"/>
                  </a:cubicBezTo>
                  <a:cubicBezTo>
                    <a:pt x="968" y="1417"/>
                    <a:pt x="1003" y="1414"/>
                    <a:pt x="1036" y="1407"/>
                  </a:cubicBezTo>
                  <a:cubicBezTo>
                    <a:pt x="1234" y="1333"/>
                    <a:pt x="1357" y="1160"/>
                    <a:pt x="1357" y="963"/>
                  </a:cubicBezTo>
                  <a:cubicBezTo>
                    <a:pt x="1333" y="815"/>
                    <a:pt x="1283" y="667"/>
                    <a:pt x="1160" y="568"/>
                  </a:cubicBezTo>
                  <a:cubicBezTo>
                    <a:pt x="1159" y="567"/>
                    <a:pt x="1158" y="567"/>
                    <a:pt x="1158" y="567"/>
                  </a:cubicBezTo>
                  <a:lnTo>
                    <a:pt x="1158" y="567"/>
                  </a:lnTo>
                  <a:cubicBezTo>
                    <a:pt x="1136" y="347"/>
                    <a:pt x="992" y="179"/>
                    <a:pt x="809" y="100"/>
                  </a:cubicBezTo>
                  <a:lnTo>
                    <a:pt x="809" y="100"/>
                  </a:lnTo>
                  <a:cubicBezTo>
                    <a:pt x="756" y="39"/>
                    <a:pt x="681" y="0"/>
                    <a:pt x="59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459;p34">
              <a:extLst>
                <a:ext uri="{FF2B5EF4-FFF2-40B4-BE49-F238E27FC236}">
                  <a16:creationId xmlns:a16="http://schemas.microsoft.com/office/drawing/2014/main" id="{80A4C323-A24E-42E9-AF48-85081447F0DA}"/>
                </a:ext>
              </a:extLst>
            </p:cNvPr>
            <p:cNvSpPr/>
            <p:nvPr/>
          </p:nvSpPr>
          <p:spPr>
            <a:xfrm>
              <a:off x="4965425" y="4126700"/>
              <a:ext cx="29000" cy="36925"/>
            </a:xfrm>
            <a:custGeom>
              <a:avLst/>
              <a:gdLst/>
              <a:ahLst/>
              <a:cxnLst/>
              <a:rect l="l" t="t" r="r" b="b"/>
              <a:pathLst>
                <a:path w="1160" h="1477" extrusionOk="0">
                  <a:moveTo>
                    <a:pt x="425" y="1008"/>
                  </a:moveTo>
                  <a:lnTo>
                    <a:pt x="425" y="1008"/>
                  </a:lnTo>
                  <a:cubicBezTo>
                    <a:pt x="426" y="1008"/>
                    <a:pt x="426" y="1008"/>
                    <a:pt x="427" y="1008"/>
                  </a:cubicBezTo>
                  <a:lnTo>
                    <a:pt x="427" y="1008"/>
                  </a:lnTo>
                  <a:cubicBezTo>
                    <a:pt x="425" y="1013"/>
                    <a:pt x="423" y="1018"/>
                    <a:pt x="420" y="1022"/>
                  </a:cubicBezTo>
                  <a:lnTo>
                    <a:pt x="425" y="1008"/>
                  </a:lnTo>
                  <a:close/>
                  <a:moveTo>
                    <a:pt x="533" y="1"/>
                  </a:moveTo>
                  <a:cubicBezTo>
                    <a:pt x="471" y="1"/>
                    <a:pt x="407" y="12"/>
                    <a:pt x="346" y="35"/>
                  </a:cubicBezTo>
                  <a:cubicBezTo>
                    <a:pt x="124" y="134"/>
                    <a:pt x="0" y="381"/>
                    <a:pt x="50" y="627"/>
                  </a:cubicBezTo>
                  <a:cubicBezTo>
                    <a:pt x="58" y="649"/>
                    <a:pt x="67" y="670"/>
                    <a:pt x="77" y="691"/>
                  </a:cubicBezTo>
                  <a:lnTo>
                    <a:pt x="77" y="691"/>
                  </a:lnTo>
                  <a:cubicBezTo>
                    <a:pt x="68" y="777"/>
                    <a:pt x="75" y="863"/>
                    <a:pt x="99" y="948"/>
                  </a:cubicBezTo>
                  <a:cubicBezTo>
                    <a:pt x="149" y="1146"/>
                    <a:pt x="272" y="1294"/>
                    <a:pt x="420" y="1393"/>
                  </a:cubicBezTo>
                  <a:cubicBezTo>
                    <a:pt x="494" y="1448"/>
                    <a:pt x="582" y="1476"/>
                    <a:pt x="674" y="1476"/>
                  </a:cubicBezTo>
                  <a:cubicBezTo>
                    <a:pt x="704" y="1476"/>
                    <a:pt x="735" y="1473"/>
                    <a:pt x="766" y="1467"/>
                  </a:cubicBezTo>
                  <a:cubicBezTo>
                    <a:pt x="889" y="1417"/>
                    <a:pt x="1013" y="1294"/>
                    <a:pt x="1037" y="1146"/>
                  </a:cubicBezTo>
                  <a:cubicBezTo>
                    <a:pt x="1062" y="1072"/>
                    <a:pt x="1062" y="973"/>
                    <a:pt x="1062" y="874"/>
                  </a:cubicBezTo>
                  <a:cubicBezTo>
                    <a:pt x="1085" y="805"/>
                    <a:pt x="1087" y="736"/>
                    <a:pt x="1067" y="668"/>
                  </a:cubicBezTo>
                  <a:lnTo>
                    <a:pt x="1067" y="668"/>
                  </a:lnTo>
                  <a:cubicBezTo>
                    <a:pt x="1160" y="544"/>
                    <a:pt x="1150" y="370"/>
                    <a:pt x="1037" y="257"/>
                  </a:cubicBezTo>
                  <a:lnTo>
                    <a:pt x="1037" y="282"/>
                  </a:lnTo>
                  <a:cubicBezTo>
                    <a:pt x="1004" y="249"/>
                    <a:pt x="966" y="221"/>
                    <a:pt x="923" y="199"/>
                  </a:cubicBezTo>
                  <a:lnTo>
                    <a:pt x="923" y="199"/>
                  </a:lnTo>
                  <a:cubicBezTo>
                    <a:pt x="913" y="185"/>
                    <a:pt x="902" y="171"/>
                    <a:pt x="889" y="158"/>
                  </a:cubicBezTo>
                  <a:cubicBezTo>
                    <a:pt x="804" y="56"/>
                    <a:pt x="672" y="1"/>
                    <a:pt x="53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460;p34">
              <a:extLst>
                <a:ext uri="{FF2B5EF4-FFF2-40B4-BE49-F238E27FC236}">
                  <a16:creationId xmlns:a16="http://schemas.microsoft.com/office/drawing/2014/main" id="{491D3313-3296-403C-A055-AC232BEB2AB5}"/>
                </a:ext>
              </a:extLst>
            </p:cNvPr>
            <p:cNvSpPr/>
            <p:nvPr/>
          </p:nvSpPr>
          <p:spPr>
            <a:xfrm>
              <a:off x="4953700" y="4070525"/>
              <a:ext cx="33350" cy="33450"/>
            </a:xfrm>
            <a:custGeom>
              <a:avLst/>
              <a:gdLst/>
              <a:ahLst/>
              <a:cxnLst/>
              <a:rect l="l" t="t" r="r" b="b"/>
              <a:pathLst>
                <a:path w="1334" h="1338" extrusionOk="0">
                  <a:moveTo>
                    <a:pt x="542" y="365"/>
                  </a:moveTo>
                  <a:cubicBezTo>
                    <a:pt x="539" y="374"/>
                    <a:pt x="531" y="378"/>
                    <a:pt x="520" y="380"/>
                  </a:cubicBezTo>
                  <a:lnTo>
                    <a:pt x="520" y="380"/>
                  </a:lnTo>
                  <a:lnTo>
                    <a:pt x="531" y="368"/>
                  </a:lnTo>
                  <a:lnTo>
                    <a:pt x="542" y="365"/>
                  </a:lnTo>
                  <a:close/>
                  <a:moveTo>
                    <a:pt x="692" y="389"/>
                  </a:moveTo>
                  <a:lnTo>
                    <a:pt x="701" y="396"/>
                  </a:lnTo>
                  <a:lnTo>
                    <a:pt x="701" y="396"/>
                  </a:lnTo>
                  <a:lnTo>
                    <a:pt x="708" y="405"/>
                  </a:lnTo>
                  <a:lnTo>
                    <a:pt x="708" y="405"/>
                  </a:lnTo>
                  <a:cubicBezTo>
                    <a:pt x="694" y="405"/>
                    <a:pt x="692" y="403"/>
                    <a:pt x="692" y="389"/>
                  </a:cubicBezTo>
                  <a:close/>
                  <a:moveTo>
                    <a:pt x="716" y="529"/>
                  </a:moveTo>
                  <a:cubicBezTo>
                    <a:pt x="716" y="529"/>
                    <a:pt x="716" y="529"/>
                    <a:pt x="716" y="529"/>
                  </a:cubicBezTo>
                  <a:lnTo>
                    <a:pt x="716" y="529"/>
                  </a:lnTo>
                  <a:close/>
                  <a:moveTo>
                    <a:pt x="704" y="535"/>
                  </a:moveTo>
                  <a:cubicBezTo>
                    <a:pt x="706" y="535"/>
                    <a:pt x="708" y="535"/>
                    <a:pt x="710" y="536"/>
                  </a:cubicBezTo>
                  <a:lnTo>
                    <a:pt x="710" y="536"/>
                  </a:lnTo>
                  <a:lnTo>
                    <a:pt x="704" y="541"/>
                  </a:lnTo>
                  <a:lnTo>
                    <a:pt x="704" y="541"/>
                  </a:lnTo>
                  <a:lnTo>
                    <a:pt x="698" y="536"/>
                  </a:lnTo>
                  <a:lnTo>
                    <a:pt x="698" y="536"/>
                  </a:lnTo>
                  <a:cubicBezTo>
                    <a:pt x="700" y="535"/>
                    <a:pt x="702" y="535"/>
                    <a:pt x="704" y="535"/>
                  </a:cubicBezTo>
                  <a:close/>
                  <a:moveTo>
                    <a:pt x="698" y="536"/>
                  </a:moveTo>
                  <a:cubicBezTo>
                    <a:pt x="699" y="538"/>
                    <a:pt x="701" y="540"/>
                    <a:pt x="702" y="542"/>
                  </a:cubicBezTo>
                  <a:lnTo>
                    <a:pt x="702" y="542"/>
                  </a:lnTo>
                  <a:lnTo>
                    <a:pt x="701" y="542"/>
                  </a:lnTo>
                  <a:lnTo>
                    <a:pt x="701" y="542"/>
                  </a:lnTo>
                  <a:lnTo>
                    <a:pt x="696" y="536"/>
                  </a:lnTo>
                  <a:lnTo>
                    <a:pt x="696" y="536"/>
                  </a:lnTo>
                  <a:cubicBezTo>
                    <a:pt x="697" y="536"/>
                    <a:pt x="697" y="536"/>
                    <a:pt x="698" y="536"/>
                  </a:cubicBezTo>
                  <a:close/>
                  <a:moveTo>
                    <a:pt x="692" y="537"/>
                  </a:moveTo>
                  <a:cubicBezTo>
                    <a:pt x="693" y="539"/>
                    <a:pt x="694" y="542"/>
                    <a:pt x="695" y="544"/>
                  </a:cubicBezTo>
                  <a:lnTo>
                    <a:pt x="695" y="544"/>
                  </a:lnTo>
                  <a:lnTo>
                    <a:pt x="692" y="545"/>
                  </a:lnTo>
                  <a:lnTo>
                    <a:pt x="692" y="545"/>
                  </a:lnTo>
                  <a:lnTo>
                    <a:pt x="684" y="540"/>
                  </a:lnTo>
                  <a:lnTo>
                    <a:pt x="684" y="540"/>
                  </a:lnTo>
                  <a:cubicBezTo>
                    <a:pt x="687" y="539"/>
                    <a:pt x="690" y="538"/>
                    <a:pt x="692" y="537"/>
                  </a:cubicBezTo>
                  <a:close/>
                  <a:moveTo>
                    <a:pt x="682" y="542"/>
                  </a:moveTo>
                  <a:lnTo>
                    <a:pt x="682" y="542"/>
                  </a:lnTo>
                  <a:cubicBezTo>
                    <a:pt x="685" y="543"/>
                    <a:pt x="687" y="545"/>
                    <a:pt x="690" y="546"/>
                  </a:cubicBezTo>
                  <a:lnTo>
                    <a:pt x="690" y="546"/>
                  </a:lnTo>
                  <a:lnTo>
                    <a:pt x="667" y="554"/>
                  </a:lnTo>
                  <a:cubicBezTo>
                    <a:pt x="672" y="549"/>
                    <a:pt x="677" y="545"/>
                    <a:pt x="682" y="542"/>
                  </a:cubicBezTo>
                  <a:close/>
                  <a:moveTo>
                    <a:pt x="713" y="559"/>
                  </a:moveTo>
                  <a:cubicBezTo>
                    <a:pt x="713" y="560"/>
                    <a:pt x="713" y="560"/>
                    <a:pt x="713" y="560"/>
                  </a:cubicBezTo>
                  <a:lnTo>
                    <a:pt x="713" y="560"/>
                  </a:lnTo>
                  <a:cubicBezTo>
                    <a:pt x="713" y="560"/>
                    <a:pt x="713" y="560"/>
                    <a:pt x="713" y="560"/>
                  </a:cubicBezTo>
                  <a:lnTo>
                    <a:pt x="713" y="560"/>
                  </a:lnTo>
                  <a:lnTo>
                    <a:pt x="713" y="559"/>
                  </a:lnTo>
                  <a:close/>
                  <a:moveTo>
                    <a:pt x="607" y="599"/>
                  </a:moveTo>
                  <a:lnTo>
                    <a:pt x="627" y="629"/>
                  </a:lnTo>
                  <a:lnTo>
                    <a:pt x="627" y="629"/>
                  </a:lnTo>
                  <a:cubicBezTo>
                    <a:pt x="624" y="628"/>
                    <a:pt x="622" y="628"/>
                    <a:pt x="619" y="628"/>
                  </a:cubicBezTo>
                  <a:lnTo>
                    <a:pt x="619" y="628"/>
                  </a:lnTo>
                  <a:cubicBezTo>
                    <a:pt x="618" y="627"/>
                    <a:pt x="618" y="627"/>
                    <a:pt x="617" y="626"/>
                  </a:cubicBezTo>
                  <a:lnTo>
                    <a:pt x="617" y="626"/>
                  </a:lnTo>
                  <a:cubicBezTo>
                    <a:pt x="614" y="617"/>
                    <a:pt x="611" y="608"/>
                    <a:pt x="607" y="599"/>
                  </a:cubicBezTo>
                  <a:close/>
                  <a:moveTo>
                    <a:pt x="622" y="631"/>
                  </a:moveTo>
                  <a:lnTo>
                    <a:pt x="632" y="638"/>
                  </a:lnTo>
                  <a:lnTo>
                    <a:pt x="633" y="639"/>
                  </a:lnTo>
                  <a:lnTo>
                    <a:pt x="633" y="639"/>
                  </a:lnTo>
                  <a:cubicBezTo>
                    <a:pt x="633" y="639"/>
                    <a:pt x="632" y="638"/>
                    <a:pt x="632" y="638"/>
                  </a:cubicBezTo>
                  <a:lnTo>
                    <a:pt x="632" y="638"/>
                  </a:lnTo>
                  <a:cubicBezTo>
                    <a:pt x="631" y="638"/>
                    <a:pt x="631" y="638"/>
                    <a:pt x="631" y="638"/>
                  </a:cubicBezTo>
                  <a:lnTo>
                    <a:pt x="631" y="638"/>
                  </a:lnTo>
                  <a:cubicBezTo>
                    <a:pt x="628" y="636"/>
                    <a:pt x="625" y="633"/>
                    <a:pt x="622" y="631"/>
                  </a:cubicBezTo>
                  <a:close/>
                  <a:moveTo>
                    <a:pt x="731" y="638"/>
                  </a:moveTo>
                  <a:lnTo>
                    <a:pt x="731" y="638"/>
                  </a:lnTo>
                  <a:cubicBezTo>
                    <a:pt x="730" y="639"/>
                    <a:pt x="730" y="640"/>
                    <a:pt x="729" y="642"/>
                  </a:cubicBezTo>
                  <a:lnTo>
                    <a:pt x="729" y="642"/>
                  </a:lnTo>
                  <a:cubicBezTo>
                    <a:pt x="726" y="646"/>
                    <a:pt x="724" y="650"/>
                    <a:pt x="721" y="653"/>
                  </a:cubicBezTo>
                  <a:lnTo>
                    <a:pt x="721" y="653"/>
                  </a:lnTo>
                  <a:cubicBezTo>
                    <a:pt x="719" y="654"/>
                    <a:pt x="717" y="654"/>
                    <a:pt x="714" y="654"/>
                  </a:cubicBezTo>
                  <a:lnTo>
                    <a:pt x="714" y="654"/>
                  </a:lnTo>
                  <a:lnTo>
                    <a:pt x="731" y="638"/>
                  </a:lnTo>
                  <a:close/>
                  <a:moveTo>
                    <a:pt x="608" y="1"/>
                  </a:moveTo>
                  <a:cubicBezTo>
                    <a:pt x="530" y="1"/>
                    <a:pt x="450" y="24"/>
                    <a:pt x="395" y="60"/>
                  </a:cubicBezTo>
                  <a:cubicBezTo>
                    <a:pt x="230" y="152"/>
                    <a:pt x="119" y="312"/>
                    <a:pt x="104" y="490"/>
                  </a:cubicBezTo>
                  <a:lnTo>
                    <a:pt x="104" y="490"/>
                  </a:lnTo>
                  <a:cubicBezTo>
                    <a:pt x="84" y="509"/>
                    <a:pt x="66" y="530"/>
                    <a:pt x="50" y="554"/>
                  </a:cubicBezTo>
                  <a:cubicBezTo>
                    <a:pt x="25" y="628"/>
                    <a:pt x="0" y="702"/>
                    <a:pt x="25" y="776"/>
                  </a:cubicBezTo>
                  <a:lnTo>
                    <a:pt x="0" y="850"/>
                  </a:lnTo>
                  <a:cubicBezTo>
                    <a:pt x="50" y="1023"/>
                    <a:pt x="148" y="1171"/>
                    <a:pt x="321" y="1245"/>
                  </a:cubicBezTo>
                  <a:cubicBezTo>
                    <a:pt x="371" y="1270"/>
                    <a:pt x="445" y="1319"/>
                    <a:pt x="519" y="1319"/>
                  </a:cubicBezTo>
                  <a:cubicBezTo>
                    <a:pt x="568" y="1331"/>
                    <a:pt x="618" y="1338"/>
                    <a:pt x="667" y="1338"/>
                  </a:cubicBezTo>
                  <a:cubicBezTo>
                    <a:pt x="716" y="1338"/>
                    <a:pt x="766" y="1331"/>
                    <a:pt x="815" y="1319"/>
                  </a:cubicBezTo>
                  <a:cubicBezTo>
                    <a:pt x="988" y="1270"/>
                    <a:pt x="1136" y="1171"/>
                    <a:pt x="1235" y="1023"/>
                  </a:cubicBezTo>
                  <a:cubicBezTo>
                    <a:pt x="1309" y="850"/>
                    <a:pt x="1334" y="677"/>
                    <a:pt x="1284" y="504"/>
                  </a:cubicBezTo>
                  <a:cubicBezTo>
                    <a:pt x="1259" y="331"/>
                    <a:pt x="1161" y="183"/>
                    <a:pt x="1013" y="85"/>
                  </a:cubicBezTo>
                  <a:cubicBezTo>
                    <a:pt x="914" y="35"/>
                    <a:pt x="815" y="10"/>
                    <a:pt x="692" y="10"/>
                  </a:cubicBezTo>
                  <a:cubicBezTo>
                    <a:pt x="665" y="4"/>
                    <a:pt x="637" y="1"/>
                    <a:pt x="60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461;p34">
              <a:extLst>
                <a:ext uri="{FF2B5EF4-FFF2-40B4-BE49-F238E27FC236}">
                  <a16:creationId xmlns:a16="http://schemas.microsoft.com/office/drawing/2014/main" id="{4285944A-C146-4B55-B5C1-85BFFFF01877}"/>
                </a:ext>
              </a:extLst>
            </p:cNvPr>
            <p:cNvSpPr/>
            <p:nvPr/>
          </p:nvSpPr>
          <p:spPr>
            <a:xfrm>
              <a:off x="4905550" y="4201925"/>
              <a:ext cx="42000" cy="28450"/>
            </a:xfrm>
            <a:custGeom>
              <a:avLst/>
              <a:gdLst/>
              <a:ahLst/>
              <a:cxnLst/>
              <a:rect l="l" t="t" r="r" b="b"/>
              <a:pathLst>
                <a:path w="1680" h="1138" extrusionOk="0">
                  <a:moveTo>
                    <a:pt x="876" y="0"/>
                  </a:moveTo>
                  <a:cubicBezTo>
                    <a:pt x="814" y="0"/>
                    <a:pt x="751" y="6"/>
                    <a:pt x="690" y="16"/>
                  </a:cubicBezTo>
                  <a:lnTo>
                    <a:pt x="690" y="16"/>
                  </a:lnTo>
                  <a:cubicBezTo>
                    <a:pt x="606" y="24"/>
                    <a:pt x="524" y="48"/>
                    <a:pt x="445" y="87"/>
                  </a:cubicBezTo>
                  <a:cubicBezTo>
                    <a:pt x="445" y="87"/>
                    <a:pt x="445" y="87"/>
                    <a:pt x="445" y="88"/>
                  </a:cubicBezTo>
                  <a:lnTo>
                    <a:pt x="445" y="88"/>
                  </a:lnTo>
                  <a:cubicBezTo>
                    <a:pt x="321" y="139"/>
                    <a:pt x="204" y="214"/>
                    <a:pt x="99" y="309"/>
                  </a:cubicBezTo>
                  <a:cubicBezTo>
                    <a:pt x="1" y="408"/>
                    <a:pt x="1" y="606"/>
                    <a:pt x="99" y="729"/>
                  </a:cubicBezTo>
                  <a:cubicBezTo>
                    <a:pt x="223" y="828"/>
                    <a:pt x="322" y="877"/>
                    <a:pt x="445" y="927"/>
                  </a:cubicBezTo>
                  <a:cubicBezTo>
                    <a:pt x="464" y="931"/>
                    <a:pt x="483" y="934"/>
                    <a:pt x="502" y="938"/>
                  </a:cubicBezTo>
                  <a:lnTo>
                    <a:pt x="502" y="938"/>
                  </a:lnTo>
                  <a:cubicBezTo>
                    <a:pt x="577" y="993"/>
                    <a:pt x="659" y="1040"/>
                    <a:pt x="741" y="1075"/>
                  </a:cubicBezTo>
                  <a:cubicBezTo>
                    <a:pt x="828" y="1118"/>
                    <a:pt x="919" y="1138"/>
                    <a:pt x="1011" y="1138"/>
                  </a:cubicBezTo>
                  <a:cubicBezTo>
                    <a:pt x="1129" y="1138"/>
                    <a:pt x="1248" y="1106"/>
                    <a:pt x="1358" y="1050"/>
                  </a:cubicBezTo>
                  <a:cubicBezTo>
                    <a:pt x="1556" y="927"/>
                    <a:pt x="1679" y="680"/>
                    <a:pt x="1630" y="458"/>
                  </a:cubicBezTo>
                  <a:cubicBezTo>
                    <a:pt x="1556" y="260"/>
                    <a:pt x="1383" y="87"/>
                    <a:pt x="1161" y="38"/>
                  </a:cubicBezTo>
                  <a:cubicBezTo>
                    <a:pt x="1067" y="13"/>
                    <a:pt x="971" y="0"/>
                    <a:pt x="87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462;p34">
              <a:extLst>
                <a:ext uri="{FF2B5EF4-FFF2-40B4-BE49-F238E27FC236}">
                  <a16:creationId xmlns:a16="http://schemas.microsoft.com/office/drawing/2014/main" id="{16B8AB44-3C78-49E7-9CA3-85DB7B537551}"/>
                </a:ext>
              </a:extLst>
            </p:cNvPr>
            <p:cNvSpPr/>
            <p:nvPr/>
          </p:nvSpPr>
          <p:spPr>
            <a:xfrm>
              <a:off x="4723475" y="4152400"/>
              <a:ext cx="33350" cy="27025"/>
            </a:xfrm>
            <a:custGeom>
              <a:avLst/>
              <a:gdLst/>
              <a:ahLst/>
              <a:cxnLst/>
              <a:rect l="l" t="t" r="r" b="b"/>
              <a:pathLst>
                <a:path w="1334" h="1081" extrusionOk="0">
                  <a:moveTo>
                    <a:pt x="519" y="1"/>
                  </a:moveTo>
                  <a:cubicBezTo>
                    <a:pt x="469" y="1"/>
                    <a:pt x="420" y="7"/>
                    <a:pt x="371" y="19"/>
                  </a:cubicBezTo>
                  <a:cubicBezTo>
                    <a:pt x="247" y="44"/>
                    <a:pt x="148" y="118"/>
                    <a:pt x="74" y="217"/>
                  </a:cubicBezTo>
                  <a:cubicBezTo>
                    <a:pt x="25" y="340"/>
                    <a:pt x="0" y="464"/>
                    <a:pt x="25" y="612"/>
                  </a:cubicBezTo>
                  <a:cubicBezTo>
                    <a:pt x="84" y="769"/>
                    <a:pt x="221" y="910"/>
                    <a:pt x="386" y="961"/>
                  </a:cubicBezTo>
                  <a:lnTo>
                    <a:pt x="386" y="961"/>
                  </a:lnTo>
                  <a:cubicBezTo>
                    <a:pt x="397" y="968"/>
                    <a:pt x="408" y="975"/>
                    <a:pt x="420" y="982"/>
                  </a:cubicBezTo>
                  <a:cubicBezTo>
                    <a:pt x="535" y="1048"/>
                    <a:pt x="672" y="1081"/>
                    <a:pt x="810" y="1081"/>
                  </a:cubicBezTo>
                  <a:cubicBezTo>
                    <a:pt x="878" y="1081"/>
                    <a:pt x="947" y="1073"/>
                    <a:pt x="1013" y="1056"/>
                  </a:cubicBezTo>
                  <a:cubicBezTo>
                    <a:pt x="1087" y="1031"/>
                    <a:pt x="1136" y="1007"/>
                    <a:pt x="1210" y="957"/>
                  </a:cubicBezTo>
                  <a:cubicBezTo>
                    <a:pt x="1284" y="883"/>
                    <a:pt x="1334" y="760"/>
                    <a:pt x="1309" y="661"/>
                  </a:cubicBezTo>
                  <a:cubicBezTo>
                    <a:pt x="1309" y="513"/>
                    <a:pt x="1235" y="365"/>
                    <a:pt x="1111" y="266"/>
                  </a:cubicBezTo>
                  <a:cubicBezTo>
                    <a:pt x="1013" y="143"/>
                    <a:pt x="840" y="44"/>
                    <a:pt x="667" y="19"/>
                  </a:cubicBezTo>
                  <a:cubicBezTo>
                    <a:pt x="618" y="7"/>
                    <a:pt x="568" y="1"/>
                    <a:pt x="5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463;p34">
              <a:extLst>
                <a:ext uri="{FF2B5EF4-FFF2-40B4-BE49-F238E27FC236}">
                  <a16:creationId xmlns:a16="http://schemas.microsoft.com/office/drawing/2014/main" id="{0B2FD11B-E248-4A1E-B888-845E9446D35C}"/>
                </a:ext>
              </a:extLst>
            </p:cNvPr>
            <p:cNvSpPr/>
            <p:nvPr/>
          </p:nvSpPr>
          <p:spPr>
            <a:xfrm>
              <a:off x="4594475" y="4045150"/>
              <a:ext cx="33350" cy="29975"/>
            </a:xfrm>
            <a:custGeom>
              <a:avLst/>
              <a:gdLst/>
              <a:ahLst/>
              <a:cxnLst/>
              <a:rect l="l" t="t" r="r" b="b"/>
              <a:pathLst>
                <a:path w="1334" h="1199" extrusionOk="0">
                  <a:moveTo>
                    <a:pt x="337" y="1"/>
                  </a:moveTo>
                  <a:cubicBezTo>
                    <a:pt x="307" y="1"/>
                    <a:pt x="277" y="5"/>
                    <a:pt x="247" y="13"/>
                  </a:cubicBezTo>
                  <a:cubicBezTo>
                    <a:pt x="99" y="63"/>
                    <a:pt x="0" y="235"/>
                    <a:pt x="50" y="384"/>
                  </a:cubicBezTo>
                  <a:cubicBezTo>
                    <a:pt x="75" y="512"/>
                    <a:pt x="128" y="634"/>
                    <a:pt x="200" y="742"/>
                  </a:cubicBezTo>
                  <a:lnTo>
                    <a:pt x="200" y="742"/>
                  </a:lnTo>
                  <a:cubicBezTo>
                    <a:pt x="220" y="879"/>
                    <a:pt x="289" y="1008"/>
                    <a:pt x="395" y="1100"/>
                  </a:cubicBezTo>
                  <a:cubicBezTo>
                    <a:pt x="445" y="1174"/>
                    <a:pt x="519" y="1198"/>
                    <a:pt x="593" y="1198"/>
                  </a:cubicBezTo>
                  <a:cubicBezTo>
                    <a:pt x="631" y="1198"/>
                    <a:pt x="667" y="1191"/>
                    <a:pt x="702" y="1178"/>
                  </a:cubicBezTo>
                  <a:lnTo>
                    <a:pt x="702" y="1178"/>
                  </a:lnTo>
                  <a:cubicBezTo>
                    <a:pt x="714" y="1185"/>
                    <a:pt x="728" y="1192"/>
                    <a:pt x="741" y="1198"/>
                  </a:cubicBezTo>
                  <a:lnTo>
                    <a:pt x="963" y="1198"/>
                  </a:lnTo>
                  <a:cubicBezTo>
                    <a:pt x="1013" y="1174"/>
                    <a:pt x="1062" y="1174"/>
                    <a:pt x="1087" y="1149"/>
                  </a:cubicBezTo>
                  <a:cubicBezTo>
                    <a:pt x="1161" y="1100"/>
                    <a:pt x="1210" y="1050"/>
                    <a:pt x="1235" y="1001"/>
                  </a:cubicBezTo>
                  <a:cubicBezTo>
                    <a:pt x="1284" y="927"/>
                    <a:pt x="1309" y="828"/>
                    <a:pt x="1334" y="729"/>
                  </a:cubicBezTo>
                  <a:cubicBezTo>
                    <a:pt x="1334" y="705"/>
                    <a:pt x="1334" y="680"/>
                    <a:pt x="1334" y="630"/>
                  </a:cubicBezTo>
                  <a:cubicBezTo>
                    <a:pt x="1309" y="606"/>
                    <a:pt x="1309" y="556"/>
                    <a:pt x="1309" y="532"/>
                  </a:cubicBezTo>
                  <a:cubicBezTo>
                    <a:pt x="1259" y="433"/>
                    <a:pt x="1235" y="359"/>
                    <a:pt x="1161" y="285"/>
                  </a:cubicBezTo>
                  <a:cubicBezTo>
                    <a:pt x="1111" y="235"/>
                    <a:pt x="1062" y="211"/>
                    <a:pt x="988" y="186"/>
                  </a:cubicBezTo>
                  <a:cubicBezTo>
                    <a:pt x="909" y="139"/>
                    <a:pt x="822" y="116"/>
                    <a:pt x="737" y="116"/>
                  </a:cubicBezTo>
                  <a:cubicBezTo>
                    <a:pt x="685" y="116"/>
                    <a:pt x="634" y="125"/>
                    <a:pt x="585" y="140"/>
                  </a:cubicBezTo>
                  <a:lnTo>
                    <a:pt x="585" y="140"/>
                  </a:lnTo>
                  <a:cubicBezTo>
                    <a:pt x="536" y="53"/>
                    <a:pt x="442" y="1"/>
                    <a:pt x="33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464;p34">
              <a:extLst>
                <a:ext uri="{FF2B5EF4-FFF2-40B4-BE49-F238E27FC236}">
                  <a16:creationId xmlns:a16="http://schemas.microsoft.com/office/drawing/2014/main" id="{25CAE8B0-CDC5-4998-9F06-A130C61438A1}"/>
                </a:ext>
              </a:extLst>
            </p:cNvPr>
            <p:cNvSpPr/>
            <p:nvPr/>
          </p:nvSpPr>
          <p:spPr>
            <a:xfrm>
              <a:off x="4460525" y="4049175"/>
              <a:ext cx="36625" cy="35825"/>
            </a:xfrm>
            <a:custGeom>
              <a:avLst/>
              <a:gdLst/>
              <a:ahLst/>
              <a:cxnLst/>
              <a:rect l="l" t="t" r="r" b="b"/>
              <a:pathLst>
                <a:path w="1465" h="1433" extrusionOk="0">
                  <a:moveTo>
                    <a:pt x="717" y="0"/>
                  </a:moveTo>
                  <a:cubicBezTo>
                    <a:pt x="598" y="0"/>
                    <a:pt x="456" y="46"/>
                    <a:pt x="358" y="116"/>
                  </a:cubicBezTo>
                  <a:lnTo>
                    <a:pt x="358" y="116"/>
                  </a:lnTo>
                  <a:cubicBezTo>
                    <a:pt x="351" y="115"/>
                    <a:pt x="344" y="115"/>
                    <a:pt x="337" y="115"/>
                  </a:cubicBezTo>
                  <a:cubicBezTo>
                    <a:pt x="250" y="115"/>
                    <a:pt x="175" y="147"/>
                    <a:pt x="100" y="223"/>
                  </a:cubicBezTo>
                  <a:cubicBezTo>
                    <a:pt x="26" y="297"/>
                    <a:pt x="1" y="420"/>
                    <a:pt x="26" y="519"/>
                  </a:cubicBezTo>
                  <a:cubicBezTo>
                    <a:pt x="47" y="603"/>
                    <a:pt x="86" y="670"/>
                    <a:pt x="128" y="733"/>
                  </a:cubicBezTo>
                  <a:lnTo>
                    <a:pt x="128" y="733"/>
                  </a:lnTo>
                  <a:cubicBezTo>
                    <a:pt x="138" y="794"/>
                    <a:pt x="162" y="855"/>
                    <a:pt x="198" y="914"/>
                  </a:cubicBezTo>
                  <a:cubicBezTo>
                    <a:pt x="272" y="1013"/>
                    <a:pt x="371" y="1111"/>
                    <a:pt x="470" y="1185"/>
                  </a:cubicBezTo>
                  <a:cubicBezTo>
                    <a:pt x="569" y="1260"/>
                    <a:pt x="667" y="1334"/>
                    <a:pt x="766" y="1383"/>
                  </a:cubicBezTo>
                  <a:cubicBezTo>
                    <a:pt x="840" y="1432"/>
                    <a:pt x="939" y="1432"/>
                    <a:pt x="1013" y="1432"/>
                  </a:cubicBezTo>
                  <a:cubicBezTo>
                    <a:pt x="1087" y="1408"/>
                    <a:pt x="1161" y="1358"/>
                    <a:pt x="1186" y="1284"/>
                  </a:cubicBezTo>
                  <a:cubicBezTo>
                    <a:pt x="1203" y="1259"/>
                    <a:pt x="1217" y="1231"/>
                    <a:pt x="1227" y="1202"/>
                  </a:cubicBezTo>
                  <a:lnTo>
                    <a:pt x="1227" y="1202"/>
                  </a:lnTo>
                  <a:cubicBezTo>
                    <a:pt x="1326" y="1145"/>
                    <a:pt x="1398" y="1060"/>
                    <a:pt x="1433" y="939"/>
                  </a:cubicBezTo>
                  <a:cubicBezTo>
                    <a:pt x="1455" y="884"/>
                    <a:pt x="1462" y="825"/>
                    <a:pt x="1457" y="763"/>
                  </a:cubicBezTo>
                  <a:lnTo>
                    <a:pt x="1457" y="763"/>
                  </a:lnTo>
                  <a:cubicBezTo>
                    <a:pt x="1464" y="724"/>
                    <a:pt x="1464" y="683"/>
                    <a:pt x="1457" y="642"/>
                  </a:cubicBezTo>
                  <a:cubicBezTo>
                    <a:pt x="1433" y="420"/>
                    <a:pt x="1285" y="198"/>
                    <a:pt x="1062" y="74"/>
                  </a:cubicBezTo>
                  <a:cubicBezTo>
                    <a:pt x="964" y="25"/>
                    <a:pt x="840" y="0"/>
                    <a:pt x="71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465;p34">
              <a:extLst>
                <a:ext uri="{FF2B5EF4-FFF2-40B4-BE49-F238E27FC236}">
                  <a16:creationId xmlns:a16="http://schemas.microsoft.com/office/drawing/2014/main" id="{17415A94-55A6-4AC6-950F-C5348DB3FED9}"/>
                </a:ext>
              </a:extLst>
            </p:cNvPr>
            <p:cNvSpPr/>
            <p:nvPr/>
          </p:nvSpPr>
          <p:spPr>
            <a:xfrm>
              <a:off x="4521650" y="4184500"/>
              <a:ext cx="30875" cy="28025"/>
            </a:xfrm>
            <a:custGeom>
              <a:avLst/>
              <a:gdLst/>
              <a:ahLst/>
              <a:cxnLst/>
              <a:rect l="l" t="t" r="r" b="b"/>
              <a:pathLst>
                <a:path w="1235" h="1121" extrusionOk="0">
                  <a:moveTo>
                    <a:pt x="639" y="0"/>
                  </a:moveTo>
                  <a:cubicBezTo>
                    <a:pt x="477" y="0"/>
                    <a:pt x="327" y="65"/>
                    <a:pt x="220" y="181"/>
                  </a:cubicBezTo>
                  <a:lnTo>
                    <a:pt x="220" y="181"/>
                  </a:lnTo>
                  <a:cubicBezTo>
                    <a:pt x="130" y="244"/>
                    <a:pt x="59" y="335"/>
                    <a:pt x="25" y="439"/>
                  </a:cubicBezTo>
                  <a:cubicBezTo>
                    <a:pt x="0" y="513"/>
                    <a:pt x="25" y="611"/>
                    <a:pt x="74" y="686"/>
                  </a:cubicBezTo>
                  <a:lnTo>
                    <a:pt x="99" y="735"/>
                  </a:lnTo>
                  <a:cubicBezTo>
                    <a:pt x="124" y="784"/>
                    <a:pt x="173" y="834"/>
                    <a:pt x="198" y="883"/>
                  </a:cubicBezTo>
                  <a:cubicBezTo>
                    <a:pt x="278" y="964"/>
                    <a:pt x="374" y="1023"/>
                    <a:pt x="476" y="1059"/>
                  </a:cubicBezTo>
                  <a:lnTo>
                    <a:pt x="476" y="1059"/>
                  </a:lnTo>
                  <a:cubicBezTo>
                    <a:pt x="523" y="1083"/>
                    <a:pt x="571" y="1105"/>
                    <a:pt x="642" y="1105"/>
                  </a:cubicBezTo>
                  <a:cubicBezTo>
                    <a:pt x="687" y="1114"/>
                    <a:pt x="732" y="1120"/>
                    <a:pt x="778" y="1120"/>
                  </a:cubicBezTo>
                  <a:cubicBezTo>
                    <a:pt x="856" y="1120"/>
                    <a:pt x="934" y="1103"/>
                    <a:pt x="1012" y="1056"/>
                  </a:cubicBezTo>
                  <a:cubicBezTo>
                    <a:pt x="1062" y="1031"/>
                    <a:pt x="1111" y="982"/>
                    <a:pt x="1160" y="908"/>
                  </a:cubicBezTo>
                  <a:cubicBezTo>
                    <a:pt x="1210" y="834"/>
                    <a:pt x="1235" y="760"/>
                    <a:pt x="1235" y="686"/>
                  </a:cubicBezTo>
                  <a:cubicBezTo>
                    <a:pt x="1235" y="670"/>
                    <a:pt x="1234" y="655"/>
                    <a:pt x="1232" y="640"/>
                  </a:cubicBezTo>
                  <a:lnTo>
                    <a:pt x="1232" y="640"/>
                  </a:lnTo>
                  <a:cubicBezTo>
                    <a:pt x="1234" y="623"/>
                    <a:pt x="1235" y="605"/>
                    <a:pt x="1235" y="587"/>
                  </a:cubicBezTo>
                  <a:cubicBezTo>
                    <a:pt x="1210" y="513"/>
                    <a:pt x="1185" y="414"/>
                    <a:pt x="1160" y="340"/>
                  </a:cubicBezTo>
                  <a:cubicBezTo>
                    <a:pt x="1136" y="291"/>
                    <a:pt x="1086" y="241"/>
                    <a:pt x="1062" y="192"/>
                  </a:cubicBezTo>
                  <a:cubicBezTo>
                    <a:pt x="988" y="118"/>
                    <a:pt x="889" y="44"/>
                    <a:pt x="790" y="19"/>
                  </a:cubicBezTo>
                  <a:cubicBezTo>
                    <a:pt x="739" y="6"/>
                    <a:pt x="688" y="0"/>
                    <a:pt x="63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466;p34">
              <a:extLst>
                <a:ext uri="{FF2B5EF4-FFF2-40B4-BE49-F238E27FC236}">
                  <a16:creationId xmlns:a16="http://schemas.microsoft.com/office/drawing/2014/main" id="{1C34DBB3-A3B3-410F-9B4C-5277726F0595}"/>
                </a:ext>
              </a:extLst>
            </p:cNvPr>
            <p:cNvSpPr/>
            <p:nvPr/>
          </p:nvSpPr>
          <p:spPr>
            <a:xfrm>
              <a:off x="4672525" y="4238800"/>
              <a:ext cx="31225" cy="25275"/>
            </a:xfrm>
            <a:custGeom>
              <a:avLst/>
              <a:gdLst/>
              <a:ahLst/>
              <a:cxnLst/>
              <a:rect l="l" t="t" r="r" b="b"/>
              <a:pathLst>
                <a:path w="1249" h="1011" extrusionOk="0">
                  <a:moveTo>
                    <a:pt x="561" y="1"/>
                  </a:moveTo>
                  <a:cubicBezTo>
                    <a:pt x="511" y="1"/>
                    <a:pt x="460" y="7"/>
                    <a:pt x="409" y="20"/>
                  </a:cubicBezTo>
                  <a:cubicBezTo>
                    <a:pt x="359" y="20"/>
                    <a:pt x="335" y="44"/>
                    <a:pt x="285" y="69"/>
                  </a:cubicBezTo>
                  <a:cubicBezTo>
                    <a:pt x="236" y="94"/>
                    <a:pt x="211" y="118"/>
                    <a:pt x="187" y="168"/>
                  </a:cubicBezTo>
                  <a:cubicBezTo>
                    <a:pt x="171" y="183"/>
                    <a:pt x="157" y="199"/>
                    <a:pt x="143" y="215"/>
                  </a:cubicBezTo>
                  <a:lnTo>
                    <a:pt x="143" y="215"/>
                  </a:lnTo>
                  <a:cubicBezTo>
                    <a:pt x="46" y="303"/>
                    <a:pt x="1" y="453"/>
                    <a:pt x="34" y="574"/>
                  </a:cubicBezTo>
                  <a:lnTo>
                    <a:pt x="34" y="574"/>
                  </a:lnTo>
                  <a:cubicBezTo>
                    <a:pt x="45" y="641"/>
                    <a:pt x="71" y="704"/>
                    <a:pt x="113" y="760"/>
                  </a:cubicBezTo>
                  <a:cubicBezTo>
                    <a:pt x="162" y="859"/>
                    <a:pt x="261" y="933"/>
                    <a:pt x="384" y="982"/>
                  </a:cubicBezTo>
                  <a:cubicBezTo>
                    <a:pt x="401" y="982"/>
                    <a:pt x="428" y="993"/>
                    <a:pt x="459" y="993"/>
                  </a:cubicBezTo>
                  <a:cubicBezTo>
                    <a:pt x="475" y="993"/>
                    <a:pt x="491" y="991"/>
                    <a:pt x="508" y="982"/>
                  </a:cubicBezTo>
                  <a:cubicBezTo>
                    <a:pt x="558" y="1001"/>
                    <a:pt x="612" y="1011"/>
                    <a:pt x="666" y="1011"/>
                  </a:cubicBezTo>
                  <a:cubicBezTo>
                    <a:pt x="741" y="1011"/>
                    <a:pt x="817" y="993"/>
                    <a:pt x="886" y="958"/>
                  </a:cubicBezTo>
                  <a:lnTo>
                    <a:pt x="1026" y="958"/>
                  </a:lnTo>
                  <a:cubicBezTo>
                    <a:pt x="1075" y="933"/>
                    <a:pt x="1150" y="908"/>
                    <a:pt x="1174" y="859"/>
                  </a:cubicBezTo>
                  <a:cubicBezTo>
                    <a:pt x="1224" y="810"/>
                    <a:pt x="1224" y="760"/>
                    <a:pt x="1248" y="711"/>
                  </a:cubicBezTo>
                  <a:cubicBezTo>
                    <a:pt x="1248" y="686"/>
                    <a:pt x="1248" y="637"/>
                    <a:pt x="1248" y="612"/>
                  </a:cubicBezTo>
                  <a:cubicBezTo>
                    <a:pt x="1248" y="587"/>
                    <a:pt x="1224" y="538"/>
                    <a:pt x="1199" y="513"/>
                  </a:cubicBezTo>
                  <a:cubicBezTo>
                    <a:pt x="1179" y="465"/>
                    <a:pt x="1149" y="416"/>
                    <a:pt x="1111" y="371"/>
                  </a:cubicBezTo>
                  <a:lnTo>
                    <a:pt x="1111" y="371"/>
                  </a:lnTo>
                  <a:cubicBezTo>
                    <a:pt x="1078" y="287"/>
                    <a:pt x="1015" y="206"/>
                    <a:pt x="952" y="143"/>
                  </a:cubicBezTo>
                  <a:cubicBezTo>
                    <a:pt x="842" y="51"/>
                    <a:pt x="705" y="1"/>
                    <a:pt x="56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467;p34">
              <a:extLst>
                <a:ext uri="{FF2B5EF4-FFF2-40B4-BE49-F238E27FC236}">
                  <a16:creationId xmlns:a16="http://schemas.microsoft.com/office/drawing/2014/main" id="{D509867D-C393-40D5-B836-24B72D75BD02}"/>
                </a:ext>
              </a:extLst>
            </p:cNvPr>
            <p:cNvSpPr/>
            <p:nvPr/>
          </p:nvSpPr>
          <p:spPr>
            <a:xfrm>
              <a:off x="4630275" y="4155325"/>
              <a:ext cx="28425" cy="26575"/>
            </a:xfrm>
            <a:custGeom>
              <a:avLst/>
              <a:gdLst/>
              <a:ahLst/>
              <a:cxnLst/>
              <a:rect l="l" t="t" r="r" b="b"/>
              <a:pathLst>
                <a:path w="1137" h="1063" extrusionOk="0">
                  <a:moveTo>
                    <a:pt x="341" y="697"/>
                  </a:moveTo>
                  <a:lnTo>
                    <a:pt x="342" y="699"/>
                  </a:lnTo>
                  <a:lnTo>
                    <a:pt x="342" y="699"/>
                  </a:lnTo>
                  <a:cubicBezTo>
                    <a:pt x="342" y="699"/>
                    <a:pt x="342" y="698"/>
                    <a:pt x="342" y="698"/>
                  </a:cubicBezTo>
                  <a:lnTo>
                    <a:pt x="342" y="698"/>
                  </a:lnTo>
                  <a:cubicBezTo>
                    <a:pt x="342" y="697"/>
                    <a:pt x="341" y="697"/>
                    <a:pt x="341" y="697"/>
                  </a:cubicBezTo>
                  <a:close/>
                  <a:moveTo>
                    <a:pt x="339" y="696"/>
                  </a:moveTo>
                  <a:lnTo>
                    <a:pt x="339" y="696"/>
                  </a:lnTo>
                  <a:cubicBezTo>
                    <a:pt x="340" y="697"/>
                    <a:pt x="340" y="697"/>
                    <a:pt x="341" y="697"/>
                  </a:cubicBezTo>
                  <a:lnTo>
                    <a:pt x="341" y="697"/>
                  </a:lnTo>
                  <a:lnTo>
                    <a:pt x="341" y="697"/>
                  </a:lnTo>
                  <a:lnTo>
                    <a:pt x="341" y="697"/>
                  </a:lnTo>
                  <a:cubicBezTo>
                    <a:pt x="341" y="697"/>
                    <a:pt x="341" y="697"/>
                    <a:pt x="342" y="697"/>
                  </a:cubicBezTo>
                  <a:lnTo>
                    <a:pt x="342" y="697"/>
                  </a:lnTo>
                  <a:cubicBezTo>
                    <a:pt x="342" y="697"/>
                    <a:pt x="342" y="698"/>
                    <a:pt x="342" y="698"/>
                  </a:cubicBezTo>
                  <a:lnTo>
                    <a:pt x="342" y="698"/>
                  </a:lnTo>
                  <a:cubicBezTo>
                    <a:pt x="343" y="698"/>
                    <a:pt x="344" y="699"/>
                    <a:pt x="345" y="700"/>
                  </a:cubicBezTo>
                  <a:lnTo>
                    <a:pt x="345" y="700"/>
                  </a:lnTo>
                  <a:cubicBezTo>
                    <a:pt x="345" y="700"/>
                    <a:pt x="345" y="700"/>
                    <a:pt x="345" y="700"/>
                  </a:cubicBezTo>
                  <a:lnTo>
                    <a:pt x="345" y="700"/>
                  </a:lnTo>
                  <a:lnTo>
                    <a:pt x="342" y="699"/>
                  </a:lnTo>
                  <a:lnTo>
                    <a:pt x="342" y="699"/>
                  </a:lnTo>
                  <a:lnTo>
                    <a:pt x="342" y="699"/>
                  </a:lnTo>
                  <a:lnTo>
                    <a:pt x="342" y="699"/>
                  </a:lnTo>
                  <a:cubicBezTo>
                    <a:pt x="342" y="699"/>
                    <a:pt x="342" y="699"/>
                    <a:pt x="342" y="699"/>
                  </a:cubicBezTo>
                  <a:lnTo>
                    <a:pt x="342" y="699"/>
                  </a:lnTo>
                  <a:lnTo>
                    <a:pt x="340" y="698"/>
                  </a:lnTo>
                  <a:lnTo>
                    <a:pt x="340" y="698"/>
                  </a:lnTo>
                  <a:lnTo>
                    <a:pt x="339" y="696"/>
                  </a:lnTo>
                  <a:close/>
                  <a:moveTo>
                    <a:pt x="346" y="700"/>
                  </a:moveTo>
                  <a:lnTo>
                    <a:pt x="346" y="700"/>
                  </a:lnTo>
                  <a:cubicBezTo>
                    <a:pt x="346" y="700"/>
                    <a:pt x="347" y="700"/>
                    <a:pt x="347" y="701"/>
                  </a:cubicBezTo>
                  <a:lnTo>
                    <a:pt x="347" y="701"/>
                  </a:lnTo>
                  <a:lnTo>
                    <a:pt x="346" y="700"/>
                  </a:lnTo>
                  <a:lnTo>
                    <a:pt x="346" y="700"/>
                  </a:lnTo>
                  <a:close/>
                  <a:moveTo>
                    <a:pt x="297" y="1"/>
                  </a:moveTo>
                  <a:cubicBezTo>
                    <a:pt x="198" y="26"/>
                    <a:pt x="99" y="100"/>
                    <a:pt x="50" y="198"/>
                  </a:cubicBezTo>
                  <a:cubicBezTo>
                    <a:pt x="25" y="272"/>
                    <a:pt x="0" y="322"/>
                    <a:pt x="0" y="396"/>
                  </a:cubicBezTo>
                  <a:cubicBezTo>
                    <a:pt x="0" y="445"/>
                    <a:pt x="0" y="495"/>
                    <a:pt x="0" y="544"/>
                  </a:cubicBezTo>
                  <a:cubicBezTo>
                    <a:pt x="0" y="569"/>
                    <a:pt x="25" y="618"/>
                    <a:pt x="50" y="667"/>
                  </a:cubicBezTo>
                  <a:lnTo>
                    <a:pt x="50" y="692"/>
                  </a:lnTo>
                  <a:cubicBezTo>
                    <a:pt x="74" y="717"/>
                    <a:pt x="99" y="742"/>
                    <a:pt x="124" y="766"/>
                  </a:cubicBezTo>
                  <a:cubicBezTo>
                    <a:pt x="199" y="829"/>
                    <a:pt x="281" y="879"/>
                    <a:pt x="369" y="910"/>
                  </a:cubicBezTo>
                  <a:lnTo>
                    <a:pt x="369" y="910"/>
                  </a:lnTo>
                  <a:cubicBezTo>
                    <a:pt x="394" y="932"/>
                    <a:pt x="419" y="951"/>
                    <a:pt x="445" y="964"/>
                  </a:cubicBezTo>
                  <a:cubicBezTo>
                    <a:pt x="494" y="1013"/>
                    <a:pt x="568" y="1038"/>
                    <a:pt x="618" y="1062"/>
                  </a:cubicBezTo>
                  <a:lnTo>
                    <a:pt x="741" y="1062"/>
                  </a:lnTo>
                  <a:cubicBezTo>
                    <a:pt x="790" y="1062"/>
                    <a:pt x="815" y="1038"/>
                    <a:pt x="864" y="1013"/>
                  </a:cubicBezTo>
                  <a:cubicBezTo>
                    <a:pt x="911" y="998"/>
                    <a:pt x="948" y="963"/>
                    <a:pt x="975" y="921"/>
                  </a:cubicBezTo>
                  <a:lnTo>
                    <a:pt x="975" y="921"/>
                  </a:lnTo>
                  <a:cubicBezTo>
                    <a:pt x="979" y="919"/>
                    <a:pt x="983" y="917"/>
                    <a:pt x="988" y="914"/>
                  </a:cubicBezTo>
                  <a:lnTo>
                    <a:pt x="1037" y="865"/>
                  </a:lnTo>
                  <a:cubicBezTo>
                    <a:pt x="1087" y="816"/>
                    <a:pt x="1111" y="791"/>
                    <a:pt x="1111" y="742"/>
                  </a:cubicBezTo>
                  <a:cubicBezTo>
                    <a:pt x="1136" y="643"/>
                    <a:pt x="1136" y="544"/>
                    <a:pt x="1111" y="445"/>
                  </a:cubicBezTo>
                  <a:cubicBezTo>
                    <a:pt x="1062" y="297"/>
                    <a:pt x="963" y="174"/>
                    <a:pt x="815" y="100"/>
                  </a:cubicBezTo>
                  <a:cubicBezTo>
                    <a:pt x="741" y="75"/>
                    <a:pt x="667" y="26"/>
                    <a:pt x="593" y="26"/>
                  </a:cubicBezTo>
                  <a:cubicBezTo>
                    <a:pt x="568" y="1"/>
                    <a:pt x="519" y="1"/>
                    <a:pt x="46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468;p34">
              <a:extLst>
                <a:ext uri="{FF2B5EF4-FFF2-40B4-BE49-F238E27FC236}">
                  <a16:creationId xmlns:a16="http://schemas.microsoft.com/office/drawing/2014/main" id="{5FB3CF78-5124-4756-93C1-AAE5D9994F13}"/>
                </a:ext>
              </a:extLst>
            </p:cNvPr>
            <p:cNvSpPr/>
            <p:nvPr/>
          </p:nvSpPr>
          <p:spPr>
            <a:xfrm>
              <a:off x="4543850" y="4100400"/>
              <a:ext cx="31500" cy="30725"/>
            </a:xfrm>
            <a:custGeom>
              <a:avLst/>
              <a:gdLst/>
              <a:ahLst/>
              <a:cxnLst/>
              <a:rect l="l" t="t" r="r" b="b"/>
              <a:pathLst>
                <a:path w="1260" h="1229" extrusionOk="0">
                  <a:moveTo>
                    <a:pt x="603" y="578"/>
                  </a:moveTo>
                  <a:lnTo>
                    <a:pt x="603" y="578"/>
                  </a:lnTo>
                  <a:lnTo>
                    <a:pt x="603" y="578"/>
                  </a:lnTo>
                  <a:cubicBezTo>
                    <a:pt x="603" y="578"/>
                    <a:pt x="603" y="578"/>
                    <a:pt x="603" y="578"/>
                  </a:cubicBezTo>
                  <a:close/>
                  <a:moveTo>
                    <a:pt x="593" y="585"/>
                  </a:moveTo>
                  <a:lnTo>
                    <a:pt x="594" y="585"/>
                  </a:lnTo>
                  <a:lnTo>
                    <a:pt x="594" y="585"/>
                  </a:lnTo>
                  <a:cubicBezTo>
                    <a:pt x="594" y="586"/>
                    <a:pt x="593" y="586"/>
                    <a:pt x="593" y="586"/>
                  </a:cubicBezTo>
                  <a:lnTo>
                    <a:pt x="593" y="586"/>
                  </a:lnTo>
                  <a:cubicBezTo>
                    <a:pt x="593" y="586"/>
                    <a:pt x="592" y="586"/>
                    <a:pt x="592" y="586"/>
                  </a:cubicBezTo>
                  <a:lnTo>
                    <a:pt x="592" y="586"/>
                  </a:lnTo>
                  <a:lnTo>
                    <a:pt x="593" y="585"/>
                  </a:lnTo>
                  <a:close/>
                  <a:moveTo>
                    <a:pt x="618" y="1"/>
                  </a:moveTo>
                  <a:cubicBezTo>
                    <a:pt x="590" y="1"/>
                    <a:pt x="559" y="3"/>
                    <a:pt x="528" y="7"/>
                  </a:cubicBezTo>
                  <a:lnTo>
                    <a:pt x="528" y="7"/>
                  </a:lnTo>
                  <a:cubicBezTo>
                    <a:pt x="488" y="7"/>
                    <a:pt x="445" y="13"/>
                    <a:pt x="396" y="25"/>
                  </a:cubicBezTo>
                  <a:cubicBezTo>
                    <a:pt x="296" y="58"/>
                    <a:pt x="219" y="114"/>
                    <a:pt x="164" y="191"/>
                  </a:cubicBezTo>
                  <a:lnTo>
                    <a:pt x="164" y="191"/>
                  </a:lnTo>
                  <a:cubicBezTo>
                    <a:pt x="139" y="217"/>
                    <a:pt x="118" y="245"/>
                    <a:pt x="100" y="272"/>
                  </a:cubicBezTo>
                  <a:cubicBezTo>
                    <a:pt x="26" y="371"/>
                    <a:pt x="1" y="470"/>
                    <a:pt x="1" y="568"/>
                  </a:cubicBezTo>
                  <a:cubicBezTo>
                    <a:pt x="1" y="642"/>
                    <a:pt x="1" y="717"/>
                    <a:pt x="26" y="791"/>
                  </a:cubicBezTo>
                  <a:cubicBezTo>
                    <a:pt x="50" y="840"/>
                    <a:pt x="75" y="889"/>
                    <a:pt x="100" y="939"/>
                  </a:cubicBezTo>
                  <a:cubicBezTo>
                    <a:pt x="124" y="988"/>
                    <a:pt x="174" y="1037"/>
                    <a:pt x="248" y="1087"/>
                  </a:cubicBezTo>
                  <a:cubicBezTo>
                    <a:pt x="337" y="1147"/>
                    <a:pt x="445" y="1179"/>
                    <a:pt x="549" y="1179"/>
                  </a:cubicBezTo>
                  <a:cubicBezTo>
                    <a:pt x="588" y="1179"/>
                    <a:pt x="626" y="1175"/>
                    <a:pt x="662" y="1166"/>
                  </a:cubicBezTo>
                  <a:lnTo>
                    <a:pt x="662" y="1166"/>
                  </a:lnTo>
                  <a:cubicBezTo>
                    <a:pt x="672" y="1173"/>
                    <a:pt x="682" y="1179"/>
                    <a:pt x="692" y="1186"/>
                  </a:cubicBezTo>
                  <a:cubicBezTo>
                    <a:pt x="741" y="1215"/>
                    <a:pt x="793" y="1229"/>
                    <a:pt x="847" y="1229"/>
                  </a:cubicBezTo>
                  <a:cubicBezTo>
                    <a:pt x="929" y="1229"/>
                    <a:pt x="1012" y="1196"/>
                    <a:pt x="1087" y="1136"/>
                  </a:cubicBezTo>
                  <a:cubicBezTo>
                    <a:pt x="1137" y="1037"/>
                    <a:pt x="1211" y="939"/>
                    <a:pt x="1235" y="840"/>
                  </a:cubicBezTo>
                  <a:cubicBezTo>
                    <a:pt x="1260" y="741"/>
                    <a:pt x="1260" y="618"/>
                    <a:pt x="1235" y="519"/>
                  </a:cubicBezTo>
                  <a:cubicBezTo>
                    <a:pt x="1211" y="322"/>
                    <a:pt x="1087" y="173"/>
                    <a:pt x="939" y="75"/>
                  </a:cubicBezTo>
                  <a:cubicBezTo>
                    <a:pt x="840" y="25"/>
                    <a:pt x="717" y="1"/>
                    <a:pt x="61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469;p34">
              <a:extLst>
                <a:ext uri="{FF2B5EF4-FFF2-40B4-BE49-F238E27FC236}">
                  <a16:creationId xmlns:a16="http://schemas.microsoft.com/office/drawing/2014/main" id="{4AB76A5A-404C-4A12-B448-52EDA9FFD321}"/>
                </a:ext>
              </a:extLst>
            </p:cNvPr>
            <p:cNvSpPr/>
            <p:nvPr/>
          </p:nvSpPr>
          <p:spPr>
            <a:xfrm>
              <a:off x="4719800" y="4079425"/>
              <a:ext cx="38250" cy="28400"/>
            </a:xfrm>
            <a:custGeom>
              <a:avLst/>
              <a:gdLst/>
              <a:ahLst/>
              <a:cxnLst/>
              <a:rect l="l" t="t" r="r" b="b"/>
              <a:pathLst>
                <a:path w="1530" h="1136" extrusionOk="0">
                  <a:moveTo>
                    <a:pt x="336" y="74"/>
                  </a:moveTo>
                  <a:cubicBezTo>
                    <a:pt x="306" y="88"/>
                    <a:pt x="276" y="104"/>
                    <a:pt x="246" y="124"/>
                  </a:cubicBezTo>
                  <a:lnTo>
                    <a:pt x="320" y="74"/>
                  </a:lnTo>
                  <a:close/>
                  <a:moveTo>
                    <a:pt x="659" y="621"/>
                  </a:moveTo>
                  <a:cubicBezTo>
                    <a:pt x="660" y="621"/>
                    <a:pt x="660" y="622"/>
                    <a:pt x="661" y="622"/>
                  </a:cubicBezTo>
                  <a:lnTo>
                    <a:pt x="661" y="622"/>
                  </a:lnTo>
                  <a:cubicBezTo>
                    <a:pt x="661" y="623"/>
                    <a:pt x="662" y="624"/>
                    <a:pt x="662" y="624"/>
                  </a:cubicBezTo>
                  <a:lnTo>
                    <a:pt x="662" y="624"/>
                  </a:lnTo>
                  <a:lnTo>
                    <a:pt x="660" y="624"/>
                  </a:lnTo>
                  <a:lnTo>
                    <a:pt x="660" y="624"/>
                  </a:lnTo>
                  <a:lnTo>
                    <a:pt x="659" y="621"/>
                  </a:lnTo>
                  <a:close/>
                  <a:moveTo>
                    <a:pt x="587" y="800"/>
                  </a:moveTo>
                  <a:cubicBezTo>
                    <a:pt x="590" y="803"/>
                    <a:pt x="592" y="808"/>
                    <a:pt x="592" y="815"/>
                  </a:cubicBezTo>
                  <a:lnTo>
                    <a:pt x="578" y="806"/>
                  </a:lnTo>
                  <a:lnTo>
                    <a:pt x="578" y="806"/>
                  </a:lnTo>
                  <a:cubicBezTo>
                    <a:pt x="581" y="803"/>
                    <a:pt x="584" y="802"/>
                    <a:pt x="587" y="800"/>
                  </a:cubicBezTo>
                  <a:close/>
                  <a:moveTo>
                    <a:pt x="715" y="0"/>
                  </a:moveTo>
                  <a:cubicBezTo>
                    <a:pt x="616" y="0"/>
                    <a:pt x="542" y="0"/>
                    <a:pt x="468" y="25"/>
                  </a:cubicBezTo>
                  <a:cubicBezTo>
                    <a:pt x="457" y="28"/>
                    <a:pt x="447" y="32"/>
                    <a:pt x="436" y="36"/>
                  </a:cubicBezTo>
                  <a:lnTo>
                    <a:pt x="436" y="36"/>
                  </a:lnTo>
                  <a:cubicBezTo>
                    <a:pt x="423" y="34"/>
                    <a:pt x="410" y="33"/>
                    <a:pt x="397" y="33"/>
                  </a:cubicBezTo>
                  <a:cubicBezTo>
                    <a:pt x="361" y="33"/>
                    <a:pt x="326" y="39"/>
                    <a:pt x="295" y="50"/>
                  </a:cubicBezTo>
                  <a:cubicBezTo>
                    <a:pt x="53" y="114"/>
                    <a:pt x="1" y="370"/>
                    <a:pt x="99" y="539"/>
                  </a:cubicBezTo>
                  <a:lnTo>
                    <a:pt x="99" y="539"/>
                  </a:lnTo>
                  <a:lnTo>
                    <a:pt x="73" y="519"/>
                  </a:lnTo>
                  <a:lnTo>
                    <a:pt x="24" y="370"/>
                  </a:lnTo>
                  <a:lnTo>
                    <a:pt x="24" y="370"/>
                  </a:lnTo>
                  <a:cubicBezTo>
                    <a:pt x="24" y="487"/>
                    <a:pt x="78" y="569"/>
                    <a:pt x="154" y="617"/>
                  </a:cubicBezTo>
                  <a:lnTo>
                    <a:pt x="154" y="617"/>
                  </a:lnTo>
                  <a:cubicBezTo>
                    <a:pt x="153" y="661"/>
                    <a:pt x="159" y="701"/>
                    <a:pt x="172" y="741"/>
                  </a:cubicBezTo>
                  <a:cubicBezTo>
                    <a:pt x="221" y="864"/>
                    <a:pt x="295" y="938"/>
                    <a:pt x="394" y="1012"/>
                  </a:cubicBezTo>
                  <a:cubicBezTo>
                    <a:pt x="518" y="1086"/>
                    <a:pt x="666" y="1136"/>
                    <a:pt x="814" y="1136"/>
                  </a:cubicBezTo>
                  <a:cubicBezTo>
                    <a:pt x="937" y="1136"/>
                    <a:pt x="1086" y="1136"/>
                    <a:pt x="1209" y="1086"/>
                  </a:cubicBezTo>
                  <a:cubicBezTo>
                    <a:pt x="1431" y="988"/>
                    <a:pt x="1530" y="765"/>
                    <a:pt x="1481" y="543"/>
                  </a:cubicBezTo>
                  <a:cubicBezTo>
                    <a:pt x="1431" y="370"/>
                    <a:pt x="1308" y="222"/>
                    <a:pt x="1160" y="148"/>
                  </a:cubicBezTo>
                  <a:cubicBezTo>
                    <a:pt x="1011" y="50"/>
                    <a:pt x="863" y="0"/>
                    <a:pt x="71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470;p34">
              <a:extLst>
                <a:ext uri="{FF2B5EF4-FFF2-40B4-BE49-F238E27FC236}">
                  <a16:creationId xmlns:a16="http://schemas.microsoft.com/office/drawing/2014/main" id="{E99EEC0E-8205-40B0-962F-C9A22AED8DA0}"/>
                </a:ext>
              </a:extLst>
            </p:cNvPr>
            <p:cNvSpPr/>
            <p:nvPr/>
          </p:nvSpPr>
          <p:spPr>
            <a:xfrm>
              <a:off x="4645700" y="4092375"/>
              <a:ext cx="28425" cy="28475"/>
            </a:xfrm>
            <a:custGeom>
              <a:avLst/>
              <a:gdLst/>
              <a:ahLst/>
              <a:cxnLst/>
              <a:rect l="l" t="t" r="r" b="b"/>
              <a:pathLst>
                <a:path w="1137" h="1139" extrusionOk="0">
                  <a:moveTo>
                    <a:pt x="736" y="501"/>
                  </a:moveTo>
                  <a:lnTo>
                    <a:pt x="741" y="503"/>
                  </a:lnTo>
                  <a:lnTo>
                    <a:pt x="747" y="506"/>
                  </a:lnTo>
                  <a:lnTo>
                    <a:pt x="747" y="506"/>
                  </a:lnTo>
                  <a:cubicBezTo>
                    <a:pt x="743" y="505"/>
                    <a:pt x="739" y="503"/>
                    <a:pt x="736" y="501"/>
                  </a:cubicBezTo>
                  <a:close/>
                  <a:moveTo>
                    <a:pt x="670" y="561"/>
                  </a:moveTo>
                  <a:lnTo>
                    <a:pt x="671" y="561"/>
                  </a:lnTo>
                  <a:lnTo>
                    <a:pt x="671" y="561"/>
                  </a:lnTo>
                  <a:lnTo>
                    <a:pt x="672" y="564"/>
                  </a:lnTo>
                  <a:lnTo>
                    <a:pt x="672" y="564"/>
                  </a:lnTo>
                  <a:cubicBezTo>
                    <a:pt x="672" y="564"/>
                    <a:pt x="671" y="564"/>
                    <a:pt x="671" y="563"/>
                  </a:cubicBezTo>
                  <a:lnTo>
                    <a:pt x="671" y="563"/>
                  </a:lnTo>
                  <a:cubicBezTo>
                    <a:pt x="670" y="563"/>
                    <a:pt x="670" y="562"/>
                    <a:pt x="670" y="561"/>
                  </a:cubicBezTo>
                  <a:close/>
                  <a:moveTo>
                    <a:pt x="346" y="1"/>
                  </a:moveTo>
                  <a:cubicBezTo>
                    <a:pt x="272" y="25"/>
                    <a:pt x="198" y="50"/>
                    <a:pt x="149" y="124"/>
                  </a:cubicBezTo>
                  <a:cubicBezTo>
                    <a:pt x="50" y="198"/>
                    <a:pt x="1" y="346"/>
                    <a:pt x="25" y="470"/>
                  </a:cubicBezTo>
                  <a:cubicBezTo>
                    <a:pt x="25" y="519"/>
                    <a:pt x="25" y="568"/>
                    <a:pt x="50" y="618"/>
                  </a:cubicBezTo>
                  <a:cubicBezTo>
                    <a:pt x="50" y="667"/>
                    <a:pt x="75" y="717"/>
                    <a:pt x="99" y="766"/>
                  </a:cubicBezTo>
                  <a:cubicBezTo>
                    <a:pt x="173" y="939"/>
                    <a:pt x="297" y="1062"/>
                    <a:pt x="470" y="1112"/>
                  </a:cubicBezTo>
                  <a:cubicBezTo>
                    <a:pt x="517" y="1130"/>
                    <a:pt x="568" y="1139"/>
                    <a:pt x="619" y="1139"/>
                  </a:cubicBezTo>
                  <a:cubicBezTo>
                    <a:pt x="703" y="1139"/>
                    <a:pt x="788" y="1117"/>
                    <a:pt x="865" y="1087"/>
                  </a:cubicBezTo>
                  <a:cubicBezTo>
                    <a:pt x="878" y="1078"/>
                    <a:pt x="890" y="1069"/>
                    <a:pt x="902" y="1060"/>
                  </a:cubicBezTo>
                  <a:lnTo>
                    <a:pt x="902" y="1060"/>
                  </a:lnTo>
                  <a:cubicBezTo>
                    <a:pt x="935" y="1042"/>
                    <a:pt x="964" y="1025"/>
                    <a:pt x="988" y="1013"/>
                  </a:cubicBezTo>
                  <a:cubicBezTo>
                    <a:pt x="1037" y="939"/>
                    <a:pt x="1087" y="889"/>
                    <a:pt x="1087" y="815"/>
                  </a:cubicBezTo>
                  <a:cubicBezTo>
                    <a:pt x="1096" y="787"/>
                    <a:pt x="1102" y="759"/>
                    <a:pt x="1104" y="729"/>
                  </a:cubicBezTo>
                  <a:lnTo>
                    <a:pt x="1104" y="729"/>
                  </a:lnTo>
                  <a:cubicBezTo>
                    <a:pt x="1109" y="702"/>
                    <a:pt x="1112" y="673"/>
                    <a:pt x="1112" y="643"/>
                  </a:cubicBezTo>
                  <a:cubicBezTo>
                    <a:pt x="1136" y="544"/>
                    <a:pt x="1112" y="470"/>
                    <a:pt x="1062" y="371"/>
                  </a:cubicBezTo>
                  <a:cubicBezTo>
                    <a:pt x="1012" y="291"/>
                    <a:pt x="946" y="231"/>
                    <a:pt x="870" y="193"/>
                  </a:cubicBezTo>
                  <a:lnTo>
                    <a:pt x="870" y="193"/>
                  </a:lnTo>
                  <a:cubicBezTo>
                    <a:pt x="853" y="177"/>
                    <a:pt x="835" y="162"/>
                    <a:pt x="815" y="149"/>
                  </a:cubicBezTo>
                  <a:cubicBezTo>
                    <a:pt x="791" y="124"/>
                    <a:pt x="741" y="75"/>
                    <a:pt x="692" y="50"/>
                  </a:cubicBezTo>
                  <a:cubicBezTo>
                    <a:pt x="642" y="25"/>
                    <a:pt x="568" y="1"/>
                    <a:pt x="49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471;p34">
              <a:extLst>
                <a:ext uri="{FF2B5EF4-FFF2-40B4-BE49-F238E27FC236}">
                  <a16:creationId xmlns:a16="http://schemas.microsoft.com/office/drawing/2014/main" id="{98E314E2-0F13-4902-A8B6-6FF4D8ECFF52}"/>
                </a:ext>
              </a:extLst>
            </p:cNvPr>
            <p:cNvSpPr/>
            <p:nvPr/>
          </p:nvSpPr>
          <p:spPr>
            <a:xfrm>
              <a:off x="4790125" y="4241475"/>
              <a:ext cx="41375" cy="27600"/>
            </a:xfrm>
            <a:custGeom>
              <a:avLst/>
              <a:gdLst/>
              <a:ahLst/>
              <a:cxnLst/>
              <a:rect l="l" t="t" r="r" b="b"/>
              <a:pathLst>
                <a:path w="1655" h="1104" extrusionOk="0">
                  <a:moveTo>
                    <a:pt x="559" y="0"/>
                  </a:moveTo>
                  <a:cubicBezTo>
                    <a:pt x="385" y="0"/>
                    <a:pt x="215" y="77"/>
                    <a:pt x="100" y="209"/>
                  </a:cubicBezTo>
                  <a:cubicBezTo>
                    <a:pt x="1" y="382"/>
                    <a:pt x="25" y="604"/>
                    <a:pt x="149" y="752"/>
                  </a:cubicBezTo>
                  <a:cubicBezTo>
                    <a:pt x="190" y="783"/>
                    <a:pt x="236" y="810"/>
                    <a:pt x="284" y="832"/>
                  </a:cubicBezTo>
                  <a:lnTo>
                    <a:pt x="284" y="832"/>
                  </a:lnTo>
                  <a:cubicBezTo>
                    <a:pt x="387" y="982"/>
                    <a:pt x="548" y="1082"/>
                    <a:pt x="741" y="1098"/>
                  </a:cubicBezTo>
                  <a:cubicBezTo>
                    <a:pt x="767" y="1102"/>
                    <a:pt x="792" y="1104"/>
                    <a:pt x="818" y="1104"/>
                  </a:cubicBezTo>
                  <a:cubicBezTo>
                    <a:pt x="921" y="1104"/>
                    <a:pt x="1018" y="1069"/>
                    <a:pt x="1099" y="1011"/>
                  </a:cubicBezTo>
                  <a:lnTo>
                    <a:pt x="1099" y="1011"/>
                  </a:lnTo>
                  <a:cubicBezTo>
                    <a:pt x="1141" y="1015"/>
                    <a:pt x="1181" y="1017"/>
                    <a:pt x="1220" y="1017"/>
                  </a:cubicBezTo>
                  <a:cubicBezTo>
                    <a:pt x="1285" y="1017"/>
                    <a:pt x="1346" y="1011"/>
                    <a:pt x="1408" y="999"/>
                  </a:cubicBezTo>
                  <a:cubicBezTo>
                    <a:pt x="1457" y="974"/>
                    <a:pt x="1507" y="949"/>
                    <a:pt x="1556" y="925"/>
                  </a:cubicBezTo>
                  <a:cubicBezTo>
                    <a:pt x="1581" y="875"/>
                    <a:pt x="1630" y="801"/>
                    <a:pt x="1630" y="752"/>
                  </a:cubicBezTo>
                  <a:cubicBezTo>
                    <a:pt x="1655" y="629"/>
                    <a:pt x="1581" y="505"/>
                    <a:pt x="1482" y="431"/>
                  </a:cubicBezTo>
                  <a:cubicBezTo>
                    <a:pt x="1376" y="360"/>
                    <a:pt x="1258" y="302"/>
                    <a:pt x="1135" y="257"/>
                  </a:cubicBezTo>
                  <a:lnTo>
                    <a:pt x="1135" y="257"/>
                  </a:lnTo>
                  <a:cubicBezTo>
                    <a:pt x="1049" y="165"/>
                    <a:pt x="938" y="98"/>
                    <a:pt x="815" y="61"/>
                  </a:cubicBezTo>
                  <a:cubicBezTo>
                    <a:pt x="733" y="20"/>
                    <a:pt x="645" y="0"/>
                    <a:pt x="55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472;p34">
              <a:extLst>
                <a:ext uri="{FF2B5EF4-FFF2-40B4-BE49-F238E27FC236}">
                  <a16:creationId xmlns:a16="http://schemas.microsoft.com/office/drawing/2014/main" id="{DA675A7A-D443-463A-A8BB-12F08E4A2A2F}"/>
                </a:ext>
              </a:extLst>
            </p:cNvPr>
            <p:cNvSpPr/>
            <p:nvPr/>
          </p:nvSpPr>
          <p:spPr>
            <a:xfrm>
              <a:off x="4920375" y="4277300"/>
              <a:ext cx="38275" cy="30300"/>
            </a:xfrm>
            <a:custGeom>
              <a:avLst/>
              <a:gdLst/>
              <a:ahLst/>
              <a:cxnLst/>
              <a:rect l="l" t="t" r="r" b="b"/>
              <a:pathLst>
                <a:path w="1531" h="1212" extrusionOk="0">
                  <a:moveTo>
                    <a:pt x="682" y="0"/>
                  </a:moveTo>
                  <a:cubicBezTo>
                    <a:pt x="594" y="0"/>
                    <a:pt x="507" y="18"/>
                    <a:pt x="420" y="35"/>
                  </a:cubicBezTo>
                  <a:cubicBezTo>
                    <a:pt x="173" y="109"/>
                    <a:pt x="0" y="331"/>
                    <a:pt x="0" y="603"/>
                  </a:cubicBezTo>
                  <a:cubicBezTo>
                    <a:pt x="0" y="899"/>
                    <a:pt x="222" y="1121"/>
                    <a:pt x="494" y="1195"/>
                  </a:cubicBezTo>
                  <a:cubicBezTo>
                    <a:pt x="555" y="1206"/>
                    <a:pt x="617" y="1212"/>
                    <a:pt x="678" y="1212"/>
                  </a:cubicBezTo>
                  <a:cubicBezTo>
                    <a:pt x="762" y="1212"/>
                    <a:pt x="847" y="1200"/>
                    <a:pt x="931" y="1173"/>
                  </a:cubicBezTo>
                  <a:lnTo>
                    <a:pt x="931" y="1173"/>
                  </a:lnTo>
                  <a:cubicBezTo>
                    <a:pt x="946" y="1174"/>
                    <a:pt x="960" y="1174"/>
                    <a:pt x="975" y="1174"/>
                  </a:cubicBezTo>
                  <a:cubicBezTo>
                    <a:pt x="1078" y="1174"/>
                    <a:pt x="1181" y="1156"/>
                    <a:pt x="1284" y="1121"/>
                  </a:cubicBezTo>
                  <a:cubicBezTo>
                    <a:pt x="1432" y="1072"/>
                    <a:pt x="1531" y="924"/>
                    <a:pt x="1481" y="751"/>
                  </a:cubicBezTo>
                  <a:cubicBezTo>
                    <a:pt x="1432" y="529"/>
                    <a:pt x="1309" y="331"/>
                    <a:pt x="1136" y="183"/>
                  </a:cubicBezTo>
                  <a:cubicBezTo>
                    <a:pt x="1037" y="109"/>
                    <a:pt x="914" y="35"/>
                    <a:pt x="790" y="10"/>
                  </a:cubicBezTo>
                  <a:cubicBezTo>
                    <a:pt x="754" y="3"/>
                    <a:pt x="718" y="0"/>
                    <a:pt x="68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473;p34">
              <a:extLst>
                <a:ext uri="{FF2B5EF4-FFF2-40B4-BE49-F238E27FC236}">
                  <a16:creationId xmlns:a16="http://schemas.microsoft.com/office/drawing/2014/main" id="{FB783339-942B-4CC4-A4D0-9ED7EADB1AB4}"/>
                </a:ext>
              </a:extLst>
            </p:cNvPr>
            <p:cNvSpPr/>
            <p:nvPr/>
          </p:nvSpPr>
          <p:spPr>
            <a:xfrm>
              <a:off x="4861100" y="4244800"/>
              <a:ext cx="33375" cy="23975"/>
            </a:xfrm>
            <a:custGeom>
              <a:avLst/>
              <a:gdLst/>
              <a:ahLst/>
              <a:cxnLst/>
              <a:rect l="l" t="t" r="r" b="b"/>
              <a:pathLst>
                <a:path w="1335" h="959" extrusionOk="0">
                  <a:moveTo>
                    <a:pt x="758" y="472"/>
                  </a:moveTo>
                  <a:cubicBezTo>
                    <a:pt x="764" y="473"/>
                    <a:pt x="759" y="479"/>
                    <a:pt x="742" y="496"/>
                  </a:cubicBezTo>
                  <a:lnTo>
                    <a:pt x="758" y="472"/>
                  </a:lnTo>
                  <a:close/>
                  <a:moveTo>
                    <a:pt x="898" y="595"/>
                  </a:moveTo>
                  <a:lnTo>
                    <a:pt x="893" y="608"/>
                  </a:lnTo>
                  <a:lnTo>
                    <a:pt x="893" y="608"/>
                  </a:lnTo>
                  <a:lnTo>
                    <a:pt x="890" y="611"/>
                  </a:lnTo>
                  <a:lnTo>
                    <a:pt x="890" y="611"/>
                  </a:lnTo>
                  <a:cubicBezTo>
                    <a:pt x="890" y="600"/>
                    <a:pt x="891" y="596"/>
                    <a:pt x="898" y="595"/>
                  </a:cubicBezTo>
                  <a:close/>
                  <a:moveTo>
                    <a:pt x="776" y="620"/>
                  </a:moveTo>
                  <a:cubicBezTo>
                    <a:pt x="780" y="622"/>
                    <a:pt x="784" y="625"/>
                    <a:pt x="787" y="629"/>
                  </a:cubicBezTo>
                  <a:lnTo>
                    <a:pt x="787" y="629"/>
                  </a:lnTo>
                  <a:cubicBezTo>
                    <a:pt x="790" y="633"/>
                    <a:pt x="791" y="638"/>
                    <a:pt x="791" y="644"/>
                  </a:cubicBezTo>
                  <a:lnTo>
                    <a:pt x="791" y="644"/>
                  </a:lnTo>
                  <a:lnTo>
                    <a:pt x="776" y="620"/>
                  </a:lnTo>
                  <a:close/>
                  <a:moveTo>
                    <a:pt x="519" y="699"/>
                  </a:moveTo>
                  <a:lnTo>
                    <a:pt x="519" y="699"/>
                  </a:lnTo>
                  <a:cubicBezTo>
                    <a:pt x="519" y="699"/>
                    <a:pt x="519" y="699"/>
                    <a:pt x="519" y="699"/>
                  </a:cubicBezTo>
                  <a:lnTo>
                    <a:pt x="519" y="699"/>
                  </a:lnTo>
                  <a:cubicBezTo>
                    <a:pt x="519" y="700"/>
                    <a:pt x="519" y="701"/>
                    <a:pt x="519" y="701"/>
                  </a:cubicBezTo>
                  <a:lnTo>
                    <a:pt x="517" y="700"/>
                  </a:lnTo>
                  <a:lnTo>
                    <a:pt x="517" y="700"/>
                  </a:lnTo>
                  <a:cubicBezTo>
                    <a:pt x="518" y="700"/>
                    <a:pt x="518" y="700"/>
                    <a:pt x="519" y="699"/>
                  </a:cubicBezTo>
                  <a:close/>
                  <a:moveTo>
                    <a:pt x="794" y="1"/>
                  </a:moveTo>
                  <a:cubicBezTo>
                    <a:pt x="710" y="1"/>
                    <a:pt x="628" y="25"/>
                    <a:pt x="555" y="69"/>
                  </a:cubicBezTo>
                  <a:lnTo>
                    <a:pt x="555" y="69"/>
                  </a:lnTo>
                  <a:cubicBezTo>
                    <a:pt x="538" y="67"/>
                    <a:pt x="521" y="66"/>
                    <a:pt x="504" y="66"/>
                  </a:cubicBezTo>
                  <a:cubicBezTo>
                    <a:pt x="408" y="66"/>
                    <a:pt x="312" y="92"/>
                    <a:pt x="223" y="139"/>
                  </a:cubicBezTo>
                  <a:lnTo>
                    <a:pt x="223" y="139"/>
                  </a:lnTo>
                  <a:cubicBezTo>
                    <a:pt x="96" y="176"/>
                    <a:pt x="1" y="283"/>
                    <a:pt x="1" y="421"/>
                  </a:cubicBezTo>
                  <a:lnTo>
                    <a:pt x="1" y="496"/>
                  </a:lnTo>
                  <a:cubicBezTo>
                    <a:pt x="26" y="570"/>
                    <a:pt x="50" y="594"/>
                    <a:pt x="75" y="644"/>
                  </a:cubicBezTo>
                  <a:cubicBezTo>
                    <a:pt x="223" y="792"/>
                    <a:pt x="396" y="891"/>
                    <a:pt x="594" y="940"/>
                  </a:cubicBezTo>
                  <a:cubicBezTo>
                    <a:pt x="655" y="952"/>
                    <a:pt x="717" y="958"/>
                    <a:pt x="779" y="958"/>
                  </a:cubicBezTo>
                  <a:cubicBezTo>
                    <a:pt x="840" y="958"/>
                    <a:pt x="902" y="952"/>
                    <a:pt x="964" y="940"/>
                  </a:cubicBezTo>
                  <a:cubicBezTo>
                    <a:pt x="1087" y="915"/>
                    <a:pt x="1186" y="841"/>
                    <a:pt x="1260" y="742"/>
                  </a:cubicBezTo>
                  <a:cubicBezTo>
                    <a:pt x="1310" y="668"/>
                    <a:pt x="1334" y="594"/>
                    <a:pt x="1334" y="520"/>
                  </a:cubicBezTo>
                  <a:cubicBezTo>
                    <a:pt x="1334" y="421"/>
                    <a:pt x="1310" y="347"/>
                    <a:pt x="1285" y="273"/>
                  </a:cubicBezTo>
                  <a:cubicBezTo>
                    <a:pt x="1211" y="150"/>
                    <a:pt x="1087" y="76"/>
                    <a:pt x="939" y="26"/>
                  </a:cubicBezTo>
                  <a:cubicBezTo>
                    <a:pt x="891" y="9"/>
                    <a:pt x="842" y="1"/>
                    <a:pt x="79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474;p34">
              <a:extLst>
                <a:ext uri="{FF2B5EF4-FFF2-40B4-BE49-F238E27FC236}">
                  <a16:creationId xmlns:a16="http://schemas.microsoft.com/office/drawing/2014/main" id="{1C3F6D08-7C7C-416F-A1B7-BE933D97BBFA}"/>
                </a:ext>
              </a:extLst>
            </p:cNvPr>
            <p:cNvSpPr/>
            <p:nvPr/>
          </p:nvSpPr>
          <p:spPr>
            <a:xfrm>
              <a:off x="4804325" y="4178800"/>
              <a:ext cx="41250" cy="33325"/>
            </a:xfrm>
            <a:custGeom>
              <a:avLst/>
              <a:gdLst/>
              <a:ahLst/>
              <a:cxnLst/>
              <a:rect l="l" t="t" r="r" b="b"/>
              <a:pathLst>
                <a:path w="1650" h="1333" extrusionOk="0">
                  <a:moveTo>
                    <a:pt x="1027" y="910"/>
                  </a:moveTo>
                  <a:lnTo>
                    <a:pt x="1027" y="910"/>
                  </a:lnTo>
                  <a:cubicBezTo>
                    <a:pt x="1028" y="910"/>
                    <a:pt x="1028" y="910"/>
                    <a:pt x="1029" y="911"/>
                  </a:cubicBezTo>
                  <a:lnTo>
                    <a:pt x="1029" y="911"/>
                  </a:lnTo>
                  <a:cubicBezTo>
                    <a:pt x="1029" y="911"/>
                    <a:pt x="1029" y="911"/>
                    <a:pt x="1029" y="911"/>
                  </a:cubicBezTo>
                  <a:lnTo>
                    <a:pt x="1029" y="911"/>
                  </a:lnTo>
                  <a:lnTo>
                    <a:pt x="1027" y="910"/>
                  </a:lnTo>
                  <a:lnTo>
                    <a:pt x="1027" y="910"/>
                  </a:lnTo>
                  <a:close/>
                  <a:moveTo>
                    <a:pt x="520" y="0"/>
                  </a:moveTo>
                  <a:cubicBezTo>
                    <a:pt x="407" y="0"/>
                    <a:pt x="297" y="33"/>
                    <a:pt x="198" y="99"/>
                  </a:cubicBezTo>
                  <a:cubicBezTo>
                    <a:pt x="75" y="173"/>
                    <a:pt x="1" y="296"/>
                    <a:pt x="50" y="444"/>
                  </a:cubicBezTo>
                  <a:cubicBezTo>
                    <a:pt x="124" y="667"/>
                    <a:pt x="247" y="889"/>
                    <a:pt x="420" y="1062"/>
                  </a:cubicBezTo>
                  <a:cubicBezTo>
                    <a:pt x="574" y="1235"/>
                    <a:pt x="803" y="1333"/>
                    <a:pt x="1036" y="1333"/>
                  </a:cubicBezTo>
                  <a:cubicBezTo>
                    <a:pt x="1103" y="1333"/>
                    <a:pt x="1169" y="1325"/>
                    <a:pt x="1235" y="1309"/>
                  </a:cubicBezTo>
                  <a:cubicBezTo>
                    <a:pt x="1408" y="1259"/>
                    <a:pt x="1531" y="1136"/>
                    <a:pt x="1605" y="963"/>
                  </a:cubicBezTo>
                  <a:cubicBezTo>
                    <a:pt x="1650" y="808"/>
                    <a:pt x="1615" y="654"/>
                    <a:pt x="1519" y="534"/>
                  </a:cubicBezTo>
                  <a:lnTo>
                    <a:pt x="1519" y="534"/>
                  </a:lnTo>
                  <a:cubicBezTo>
                    <a:pt x="1492" y="425"/>
                    <a:pt x="1427" y="322"/>
                    <a:pt x="1334" y="247"/>
                  </a:cubicBezTo>
                  <a:cubicBezTo>
                    <a:pt x="1161" y="74"/>
                    <a:pt x="914" y="0"/>
                    <a:pt x="692" y="0"/>
                  </a:cubicBezTo>
                  <a:cubicBezTo>
                    <a:pt x="661" y="0"/>
                    <a:pt x="630" y="2"/>
                    <a:pt x="602" y="6"/>
                  </a:cubicBezTo>
                  <a:lnTo>
                    <a:pt x="602" y="6"/>
                  </a:lnTo>
                  <a:cubicBezTo>
                    <a:pt x="574" y="2"/>
                    <a:pt x="547" y="0"/>
                    <a:pt x="52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475;p34">
              <a:extLst>
                <a:ext uri="{FF2B5EF4-FFF2-40B4-BE49-F238E27FC236}">
                  <a16:creationId xmlns:a16="http://schemas.microsoft.com/office/drawing/2014/main" id="{5674F232-F121-4F76-887F-45A960A1DA7F}"/>
                </a:ext>
              </a:extLst>
            </p:cNvPr>
            <p:cNvSpPr/>
            <p:nvPr/>
          </p:nvSpPr>
          <p:spPr>
            <a:xfrm>
              <a:off x="4729025" y="4210275"/>
              <a:ext cx="31500" cy="26550"/>
            </a:xfrm>
            <a:custGeom>
              <a:avLst/>
              <a:gdLst/>
              <a:ahLst/>
              <a:cxnLst/>
              <a:rect l="l" t="t" r="r" b="b"/>
              <a:pathLst>
                <a:path w="1260" h="1062" extrusionOk="0">
                  <a:moveTo>
                    <a:pt x="667" y="457"/>
                  </a:moveTo>
                  <a:lnTo>
                    <a:pt x="668" y="459"/>
                  </a:lnTo>
                  <a:lnTo>
                    <a:pt x="668" y="459"/>
                  </a:lnTo>
                  <a:cubicBezTo>
                    <a:pt x="668" y="459"/>
                    <a:pt x="668" y="459"/>
                    <a:pt x="668" y="458"/>
                  </a:cubicBezTo>
                  <a:lnTo>
                    <a:pt x="668" y="458"/>
                  </a:lnTo>
                  <a:cubicBezTo>
                    <a:pt x="668" y="458"/>
                    <a:pt x="668" y="458"/>
                    <a:pt x="667" y="457"/>
                  </a:cubicBezTo>
                  <a:lnTo>
                    <a:pt x="667" y="457"/>
                  </a:lnTo>
                  <a:cubicBezTo>
                    <a:pt x="667" y="457"/>
                    <a:pt x="667" y="457"/>
                    <a:pt x="667" y="457"/>
                  </a:cubicBezTo>
                  <a:close/>
                  <a:moveTo>
                    <a:pt x="639" y="675"/>
                  </a:moveTo>
                  <a:lnTo>
                    <a:pt x="639" y="675"/>
                  </a:lnTo>
                  <a:cubicBezTo>
                    <a:pt x="640" y="675"/>
                    <a:pt x="640" y="675"/>
                    <a:pt x="640" y="675"/>
                  </a:cubicBezTo>
                  <a:lnTo>
                    <a:pt x="640" y="675"/>
                  </a:lnTo>
                  <a:cubicBezTo>
                    <a:pt x="641" y="676"/>
                    <a:pt x="642" y="678"/>
                    <a:pt x="642" y="679"/>
                  </a:cubicBezTo>
                  <a:lnTo>
                    <a:pt x="642" y="679"/>
                  </a:lnTo>
                  <a:lnTo>
                    <a:pt x="642" y="675"/>
                  </a:lnTo>
                  <a:lnTo>
                    <a:pt x="642" y="675"/>
                  </a:lnTo>
                  <a:cubicBezTo>
                    <a:pt x="643" y="675"/>
                    <a:pt x="643" y="675"/>
                    <a:pt x="643" y="675"/>
                  </a:cubicBezTo>
                  <a:lnTo>
                    <a:pt x="643" y="675"/>
                  </a:lnTo>
                  <a:cubicBezTo>
                    <a:pt x="649" y="679"/>
                    <a:pt x="655" y="685"/>
                    <a:pt x="659" y="691"/>
                  </a:cubicBezTo>
                  <a:lnTo>
                    <a:pt x="655" y="691"/>
                  </a:lnTo>
                  <a:lnTo>
                    <a:pt x="647" y="687"/>
                  </a:lnTo>
                  <a:lnTo>
                    <a:pt x="647" y="687"/>
                  </a:lnTo>
                  <a:lnTo>
                    <a:pt x="639" y="675"/>
                  </a:lnTo>
                  <a:close/>
                  <a:moveTo>
                    <a:pt x="661" y="696"/>
                  </a:moveTo>
                  <a:lnTo>
                    <a:pt x="661" y="696"/>
                  </a:lnTo>
                  <a:cubicBezTo>
                    <a:pt x="661" y="696"/>
                    <a:pt x="662" y="696"/>
                    <a:pt x="662" y="696"/>
                  </a:cubicBezTo>
                  <a:lnTo>
                    <a:pt x="662" y="696"/>
                  </a:lnTo>
                  <a:cubicBezTo>
                    <a:pt x="662" y="696"/>
                    <a:pt x="662" y="696"/>
                    <a:pt x="662" y="696"/>
                  </a:cubicBezTo>
                  <a:lnTo>
                    <a:pt x="662" y="696"/>
                  </a:lnTo>
                  <a:lnTo>
                    <a:pt x="661" y="696"/>
                  </a:lnTo>
                  <a:close/>
                  <a:moveTo>
                    <a:pt x="445" y="0"/>
                  </a:moveTo>
                  <a:cubicBezTo>
                    <a:pt x="371" y="25"/>
                    <a:pt x="322" y="50"/>
                    <a:pt x="247" y="50"/>
                  </a:cubicBezTo>
                  <a:cubicBezTo>
                    <a:pt x="99" y="99"/>
                    <a:pt x="1" y="272"/>
                    <a:pt x="25" y="420"/>
                  </a:cubicBezTo>
                  <a:cubicBezTo>
                    <a:pt x="26" y="423"/>
                    <a:pt x="27" y="427"/>
                    <a:pt x="28" y="430"/>
                  </a:cubicBezTo>
                  <a:lnTo>
                    <a:pt x="28" y="430"/>
                  </a:lnTo>
                  <a:cubicBezTo>
                    <a:pt x="7" y="507"/>
                    <a:pt x="13" y="593"/>
                    <a:pt x="50" y="667"/>
                  </a:cubicBezTo>
                  <a:cubicBezTo>
                    <a:pt x="84" y="717"/>
                    <a:pt x="129" y="756"/>
                    <a:pt x="178" y="784"/>
                  </a:cubicBezTo>
                  <a:lnTo>
                    <a:pt x="178" y="784"/>
                  </a:lnTo>
                  <a:cubicBezTo>
                    <a:pt x="198" y="811"/>
                    <a:pt x="221" y="838"/>
                    <a:pt x="247" y="864"/>
                  </a:cubicBezTo>
                  <a:cubicBezTo>
                    <a:pt x="297" y="914"/>
                    <a:pt x="371" y="938"/>
                    <a:pt x="420" y="988"/>
                  </a:cubicBezTo>
                  <a:cubicBezTo>
                    <a:pt x="494" y="1012"/>
                    <a:pt x="568" y="1037"/>
                    <a:pt x="642" y="1062"/>
                  </a:cubicBezTo>
                  <a:lnTo>
                    <a:pt x="791" y="1062"/>
                  </a:lnTo>
                  <a:cubicBezTo>
                    <a:pt x="865" y="1062"/>
                    <a:pt x="939" y="1037"/>
                    <a:pt x="1013" y="1012"/>
                  </a:cubicBezTo>
                  <a:cubicBezTo>
                    <a:pt x="1087" y="963"/>
                    <a:pt x="1161" y="889"/>
                    <a:pt x="1210" y="815"/>
                  </a:cubicBezTo>
                  <a:cubicBezTo>
                    <a:pt x="1210" y="790"/>
                    <a:pt x="1235" y="741"/>
                    <a:pt x="1235" y="691"/>
                  </a:cubicBezTo>
                  <a:cubicBezTo>
                    <a:pt x="1260" y="667"/>
                    <a:pt x="1260" y="617"/>
                    <a:pt x="1235" y="568"/>
                  </a:cubicBezTo>
                  <a:cubicBezTo>
                    <a:pt x="1235" y="494"/>
                    <a:pt x="1210" y="395"/>
                    <a:pt x="1186" y="321"/>
                  </a:cubicBezTo>
                  <a:cubicBezTo>
                    <a:pt x="1112" y="148"/>
                    <a:pt x="963" y="50"/>
                    <a:pt x="79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476;p34">
              <a:extLst>
                <a:ext uri="{FF2B5EF4-FFF2-40B4-BE49-F238E27FC236}">
                  <a16:creationId xmlns:a16="http://schemas.microsoft.com/office/drawing/2014/main" id="{AE2C9E4C-54F2-4E29-9A08-02EC9AEFFFC2}"/>
                </a:ext>
              </a:extLst>
            </p:cNvPr>
            <p:cNvSpPr/>
            <p:nvPr/>
          </p:nvSpPr>
          <p:spPr>
            <a:xfrm>
              <a:off x="4788900" y="4087500"/>
              <a:ext cx="41375" cy="32900"/>
            </a:xfrm>
            <a:custGeom>
              <a:avLst/>
              <a:gdLst/>
              <a:ahLst/>
              <a:cxnLst/>
              <a:rect l="l" t="t" r="r" b="b"/>
              <a:pathLst>
                <a:path w="1655" h="1316" extrusionOk="0">
                  <a:moveTo>
                    <a:pt x="330" y="0"/>
                  </a:moveTo>
                  <a:cubicBezTo>
                    <a:pt x="219" y="0"/>
                    <a:pt x="108" y="60"/>
                    <a:pt x="50" y="196"/>
                  </a:cubicBezTo>
                  <a:lnTo>
                    <a:pt x="74" y="196"/>
                  </a:lnTo>
                  <a:cubicBezTo>
                    <a:pt x="0" y="442"/>
                    <a:pt x="74" y="689"/>
                    <a:pt x="272" y="887"/>
                  </a:cubicBezTo>
                  <a:cubicBezTo>
                    <a:pt x="346" y="961"/>
                    <a:pt x="420" y="1035"/>
                    <a:pt x="519" y="1084"/>
                  </a:cubicBezTo>
                  <a:cubicBezTo>
                    <a:pt x="568" y="1158"/>
                    <a:pt x="667" y="1208"/>
                    <a:pt x="741" y="1233"/>
                  </a:cubicBezTo>
                  <a:cubicBezTo>
                    <a:pt x="852" y="1288"/>
                    <a:pt x="963" y="1316"/>
                    <a:pt x="1085" y="1316"/>
                  </a:cubicBezTo>
                  <a:cubicBezTo>
                    <a:pt x="1125" y="1316"/>
                    <a:pt x="1167" y="1313"/>
                    <a:pt x="1210" y="1307"/>
                  </a:cubicBezTo>
                  <a:cubicBezTo>
                    <a:pt x="1334" y="1282"/>
                    <a:pt x="1457" y="1183"/>
                    <a:pt x="1531" y="1060"/>
                  </a:cubicBezTo>
                  <a:cubicBezTo>
                    <a:pt x="1655" y="838"/>
                    <a:pt x="1630" y="566"/>
                    <a:pt x="1457" y="368"/>
                  </a:cubicBezTo>
                  <a:cubicBezTo>
                    <a:pt x="1363" y="274"/>
                    <a:pt x="1252" y="208"/>
                    <a:pt x="1136" y="170"/>
                  </a:cubicBezTo>
                  <a:lnTo>
                    <a:pt x="1136" y="170"/>
                  </a:lnTo>
                  <a:cubicBezTo>
                    <a:pt x="1083" y="144"/>
                    <a:pt x="1025" y="127"/>
                    <a:pt x="963" y="122"/>
                  </a:cubicBezTo>
                  <a:cubicBezTo>
                    <a:pt x="889" y="97"/>
                    <a:pt x="815" y="84"/>
                    <a:pt x="744" y="84"/>
                  </a:cubicBezTo>
                  <a:cubicBezTo>
                    <a:pt x="684" y="84"/>
                    <a:pt x="626" y="93"/>
                    <a:pt x="572" y="111"/>
                  </a:cubicBezTo>
                  <a:lnTo>
                    <a:pt x="572" y="111"/>
                  </a:lnTo>
                  <a:cubicBezTo>
                    <a:pt x="511" y="40"/>
                    <a:pt x="421" y="0"/>
                    <a:pt x="33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477;p34">
              <a:extLst>
                <a:ext uri="{FF2B5EF4-FFF2-40B4-BE49-F238E27FC236}">
                  <a16:creationId xmlns:a16="http://schemas.microsoft.com/office/drawing/2014/main" id="{BF81FE4E-E6B3-4740-B6C6-7499389CF643}"/>
                </a:ext>
              </a:extLst>
            </p:cNvPr>
            <p:cNvSpPr/>
            <p:nvPr/>
          </p:nvSpPr>
          <p:spPr>
            <a:xfrm>
              <a:off x="4871600" y="4131875"/>
              <a:ext cx="39525" cy="31825"/>
            </a:xfrm>
            <a:custGeom>
              <a:avLst/>
              <a:gdLst/>
              <a:ahLst/>
              <a:cxnLst/>
              <a:rect l="l" t="t" r="r" b="b"/>
              <a:pathLst>
                <a:path w="1581" h="1273" extrusionOk="0">
                  <a:moveTo>
                    <a:pt x="774" y="596"/>
                  </a:moveTo>
                  <a:lnTo>
                    <a:pt x="775" y="596"/>
                  </a:lnTo>
                  <a:lnTo>
                    <a:pt x="775" y="596"/>
                  </a:lnTo>
                  <a:lnTo>
                    <a:pt x="776" y="598"/>
                  </a:lnTo>
                  <a:lnTo>
                    <a:pt x="776" y="598"/>
                  </a:lnTo>
                  <a:cubicBezTo>
                    <a:pt x="776" y="598"/>
                    <a:pt x="775" y="598"/>
                    <a:pt x="775" y="597"/>
                  </a:cubicBezTo>
                  <a:lnTo>
                    <a:pt x="775" y="597"/>
                  </a:lnTo>
                  <a:cubicBezTo>
                    <a:pt x="775" y="597"/>
                    <a:pt x="775" y="596"/>
                    <a:pt x="774" y="596"/>
                  </a:cubicBezTo>
                  <a:close/>
                  <a:moveTo>
                    <a:pt x="759" y="1"/>
                  </a:moveTo>
                  <a:cubicBezTo>
                    <a:pt x="689" y="1"/>
                    <a:pt x="618" y="9"/>
                    <a:pt x="544" y="25"/>
                  </a:cubicBezTo>
                  <a:cubicBezTo>
                    <a:pt x="346" y="50"/>
                    <a:pt x="174" y="174"/>
                    <a:pt x="50" y="346"/>
                  </a:cubicBezTo>
                  <a:cubicBezTo>
                    <a:pt x="1" y="420"/>
                    <a:pt x="1" y="519"/>
                    <a:pt x="25" y="593"/>
                  </a:cubicBezTo>
                  <a:cubicBezTo>
                    <a:pt x="49" y="673"/>
                    <a:pt x="102" y="733"/>
                    <a:pt x="167" y="769"/>
                  </a:cubicBezTo>
                  <a:lnTo>
                    <a:pt x="167" y="769"/>
                  </a:lnTo>
                  <a:cubicBezTo>
                    <a:pt x="232" y="1001"/>
                    <a:pt x="395" y="1168"/>
                    <a:pt x="618" y="1235"/>
                  </a:cubicBezTo>
                  <a:cubicBezTo>
                    <a:pt x="717" y="1260"/>
                    <a:pt x="815" y="1272"/>
                    <a:pt x="911" y="1272"/>
                  </a:cubicBezTo>
                  <a:cubicBezTo>
                    <a:pt x="1007" y="1272"/>
                    <a:pt x="1099" y="1260"/>
                    <a:pt x="1186" y="1235"/>
                  </a:cubicBezTo>
                  <a:cubicBezTo>
                    <a:pt x="1309" y="1186"/>
                    <a:pt x="1433" y="1087"/>
                    <a:pt x="1507" y="988"/>
                  </a:cubicBezTo>
                  <a:cubicBezTo>
                    <a:pt x="1581" y="840"/>
                    <a:pt x="1581" y="667"/>
                    <a:pt x="1531" y="519"/>
                  </a:cubicBezTo>
                  <a:cubicBezTo>
                    <a:pt x="1457" y="346"/>
                    <a:pt x="1334" y="198"/>
                    <a:pt x="1161" y="99"/>
                  </a:cubicBezTo>
                  <a:cubicBezTo>
                    <a:pt x="1029" y="34"/>
                    <a:pt x="898" y="1"/>
                    <a:pt x="75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478;p34">
              <a:extLst>
                <a:ext uri="{FF2B5EF4-FFF2-40B4-BE49-F238E27FC236}">
                  <a16:creationId xmlns:a16="http://schemas.microsoft.com/office/drawing/2014/main" id="{0A510958-851C-4215-B78C-9F4BD6355811}"/>
                </a:ext>
              </a:extLst>
            </p:cNvPr>
            <p:cNvSpPr/>
            <p:nvPr/>
          </p:nvSpPr>
          <p:spPr>
            <a:xfrm>
              <a:off x="4883300" y="4074600"/>
              <a:ext cx="35050" cy="26300"/>
            </a:xfrm>
            <a:custGeom>
              <a:avLst/>
              <a:gdLst/>
              <a:ahLst/>
              <a:cxnLst/>
              <a:rect l="l" t="t" r="r" b="b"/>
              <a:pathLst>
                <a:path w="1402" h="1052" extrusionOk="0">
                  <a:moveTo>
                    <a:pt x="393" y="0"/>
                  </a:moveTo>
                  <a:cubicBezTo>
                    <a:pt x="307" y="0"/>
                    <a:pt x="228" y="41"/>
                    <a:pt x="175" y="94"/>
                  </a:cubicBezTo>
                  <a:cubicBezTo>
                    <a:pt x="164" y="105"/>
                    <a:pt x="154" y="117"/>
                    <a:pt x="145" y="130"/>
                  </a:cubicBezTo>
                  <a:lnTo>
                    <a:pt x="145" y="130"/>
                  </a:lnTo>
                  <a:cubicBezTo>
                    <a:pt x="42" y="234"/>
                    <a:pt x="0" y="386"/>
                    <a:pt x="51" y="539"/>
                  </a:cubicBezTo>
                  <a:cubicBezTo>
                    <a:pt x="54" y="544"/>
                    <a:pt x="57" y="550"/>
                    <a:pt x="60" y="556"/>
                  </a:cubicBezTo>
                  <a:lnTo>
                    <a:pt x="60" y="556"/>
                  </a:lnTo>
                  <a:cubicBezTo>
                    <a:pt x="43" y="674"/>
                    <a:pt x="95" y="772"/>
                    <a:pt x="199" y="835"/>
                  </a:cubicBezTo>
                  <a:cubicBezTo>
                    <a:pt x="273" y="884"/>
                    <a:pt x="347" y="934"/>
                    <a:pt x="422" y="958"/>
                  </a:cubicBezTo>
                  <a:cubicBezTo>
                    <a:pt x="496" y="983"/>
                    <a:pt x="545" y="1008"/>
                    <a:pt x="619" y="1033"/>
                  </a:cubicBezTo>
                  <a:cubicBezTo>
                    <a:pt x="665" y="1046"/>
                    <a:pt x="712" y="1052"/>
                    <a:pt x="757" y="1052"/>
                  </a:cubicBezTo>
                  <a:cubicBezTo>
                    <a:pt x="883" y="1052"/>
                    <a:pt x="1004" y="1006"/>
                    <a:pt x="1113" y="934"/>
                  </a:cubicBezTo>
                  <a:cubicBezTo>
                    <a:pt x="1172" y="910"/>
                    <a:pt x="1220" y="869"/>
                    <a:pt x="1259" y="820"/>
                  </a:cubicBezTo>
                  <a:lnTo>
                    <a:pt x="1259" y="820"/>
                  </a:lnTo>
                  <a:cubicBezTo>
                    <a:pt x="1380" y="732"/>
                    <a:pt x="1402" y="571"/>
                    <a:pt x="1345" y="446"/>
                  </a:cubicBezTo>
                  <a:lnTo>
                    <a:pt x="1345" y="446"/>
                  </a:lnTo>
                  <a:cubicBezTo>
                    <a:pt x="1321" y="383"/>
                    <a:pt x="1276" y="331"/>
                    <a:pt x="1212" y="292"/>
                  </a:cubicBezTo>
                  <a:cubicBezTo>
                    <a:pt x="989" y="144"/>
                    <a:pt x="742" y="70"/>
                    <a:pt x="496" y="20"/>
                  </a:cubicBezTo>
                  <a:cubicBezTo>
                    <a:pt x="461" y="7"/>
                    <a:pt x="427" y="0"/>
                    <a:pt x="3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479;p34">
              <a:extLst>
                <a:ext uri="{FF2B5EF4-FFF2-40B4-BE49-F238E27FC236}">
                  <a16:creationId xmlns:a16="http://schemas.microsoft.com/office/drawing/2014/main" id="{52D9711A-F7FF-4EC7-A380-78AD8D92220F}"/>
                </a:ext>
              </a:extLst>
            </p:cNvPr>
            <p:cNvSpPr/>
            <p:nvPr/>
          </p:nvSpPr>
          <p:spPr>
            <a:xfrm>
              <a:off x="4572450" y="4247275"/>
              <a:ext cx="38700" cy="27475"/>
            </a:xfrm>
            <a:custGeom>
              <a:avLst/>
              <a:gdLst/>
              <a:ahLst/>
              <a:cxnLst/>
              <a:rect l="l" t="t" r="r" b="b"/>
              <a:pathLst>
                <a:path w="1548" h="1099" extrusionOk="0">
                  <a:moveTo>
                    <a:pt x="979" y="479"/>
                  </a:moveTo>
                  <a:cubicBezTo>
                    <a:pt x="977" y="486"/>
                    <a:pt x="971" y="490"/>
                    <a:pt x="965" y="492"/>
                  </a:cubicBezTo>
                  <a:lnTo>
                    <a:pt x="965" y="492"/>
                  </a:lnTo>
                  <a:cubicBezTo>
                    <a:pt x="962" y="493"/>
                    <a:pt x="960" y="493"/>
                    <a:pt x="957" y="493"/>
                  </a:cubicBezTo>
                  <a:lnTo>
                    <a:pt x="957" y="493"/>
                  </a:lnTo>
                  <a:lnTo>
                    <a:pt x="968" y="483"/>
                  </a:lnTo>
                  <a:lnTo>
                    <a:pt x="968" y="483"/>
                  </a:lnTo>
                  <a:lnTo>
                    <a:pt x="979" y="479"/>
                  </a:lnTo>
                  <a:close/>
                  <a:moveTo>
                    <a:pt x="653" y="1"/>
                  </a:moveTo>
                  <a:cubicBezTo>
                    <a:pt x="575" y="1"/>
                    <a:pt x="501" y="28"/>
                    <a:pt x="437" y="76"/>
                  </a:cubicBezTo>
                  <a:cubicBezTo>
                    <a:pt x="386" y="96"/>
                    <a:pt x="344" y="128"/>
                    <a:pt x="310" y="168"/>
                  </a:cubicBezTo>
                  <a:lnTo>
                    <a:pt x="310" y="168"/>
                  </a:lnTo>
                  <a:lnTo>
                    <a:pt x="264" y="199"/>
                  </a:lnTo>
                  <a:cubicBezTo>
                    <a:pt x="239" y="224"/>
                    <a:pt x="215" y="248"/>
                    <a:pt x="215" y="298"/>
                  </a:cubicBezTo>
                  <a:cubicBezTo>
                    <a:pt x="206" y="316"/>
                    <a:pt x="197" y="337"/>
                    <a:pt x="190" y="360"/>
                  </a:cubicBezTo>
                  <a:lnTo>
                    <a:pt x="190" y="360"/>
                  </a:lnTo>
                  <a:cubicBezTo>
                    <a:pt x="65" y="476"/>
                    <a:pt x="0" y="665"/>
                    <a:pt x="141" y="767"/>
                  </a:cubicBezTo>
                  <a:lnTo>
                    <a:pt x="190" y="767"/>
                  </a:lnTo>
                  <a:cubicBezTo>
                    <a:pt x="314" y="890"/>
                    <a:pt x="462" y="989"/>
                    <a:pt x="659" y="1038"/>
                  </a:cubicBezTo>
                  <a:cubicBezTo>
                    <a:pt x="733" y="1063"/>
                    <a:pt x="832" y="1088"/>
                    <a:pt x="931" y="1088"/>
                  </a:cubicBezTo>
                  <a:cubicBezTo>
                    <a:pt x="952" y="1095"/>
                    <a:pt x="976" y="1098"/>
                    <a:pt x="1001" y="1098"/>
                  </a:cubicBezTo>
                  <a:cubicBezTo>
                    <a:pt x="1061" y="1098"/>
                    <a:pt x="1125" y="1081"/>
                    <a:pt x="1178" y="1063"/>
                  </a:cubicBezTo>
                  <a:cubicBezTo>
                    <a:pt x="1301" y="1038"/>
                    <a:pt x="1400" y="964"/>
                    <a:pt x="1474" y="841"/>
                  </a:cubicBezTo>
                  <a:cubicBezTo>
                    <a:pt x="1548" y="717"/>
                    <a:pt x="1548" y="545"/>
                    <a:pt x="1474" y="421"/>
                  </a:cubicBezTo>
                  <a:cubicBezTo>
                    <a:pt x="1400" y="322"/>
                    <a:pt x="1326" y="248"/>
                    <a:pt x="1227" y="199"/>
                  </a:cubicBezTo>
                  <a:cubicBezTo>
                    <a:pt x="1153" y="150"/>
                    <a:pt x="1079" y="100"/>
                    <a:pt x="980" y="76"/>
                  </a:cubicBezTo>
                  <a:cubicBezTo>
                    <a:pt x="958" y="70"/>
                    <a:pt x="935" y="66"/>
                    <a:pt x="913" y="62"/>
                  </a:cubicBezTo>
                  <a:lnTo>
                    <a:pt x="913" y="62"/>
                  </a:lnTo>
                  <a:cubicBezTo>
                    <a:pt x="872" y="44"/>
                    <a:pt x="828" y="31"/>
                    <a:pt x="783" y="26"/>
                  </a:cubicBezTo>
                  <a:cubicBezTo>
                    <a:pt x="739" y="9"/>
                    <a:pt x="695" y="1"/>
                    <a:pt x="653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480;p34">
              <a:extLst>
                <a:ext uri="{FF2B5EF4-FFF2-40B4-BE49-F238E27FC236}">
                  <a16:creationId xmlns:a16="http://schemas.microsoft.com/office/drawing/2014/main" id="{972F0C2A-958D-4A2A-9923-08CCBD14BEB0}"/>
                </a:ext>
              </a:extLst>
            </p:cNvPr>
            <p:cNvSpPr/>
            <p:nvPr/>
          </p:nvSpPr>
          <p:spPr>
            <a:xfrm>
              <a:off x="4590150" y="4192125"/>
              <a:ext cx="34600" cy="28650"/>
            </a:xfrm>
            <a:custGeom>
              <a:avLst/>
              <a:gdLst/>
              <a:ahLst/>
              <a:cxnLst/>
              <a:rect l="l" t="t" r="r" b="b"/>
              <a:pathLst>
                <a:path w="1384" h="1146" extrusionOk="0">
                  <a:moveTo>
                    <a:pt x="634" y="1"/>
                  </a:moveTo>
                  <a:cubicBezTo>
                    <a:pt x="531" y="1"/>
                    <a:pt x="439" y="29"/>
                    <a:pt x="346" y="84"/>
                  </a:cubicBezTo>
                  <a:cubicBezTo>
                    <a:pt x="307" y="116"/>
                    <a:pt x="272" y="150"/>
                    <a:pt x="243" y="188"/>
                  </a:cubicBezTo>
                  <a:lnTo>
                    <a:pt x="243" y="188"/>
                  </a:lnTo>
                  <a:cubicBezTo>
                    <a:pt x="187" y="198"/>
                    <a:pt x="131" y="226"/>
                    <a:pt x="75" y="282"/>
                  </a:cubicBezTo>
                  <a:cubicBezTo>
                    <a:pt x="25" y="331"/>
                    <a:pt x="1" y="405"/>
                    <a:pt x="1" y="479"/>
                  </a:cubicBezTo>
                  <a:cubicBezTo>
                    <a:pt x="1" y="578"/>
                    <a:pt x="25" y="652"/>
                    <a:pt x="75" y="701"/>
                  </a:cubicBezTo>
                  <a:cubicBezTo>
                    <a:pt x="223" y="825"/>
                    <a:pt x="371" y="924"/>
                    <a:pt x="544" y="1022"/>
                  </a:cubicBezTo>
                  <a:cubicBezTo>
                    <a:pt x="618" y="1072"/>
                    <a:pt x="717" y="1097"/>
                    <a:pt x="815" y="1121"/>
                  </a:cubicBezTo>
                  <a:cubicBezTo>
                    <a:pt x="862" y="1137"/>
                    <a:pt x="912" y="1145"/>
                    <a:pt x="961" y="1145"/>
                  </a:cubicBezTo>
                  <a:cubicBezTo>
                    <a:pt x="1068" y="1145"/>
                    <a:pt x="1175" y="1107"/>
                    <a:pt x="1260" y="1022"/>
                  </a:cubicBezTo>
                  <a:cubicBezTo>
                    <a:pt x="1334" y="948"/>
                    <a:pt x="1383" y="850"/>
                    <a:pt x="1383" y="751"/>
                  </a:cubicBezTo>
                  <a:cubicBezTo>
                    <a:pt x="1383" y="677"/>
                    <a:pt x="1358" y="603"/>
                    <a:pt x="1309" y="529"/>
                  </a:cubicBezTo>
                  <a:cubicBezTo>
                    <a:pt x="1302" y="506"/>
                    <a:pt x="1290" y="484"/>
                    <a:pt x="1275" y="462"/>
                  </a:cubicBezTo>
                  <a:lnTo>
                    <a:pt x="1275" y="462"/>
                  </a:lnTo>
                  <a:cubicBezTo>
                    <a:pt x="1266" y="426"/>
                    <a:pt x="1253" y="391"/>
                    <a:pt x="1235" y="356"/>
                  </a:cubicBezTo>
                  <a:cubicBezTo>
                    <a:pt x="1136" y="158"/>
                    <a:pt x="939" y="35"/>
                    <a:pt x="741" y="10"/>
                  </a:cubicBezTo>
                  <a:cubicBezTo>
                    <a:pt x="704" y="4"/>
                    <a:pt x="669" y="1"/>
                    <a:pt x="63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481;p34">
              <a:extLst>
                <a:ext uri="{FF2B5EF4-FFF2-40B4-BE49-F238E27FC236}">
                  <a16:creationId xmlns:a16="http://schemas.microsoft.com/office/drawing/2014/main" id="{B9E065AE-10D9-4895-9445-30584C8BA250}"/>
                </a:ext>
              </a:extLst>
            </p:cNvPr>
            <p:cNvSpPr/>
            <p:nvPr/>
          </p:nvSpPr>
          <p:spPr>
            <a:xfrm>
              <a:off x="4513000" y="3997950"/>
              <a:ext cx="33850" cy="31500"/>
            </a:xfrm>
            <a:custGeom>
              <a:avLst/>
              <a:gdLst/>
              <a:ahLst/>
              <a:cxnLst/>
              <a:rect l="l" t="t" r="r" b="b"/>
              <a:pathLst>
                <a:path w="1354" h="1260" extrusionOk="0">
                  <a:moveTo>
                    <a:pt x="753" y="650"/>
                  </a:moveTo>
                  <a:lnTo>
                    <a:pt x="755" y="651"/>
                  </a:lnTo>
                  <a:lnTo>
                    <a:pt x="755" y="651"/>
                  </a:lnTo>
                  <a:cubicBezTo>
                    <a:pt x="754" y="652"/>
                    <a:pt x="754" y="652"/>
                    <a:pt x="753" y="653"/>
                  </a:cubicBezTo>
                  <a:lnTo>
                    <a:pt x="753" y="653"/>
                  </a:lnTo>
                  <a:cubicBezTo>
                    <a:pt x="753" y="652"/>
                    <a:pt x="752" y="652"/>
                    <a:pt x="752" y="651"/>
                  </a:cubicBezTo>
                  <a:lnTo>
                    <a:pt x="752" y="651"/>
                  </a:lnTo>
                  <a:lnTo>
                    <a:pt x="753" y="650"/>
                  </a:lnTo>
                  <a:close/>
                  <a:moveTo>
                    <a:pt x="740" y="651"/>
                  </a:moveTo>
                  <a:lnTo>
                    <a:pt x="740" y="651"/>
                  </a:lnTo>
                  <a:cubicBezTo>
                    <a:pt x="739" y="654"/>
                    <a:pt x="738" y="656"/>
                    <a:pt x="736" y="658"/>
                  </a:cubicBezTo>
                  <a:lnTo>
                    <a:pt x="736" y="658"/>
                  </a:lnTo>
                  <a:lnTo>
                    <a:pt x="738" y="651"/>
                  </a:lnTo>
                  <a:lnTo>
                    <a:pt x="738" y="651"/>
                  </a:lnTo>
                  <a:lnTo>
                    <a:pt x="740" y="651"/>
                  </a:lnTo>
                  <a:close/>
                  <a:moveTo>
                    <a:pt x="707" y="665"/>
                  </a:moveTo>
                  <a:lnTo>
                    <a:pt x="707" y="665"/>
                  </a:lnTo>
                  <a:cubicBezTo>
                    <a:pt x="708" y="665"/>
                    <a:pt x="708" y="666"/>
                    <a:pt x="708" y="667"/>
                  </a:cubicBezTo>
                  <a:lnTo>
                    <a:pt x="708" y="667"/>
                  </a:lnTo>
                  <a:cubicBezTo>
                    <a:pt x="707" y="667"/>
                    <a:pt x="706" y="667"/>
                    <a:pt x="704" y="667"/>
                  </a:cubicBezTo>
                  <a:lnTo>
                    <a:pt x="704" y="667"/>
                  </a:lnTo>
                  <a:lnTo>
                    <a:pt x="707" y="665"/>
                  </a:lnTo>
                  <a:close/>
                  <a:moveTo>
                    <a:pt x="792" y="676"/>
                  </a:moveTo>
                  <a:lnTo>
                    <a:pt x="794" y="677"/>
                  </a:lnTo>
                  <a:lnTo>
                    <a:pt x="794" y="677"/>
                  </a:lnTo>
                  <a:lnTo>
                    <a:pt x="796" y="683"/>
                  </a:lnTo>
                  <a:lnTo>
                    <a:pt x="796" y="683"/>
                  </a:lnTo>
                  <a:cubicBezTo>
                    <a:pt x="795" y="683"/>
                    <a:pt x="795" y="682"/>
                    <a:pt x="794" y="681"/>
                  </a:cubicBezTo>
                  <a:lnTo>
                    <a:pt x="794" y="681"/>
                  </a:lnTo>
                  <a:cubicBezTo>
                    <a:pt x="793" y="679"/>
                    <a:pt x="792" y="678"/>
                    <a:pt x="792" y="676"/>
                  </a:cubicBezTo>
                  <a:close/>
                  <a:moveTo>
                    <a:pt x="801" y="682"/>
                  </a:moveTo>
                  <a:lnTo>
                    <a:pt x="805" y="684"/>
                  </a:lnTo>
                  <a:lnTo>
                    <a:pt x="805" y="684"/>
                  </a:lnTo>
                  <a:lnTo>
                    <a:pt x="807" y="690"/>
                  </a:lnTo>
                  <a:lnTo>
                    <a:pt x="807" y="690"/>
                  </a:lnTo>
                  <a:cubicBezTo>
                    <a:pt x="803" y="689"/>
                    <a:pt x="801" y="688"/>
                    <a:pt x="798" y="686"/>
                  </a:cubicBezTo>
                  <a:lnTo>
                    <a:pt x="798" y="686"/>
                  </a:lnTo>
                  <a:cubicBezTo>
                    <a:pt x="799" y="684"/>
                    <a:pt x="800" y="683"/>
                    <a:pt x="801" y="682"/>
                  </a:cubicBezTo>
                  <a:close/>
                  <a:moveTo>
                    <a:pt x="797" y="689"/>
                  </a:moveTo>
                  <a:lnTo>
                    <a:pt x="799" y="691"/>
                  </a:lnTo>
                  <a:lnTo>
                    <a:pt x="799" y="691"/>
                  </a:lnTo>
                  <a:lnTo>
                    <a:pt x="803" y="703"/>
                  </a:lnTo>
                  <a:lnTo>
                    <a:pt x="803" y="703"/>
                  </a:lnTo>
                  <a:cubicBezTo>
                    <a:pt x="802" y="703"/>
                    <a:pt x="802" y="703"/>
                    <a:pt x="802" y="703"/>
                  </a:cubicBezTo>
                  <a:lnTo>
                    <a:pt x="802" y="703"/>
                  </a:lnTo>
                  <a:cubicBezTo>
                    <a:pt x="800" y="699"/>
                    <a:pt x="798" y="695"/>
                    <a:pt x="797" y="691"/>
                  </a:cubicBezTo>
                  <a:lnTo>
                    <a:pt x="797" y="691"/>
                  </a:lnTo>
                  <a:cubicBezTo>
                    <a:pt x="797" y="690"/>
                    <a:pt x="797" y="690"/>
                    <a:pt x="797" y="689"/>
                  </a:cubicBezTo>
                  <a:close/>
                  <a:moveTo>
                    <a:pt x="420" y="0"/>
                  </a:moveTo>
                  <a:cubicBezTo>
                    <a:pt x="371" y="0"/>
                    <a:pt x="297" y="25"/>
                    <a:pt x="223" y="50"/>
                  </a:cubicBezTo>
                  <a:cubicBezTo>
                    <a:pt x="149" y="74"/>
                    <a:pt x="99" y="124"/>
                    <a:pt x="50" y="173"/>
                  </a:cubicBezTo>
                  <a:cubicBezTo>
                    <a:pt x="0" y="247"/>
                    <a:pt x="0" y="346"/>
                    <a:pt x="25" y="420"/>
                  </a:cubicBezTo>
                  <a:cubicBezTo>
                    <a:pt x="25" y="494"/>
                    <a:pt x="74" y="568"/>
                    <a:pt x="149" y="593"/>
                  </a:cubicBezTo>
                  <a:cubicBezTo>
                    <a:pt x="158" y="599"/>
                    <a:pt x="168" y="605"/>
                    <a:pt x="177" y="610"/>
                  </a:cubicBezTo>
                  <a:lnTo>
                    <a:pt x="177" y="610"/>
                  </a:lnTo>
                  <a:cubicBezTo>
                    <a:pt x="175" y="630"/>
                    <a:pt x="173" y="649"/>
                    <a:pt x="173" y="667"/>
                  </a:cubicBezTo>
                  <a:cubicBezTo>
                    <a:pt x="173" y="674"/>
                    <a:pt x="173" y="680"/>
                    <a:pt x="173" y="687"/>
                  </a:cubicBezTo>
                  <a:lnTo>
                    <a:pt x="173" y="687"/>
                  </a:lnTo>
                  <a:cubicBezTo>
                    <a:pt x="173" y="689"/>
                    <a:pt x="173" y="690"/>
                    <a:pt x="173" y="691"/>
                  </a:cubicBezTo>
                  <a:cubicBezTo>
                    <a:pt x="173" y="692"/>
                    <a:pt x="173" y="692"/>
                    <a:pt x="173" y="692"/>
                  </a:cubicBezTo>
                  <a:lnTo>
                    <a:pt x="173" y="692"/>
                  </a:lnTo>
                  <a:cubicBezTo>
                    <a:pt x="174" y="757"/>
                    <a:pt x="176" y="820"/>
                    <a:pt x="198" y="864"/>
                  </a:cubicBezTo>
                  <a:cubicBezTo>
                    <a:pt x="223" y="938"/>
                    <a:pt x="272" y="1012"/>
                    <a:pt x="346" y="1087"/>
                  </a:cubicBezTo>
                  <a:cubicBezTo>
                    <a:pt x="349" y="1089"/>
                    <a:pt x="352" y="1092"/>
                    <a:pt x="355" y="1095"/>
                  </a:cubicBezTo>
                  <a:lnTo>
                    <a:pt x="355" y="1095"/>
                  </a:lnTo>
                  <a:cubicBezTo>
                    <a:pt x="360" y="1101"/>
                    <a:pt x="366" y="1106"/>
                    <a:pt x="371" y="1111"/>
                  </a:cubicBezTo>
                  <a:cubicBezTo>
                    <a:pt x="445" y="1161"/>
                    <a:pt x="519" y="1210"/>
                    <a:pt x="593" y="1235"/>
                  </a:cubicBezTo>
                  <a:cubicBezTo>
                    <a:pt x="616" y="1240"/>
                    <a:pt x="638" y="1245"/>
                    <a:pt x="659" y="1248"/>
                  </a:cubicBezTo>
                  <a:lnTo>
                    <a:pt x="659" y="1248"/>
                  </a:lnTo>
                  <a:cubicBezTo>
                    <a:pt x="686" y="1256"/>
                    <a:pt x="714" y="1259"/>
                    <a:pt x="741" y="1259"/>
                  </a:cubicBezTo>
                  <a:cubicBezTo>
                    <a:pt x="892" y="1259"/>
                    <a:pt x="1022" y="1199"/>
                    <a:pt x="1119" y="1104"/>
                  </a:cubicBezTo>
                  <a:lnTo>
                    <a:pt x="1119" y="1104"/>
                  </a:lnTo>
                  <a:cubicBezTo>
                    <a:pt x="1163" y="1071"/>
                    <a:pt x="1204" y="1034"/>
                    <a:pt x="1235" y="988"/>
                  </a:cubicBezTo>
                  <a:cubicBezTo>
                    <a:pt x="1245" y="968"/>
                    <a:pt x="1251" y="948"/>
                    <a:pt x="1256" y="929"/>
                  </a:cubicBezTo>
                  <a:lnTo>
                    <a:pt x="1256" y="929"/>
                  </a:lnTo>
                  <a:cubicBezTo>
                    <a:pt x="1281" y="889"/>
                    <a:pt x="1295" y="844"/>
                    <a:pt x="1303" y="797"/>
                  </a:cubicBezTo>
                  <a:lnTo>
                    <a:pt x="1303" y="797"/>
                  </a:lnTo>
                  <a:cubicBezTo>
                    <a:pt x="1305" y="795"/>
                    <a:pt x="1307" y="792"/>
                    <a:pt x="1309" y="790"/>
                  </a:cubicBezTo>
                  <a:cubicBezTo>
                    <a:pt x="1354" y="567"/>
                    <a:pt x="1257" y="344"/>
                    <a:pt x="1074" y="212"/>
                  </a:cubicBezTo>
                  <a:lnTo>
                    <a:pt x="1074" y="212"/>
                  </a:lnTo>
                  <a:cubicBezTo>
                    <a:pt x="983" y="131"/>
                    <a:pt x="874" y="71"/>
                    <a:pt x="766" y="50"/>
                  </a:cubicBezTo>
                  <a:cubicBezTo>
                    <a:pt x="692" y="25"/>
                    <a:pt x="642" y="0"/>
                    <a:pt x="56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482;p34">
              <a:extLst>
                <a:ext uri="{FF2B5EF4-FFF2-40B4-BE49-F238E27FC236}">
                  <a16:creationId xmlns:a16="http://schemas.microsoft.com/office/drawing/2014/main" id="{07B95FA4-AE03-40E0-A422-8C175E161C61}"/>
                </a:ext>
              </a:extLst>
            </p:cNvPr>
            <p:cNvSpPr/>
            <p:nvPr/>
          </p:nvSpPr>
          <p:spPr>
            <a:xfrm>
              <a:off x="4306850" y="4257950"/>
              <a:ext cx="32725" cy="26875"/>
            </a:xfrm>
            <a:custGeom>
              <a:avLst/>
              <a:gdLst/>
              <a:ahLst/>
              <a:cxnLst/>
              <a:rect l="l" t="t" r="r" b="b"/>
              <a:pathLst>
                <a:path w="1309" h="1075" extrusionOk="0">
                  <a:moveTo>
                    <a:pt x="580" y="0"/>
                  </a:moveTo>
                  <a:cubicBezTo>
                    <a:pt x="519" y="0"/>
                    <a:pt x="457" y="7"/>
                    <a:pt x="395" y="19"/>
                  </a:cubicBezTo>
                  <a:cubicBezTo>
                    <a:pt x="297" y="44"/>
                    <a:pt x="173" y="118"/>
                    <a:pt x="99" y="192"/>
                  </a:cubicBezTo>
                  <a:cubicBezTo>
                    <a:pt x="25" y="241"/>
                    <a:pt x="0" y="315"/>
                    <a:pt x="0" y="414"/>
                  </a:cubicBezTo>
                  <a:cubicBezTo>
                    <a:pt x="0" y="455"/>
                    <a:pt x="8" y="496"/>
                    <a:pt x="27" y="532"/>
                  </a:cubicBezTo>
                  <a:lnTo>
                    <a:pt x="27" y="532"/>
                  </a:lnTo>
                  <a:cubicBezTo>
                    <a:pt x="28" y="537"/>
                    <a:pt x="29" y="542"/>
                    <a:pt x="30" y="547"/>
                  </a:cubicBezTo>
                  <a:lnTo>
                    <a:pt x="30" y="547"/>
                  </a:lnTo>
                  <a:cubicBezTo>
                    <a:pt x="27" y="642"/>
                    <a:pt x="48" y="741"/>
                    <a:pt x="99" y="834"/>
                  </a:cubicBezTo>
                  <a:cubicBezTo>
                    <a:pt x="124" y="908"/>
                    <a:pt x="173" y="957"/>
                    <a:pt x="247" y="1006"/>
                  </a:cubicBezTo>
                  <a:cubicBezTo>
                    <a:pt x="297" y="1031"/>
                    <a:pt x="346" y="1056"/>
                    <a:pt x="420" y="1056"/>
                  </a:cubicBezTo>
                  <a:cubicBezTo>
                    <a:pt x="458" y="1069"/>
                    <a:pt x="498" y="1075"/>
                    <a:pt x="538" y="1075"/>
                  </a:cubicBezTo>
                  <a:cubicBezTo>
                    <a:pt x="654" y="1075"/>
                    <a:pt x="773" y="1024"/>
                    <a:pt x="864" y="932"/>
                  </a:cubicBezTo>
                  <a:cubicBezTo>
                    <a:pt x="881" y="916"/>
                    <a:pt x="894" y="898"/>
                    <a:pt x="905" y="876"/>
                  </a:cubicBezTo>
                  <a:lnTo>
                    <a:pt x="905" y="876"/>
                  </a:lnTo>
                  <a:cubicBezTo>
                    <a:pt x="910" y="874"/>
                    <a:pt x="915" y="872"/>
                    <a:pt x="921" y="869"/>
                  </a:cubicBezTo>
                  <a:lnTo>
                    <a:pt x="921" y="869"/>
                  </a:lnTo>
                  <a:cubicBezTo>
                    <a:pt x="968" y="861"/>
                    <a:pt x="1015" y="849"/>
                    <a:pt x="1062" y="834"/>
                  </a:cubicBezTo>
                  <a:cubicBezTo>
                    <a:pt x="1136" y="809"/>
                    <a:pt x="1210" y="735"/>
                    <a:pt x="1259" y="661"/>
                  </a:cubicBezTo>
                  <a:cubicBezTo>
                    <a:pt x="1309" y="562"/>
                    <a:pt x="1309" y="463"/>
                    <a:pt x="1259" y="389"/>
                  </a:cubicBezTo>
                  <a:cubicBezTo>
                    <a:pt x="1235" y="340"/>
                    <a:pt x="1204" y="295"/>
                    <a:pt x="1169" y="255"/>
                  </a:cubicBezTo>
                  <a:lnTo>
                    <a:pt x="1169" y="255"/>
                  </a:lnTo>
                  <a:cubicBezTo>
                    <a:pt x="1154" y="224"/>
                    <a:pt x="1135" y="194"/>
                    <a:pt x="1111" y="167"/>
                  </a:cubicBezTo>
                  <a:cubicBezTo>
                    <a:pt x="1017" y="92"/>
                    <a:pt x="908" y="45"/>
                    <a:pt x="796" y="27"/>
                  </a:cubicBezTo>
                  <a:lnTo>
                    <a:pt x="796" y="27"/>
                  </a:lnTo>
                  <a:cubicBezTo>
                    <a:pt x="786" y="24"/>
                    <a:pt x="776" y="21"/>
                    <a:pt x="766" y="19"/>
                  </a:cubicBezTo>
                  <a:cubicBezTo>
                    <a:pt x="704" y="7"/>
                    <a:pt x="642" y="0"/>
                    <a:pt x="58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483;p34">
              <a:extLst>
                <a:ext uri="{FF2B5EF4-FFF2-40B4-BE49-F238E27FC236}">
                  <a16:creationId xmlns:a16="http://schemas.microsoft.com/office/drawing/2014/main" id="{C852FE00-BCF2-428C-BAE7-A78E674C65B2}"/>
                </a:ext>
              </a:extLst>
            </p:cNvPr>
            <p:cNvSpPr/>
            <p:nvPr/>
          </p:nvSpPr>
          <p:spPr>
            <a:xfrm>
              <a:off x="4335225" y="4115100"/>
              <a:ext cx="36450" cy="30450"/>
            </a:xfrm>
            <a:custGeom>
              <a:avLst/>
              <a:gdLst/>
              <a:ahLst/>
              <a:cxnLst/>
              <a:rect l="l" t="t" r="r" b="b"/>
              <a:pathLst>
                <a:path w="1458" h="1218" extrusionOk="0">
                  <a:moveTo>
                    <a:pt x="676" y="0"/>
                  </a:moveTo>
                  <a:cubicBezTo>
                    <a:pt x="656" y="0"/>
                    <a:pt x="637" y="2"/>
                    <a:pt x="618" y="5"/>
                  </a:cubicBezTo>
                  <a:cubicBezTo>
                    <a:pt x="445" y="5"/>
                    <a:pt x="273" y="104"/>
                    <a:pt x="174" y="252"/>
                  </a:cubicBezTo>
                  <a:cubicBezTo>
                    <a:pt x="173" y="253"/>
                    <a:pt x="172" y="254"/>
                    <a:pt x="172" y="256"/>
                  </a:cubicBezTo>
                  <a:lnTo>
                    <a:pt x="172" y="256"/>
                  </a:lnTo>
                  <a:cubicBezTo>
                    <a:pt x="164" y="262"/>
                    <a:pt x="156" y="269"/>
                    <a:pt x="149" y="277"/>
                  </a:cubicBezTo>
                  <a:lnTo>
                    <a:pt x="100" y="326"/>
                  </a:lnTo>
                  <a:cubicBezTo>
                    <a:pt x="75" y="351"/>
                    <a:pt x="75" y="400"/>
                    <a:pt x="75" y="449"/>
                  </a:cubicBezTo>
                  <a:cubicBezTo>
                    <a:pt x="68" y="464"/>
                    <a:pt x="65" y="480"/>
                    <a:pt x="65" y="498"/>
                  </a:cubicBezTo>
                  <a:lnTo>
                    <a:pt x="65" y="498"/>
                  </a:lnTo>
                  <a:cubicBezTo>
                    <a:pt x="23" y="588"/>
                    <a:pt x="1" y="690"/>
                    <a:pt x="1" y="795"/>
                  </a:cubicBezTo>
                  <a:cubicBezTo>
                    <a:pt x="1" y="894"/>
                    <a:pt x="26" y="968"/>
                    <a:pt x="100" y="1017"/>
                  </a:cubicBezTo>
                  <a:cubicBezTo>
                    <a:pt x="149" y="1079"/>
                    <a:pt x="223" y="1110"/>
                    <a:pt x="300" y="1110"/>
                  </a:cubicBezTo>
                  <a:cubicBezTo>
                    <a:pt x="346" y="1110"/>
                    <a:pt x="393" y="1099"/>
                    <a:pt x="437" y="1077"/>
                  </a:cubicBezTo>
                  <a:lnTo>
                    <a:pt x="437" y="1077"/>
                  </a:lnTo>
                  <a:cubicBezTo>
                    <a:pt x="478" y="1110"/>
                    <a:pt x="521" y="1139"/>
                    <a:pt x="569" y="1165"/>
                  </a:cubicBezTo>
                  <a:cubicBezTo>
                    <a:pt x="645" y="1196"/>
                    <a:pt x="731" y="1217"/>
                    <a:pt x="820" y="1217"/>
                  </a:cubicBezTo>
                  <a:cubicBezTo>
                    <a:pt x="875" y="1217"/>
                    <a:pt x="932" y="1209"/>
                    <a:pt x="989" y="1190"/>
                  </a:cubicBezTo>
                  <a:cubicBezTo>
                    <a:pt x="1112" y="1165"/>
                    <a:pt x="1211" y="1116"/>
                    <a:pt x="1310" y="1017"/>
                  </a:cubicBezTo>
                  <a:cubicBezTo>
                    <a:pt x="1408" y="894"/>
                    <a:pt x="1458" y="721"/>
                    <a:pt x="1408" y="548"/>
                  </a:cubicBezTo>
                  <a:cubicBezTo>
                    <a:pt x="1359" y="400"/>
                    <a:pt x="1260" y="277"/>
                    <a:pt x="1137" y="203"/>
                  </a:cubicBezTo>
                  <a:cubicBezTo>
                    <a:pt x="1081" y="169"/>
                    <a:pt x="1026" y="146"/>
                    <a:pt x="970" y="130"/>
                  </a:cubicBezTo>
                  <a:lnTo>
                    <a:pt x="970" y="130"/>
                  </a:lnTo>
                  <a:cubicBezTo>
                    <a:pt x="889" y="50"/>
                    <a:pt x="784" y="0"/>
                    <a:pt x="67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84;p34">
              <a:extLst>
                <a:ext uri="{FF2B5EF4-FFF2-40B4-BE49-F238E27FC236}">
                  <a16:creationId xmlns:a16="http://schemas.microsoft.com/office/drawing/2014/main" id="{5B093CFC-82FD-4490-859F-FD9F13347B2C}"/>
                </a:ext>
              </a:extLst>
            </p:cNvPr>
            <p:cNvSpPr/>
            <p:nvPr/>
          </p:nvSpPr>
          <p:spPr>
            <a:xfrm>
              <a:off x="4427825" y="4217425"/>
              <a:ext cx="35825" cy="28325"/>
            </a:xfrm>
            <a:custGeom>
              <a:avLst/>
              <a:gdLst/>
              <a:ahLst/>
              <a:cxnLst/>
              <a:rect l="l" t="t" r="r" b="b"/>
              <a:pathLst>
                <a:path w="1433" h="1133" extrusionOk="0">
                  <a:moveTo>
                    <a:pt x="594" y="0"/>
                  </a:moveTo>
                  <a:cubicBezTo>
                    <a:pt x="554" y="0"/>
                    <a:pt x="513" y="3"/>
                    <a:pt x="469" y="10"/>
                  </a:cubicBezTo>
                  <a:cubicBezTo>
                    <a:pt x="395" y="35"/>
                    <a:pt x="346" y="60"/>
                    <a:pt x="272" y="85"/>
                  </a:cubicBezTo>
                  <a:cubicBezTo>
                    <a:pt x="198" y="134"/>
                    <a:pt x="124" y="183"/>
                    <a:pt x="74" y="282"/>
                  </a:cubicBezTo>
                  <a:cubicBezTo>
                    <a:pt x="54" y="317"/>
                    <a:pt x="40" y="354"/>
                    <a:pt x="34" y="391"/>
                  </a:cubicBezTo>
                  <a:lnTo>
                    <a:pt x="34" y="391"/>
                  </a:lnTo>
                  <a:cubicBezTo>
                    <a:pt x="0" y="473"/>
                    <a:pt x="2" y="568"/>
                    <a:pt x="50" y="652"/>
                  </a:cubicBezTo>
                  <a:cubicBezTo>
                    <a:pt x="124" y="776"/>
                    <a:pt x="247" y="899"/>
                    <a:pt x="371" y="973"/>
                  </a:cubicBezTo>
                  <a:cubicBezTo>
                    <a:pt x="409" y="993"/>
                    <a:pt x="448" y="1010"/>
                    <a:pt x="487" y="1026"/>
                  </a:cubicBezTo>
                  <a:lnTo>
                    <a:pt x="487" y="1026"/>
                  </a:lnTo>
                  <a:cubicBezTo>
                    <a:pt x="567" y="1098"/>
                    <a:pt x="670" y="1133"/>
                    <a:pt x="772" y="1133"/>
                  </a:cubicBezTo>
                  <a:cubicBezTo>
                    <a:pt x="822" y="1133"/>
                    <a:pt x="871" y="1125"/>
                    <a:pt x="919" y="1109"/>
                  </a:cubicBezTo>
                  <a:lnTo>
                    <a:pt x="919" y="1109"/>
                  </a:lnTo>
                  <a:cubicBezTo>
                    <a:pt x="920" y="1109"/>
                    <a:pt x="922" y="1109"/>
                    <a:pt x="923" y="1109"/>
                  </a:cubicBezTo>
                  <a:cubicBezTo>
                    <a:pt x="1006" y="1109"/>
                    <a:pt x="1087" y="1097"/>
                    <a:pt x="1161" y="1072"/>
                  </a:cubicBezTo>
                  <a:cubicBezTo>
                    <a:pt x="1334" y="1023"/>
                    <a:pt x="1432" y="850"/>
                    <a:pt x="1383" y="702"/>
                  </a:cubicBezTo>
                  <a:cubicBezTo>
                    <a:pt x="1377" y="680"/>
                    <a:pt x="1368" y="659"/>
                    <a:pt x="1358" y="639"/>
                  </a:cubicBezTo>
                  <a:lnTo>
                    <a:pt x="1358" y="639"/>
                  </a:lnTo>
                  <a:cubicBezTo>
                    <a:pt x="1360" y="524"/>
                    <a:pt x="1327" y="416"/>
                    <a:pt x="1259" y="331"/>
                  </a:cubicBezTo>
                  <a:cubicBezTo>
                    <a:pt x="1210" y="257"/>
                    <a:pt x="1136" y="183"/>
                    <a:pt x="1062" y="134"/>
                  </a:cubicBezTo>
                  <a:cubicBezTo>
                    <a:pt x="1013" y="85"/>
                    <a:pt x="939" y="60"/>
                    <a:pt x="889" y="35"/>
                  </a:cubicBezTo>
                  <a:cubicBezTo>
                    <a:pt x="784" y="18"/>
                    <a:pt x="692" y="0"/>
                    <a:pt x="59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85;p34">
              <a:extLst>
                <a:ext uri="{FF2B5EF4-FFF2-40B4-BE49-F238E27FC236}">
                  <a16:creationId xmlns:a16="http://schemas.microsoft.com/office/drawing/2014/main" id="{45BE0A4B-38A0-4B3A-8E2B-864C79871BC1}"/>
                </a:ext>
              </a:extLst>
            </p:cNvPr>
            <p:cNvSpPr/>
            <p:nvPr/>
          </p:nvSpPr>
          <p:spPr>
            <a:xfrm>
              <a:off x="4500650" y="4259025"/>
              <a:ext cx="29650" cy="21175"/>
            </a:xfrm>
            <a:custGeom>
              <a:avLst/>
              <a:gdLst/>
              <a:ahLst/>
              <a:cxnLst/>
              <a:rect l="l" t="t" r="r" b="b"/>
              <a:pathLst>
                <a:path w="1186" h="847" extrusionOk="0">
                  <a:moveTo>
                    <a:pt x="618" y="223"/>
                  </a:moveTo>
                  <a:cubicBezTo>
                    <a:pt x="617" y="223"/>
                    <a:pt x="617" y="224"/>
                    <a:pt x="617" y="224"/>
                  </a:cubicBezTo>
                  <a:lnTo>
                    <a:pt x="617" y="224"/>
                  </a:lnTo>
                  <a:cubicBezTo>
                    <a:pt x="609" y="231"/>
                    <a:pt x="602" y="236"/>
                    <a:pt x="595" y="240"/>
                  </a:cubicBezTo>
                  <a:lnTo>
                    <a:pt x="595" y="240"/>
                  </a:lnTo>
                  <a:cubicBezTo>
                    <a:pt x="594" y="240"/>
                    <a:pt x="594" y="239"/>
                    <a:pt x="593" y="239"/>
                  </a:cubicBezTo>
                  <a:lnTo>
                    <a:pt x="593" y="239"/>
                  </a:lnTo>
                  <a:lnTo>
                    <a:pt x="618" y="223"/>
                  </a:lnTo>
                  <a:close/>
                  <a:moveTo>
                    <a:pt x="593" y="239"/>
                  </a:moveTo>
                  <a:lnTo>
                    <a:pt x="594" y="240"/>
                  </a:lnTo>
                  <a:lnTo>
                    <a:pt x="594" y="240"/>
                  </a:lnTo>
                  <a:cubicBezTo>
                    <a:pt x="594" y="240"/>
                    <a:pt x="594" y="240"/>
                    <a:pt x="594" y="240"/>
                  </a:cubicBezTo>
                  <a:lnTo>
                    <a:pt x="594" y="240"/>
                  </a:lnTo>
                  <a:cubicBezTo>
                    <a:pt x="593" y="240"/>
                    <a:pt x="593" y="240"/>
                    <a:pt x="592" y="240"/>
                  </a:cubicBezTo>
                  <a:lnTo>
                    <a:pt x="592" y="240"/>
                  </a:lnTo>
                  <a:lnTo>
                    <a:pt x="593" y="239"/>
                  </a:lnTo>
                  <a:close/>
                  <a:moveTo>
                    <a:pt x="618" y="1"/>
                  </a:moveTo>
                  <a:cubicBezTo>
                    <a:pt x="499" y="1"/>
                    <a:pt x="392" y="47"/>
                    <a:pt x="305" y="125"/>
                  </a:cubicBezTo>
                  <a:lnTo>
                    <a:pt x="305" y="125"/>
                  </a:lnTo>
                  <a:cubicBezTo>
                    <a:pt x="139" y="134"/>
                    <a:pt x="1" y="278"/>
                    <a:pt x="1" y="445"/>
                  </a:cubicBezTo>
                  <a:cubicBezTo>
                    <a:pt x="1" y="519"/>
                    <a:pt x="25" y="593"/>
                    <a:pt x="99" y="643"/>
                  </a:cubicBezTo>
                  <a:lnTo>
                    <a:pt x="124" y="643"/>
                  </a:lnTo>
                  <a:cubicBezTo>
                    <a:pt x="173" y="692"/>
                    <a:pt x="248" y="741"/>
                    <a:pt x="322" y="766"/>
                  </a:cubicBezTo>
                  <a:cubicBezTo>
                    <a:pt x="336" y="773"/>
                    <a:pt x="349" y="779"/>
                    <a:pt x="361" y="783"/>
                  </a:cubicBezTo>
                  <a:lnTo>
                    <a:pt x="361" y="783"/>
                  </a:lnTo>
                  <a:cubicBezTo>
                    <a:pt x="387" y="795"/>
                    <a:pt x="415" y="806"/>
                    <a:pt x="443" y="815"/>
                  </a:cubicBezTo>
                  <a:lnTo>
                    <a:pt x="443" y="815"/>
                  </a:lnTo>
                  <a:cubicBezTo>
                    <a:pt x="444" y="815"/>
                    <a:pt x="445" y="815"/>
                    <a:pt x="445" y="815"/>
                  </a:cubicBezTo>
                  <a:cubicBezTo>
                    <a:pt x="494" y="840"/>
                    <a:pt x="544" y="840"/>
                    <a:pt x="593" y="840"/>
                  </a:cubicBezTo>
                  <a:cubicBezTo>
                    <a:pt x="620" y="845"/>
                    <a:pt x="648" y="847"/>
                    <a:pt x="675" y="847"/>
                  </a:cubicBezTo>
                  <a:cubicBezTo>
                    <a:pt x="796" y="847"/>
                    <a:pt x="917" y="806"/>
                    <a:pt x="1038" y="766"/>
                  </a:cubicBezTo>
                  <a:lnTo>
                    <a:pt x="1112" y="717"/>
                  </a:lnTo>
                  <a:cubicBezTo>
                    <a:pt x="1136" y="692"/>
                    <a:pt x="1161" y="667"/>
                    <a:pt x="1161" y="618"/>
                  </a:cubicBezTo>
                  <a:cubicBezTo>
                    <a:pt x="1186" y="544"/>
                    <a:pt x="1186" y="494"/>
                    <a:pt x="1186" y="420"/>
                  </a:cubicBezTo>
                  <a:cubicBezTo>
                    <a:pt x="1161" y="371"/>
                    <a:pt x="1136" y="322"/>
                    <a:pt x="1112" y="297"/>
                  </a:cubicBezTo>
                  <a:lnTo>
                    <a:pt x="1112" y="297"/>
                  </a:lnTo>
                  <a:cubicBezTo>
                    <a:pt x="1105" y="278"/>
                    <a:pt x="1099" y="260"/>
                    <a:pt x="1087" y="247"/>
                  </a:cubicBezTo>
                  <a:lnTo>
                    <a:pt x="1085" y="246"/>
                  </a:lnTo>
                  <a:lnTo>
                    <a:pt x="1085" y="246"/>
                  </a:lnTo>
                  <a:cubicBezTo>
                    <a:pt x="1076" y="233"/>
                    <a:pt x="1066" y="222"/>
                    <a:pt x="1056" y="210"/>
                  </a:cubicBezTo>
                  <a:lnTo>
                    <a:pt x="1056" y="210"/>
                  </a:lnTo>
                  <a:cubicBezTo>
                    <a:pt x="1033" y="169"/>
                    <a:pt x="1011" y="147"/>
                    <a:pt x="988" y="124"/>
                  </a:cubicBezTo>
                  <a:cubicBezTo>
                    <a:pt x="939" y="75"/>
                    <a:pt x="865" y="25"/>
                    <a:pt x="79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86;p34">
              <a:extLst>
                <a:ext uri="{FF2B5EF4-FFF2-40B4-BE49-F238E27FC236}">
                  <a16:creationId xmlns:a16="http://schemas.microsoft.com/office/drawing/2014/main" id="{4AED5A11-C466-436E-9BA9-F3FE3F71BFF8}"/>
                </a:ext>
              </a:extLst>
            </p:cNvPr>
            <p:cNvSpPr/>
            <p:nvPr/>
          </p:nvSpPr>
          <p:spPr>
            <a:xfrm>
              <a:off x="4365475" y="4263975"/>
              <a:ext cx="37675" cy="25175"/>
            </a:xfrm>
            <a:custGeom>
              <a:avLst/>
              <a:gdLst/>
              <a:ahLst/>
              <a:cxnLst/>
              <a:rect l="l" t="t" r="r" b="b"/>
              <a:pathLst>
                <a:path w="1507" h="1007" extrusionOk="0">
                  <a:moveTo>
                    <a:pt x="618" y="0"/>
                  </a:moveTo>
                  <a:cubicBezTo>
                    <a:pt x="519" y="25"/>
                    <a:pt x="420" y="49"/>
                    <a:pt x="322" y="99"/>
                  </a:cubicBezTo>
                  <a:cubicBezTo>
                    <a:pt x="244" y="130"/>
                    <a:pt x="176" y="200"/>
                    <a:pt x="137" y="285"/>
                  </a:cubicBezTo>
                  <a:lnTo>
                    <a:pt x="137" y="285"/>
                  </a:lnTo>
                  <a:cubicBezTo>
                    <a:pt x="132" y="288"/>
                    <a:pt x="128" y="292"/>
                    <a:pt x="124" y="296"/>
                  </a:cubicBezTo>
                  <a:cubicBezTo>
                    <a:pt x="1" y="420"/>
                    <a:pt x="1" y="617"/>
                    <a:pt x="124" y="741"/>
                  </a:cubicBezTo>
                  <a:lnTo>
                    <a:pt x="124" y="716"/>
                  </a:lnTo>
                  <a:cubicBezTo>
                    <a:pt x="257" y="849"/>
                    <a:pt x="430" y="922"/>
                    <a:pt x="607" y="936"/>
                  </a:cubicBezTo>
                  <a:lnTo>
                    <a:pt x="607" y="936"/>
                  </a:lnTo>
                  <a:cubicBezTo>
                    <a:pt x="674" y="959"/>
                    <a:pt x="745" y="978"/>
                    <a:pt x="815" y="988"/>
                  </a:cubicBezTo>
                  <a:cubicBezTo>
                    <a:pt x="865" y="1000"/>
                    <a:pt x="920" y="1006"/>
                    <a:pt x="979" y="1006"/>
                  </a:cubicBezTo>
                  <a:cubicBezTo>
                    <a:pt x="1038" y="1006"/>
                    <a:pt x="1099" y="1000"/>
                    <a:pt x="1161" y="988"/>
                  </a:cubicBezTo>
                  <a:cubicBezTo>
                    <a:pt x="1285" y="963"/>
                    <a:pt x="1408" y="840"/>
                    <a:pt x="1457" y="716"/>
                  </a:cubicBezTo>
                  <a:cubicBezTo>
                    <a:pt x="1507" y="494"/>
                    <a:pt x="1408" y="272"/>
                    <a:pt x="1186" y="173"/>
                  </a:cubicBezTo>
                  <a:cubicBezTo>
                    <a:pt x="1154" y="141"/>
                    <a:pt x="1117" y="118"/>
                    <a:pt x="1078" y="100"/>
                  </a:cubicBezTo>
                  <a:lnTo>
                    <a:pt x="1078" y="100"/>
                  </a:lnTo>
                  <a:cubicBezTo>
                    <a:pt x="1037" y="70"/>
                    <a:pt x="990" y="45"/>
                    <a:pt x="939" y="25"/>
                  </a:cubicBezTo>
                  <a:cubicBezTo>
                    <a:pt x="840" y="0"/>
                    <a:pt x="741" y="0"/>
                    <a:pt x="61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87;p34">
              <a:extLst>
                <a:ext uri="{FF2B5EF4-FFF2-40B4-BE49-F238E27FC236}">
                  <a16:creationId xmlns:a16="http://schemas.microsoft.com/office/drawing/2014/main" id="{693B34D7-369D-477C-8011-19F8CDB6C3C5}"/>
                </a:ext>
              </a:extLst>
            </p:cNvPr>
            <p:cNvSpPr/>
            <p:nvPr/>
          </p:nvSpPr>
          <p:spPr>
            <a:xfrm>
              <a:off x="4265775" y="4182500"/>
              <a:ext cx="33700" cy="25875"/>
            </a:xfrm>
            <a:custGeom>
              <a:avLst/>
              <a:gdLst/>
              <a:ahLst/>
              <a:cxnLst/>
              <a:rect l="l" t="t" r="r" b="b"/>
              <a:pathLst>
                <a:path w="1348" h="1035" extrusionOk="0">
                  <a:moveTo>
                    <a:pt x="557" y="0"/>
                  </a:moveTo>
                  <a:cubicBezTo>
                    <a:pt x="483" y="0"/>
                    <a:pt x="434" y="25"/>
                    <a:pt x="384" y="25"/>
                  </a:cubicBezTo>
                  <a:cubicBezTo>
                    <a:pt x="331" y="42"/>
                    <a:pt x="291" y="73"/>
                    <a:pt x="245" y="107"/>
                  </a:cubicBezTo>
                  <a:lnTo>
                    <a:pt x="245" y="107"/>
                  </a:lnTo>
                  <a:cubicBezTo>
                    <a:pt x="225" y="119"/>
                    <a:pt x="206" y="132"/>
                    <a:pt x="188" y="147"/>
                  </a:cubicBezTo>
                  <a:lnTo>
                    <a:pt x="188" y="147"/>
                  </a:lnTo>
                  <a:cubicBezTo>
                    <a:pt x="188" y="148"/>
                    <a:pt x="187" y="148"/>
                    <a:pt x="187" y="148"/>
                  </a:cubicBezTo>
                  <a:cubicBezTo>
                    <a:pt x="181" y="153"/>
                    <a:pt x="176" y="157"/>
                    <a:pt x="171" y="162"/>
                  </a:cubicBezTo>
                  <a:lnTo>
                    <a:pt x="171" y="162"/>
                  </a:lnTo>
                  <a:cubicBezTo>
                    <a:pt x="129" y="200"/>
                    <a:pt x="92" y="245"/>
                    <a:pt x="63" y="296"/>
                  </a:cubicBezTo>
                  <a:cubicBezTo>
                    <a:pt x="52" y="318"/>
                    <a:pt x="41" y="345"/>
                    <a:pt x="35" y="375"/>
                  </a:cubicBezTo>
                  <a:lnTo>
                    <a:pt x="35" y="375"/>
                  </a:lnTo>
                  <a:cubicBezTo>
                    <a:pt x="7" y="460"/>
                    <a:pt x="1" y="554"/>
                    <a:pt x="24" y="644"/>
                  </a:cubicBezTo>
                  <a:lnTo>
                    <a:pt x="24" y="644"/>
                  </a:lnTo>
                  <a:cubicBezTo>
                    <a:pt x="28" y="660"/>
                    <a:pt x="32" y="676"/>
                    <a:pt x="39" y="691"/>
                  </a:cubicBezTo>
                  <a:cubicBezTo>
                    <a:pt x="63" y="815"/>
                    <a:pt x="137" y="914"/>
                    <a:pt x="261" y="963"/>
                  </a:cubicBezTo>
                  <a:cubicBezTo>
                    <a:pt x="333" y="999"/>
                    <a:pt x="419" y="1022"/>
                    <a:pt x="517" y="1022"/>
                  </a:cubicBezTo>
                  <a:cubicBezTo>
                    <a:pt x="553" y="1022"/>
                    <a:pt x="591" y="1019"/>
                    <a:pt x="631" y="1012"/>
                  </a:cubicBezTo>
                  <a:cubicBezTo>
                    <a:pt x="632" y="1012"/>
                    <a:pt x="632" y="1012"/>
                    <a:pt x="632" y="1012"/>
                  </a:cubicBezTo>
                  <a:lnTo>
                    <a:pt x="632" y="1012"/>
                  </a:lnTo>
                  <a:cubicBezTo>
                    <a:pt x="682" y="1027"/>
                    <a:pt x="733" y="1034"/>
                    <a:pt x="783" y="1034"/>
                  </a:cubicBezTo>
                  <a:cubicBezTo>
                    <a:pt x="877" y="1034"/>
                    <a:pt x="969" y="1010"/>
                    <a:pt x="1051" y="963"/>
                  </a:cubicBezTo>
                  <a:cubicBezTo>
                    <a:pt x="1248" y="864"/>
                    <a:pt x="1347" y="642"/>
                    <a:pt x="1298" y="420"/>
                  </a:cubicBezTo>
                  <a:cubicBezTo>
                    <a:pt x="1267" y="327"/>
                    <a:pt x="1218" y="251"/>
                    <a:pt x="1156" y="191"/>
                  </a:cubicBezTo>
                  <a:lnTo>
                    <a:pt x="1156" y="191"/>
                  </a:lnTo>
                  <a:cubicBezTo>
                    <a:pt x="1057" y="76"/>
                    <a:pt x="906" y="0"/>
                    <a:pt x="730" y="0"/>
                  </a:cubicBezTo>
                  <a:cubicBezTo>
                    <a:pt x="706" y="0"/>
                    <a:pt x="679" y="0"/>
                    <a:pt x="652" y="1"/>
                  </a:cubicBezTo>
                  <a:lnTo>
                    <a:pt x="652" y="1"/>
                  </a:lnTo>
                  <a:cubicBezTo>
                    <a:pt x="621" y="0"/>
                    <a:pt x="589" y="0"/>
                    <a:pt x="55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88;p34">
              <a:extLst>
                <a:ext uri="{FF2B5EF4-FFF2-40B4-BE49-F238E27FC236}">
                  <a16:creationId xmlns:a16="http://schemas.microsoft.com/office/drawing/2014/main" id="{C0587896-99DA-413D-AB32-16D23E48C42E}"/>
                </a:ext>
              </a:extLst>
            </p:cNvPr>
            <p:cNvSpPr/>
            <p:nvPr/>
          </p:nvSpPr>
          <p:spPr>
            <a:xfrm>
              <a:off x="4252525" y="4086350"/>
              <a:ext cx="30975" cy="27650"/>
            </a:xfrm>
            <a:custGeom>
              <a:avLst/>
              <a:gdLst/>
              <a:ahLst/>
              <a:cxnLst/>
              <a:rect l="l" t="t" r="r" b="b"/>
              <a:pathLst>
                <a:path w="1239" h="1106" extrusionOk="0">
                  <a:moveTo>
                    <a:pt x="767" y="539"/>
                  </a:moveTo>
                  <a:lnTo>
                    <a:pt x="778" y="550"/>
                  </a:lnTo>
                  <a:lnTo>
                    <a:pt x="778" y="550"/>
                  </a:lnTo>
                  <a:lnTo>
                    <a:pt x="779" y="553"/>
                  </a:lnTo>
                  <a:lnTo>
                    <a:pt x="779" y="553"/>
                  </a:lnTo>
                  <a:cubicBezTo>
                    <a:pt x="776" y="550"/>
                    <a:pt x="773" y="548"/>
                    <a:pt x="770" y="546"/>
                  </a:cubicBezTo>
                  <a:lnTo>
                    <a:pt x="770" y="546"/>
                  </a:lnTo>
                  <a:lnTo>
                    <a:pt x="768" y="541"/>
                  </a:lnTo>
                  <a:lnTo>
                    <a:pt x="768" y="541"/>
                  </a:lnTo>
                  <a:cubicBezTo>
                    <a:pt x="767" y="540"/>
                    <a:pt x="767" y="540"/>
                    <a:pt x="767" y="539"/>
                  </a:cubicBezTo>
                  <a:close/>
                  <a:moveTo>
                    <a:pt x="772" y="550"/>
                  </a:moveTo>
                  <a:lnTo>
                    <a:pt x="780" y="555"/>
                  </a:lnTo>
                  <a:lnTo>
                    <a:pt x="782" y="561"/>
                  </a:lnTo>
                  <a:lnTo>
                    <a:pt x="782" y="561"/>
                  </a:lnTo>
                  <a:cubicBezTo>
                    <a:pt x="780" y="561"/>
                    <a:pt x="778" y="559"/>
                    <a:pt x="776" y="558"/>
                  </a:cubicBezTo>
                  <a:lnTo>
                    <a:pt x="776" y="558"/>
                  </a:lnTo>
                  <a:lnTo>
                    <a:pt x="772" y="550"/>
                  </a:lnTo>
                  <a:close/>
                  <a:moveTo>
                    <a:pt x="785" y="569"/>
                  </a:moveTo>
                  <a:lnTo>
                    <a:pt x="787" y="575"/>
                  </a:lnTo>
                  <a:lnTo>
                    <a:pt x="787" y="575"/>
                  </a:lnTo>
                  <a:lnTo>
                    <a:pt x="786" y="577"/>
                  </a:lnTo>
                  <a:lnTo>
                    <a:pt x="783" y="572"/>
                  </a:lnTo>
                  <a:lnTo>
                    <a:pt x="783" y="572"/>
                  </a:lnTo>
                  <a:cubicBezTo>
                    <a:pt x="784" y="571"/>
                    <a:pt x="784" y="570"/>
                    <a:pt x="785" y="569"/>
                  </a:cubicBezTo>
                  <a:close/>
                  <a:moveTo>
                    <a:pt x="782" y="589"/>
                  </a:moveTo>
                  <a:lnTo>
                    <a:pt x="780" y="594"/>
                  </a:lnTo>
                  <a:lnTo>
                    <a:pt x="780" y="594"/>
                  </a:lnTo>
                  <a:lnTo>
                    <a:pt x="770" y="601"/>
                  </a:lnTo>
                  <a:lnTo>
                    <a:pt x="770" y="601"/>
                  </a:lnTo>
                  <a:cubicBezTo>
                    <a:pt x="772" y="595"/>
                    <a:pt x="776" y="591"/>
                    <a:pt x="782" y="589"/>
                  </a:cubicBezTo>
                  <a:close/>
                  <a:moveTo>
                    <a:pt x="745" y="618"/>
                  </a:moveTo>
                  <a:lnTo>
                    <a:pt x="741" y="620"/>
                  </a:lnTo>
                  <a:lnTo>
                    <a:pt x="741" y="620"/>
                  </a:lnTo>
                  <a:lnTo>
                    <a:pt x="740" y="620"/>
                  </a:lnTo>
                  <a:lnTo>
                    <a:pt x="740" y="620"/>
                  </a:lnTo>
                  <a:cubicBezTo>
                    <a:pt x="742" y="619"/>
                    <a:pt x="743" y="618"/>
                    <a:pt x="745" y="618"/>
                  </a:cubicBezTo>
                  <a:close/>
                  <a:moveTo>
                    <a:pt x="773" y="615"/>
                  </a:moveTo>
                  <a:lnTo>
                    <a:pt x="772" y="618"/>
                  </a:lnTo>
                  <a:lnTo>
                    <a:pt x="772" y="618"/>
                  </a:lnTo>
                  <a:lnTo>
                    <a:pt x="767" y="620"/>
                  </a:lnTo>
                  <a:lnTo>
                    <a:pt x="767" y="620"/>
                  </a:lnTo>
                  <a:cubicBezTo>
                    <a:pt x="767" y="620"/>
                    <a:pt x="767" y="620"/>
                    <a:pt x="766" y="619"/>
                  </a:cubicBezTo>
                  <a:lnTo>
                    <a:pt x="766" y="619"/>
                  </a:lnTo>
                  <a:cubicBezTo>
                    <a:pt x="766" y="620"/>
                    <a:pt x="766" y="620"/>
                    <a:pt x="766" y="620"/>
                  </a:cubicBezTo>
                  <a:lnTo>
                    <a:pt x="766" y="620"/>
                  </a:lnTo>
                  <a:lnTo>
                    <a:pt x="767" y="620"/>
                  </a:lnTo>
                  <a:lnTo>
                    <a:pt x="767" y="620"/>
                  </a:lnTo>
                  <a:cubicBezTo>
                    <a:pt x="768" y="620"/>
                    <a:pt x="770" y="621"/>
                    <a:pt x="771" y="622"/>
                  </a:cubicBezTo>
                  <a:lnTo>
                    <a:pt x="771" y="622"/>
                  </a:lnTo>
                  <a:lnTo>
                    <a:pt x="768" y="629"/>
                  </a:lnTo>
                  <a:lnTo>
                    <a:pt x="766" y="628"/>
                  </a:lnTo>
                  <a:lnTo>
                    <a:pt x="766" y="628"/>
                  </a:lnTo>
                  <a:cubicBezTo>
                    <a:pt x="766" y="626"/>
                    <a:pt x="766" y="623"/>
                    <a:pt x="766" y="620"/>
                  </a:cubicBezTo>
                  <a:lnTo>
                    <a:pt x="766" y="620"/>
                  </a:lnTo>
                  <a:lnTo>
                    <a:pt x="754" y="624"/>
                  </a:lnTo>
                  <a:cubicBezTo>
                    <a:pt x="757" y="622"/>
                    <a:pt x="761" y="621"/>
                    <a:pt x="765" y="619"/>
                  </a:cubicBezTo>
                  <a:lnTo>
                    <a:pt x="765" y="619"/>
                  </a:lnTo>
                  <a:cubicBezTo>
                    <a:pt x="765" y="619"/>
                    <a:pt x="766" y="619"/>
                    <a:pt x="766" y="619"/>
                  </a:cubicBezTo>
                  <a:lnTo>
                    <a:pt x="766" y="619"/>
                  </a:lnTo>
                  <a:cubicBezTo>
                    <a:pt x="766" y="619"/>
                    <a:pt x="766" y="619"/>
                    <a:pt x="766" y="618"/>
                  </a:cubicBezTo>
                  <a:lnTo>
                    <a:pt x="766" y="618"/>
                  </a:lnTo>
                  <a:cubicBezTo>
                    <a:pt x="769" y="617"/>
                    <a:pt x="771" y="616"/>
                    <a:pt x="773" y="615"/>
                  </a:cubicBezTo>
                  <a:close/>
                  <a:moveTo>
                    <a:pt x="754" y="1"/>
                  </a:moveTo>
                  <a:cubicBezTo>
                    <a:pt x="698" y="1"/>
                    <a:pt x="643" y="7"/>
                    <a:pt x="593" y="19"/>
                  </a:cubicBezTo>
                  <a:cubicBezTo>
                    <a:pt x="468" y="51"/>
                    <a:pt x="363" y="131"/>
                    <a:pt x="290" y="236"/>
                  </a:cubicBezTo>
                  <a:lnTo>
                    <a:pt x="290" y="236"/>
                  </a:lnTo>
                  <a:cubicBezTo>
                    <a:pt x="284" y="238"/>
                    <a:pt x="278" y="240"/>
                    <a:pt x="272" y="242"/>
                  </a:cubicBezTo>
                  <a:cubicBezTo>
                    <a:pt x="99" y="291"/>
                    <a:pt x="1" y="464"/>
                    <a:pt x="50" y="612"/>
                  </a:cubicBezTo>
                  <a:lnTo>
                    <a:pt x="75" y="612"/>
                  </a:lnTo>
                  <a:cubicBezTo>
                    <a:pt x="124" y="711"/>
                    <a:pt x="173" y="809"/>
                    <a:pt x="248" y="859"/>
                  </a:cubicBezTo>
                  <a:cubicBezTo>
                    <a:pt x="255" y="867"/>
                    <a:pt x="263" y="874"/>
                    <a:pt x="271" y="882"/>
                  </a:cubicBezTo>
                  <a:lnTo>
                    <a:pt x="271" y="882"/>
                  </a:lnTo>
                  <a:cubicBezTo>
                    <a:pt x="272" y="882"/>
                    <a:pt x="272" y="883"/>
                    <a:pt x="272" y="884"/>
                  </a:cubicBezTo>
                  <a:cubicBezTo>
                    <a:pt x="297" y="933"/>
                    <a:pt x="371" y="982"/>
                    <a:pt x="420" y="1032"/>
                  </a:cubicBezTo>
                  <a:cubicBezTo>
                    <a:pt x="494" y="1081"/>
                    <a:pt x="593" y="1106"/>
                    <a:pt x="692" y="1106"/>
                  </a:cubicBezTo>
                  <a:cubicBezTo>
                    <a:pt x="791" y="1106"/>
                    <a:pt x="889" y="1081"/>
                    <a:pt x="988" y="1032"/>
                  </a:cubicBezTo>
                  <a:cubicBezTo>
                    <a:pt x="1087" y="958"/>
                    <a:pt x="1161" y="859"/>
                    <a:pt x="1186" y="735"/>
                  </a:cubicBezTo>
                  <a:cubicBezTo>
                    <a:pt x="1192" y="705"/>
                    <a:pt x="1196" y="674"/>
                    <a:pt x="1199" y="644"/>
                  </a:cubicBezTo>
                  <a:lnTo>
                    <a:pt x="1199" y="644"/>
                  </a:lnTo>
                  <a:cubicBezTo>
                    <a:pt x="1235" y="540"/>
                    <a:pt x="1239" y="428"/>
                    <a:pt x="1210" y="316"/>
                  </a:cubicBezTo>
                  <a:cubicBezTo>
                    <a:pt x="1186" y="266"/>
                    <a:pt x="1186" y="217"/>
                    <a:pt x="1161" y="168"/>
                  </a:cubicBezTo>
                  <a:cubicBezTo>
                    <a:pt x="1112" y="93"/>
                    <a:pt x="1038" y="44"/>
                    <a:pt x="964" y="19"/>
                  </a:cubicBezTo>
                  <a:lnTo>
                    <a:pt x="914" y="19"/>
                  </a:lnTo>
                  <a:cubicBezTo>
                    <a:pt x="865" y="7"/>
                    <a:pt x="809" y="1"/>
                    <a:pt x="75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89;p34">
              <a:extLst>
                <a:ext uri="{FF2B5EF4-FFF2-40B4-BE49-F238E27FC236}">
                  <a16:creationId xmlns:a16="http://schemas.microsoft.com/office/drawing/2014/main" id="{B1DC7173-8A01-4738-84AB-F5337C6714C2}"/>
                </a:ext>
              </a:extLst>
            </p:cNvPr>
            <p:cNvSpPr/>
            <p:nvPr/>
          </p:nvSpPr>
          <p:spPr>
            <a:xfrm>
              <a:off x="4363625" y="4014525"/>
              <a:ext cx="46000" cy="31825"/>
            </a:xfrm>
            <a:custGeom>
              <a:avLst/>
              <a:gdLst/>
              <a:ahLst/>
              <a:cxnLst/>
              <a:rect l="l" t="t" r="r" b="b"/>
              <a:pathLst>
                <a:path w="1840" h="1273" extrusionOk="0">
                  <a:moveTo>
                    <a:pt x="964" y="670"/>
                  </a:moveTo>
                  <a:cubicBezTo>
                    <a:pt x="964" y="670"/>
                    <a:pt x="964" y="670"/>
                    <a:pt x="964" y="670"/>
                  </a:cubicBezTo>
                  <a:lnTo>
                    <a:pt x="964" y="670"/>
                  </a:lnTo>
                  <a:cubicBezTo>
                    <a:pt x="964" y="670"/>
                    <a:pt x="964" y="670"/>
                    <a:pt x="964" y="670"/>
                  </a:cubicBezTo>
                  <a:close/>
                  <a:moveTo>
                    <a:pt x="1019" y="1"/>
                  </a:moveTo>
                  <a:cubicBezTo>
                    <a:pt x="936" y="1"/>
                    <a:pt x="852" y="10"/>
                    <a:pt x="770" y="28"/>
                  </a:cubicBezTo>
                  <a:lnTo>
                    <a:pt x="544" y="28"/>
                  </a:lnTo>
                  <a:cubicBezTo>
                    <a:pt x="420" y="53"/>
                    <a:pt x="297" y="78"/>
                    <a:pt x="198" y="152"/>
                  </a:cubicBezTo>
                  <a:cubicBezTo>
                    <a:pt x="75" y="226"/>
                    <a:pt x="1" y="374"/>
                    <a:pt x="1" y="522"/>
                  </a:cubicBezTo>
                  <a:cubicBezTo>
                    <a:pt x="1" y="695"/>
                    <a:pt x="75" y="819"/>
                    <a:pt x="198" y="893"/>
                  </a:cubicBezTo>
                  <a:cubicBezTo>
                    <a:pt x="242" y="922"/>
                    <a:pt x="293" y="933"/>
                    <a:pt x="344" y="933"/>
                  </a:cubicBezTo>
                  <a:cubicBezTo>
                    <a:pt x="354" y="933"/>
                    <a:pt x="364" y="933"/>
                    <a:pt x="374" y="932"/>
                  </a:cubicBezTo>
                  <a:lnTo>
                    <a:pt x="374" y="932"/>
                  </a:lnTo>
                  <a:cubicBezTo>
                    <a:pt x="437" y="1006"/>
                    <a:pt x="512" y="1068"/>
                    <a:pt x="593" y="1115"/>
                  </a:cubicBezTo>
                  <a:cubicBezTo>
                    <a:pt x="713" y="1217"/>
                    <a:pt x="855" y="1272"/>
                    <a:pt x="1006" y="1272"/>
                  </a:cubicBezTo>
                  <a:cubicBezTo>
                    <a:pt x="1073" y="1272"/>
                    <a:pt x="1142" y="1261"/>
                    <a:pt x="1210" y="1238"/>
                  </a:cubicBezTo>
                  <a:cubicBezTo>
                    <a:pt x="1343" y="1189"/>
                    <a:pt x="1453" y="1084"/>
                    <a:pt x="1511" y="953"/>
                  </a:cubicBezTo>
                  <a:lnTo>
                    <a:pt x="1511" y="953"/>
                  </a:lnTo>
                  <a:cubicBezTo>
                    <a:pt x="1574" y="893"/>
                    <a:pt x="1605" y="799"/>
                    <a:pt x="1605" y="720"/>
                  </a:cubicBezTo>
                  <a:cubicBezTo>
                    <a:pt x="1605" y="714"/>
                    <a:pt x="1605" y="707"/>
                    <a:pt x="1605" y="701"/>
                  </a:cubicBezTo>
                  <a:lnTo>
                    <a:pt x="1605" y="701"/>
                  </a:lnTo>
                  <a:cubicBezTo>
                    <a:pt x="1781" y="580"/>
                    <a:pt x="1839" y="281"/>
                    <a:pt x="1581" y="152"/>
                  </a:cubicBezTo>
                  <a:cubicBezTo>
                    <a:pt x="1402" y="50"/>
                    <a:pt x="1210" y="1"/>
                    <a:pt x="10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90;p34">
              <a:extLst>
                <a:ext uri="{FF2B5EF4-FFF2-40B4-BE49-F238E27FC236}">
                  <a16:creationId xmlns:a16="http://schemas.microsoft.com/office/drawing/2014/main" id="{A9CAB348-3115-4B26-B7AF-48649C89BD13}"/>
                </a:ext>
              </a:extLst>
            </p:cNvPr>
            <p:cNvSpPr/>
            <p:nvPr/>
          </p:nvSpPr>
          <p:spPr>
            <a:xfrm>
              <a:off x="4421950" y="4124475"/>
              <a:ext cx="36150" cy="27650"/>
            </a:xfrm>
            <a:custGeom>
              <a:avLst/>
              <a:gdLst/>
              <a:ahLst/>
              <a:cxnLst/>
              <a:rect l="l" t="t" r="r" b="b"/>
              <a:pathLst>
                <a:path w="1446" h="1106" extrusionOk="0">
                  <a:moveTo>
                    <a:pt x="680" y="0"/>
                  </a:moveTo>
                  <a:cubicBezTo>
                    <a:pt x="581" y="0"/>
                    <a:pt x="458" y="0"/>
                    <a:pt x="359" y="50"/>
                  </a:cubicBezTo>
                  <a:cubicBezTo>
                    <a:pt x="274" y="92"/>
                    <a:pt x="214" y="158"/>
                    <a:pt x="178" y="239"/>
                  </a:cubicBezTo>
                  <a:lnTo>
                    <a:pt x="178" y="239"/>
                  </a:lnTo>
                  <a:cubicBezTo>
                    <a:pt x="47" y="355"/>
                    <a:pt x="0" y="564"/>
                    <a:pt x="87" y="716"/>
                  </a:cubicBezTo>
                  <a:cubicBezTo>
                    <a:pt x="161" y="815"/>
                    <a:pt x="235" y="914"/>
                    <a:pt x="359" y="963"/>
                  </a:cubicBezTo>
                  <a:cubicBezTo>
                    <a:pt x="433" y="1013"/>
                    <a:pt x="532" y="1062"/>
                    <a:pt x="630" y="1087"/>
                  </a:cubicBezTo>
                  <a:cubicBezTo>
                    <a:pt x="692" y="1099"/>
                    <a:pt x="754" y="1105"/>
                    <a:pt x="816" y="1105"/>
                  </a:cubicBezTo>
                  <a:cubicBezTo>
                    <a:pt x="877" y="1105"/>
                    <a:pt x="939" y="1099"/>
                    <a:pt x="1001" y="1087"/>
                  </a:cubicBezTo>
                  <a:cubicBezTo>
                    <a:pt x="1050" y="1062"/>
                    <a:pt x="1099" y="1037"/>
                    <a:pt x="1124" y="1013"/>
                  </a:cubicBezTo>
                  <a:cubicBezTo>
                    <a:pt x="1198" y="988"/>
                    <a:pt x="1248" y="914"/>
                    <a:pt x="1297" y="865"/>
                  </a:cubicBezTo>
                  <a:cubicBezTo>
                    <a:pt x="1445" y="642"/>
                    <a:pt x="1396" y="371"/>
                    <a:pt x="1223" y="223"/>
                  </a:cubicBezTo>
                  <a:cubicBezTo>
                    <a:pt x="1075" y="99"/>
                    <a:pt x="877" y="25"/>
                    <a:pt x="68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91;p34">
              <a:extLst>
                <a:ext uri="{FF2B5EF4-FFF2-40B4-BE49-F238E27FC236}">
                  <a16:creationId xmlns:a16="http://schemas.microsoft.com/office/drawing/2014/main" id="{4A277A3F-810C-438A-890D-5459A6FEED24}"/>
                </a:ext>
              </a:extLst>
            </p:cNvPr>
            <p:cNvSpPr/>
            <p:nvPr/>
          </p:nvSpPr>
          <p:spPr>
            <a:xfrm>
              <a:off x="4355600" y="4186750"/>
              <a:ext cx="36450" cy="32325"/>
            </a:xfrm>
            <a:custGeom>
              <a:avLst/>
              <a:gdLst/>
              <a:ahLst/>
              <a:cxnLst/>
              <a:rect l="l" t="t" r="r" b="b"/>
              <a:pathLst>
                <a:path w="1458" h="1293" extrusionOk="0">
                  <a:moveTo>
                    <a:pt x="587" y="1"/>
                  </a:moveTo>
                  <a:cubicBezTo>
                    <a:pt x="316" y="1"/>
                    <a:pt x="95" y="168"/>
                    <a:pt x="25" y="423"/>
                  </a:cubicBezTo>
                  <a:cubicBezTo>
                    <a:pt x="1" y="571"/>
                    <a:pt x="25" y="719"/>
                    <a:pt x="99" y="842"/>
                  </a:cubicBezTo>
                  <a:cubicBezTo>
                    <a:pt x="128" y="889"/>
                    <a:pt x="166" y="932"/>
                    <a:pt x="213" y="968"/>
                  </a:cubicBezTo>
                  <a:lnTo>
                    <a:pt x="213" y="968"/>
                  </a:lnTo>
                  <a:cubicBezTo>
                    <a:pt x="251" y="1073"/>
                    <a:pt x="339" y="1174"/>
                    <a:pt x="445" y="1237"/>
                  </a:cubicBezTo>
                  <a:cubicBezTo>
                    <a:pt x="519" y="1274"/>
                    <a:pt x="599" y="1293"/>
                    <a:pt x="680" y="1293"/>
                  </a:cubicBezTo>
                  <a:cubicBezTo>
                    <a:pt x="760" y="1293"/>
                    <a:pt x="840" y="1274"/>
                    <a:pt x="914" y="1237"/>
                  </a:cubicBezTo>
                  <a:cubicBezTo>
                    <a:pt x="930" y="1226"/>
                    <a:pt x="945" y="1213"/>
                    <a:pt x="961" y="1199"/>
                  </a:cubicBezTo>
                  <a:lnTo>
                    <a:pt x="961" y="1199"/>
                  </a:lnTo>
                  <a:cubicBezTo>
                    <a:pt x="1063" y="1176"/>
                    <a:pt x="1159" y="1130"/>
                    <a:pt x="1235" y="1065"/>
                  </a:cubicBezTo>
                  <a:cubicBezTo>
                    <a:pt x="1433" y="867"/>
                    <a:pt x="1457" y="571"/>
                    <a:pt x="1285" y="349"/>
                  </a:cubicBezTo>
                  <a:cubicBezTo>
                    <a:pt x="1210" y="250"/>
                    <a:pt x="1112" y="151"/>
                    <a:pt x="1013" y="102"/>
                  </a:cubicBezTo>
                  <a:cubicBezTo>
                    <a:pt x="890" y="52"/>
                    <a:pt x="766" y="3"/>
                    <a:pt x="643" y="3"/>
                  </a:cubicBezTo>
                  <a:cubicBezTo>
                    <a:pt x="624" y="1"/>
                    <a:pt x="605" y="1"/>
                    <a:pt x="58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92;p34">
              <a:extLst>
                <a:ext uri="{FF2B5EF4-FFF2-40B4-BE49-F238E27FC236}">
                  <a16:creationId xmlns:a16="http://schemas.microsoft.com/office/drawing/2014/main" id="{194592BF-1126-4229-9349-ECE2D784F7C7}"/>
                </a:ext>
              </a:extLst>
            </p:cNvPr>
            <p:cNvSpPr/>
            <p:nvPr/>
          </p:nvSpPr>
          <p:spPr>
            <a:xfrm>
              <a:off x="4465475" y="4171750"/>
              <a:ext cx="29650" cy="24800"/>
            </a:xfrm>
            <a:custGeom>
              <a:avLst/>
              <a:gdLst/>
              <a:ahLst/>
              <a:cxnLst/>
              <a:rect l="l" t="t" r="r" b="b"/>
              <a:pathLst>
                <a:path w="1186" h="992" extrusionOk="0">
                  <a:moveTo>
                    <a:pt x="541" y="1"/>
                  </a:moveTo>
                  <a:cubicBezTo>
                    <a:pt x="459" y="1"/>
                    <a:pt x="376" y="20"/>
                    <a:pt x="297" y="60"/>
                  </a:cubicBezTo>
                  <a:cubicBezTo>
                    <a:pt x="147" y="135"/>
                    <a:pt x="40" y="295"/>
                    <a:pt x="29" y="465"/>
                  </a:cubicBezTo>
                  <a:lnTo>
                    <a:pt x="29" y="465"/>
                  </a:lnTo>
                  <a:cubicBezTo>
                    <a:pt x="28" y="470"/>
                    <a:pt x="26" y="475"/>
                    <a:pt x="25" y="480"/>
                  </a:cubicBezTo>
                  <a:cubicBezTo>
                    <a:pt x="0" y="554"/>
                    <a:pt x="0" y="603"/>
                    <a:pt x="25" y="652"/>
                  </a:cubicBezTo>
                  <a:cubicBezTo>
                    <a:pt x="25" y="702"/>
                    <a:pt x="50" y="751"/>
                    <a:pt x="99" y="801"/>
                  </a:cubicBezTo>
                  <a:cubicBezTo>
                    <a:pt x="124" y="825"/>
                    <a:pt x="173" y="850"/>
                    <a:pt x="198" y="875"/>
                  </a:cubicBezTo>
                  <a:cubicBezTo>
                    <a:pt x="223" y="899"/>
                    <a:pt x="247" y="924"/>
                    <a:pt x="272" y="924"/>
                  </a:cubicBezTo>
                  <a:cubicBezTo>
                    <a:pt x="321" y="949"/>
                    <a:pt x="371" y="973"/>
                    <a:pt x="420" y="973"/>
                  </a:cubicBezTo>
                  <a:cubicBezTo>
                    <a:pt x="457" y="986"/>
                    <a:pt x="494" y="992"/>
                    <a:pt x="531" y="992"/>
                  </a:cubicBezTo>
                  <a:cubicBezTo>
                    <a:pt x="568" y="992"/>
                    <a:pt x="605" y="986"/>
                    <a:pt x="642" y="973"/>
                  </a:cubicBezTo>
                  <a:cubicBezTo>
                    <a:pt x="692" y="973"/>
                    <a:pt x="741" y="949"/>
                    <a:pt x="766" y="924"/>
                  </a:cubicBezTo>
                  <a:cubicBezTo>
                    <a:pt x="815" y="899"/>
                    <a:pt x="840" y="875"/>
                    <a:pt x="889" y="850"/>
                  </a:cubicBezTo>
                  <a:cubicBezTo>
                    <a:pt x="911" y="817"/>
                    <a:pt x="933" y="785"/>
                    <a:pt x="952" y="752"/>
                  </a:cubicBezTo>
                  <a:lnTo>
                    <a:pt x="952" y="752"/>
                  </a:lnTo>
                  <a:cubicBezTo>
                    <a:pt x="1027" y="698"/>
                    <a:pt x="1094" y="637"/>
                    <a:pt x="1161" y="554"/>
                  </a:cubicBezTo>
                  <a:cubicBezTo>
                    <a:pt x="1161" y="504"/>
                    <a:pt x="1185" y="480"/>
                    <a:pt x="1185" y="430"/>
                  </a:cubicBezTo>
                  <a:cubicBezTo>
                    <a:pt x="1185" y="405"/>
                    <a:pt x="1185" y="356"/>
                    <a:pt x="1185" y="307"/>
                  </a:cubicBezTo>
                  <a:lnTo>
                    <a:pt x="1161" y="233"/>
                  </a:lnTo>
                  <a:cubicBezTo>
                    <a:pt x="1136" y="183"/>
                    <a:pt x="1087" y="159"/>
                    <a:pt x="1037" y="134"/>
                  </a:cubicBezTo>
                  <a:cubicBezTo>
                    <a:pt x="929" y="57"/>
                    <a:pt x="812" y="18"/>
                    <a:pt x="690" y="18"/>
                  </a:cubicBezTo>
                  <a:cubicBezTo>
                    <a:pt x="685" y="18"/>
                    <a:pt x="680" y="18"/>
                    <a:pt x="674" y="18"/>
                  </a:cubicBezTo>
                  <a:lnTo>
                    <a:pt x="674" y="18"/>
                  </a:lnTo>
                  <a:cubicBezTo>
                    <a:pt x="631" y="7"/>
                    <a:pt x="586" y="1"/>
                    <a:pt x="54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93;p34">
              <a:extLst>
                <a:ext uri="{FF2B5EF4-FFF2-40B4-BE49-F238E27FC236}">
                  <a16:creationId xmlns:a16="http://schemas.microsoft.com/office/drawing/2014/main" id="{C98B4C08-E992-4603-9DE9-692E365A7A1A}"/>
                </a:ext>
              </a:extLst>
            </p:cNvPr>
            <p:cNvSpPr/>
            <p:nvPr/>
          </p:nvSpPr>
          <p:spPr>
            <a:xfrm>
              <a:off x="4130925" y="4499750"/>
              <a:ext cx="24100" cy="24100"/>
            </a:xfrm>
            <a:custGeom>
              <a:avLst/>
              <a:gdLst/>
              <a:ahLst/>
              <a:cxnLst/>
              <a:rect l="l" t="t" r="r" b="b"/>
              <a:pathLst>
                <a:path w="964" h="964" extrusionOk="0">
                  <a:moveTo>
                    <a:pt x="389" y="414"/>
                  </a:moveTo>
                  <a:cubicBezTo>
                    <a:pt x="386" y="416"/>
                    <a:pt x="384" y="418"/>
                    <a:pt x="380" y="419"/>
                  </a:cubicBezTo>
                  <a:lnTo>
                    <a:pt x="380" y="419"/>
                  </a:lnTo>
                  <a:lnTo>
                    <a:pt x="382" y="416"/>
                  </a:lnTo>
                  <a:lnTo>
                    <a:pt x="382" y="416"/>
                  </a:lnTo>
                  <a:lnTo>
                    <a:pt x="389" y="414"/>
                  </a:lnTo>
                  <a:close/>
                  <a:moveTo>
                    <a:pt x="371" y="432"/>
                  </a:moveTo>
                  <a:cubicBezTo>
                    <a:pt x="365" y="445"/>
                    <a:pt x="359" y="457"/>
                    <a:pt x="347" y="469"/>
                  </a:cubicBezTo>
                  <a:lnTo>
                    <a:pt x="371" y="432"/>
                  </a:lnTo>
                  <a:close/>
                  <a:moveTo>
                    <a:pt x="347" y="494"/>
                  </a:moveTo>
                  <a:cubicBezTo>
                    <a:pt x="363" y="494"/>
                    <a:pt x="368" y="505"/>
                    <a:pt x="363" y="519"/>
                  </a:cubicBezTo>
                  <a:lnTo>
                    <a:pt x="363" y="519"/>
                  </a:lnTo>
                  <a:lnTo>
                    <a:pt x="347" y="494"/>
                  </a:lnTo>
                  <a:close/>
                  <a:moveTo>
                    <a:pt x="322" y="0"/>
                  </a:moveTo>
                  <a:cubicBezTo>
                    <a:pt x="248" y="0"/>
                    <a:pt x="198" y="50"/>
                    <a:pt x="149" y="99"/>
                  </a:cubicBezTo>
                  <a:cubicBezTo>
                    <a:pt x="100" y="124"/>
                    <a:pt x="75" y="173"/>
                    <a:pt x="50" y="198"/>
                  </a:cubicBezTo>
                  <a:cubicBezTo>
                    <a:pt x="26" y="272"/>
                    <a:pt x="1" y="346"/>
                    <a:pt x="1" y="420"/>
                  </a:cubicBezTo>
                  <a:cubicBezTo>
                    <a:pt x="1" y="445"/>
                    <a:pt x="1" y="445"/>
                    <a:pt x="1" y="469"/>
                  </a:cubicBezTo>
                  <a:cubicBezTo>
                    <a:pt x="1" y="494"/>
                    <a:pt x="1" y="519"/>
                    <a:pt x="1" y="543"/>
                  </a:cubicBezTo>
                  <a:cubicBezTo>
                    <a:pt x="1" y="547"/>
                    <a:pt x="1" y="550"/>
                    <a:pt x="1" y="553"/>
                  </a:cubicBezTo>
                  <a:lnTo>
                    <a:pt x="1" y="553"/>
                  </a:lnTo>
                  <a:cubicBezTo>
                    <a:pt x="2" y="590"/>
                    <a:pt x="7" y="623"/>
                    <a:pt x="26" y="642"/>
                  </a:cubicBezTo>
                  <a:cubicBezTo>
                    <a:pt x="26" y="692"/>
                    <a:pt x="50" y="741"/>
                    <a:pt x="75" y="766"/>
                  </a:cubicBezTo>
                  <a:cubicBezTo>
                    <a:pt x="100" y="790"/>
                    <a:pt x="124" y="815"/>
                    <a:pt x="149" y="840"/>
                  </a:cubicBezTo>
                  <a:lnTo>
                    <a:pt x="198" y="889"/>
                  </a:lnTo>
                  <a:cubicBezTo>
                    <a:pt x="198" y="889"/>
                    <a:pt x="223" y="914"/>
                    <a:pt x="248" y="914"/>
                  </a:cubicBezTo>
                  <a:cubicBezTo>
                    <a:pt x="273" y="938"/>
                    <a:pt x="297" y="963"/>
                    <a:pt x="322" y="963"/>
                  </a:cubicBezTo>
                  <a:lnTo>
                    <a:pt x="470" y="963"/>
                  </a:lnTo>
                  <a:cubicBezTo>
                    <a:pt x="519" y="963"/>
                    <a:pt x="569" y="963"/>
                    <a:pt x="618" y="938"/>
                  </a:cubicBezTo>
                  <a:cubicBezTo>
                    <a:pt x="643" y="938"/>
                    <a:pt x="692" y="914"/>
                    <a:pt x="742" y="889"/>
                  </a:cubicBezTo>
                  <a:cubicBezTo>
                    <a:pt x="766" y="864"/>
                    <a:pt x="791" y="815"/>
                    <a:pt x="840" y="790"/>
                  </a:cubicBezTo>
                  <a:cubicBezTo>
                    <a:pt x="865" y="766"/>
                    <a:pt x="890" y="716"/>
                    <a:pt x="914" y="667"/>
                  </a:cubicBezTo>
                  <a:cubicBezTo>
                    <a:pt x="939" y="642"/>
                    <a:pt x="939" y="618"/>
                    <a:pt x="964" y="593"/>
                  </a:cubicBezTo>
                  <a:lnTo>
                    <a:pt x="964" y="543"/>
                  </a:lnTo>
                  <a:cubicBezTo>
                    <a:pt x="964" y="519"/>
                    <a:pt x="964" y="469"/>
                    <a:pt x="964" y="445"/>
                  </a:cubicBezTo>
                  <a:cubicBezTo>
                    <a:pt x="964" y="445"/>
                    <a:pt x="964" y="420"/>
                    <a:pt x="964" y="420"/>
                  </a:cubicBezTo>
                  <a:cubicBezTo>
                    <a:pt x="964" y="346"/>
                    <a:pt x="939" y="272"/>
                    <a:pt x="914" y="198"/>
                  </a:cubicBezTo>
                  <a:cubicBezTo>
                    <a:pt x="914" y="198"/>
                    <a:pt x="914" y="198"/>
                    <a:pt x="914" y="173"/>
                  </a:cubicBezTo>
                  <a:cubicBezTo>
                    <a:pt x="890" y="148"/>
                    <a:pt x="865" y="124"/>
                    <a:pt x="840" y="99"/>
                  </a:cubicBezTo>
                  <a:cubicBezTo>
                    <a:pt x="816" y="74"/>
                    <a:pt x="791" y="50"/>
                    <a:pt x="766" y="25"/>
                  </a:cubicBezTo>
                  <a:lnTo>
                    <a:pt x="717" y="50"/>
                  </a:lnTo>
                  <a:cubicBezTo>
                    <a:pt x="668" y="25"/>
                    <a:pt x="643" y="0"/>
                    <a:pt x="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94;p34">
              <a:extLst>
                <a:ext uri="{FF2B5EF4-FFF2-40B4-BE49-F238E27FC236}">
                  <a16:creationId xmlns:a16="http://schemas.microsoft.com/office/drawing/2014/main" id="{78D5840C-CDA3-45D3-AE09-0D3F0CB02744}"/>
                </a:ext>
              </a:extLst>
            </p:cNvPr>
            <p:cNvSpPr/>
            <p:nvPr/>
          </p:nvSpPr>
          <p:spPr>
            <a:xfrm>
              <a:off x="4140800" y="4426225"/>
              <a:ext cx="29675" cy="34200"/>
            </a:xfrm>
            <a:custGeom>
              <a:avLst/>
              <a:gdLst/>
              <a:ahLst/>
              <a:cxnLst/>
              <a:rect l="l" t="t" r="r" b="b"/>
              <a:pathLst>
                <a:path w="1187" h="1368" extrusionOk="0">
                  <a:moveTo>
                    <a:pt x="759" y="632"/>
                  </a:moveTo>
                  <a:lnTo>
                    <a:pt x="756" y="635"/>
                  </a:lnTo>
                  <a:lnTo>
                    <a:pt x="756" y="635"/>
                  </a:lnTo>
                  <a:cubicBezTo>
                    <a:pt x="756" y="635"/>
                    <a:pt x="756" y="635"/>
                    <a:pt x="756" y="635"/>
                  </a:cubicBezTo>
                  <a:lnTo>
                    <a:pt x="756" y="635"/>
                  </a:lnTo>
                  <a:cubicBezTo>
                    <a:pt x="755" y="636"/>
                    <a:pt x="755" y="636"/>
                    <a:pt x="754" y="637"/>
                  </a:cubicBezTo>
                  <a:lnTo>
                    <a:pt x="754" y="637"/>
                  </a:lnTo>
                  <a:lnTo>
                    <a:pt x="752" y="636"/>
                  </a:lnTo>
                  <a:lnTo>
                    <a:pt x="752" y="636"/>
                  </a:lnTo>
                  <a:cubicBezTo>
                    <a:pt x="753" y="635"/>
                    <a:pt x="754" y="635"/>
                    <a:pt x="755" y="634"/>
                  </a:cubicBezTo>
                  <a:lnTo>
                    <a:pt x="755" y="634"/>
                  </a:lnTo>
                  <a:cubicBezTo>
                    <a:pt x="755" y="634"/>
                    <a:pt x="755" y="635"/>
                    <a:pt x="756" y="635"/>
                  </a:cubicBezTo>
                  <a:lnTo>
                    <a:pt x="756" y="635"/>
                  </a:lnTo>
                  <a:cubicBezTo>
                    <a:pt x="756" y="634"/>
                    <a:pt x="756" y="634"/>
                    <a:pt x="757" y="633"/>
                  </a:cubicBezTo>
                  <a:lnTo>
                    <a:pt x="757" y="633"/>
                  </a:lnTo>
                  <a:cubicBezTo>
                    <a:pt x="757" y="633"/>
                    <a:pt x="758" y="632"/>
                    <a:pt x="759" y="632"/>
                  </a:cubicBezTo>
                  <a:close/>
                  <a:moveTo>
                    <a:pt x="756" y="635"/>
                  </a:moveTo>
                  <a:cubicBezTo>
                    <a:pt x="758" y="637"/>
                    <a:pt x="759" y="638"/>
                    <a:pt x="760" y="639"/>
                  </a:cubicBezTo>
                  <a:lnTo>
                    <a:pt x="760" y="639"/>
                  </a:lnTo>
                  <a:lnTo>
                    <a:pt x="758" y="640"/>
                  </a:lnTo>
                  <a:lnTo>
                    <a:pt x="758" y="640"/>
                  </a:lnTo>
                  <a:lnTo>
                    <a:pt x="755" y="638"/>
                  </a:lnTo>
                  <a:lnTo>
                    <a:pt x="755" y="638"/>
                  </a:lnTo>
                  <a:lnTo>
                    <a:pt x="752" y="642"/>
                  </a:lnTo>
                  <a:lnTo>
                    <a:pt x="752" y="642"/>
                  </a:lnTo>
                  <a:cubicBezTo>
                    <a:pt x="753" y="640"/>
                    <a:pt x="754" y="639"/>
                    <a:pt x="754" y="637"/>
                  </a:cubicBezTo>
                  <a:lnTo>
                    <a:pt x="754" y="637"/>
                  </a:lnTo>
                  <a:lnTo>
                    <a:pt x="755" y="638"/>
                  </a:lnTo>
                  <a:lnTo>
                    <a:pt x="755" y="638"/>
                  </a:lnTo>
                  <a:lnTo>
                    <a:pt x="756" y="635"/>
                  </a:lnTo>
                  <a:close/>
                  <a:moveTo>
                    <a:pt x="742" y="670"/>
                  </a:moveTo>
                  <a:lnTo>
                    <a:pt x="742" y="670"/>
                  </a:lnTo>
                  <a:lnTo>
                    <a:pt x="742" y="670"/>
                  </a:lnTo>
                  <a:cubicBezTo>
                    <a:pt x="742" y="670"/>
                    <a:pt x="742" y="670"/>
                    <a:pt x="742" y="670"/>
                  </a:cubicBezTo>
                  <a:close/>
                  <a:moveTo>
                    <a:pt x="742" y="670"/>
                  </a:moveTo>
                  <a:lnTo>
                    <a:pt x="742" y="682"/>
                  </a:lnTo>
                  <a:lnTo>
                    <a:pt x="731" y="698"/>
                  </a:lnTo>
                  <a:lnTo>
                    <a:pt x="731" y="698"/>
                  </a:lnTo>
                  <a:cubicBezTo>
                    <a:pt x="735" y="689"/>
                    <a:pt x="738" y="680"/>
                    <a:pt x="742" y="670"/>
                  </a:cubicBezTo>
                  <a:close/>
                  <a:moveTo>
                    <a:pt x="725" y="695"/>
                  </a:moveTo>
                  <a:lnTo>
                    <a:pt x="729" y="701"/>
                  </a:lnTo>
                  <a:lnTo>
                    <a:pt x="728" y="702"/>
                  </a:lnTo>
                  <a:lnTo>
                    <a:pt x="728" y="702"/>
                  </a:lnTo>
                  <a:cubicBezTo>
                    <a:pt x="727" y="700"/>
                    <a:pt x="726" y="697"/>
                    <a:pt x="725" y="695"/>
                  </a:cubicBezTo>
                  <a:lnTo>
                    <a:pt x="725" y="695"/>
                  </a:lnTo>
                  <a:cubicBezTo>
                    <a:pt x="725" y="695"/>
                    <a:pt x="725" y="695"/>
                    <a:pt x="725" y="695"/>
                  </a:cubicBezTo>
                  <a:close/>
                  <a:moveTo>
                    <a:pt x="730" y="701"/>
                  </a:moveTo>
                  <a:lnTo>
                    <a:pt x="742" y="719"/>
                  </a:lnTo>
                  <a:cubicBezTo>
                    <a:pt x="736" y="714"/>
                    <a:pt x="732" y="708"/>
                    <a:pt x="729" y="703"/>
                  </a:cubicBezTo>
                  <a:lnTo>
                    <a:pt x="729" y="703"/>
                  </a:lnTo>
                  <a:cubicBezTo>
                    <a:pt x="729" y="702"/>
                    <a:pt x="729" y="702"/>
                    <a:pt x="730" y="701"/>
                  </a:cubicBezTo>
                  <a:close/>
                  <a:moveTo>
                    <a:pt x="784" y="1"/>
                  </a:moveTo>
                  <a:cubicBezTo>
                    <a:pt x="770" y="1"/>
                    <a:pt x="756" y="2"/>
                    <a:pt x="742" y="3"/>
                  </a:cubicBezTo>
                  <a:cubicBezTo>
                    <a:pt x="698" y="3"/>
                    <a:pt x="655" y="10"/>
                    <a:pt x="612" y="21"/>
                  </a:cubicBezTo>
                  <a:lnTo>
                    <a:pt x="612" y="21"/>
                  </a:lnTo>
                  <a:cubicBezTo>
                    <a:pt x="595" y="17"/>
                    <a:pt x="578" y="16"/>
                    <a:pt x="560" y="16"/>
                  </a:cubicBezTo>
                  <a:cubicBezTo>
                    <a:pt x="446" y="16"/>
                    <a:pt x="332" y="81"/>
                    <a:pt x="273" y="201"/>
                  </a:cubicBezTo>
                  <a:cubicBezTo>
                    <a:pt x="260" y="233"/>
                    <a:pt x="245" y="265"/>
                    <a:pt x="230" y="298"/>
                  </a:cubicBezTo>
                  <a:lnTo>
                    <a:pt x="230" y="298"/>
                  </a:lnTo>
                  <a:cubicBezTo>
                    <a:pt x="193" y="355"/>
                    <a:pt x="162" y="418"/>
                    <a:pt x="137" y="487"/>
                  </a:cubicBezTo>
                  <a:lnTo>
                    <a:pt x="137" y="487"/>
                  </a:lnTo>
                  <a:cubicBezTo>
                    <a:pt x="123" y="515"/>
                    <a:pt x="111" y="543"/>
                    <a:pt x="100" y="571"/>
                  </a:cubicBezTo>
                  <a:cubicBezTo>
                    <a:pt x="50" y="695"/>
                    <a:pt x="26" y="818"/>
                    <a:pt x="1" y="941"/>
                  </a:cubicBezTo>
                  <a:cubicBezTo>
                    <a:pt x="1" y="1040"/>
                    <a:pt x="1" y="1114"/>
                    <a:pt x="50" y="1188"/>
                  </a:cubicBezTo>
                  <a:cubicBezTo>
                    <a:pt x="133" y="1312"/>
                    <a:pt x="250" y="1367"/>
                    <a:pt x="388" y="1367"/>
                  </a:cubicBezTo>
                  <a:cubicBezTo>
                    <a:pt x="415" y="1367"/>
                    <a:pt x="442" y="1365"/>
                    <a:pt x="470" y="1361"/>
                  </a:cubicBezTo>
                  <a:cubicBezTo>
                    <a:pt x="544" y="1312"/>
                    <a:pt x="618" y="1262"/>
                    <a:pt x="692" y="1213"/>
                  </a:cubicBezTo>
                  <a:cubicBezTo>
                    <a:pt x="742" y="1164"/>
                    <a:pt x="766" y="1139"/>
                    <a:pt x="816" y="1090"/>
                  </a:cubicBezTo>
                  <a:cubicBezTo>
                    <a:pt x="890" y="991"/>
                    <a:pt x="964" y="892"/>
                    <a:pt x="1038" y="793"/>
                  </a:cubicBezTo>
                  <a:cubicBezTo>
                    <a:pt x="1063" y="744"/>
                    <a:pt x="1087" y="719"/>
                    <a:pt x="1112" y="670"/>
                  </a:cubicBezTo>
                  <a:cubicBezTo>
                    <a:pt x="1161" y="596"/>
                    <a:pt x="1186" y="497"/>
                    <a:pt x="1186" y="398"/>
                  </a:cubicBezTo>
                  <a:cubicBezTo>
                    <a:pt x="1186" y="167"/>
                    <a:pt x="991" y="1"/>
                    <a:pt x="78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95;p34">
              <a:extLst>
                <a:ext uri="{FF2B5EF4-FFF2-40B4-BE49-F238E27FC236}">
                  <a16:creationId xmlns:a16="http://schemas.microsoft.com/office/drawing/2014/main" id="{C81A29DB-B8F6-4FD2-9A99-D38264206159}"/>
                </a:ext>
              </a:extLst>
            </p:cNvPr>
            <p:cNvSpPr/>
            <p:nvPr/>
          </p:nvSpPr>
          <p:spPr>
            <a:xfrm>
              <a:off x="4229075" y="4367875"/>
              <a:ext cx="27800" cy="35925"/>
            </a:xfrm>
            <a:custGeom>
              <a:avLst/>
              <a:gdLst/>
              <a:ahLst/>
              <a:cxnLst/>
              <a:rect l="l" t="t" r="r" b="b"/>
              <a:pathLst>
                <a:path w="1112" h="1437" extrusionOk="0">
                  <a:moveTo>
                    <a:pt x="229" y="155"/>
                  </a:moveTo>
                  <a:cubicBezTo>
                    <a:pt x="229" y="157"/>
                    <a:pt x="228" y="158"/>
                    <a:pt x="227" y="159"/>
                  </a:cubicBezTo>
                  <a:lnTo>
                    <a:pt x="227" y="159"/>
                  </a:lnTo>
                  <a:cubicBezTo>
                    <a:pt x="227" y="160"/>
                    <a:pt x="226" y="161"/>
                    <a:pt x="225" y="161"/>
                  </a:cubicBezTo>
                  <a:lnTo>
                    <a:pt x="225" y="161"/>
                  </a:lnTo>
                  <a:cubicBezTo>
                    <a:pt x="226" y="159"/>
                    <a:pt x="228" y="157"/>
                    <a:pt x="229" y="155"/>
                  </a:cubicBezTo>
                  <a:close/>
                  <a:moveTo>
                    <a:pt x="512" y="0"/>
                  </a:moveTo>
                  <a:cubicBezTo>
                    <a:pt x="482" y="0"/>
                    <a:pt x="451" y="6"/>
                    <a:pt x="420" y="17"/>
                  </a:cubicBezTo>
                  <a:cubicBezTo>
                    <a:pt x="349" y="40"/>
                    <a:pt x="278" y="86"/>
                    <a:pt x="229" y="155"/>
                  </a:cubicBezTo>
                  <a:lnTo>
                    <a:pt x="229" y="155"/>
                  </a:lnTo>
                  <a:cubicBezTo>
                    <a:pt x="235" y="142"/>
                    <a:pt x="241" y="129"/>
                    <a:pt x="247" y="115"/>
                  </a:cubicBezTo>
                  <a:lnTo>
                    <a:pt x="247" y="115"/>
                  </a:lnTo>
                  <a:lnTo>
                    <a:pt x="224" y="162"/>
                  </a:lnTo>
                  <a:lnTo>
                    <a:pt x="224" y="162"/>
                  </a:lnTo>
                  <a:cubicBezTo>
                    <a:pt x="224" y="162"/>
                    <a:pt x="225" y="162"/>
                    <a:pt x="225" y="161"/>
                  </a:cubicBezTo>
                  <a:lnTo>
                    <a:pt x="225" y="161"/>
                  </a:lnTo>
                  <a:cubicBezTo>
                    <a:pt x="224" y="163"/>
                    <a:pt x="223" y="164"/>
                    <a:pt x="223" y="165"/>
                  </a:cubicBezTo>
                  <a:lnTo>
                    <a:pt x="224" y="162"/>
                  </a:lnTo>
                  <a:lnTo>
                    <a:pt x="224" y="162"/>
                  </a:lnTo>
                  <a:cubicBezTo>
                    <a:pt x="206" y="178"/>
                    <a:pt x="189" y="195"/>
                    <a:pt x="173" y="214"/>
                  </a:cubicBezTo>
                  <a:cubicBezTo>
                    <a:pt x="75" y="313"/>
                    <a:pt x="25" y="436"/>
                    <a:pt x="25" y="584"/>
                  </a:cubicBezTo>
                  <a:cubicBezTo>
                    <a:pt x="32" y="620"/>
                    <a:pt x="40" y="654"/>
                    <a:pt x="47" y="687"/>
                  </a:cubicBezTo>
                  <a:lnTo>
                    <a:pt x="47" y="687"/>
                  </a:lnTo>
                  <a:cubicBezTo>
                    <a:pt x="17" y="822"/>
                    <a:pt x="0" y="961"/>
                    <a:pt x="0" y="1103"/>
                  </a:cubicBezTo>
                  <a:cubicBezTo>
                    <a:pt x="0" y="1202"/>
                    <a:pt x="25" y="1300"/>
                    <a:pt x="124" y="1350"/>
                  </a:cubicBezTo>
                  <a:cubicBezTo>
                    <a:pt x="174" y="1383"/>
                    <a:pt x="235" y="1405"/>
                    <a:pt x="292" y="1408"/>
                  </a:cubicBezTo>
                  <a:lnTo>
                    <a:pt x="292" y="1408"/>
                  </a:lnTo>
                  <a:cubicBezTo>
                    <a:pt x="336" y="1427"/>
                    <a:pt x="384" y="1436"/>
                    <a:pt x="429" y="1436"/>
                  </a:cubicBezTo>
                  <a:cubicBezTo>
                    <a:pt x="482" y="1436"/>
                    <a:pt x="531" y="1424"/>
                    <a:pt x="568" y="1399"/>
                  </a:cubicBezTo>
                  <a:cubicBezTo>
                    <a:pt x="716" y="1300"/>
                    <a:pt x="840" y="1177"/>
                    <a:pt x="963" y="1029"/>
                  </a:cubicBezTo>
                  <a:cubicBezTo>
                    <a:pt x="1062" y="881"/>
                    <a:pt x="1111" y="683"/>
                    <a:pt x="1062" y="486"/>
                  </a:cubicBezTo>
                  <a:cubicBezTo>
                    <a:pt x="1037" y="288"/>
                    <a:pt x="889" y="115"/>
                    <a:pt x="692" y="66"/>
                  </a:cubicBezTo>
                  <a:cubicBezTo>
                    <a:pt x="685" y="64"/>
                    <a:pt x="678" y="63"/>
                    <a:pt x="671" y="61"/>
                  </a:cubicBezTo>
                  <a:lnTo>
                    <a:pt x="671" y="61"/>
                  </a:lnTo>
                  <a:cubicBezTo>
                    <a:pt x="662" y="54"/>
                    <a:pt x="652" y="48"/>
                    <a:pt x="642" y="41"/>
                  </a:cubicBezTo>
                  <a:cubicBezTo>
                    <a:pt x="599" y="12"/>
                    <a:pt x="556" y="0"/>
                    <a:pt x="51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96;p34">
              <a:extLst>
                <a:ext uri="{FF2B5EF4-FFF2-40B4-BE49-F238E27FC236}">
                  <a16:creationId xmlns:a16="http://schemas.microsoft.com/office/drawing/2014/main" id="{044D0FF6-D131-4B50-AC6D-5F9912D0D935}"/>
                </a:ext>
              </a:extLst>
            </p:cNvPr>
            <p:cNvSpPr/>
            <p:nvPr/>
          </p:nvSpPr>
          <p:spPr>
            <a:xfrm>
              <a:off x="4187100" y="4314575"/>
              <a:ext cx="38100" cy="30900"/>
            </a:xfrm>
            <a:custGeom>
              <a:avLst/>
              <a:gdLst/>
              <a:ahLst/>
              <a:cxnLst/>
              <a:rect l="l" t="t" r="r" b="b"/>
              <a:pathLst>
                <a:path w="1524" h="1236" extrusionOk="0">
                  <a:moveTo>
                    <a:pt x="885" y="852"/>
                  </a:moveTo>
                  <a:lnTo>
                    <a:pt x="885" y="852"/>
                  </a:lnTo>
                  <a:cubicBezTo>
                    <a:pt x="886" y="854"/>
                    <a:pt x="887" y="855"/>
                    <a:pt x="888" y="856"/>
                  </a:cubicBezTo>
                  <a:lnTo>
                    <a:pt x="888" y="856"/>
                  </a:lnTo>
                  <a:cubicBezTo>
                    <a:pt x="889" y="861"/>
                    <a:pt x="889" y="865"/>
                    <a:pt x="889" y="865"/>
                  </a:cubicBezTo>
                  <a:lnTo>
                    <a:pt x="885" y="852"/>
                  </a:lnTo>
                  <a:close/>
                  <a:moveTo>
                    <a:pt x="445" y="1"/>
                  </a:moveTo>
                  <a:cubicBezTo>
                    <a:pt x="297" y="25"/>
                    <a:pt x="173" y="75"/>
                    <a:pt x="99" y="198"/>
                  </a:cubicBezTo>
                  <a:cubicBezTo>
                    <a:pt x="1" y="346"/>
                    <a:pt x="1" y="544"/>
                    <a:pt x="99" y="692"/>
                  </a:cubicBezTo>
                  <a:cubicBezTo>
                    <a:pt x="120" y="727"/>
                    <a:pt x="145" y="760"/>
                    <a:pt x="173" y="791"/>
                  </a:cubicBezTo>
                  <a:lnTo>
                    <a:pt x="173" y="791"/>
                  </a:lnTo>
                  <a:cubicBezTo>
                    <a:pt x="257" y="1040"/>
                    <a:pt x="484" y="1236"/>
                    <a:pt x="785" y="1236"/>
                  </a:cubicBezTo>
                  <a:cubicBezTo>
                    <a:pt x="795" y="1236"/>
                    <a:pt x="805" y="1236"/>
                    <a:pt x="815" y="1235"/>
                  </a:cubicBezTo>
                  <a:cubicBezTo>
                    <a:pt x="907" y="1235"/>
                    <a:pt x="994" y="1218"/>
                    <a:pt x="1072" y="1187"/>
                  </a:cubicBezTo>
                  <a:lnTo>
                    <a:pt x="1072" y="1187"/>
                  </a:lnTo>
                  <a:cubicBezTo>
                    <a:pt x="1174" y="1171"/>
                    <a:pt x="1272" y="1130"/>
                    <a:pt x="1359" y="1062"/>
                  </a:cubicBezTo>
                  <a:cubicBezTo>
                    <a:pt x="1452" y="969"/>
                    <a:pt x="1497" y="845"/>
                    <a:pt x="1491" y="723"/>
                  </a:cubicBezTo>
                  <a:lnTo>
                    <a:pt x="1491" y="723"/>
                  </a:lnTo>
                  <a:cubicBezTo>
                    <a:pt x="1524" y="599"/>
                    <a:pt x="1504" y="479"/>
                    <a:pt x="1433" y="371"/>
                  </a:cubicBezTo>
                  <a:cubicBezTo>
                    <a:pt x="1359" y="223"/>
                    <a:pt x="1210" y="149"/>
                    <a:pt x="1062" y="124"/>
                  </a:cubicBezTo>
                  <a:lnTo>
                    <a:pt x="868" y="85"/>
                  </a:lnTo>
                  <a:lnTo>
                    <a:pt x="868" y="85"/>
                  </a:lnTo>
                  <a:cubicBezTo>
                    <a:pt x="843" y="73"/>
                    <a:pt x="818" y="61"/>
                    <a:pt x="791" y="50"/>
                  </a:cubicBezTo>
                  <a:cubicBezTo>
                    <a:pt x="717" y="25"/>
                    <a:pt x="643" y="25"/>
                    <a:pt x="593" y="1"/>
                  </a:cubicBezTo>
                  <a:cubicBezTo>
                    <a:pt x="569" y="1"/>
                    <a:pt x="546" y="3"/>
                    <a:pt x="524" y="9"/>
                  </a:cubicBezTo>
                  <a:lnTo>
                    <a:pt x="524" y="9"/>
                  </a:lnTo>
                  <a:cubicBezTo>
                    <a:pt x="497" y="4"/>
                    <a:pt x="471" y="1"/>
                    <a:pt x="44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97;p34">
              <a:extLst>
                <a:ext uri="{FF2B5EF4-FFF2-40B4-BE49-F238E27FC236}">
                  <a16:creationId xmlns:a16="http://schemas.microsoft.com/office/drawing/2014/main" id="{29AA433D-9E7B-4E0D-AD67-1F8B7A7C649F}"/>
                </a:ext>
              </a:extLst>
            </p:cNvPr>
            <p:cNvSpPr/>
            <p:nvPr/>
          </p:nvSpPr>
          <p:spPr>
            <a:xfrm>
              <a:off x="4215500" y="4222450"/>
              <a:ext cx="29650" cy="33975"/>
            </a:xfrm>
            <a:custGeom>
              <a:avLst/>
              <a:gdLst/>
              <a:ahLst/>
              <a:cxnLst/>
              <a:rect l="l" t="t" r="r" b="b"/>
              <a:pathLst>
                <a:path w="1186" h="1359" extrusionOk="0">
                  <a:moveTo>
                    <a:pt x="391" y="0"/>
                  </a:moveTo>
                  <a:cubicBezTo>
                    <a:pt x="311" y="0"/>
                    <a:pt x="234" y="41"/>
                    <a:pt x="173" y="81"/>
                  </a:cubicBezTo>
                  <a:cubicBezTo>
                    <a:pt x="124" y="155"/>
                    <a:pt x="74" y="254"/>
                    <a:pt x="50" y="328"/>
                  </a:cubicBezTo>
                  <a:cubicBezTo>
                    <a:pt x="45" y="344"/>
                    <a:pt x="40" y="359"/>
                    <a:pt x="37" y="375"/>
                  </a:cubicBezTo>
                  <a:lnTo>
                    <a:pt x="37" y="375"/>
                  </a:lnTo>
                  <a:cubicBezTo>
                    <a:pt x="20" y="407"/>
                    <a:pt x="7" y="442"/>
                    <a:pt x="0" y="476"/>
                  </a:cubicBezTo>
                  <a:cubicBezTo>
                    <a:pt x="0" y="510"/>
                    <a:pt x="3" y="544"/>
                    <a:pt x="10" y="578"/>
                  </a:cubicBezTo>
                  <a:lnTo>
                    <a:pt x="10" y="578"/>
                  </a:lnTo>
                  <a:cubicBezTo>
                    <a:pt x="4" y="626"/>
                    <a:pt x="0" y="675"/>
                    <a:pt x="0" y="723"/>
                  </a:cubicBezTo>
                  <a:cubicBezTo>
                    <a:pt x="0" y="797"/>
                    <a:pt x="25" y="871"/>
                    <a:pt x="50" y="945"/>
                  </a:cubicBezTo>
                  <a:cubicBezTo>
                    <a:pt x="74" y="1019"/>
                    <a:pt x="99" y="1118"/>
                    <a:pt x="173" y="1167"/>
                  </a:cubicBezTo>
                  <a:cubicBezTo>
                    <a:pt x="223" y="1241"/>
                    <a:pt x="321" y="1291"/>
                    <a:pt x="395" y="1340"/>
                  </a:cubicBezTo>
                  <a:cubicBezTo>
                    <a:pt x="432" y="1353"/>
                    <a:pt x="476" y="1359"/>
                    <a:pt x="519" y="1359"/>
                  </a:cubicBezTo>
                  <a:cubicBezTo>
                    <a:pt x="562" y="1359"/>
                    <a:pt x="605" y="1353"/>
                    <a:pt x="642" y="1340"/>
                  </a:cubicBezTo>
                  <a:cubicBezTo>
                    <a:pt x="790" y="1340"/>
                    <a:pt x="914" y="1266"/>
                    <a:pt x="1013" y="1143"/>
                  </a:cubicBezTo>
                  <a:cubicBezTo>
                    <a:pt x="1087" y="1069"/>
                    <a:pt x="1136" y="995"/>
                    <a:pt x="1161" y="896"/>
                  </a:cubicBezTo>
                  <a:cubicBezTo>
                    <a:pt x="1185" y="822"/>
                    <a:pt x="1185" y="723"/>
                    <a:pt x="1161" y="649"/>
                  </a:cubicBezTo>
                  <a:cubicBezTo>
                    <a:pt x="1161" y="501"/>
                    <a:pt x="1087" y="353"/>
                    <a:pt x="963" y="229"/>
                  </a:cubicBezTo>
                  <a:cubicBezTo>
                    <a:pt x="864" y="130"/>
                    <a:pt x="741" y="56"/>
                    <a:pt x="593" y="32"/>
                  </a:cubicBezTo>
                  <a:lnTo>
                    <a:pt x="445" y="7"/>
                  </a:lnTo>
                  <a:cubicBezTo>
                    <a:pt x="427" y="2"/>
                    <a:pt x="408" y="0"/>
                    <a:pt x="39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98;p34">
              <a:extLst>
                <a:ext uri="{FF2B5EF4-FFF2-40B4-BE49-F238E27FC236}">
                  <a16:creationId xmlns:a16="http://schemas.microsoft.com/office/drawing/2014/main" id="{F5539013-B2C1-4E34-BCE2-217E430AB476}"/>
                </a:ext>
              </a:extLst>
            </p:cNvPr>
            <p:cNvSpPr/>
            <p:nvPr/>
          </p:nvSpPr>
          <p:spPr>
            <a:xfrm>
              <a:off x="4269200" y="4318275"/>
              <a:ext cx="32125" cy="33775"/>
            </a:xfrm>
            <a:custGeom>
              <a:avLst/>
              <a:gdLst/>
              <a:ahLst/>
              <a:cxnLst/>
              <a:rect l="l" t="t" r="r" b="b"/>
              <a:pathLst>
                <a:path w="1285" h="1351" extrusionOk="0">
                  <a:moveTo>
                    <a:pt x="601" y="717"/>
                  </a:moveTo>
                  <a:lnTo>
                    <a:pt x="600" y="720"/>
                  </a:lnTo>
                  <a:lnTo>
                    <a:pt x="600" y="720"/>
                  </a:lnTo>
                  <a:cubicBezTo>
                    <a:pt x="600" y="719"/>
                    <a:pt x="599" y="718"/>
                    <a:pt x="599" y="718"/>
                  </a:cubicBezTo>
                  <a:lnTo>
                    <a:pt x="599" y="718"/>
                  </a:lnTo>
                  <a:cubicBezTo>
                    <a:pt x="600" y="718"/>
                    <a:pt x="600" y="717"/>
                    <a:pt x="601" y="717"/>
                  </a:cubicBezTo>
                  <a:close/>
                  <a:moveTo>
                    <a:pt x="617" y="717"/>
                  </a:moveTo>
                  <a:lnTo>
                    <a:pt x="601" y="722"/>
                  </a:lnTo>
                  <a:lnTo>
                    <a:pt x="601" y="722"/>
                  </a:lnTo>
                  <a:cubicBezTo>
                    <a:pt x="601" y="722"/>
                    <a:pt x="601" y="722"/>
                    <a:pt x="601" y="721"/>
                  </a:cubicBezTo>
                  <a:lnTo>
                    <a:pt x="601" y="721"/>
                  </a:lnTo>
                  <a:cubicBezTo>
                    <a:pt x="602" y="720"/>
                    <a:pt x="603" y="718"/>
                    <a:pt x="605" y="717"/>
                  </a:cubicBezTo>
                  <a:lnTo>
                    <a:pt x="605" y="717"/>
                  </a:lnTo>
                  <a:cubicBezTo>
                    <a:pt x="608" y="717"/>
                    <a:pt x="612" y="717"/>
                    <a:pt x="617" y="717"/>
                  </a:cubicBezTo>
                  <a:close/>
                  <a:moveTo>
                    <a:pt x="569" y="724"/>
                  </a:moveTo>
                  <a:cubicBezTo>
                    <a:pt x="573" y="725"/>
                    <a:pt x="577" y="727"/>
                    <a:pt x="580" y="729"/>
                  </a:cubicBezTo>
                  <a:lnTo>
                    <a:pt x="580" y="729"/>
                  </a:lnTo>
                  <a:lnTo>
                    <a:pt x="568" y="725"/>
                  </a:lnTo>
                  <a:lnTo>
                    <a:pt x="568" y="725"/>
                  </a:lnTo>
                  <a:lnTo>
                    <a:pt x="568" y="725"/>
                  </a:lnTo>
                  <a:lnTo>
                    <a:pt x="567" y="725"/>
                  </a:lnTo>
                  <a:lnTo>
                    <a:pt x="567" y="725"/>
                  </a:lnTo>
                  <a:cubicBezTo>
                    <a:pt x="568" y="724"/>
                    <a:pt x="568" y="724"/>
                    <a:pt x="569" y="724"/>
                  </a:cubicBezTo>
                  <a:close/>
                  <a:moveTo>
                    <a:pt x="596" y="727"/>
                  </a:moveTo>
                  <a:lnTo>
                    <a:pt x="597" y="729"/>
                  </a:lnTo>
                  <a:lnTo>
                    <a:pt x="596" y="731"/>
                  </a:lnTo>
                  <a:lnTo>
                    <a:pt x="596" y="731"/>
                  </a:lnTo>
                  <a:cubicBezTo>
                    <a:pt x="596" y="730"/>
                    <a:pt x="596" y="730"/>
                    <a:pt x="595" y="729"/>
                  </a:cubicBezTo>
                  <a:lnTo>
                    <a:pt x="595" y="729"/>
                  </a:lnTo>
                  <a:cubicBezTo>
                    <a:pt x="596" y="728"/>
                    <a:pt x="596" y="728"/>
                    <a:pt x="596" y="727"/>
                  </a:cubicBezTo>
                  <a:close/>
                  <a:moveTo>
                    <a:pt x="605" y="729"/>
                  </a:moveTo>
                  <a:lnTo>
                    <a:pt x="613" y="732"/>
                  </a:lnTo>
                  <a:lnTo>
                    <a:pt x="613" y="732"/>
                  </a:lnTo>
                  <a:lnTo>
                    <a:pt x="612" y="733"/>
                  </a:lnTo>
                  <a:lnTo>
                    <a:pt x="612" y="733"/>
                  </a:lnTo>
                  <a:cubicBezTo>
                    <a:pt x="610" y="731"/>
                    <a:pt x="608" y="730"/>
                    <a:pt x="605" y="729"/>
                  </a:cubicBezTo>
                  <a:close/>
                  <a:moveTo>
                    <a:pt x="568" y="1"/>
                  </a:moveTo>
                  <a:cubicBezTo>
                    <a:pt x="494" y="1"/>
                    <a:pt x="420" y="1"/>
                    <a:pt x="346" y="25"/>
                  </a:cubicBezTo>
                  <a:cubicBezTo>
                    <a:pt x="321" y="50"/>
                    <a:pt x="272" y="75"/>
                    <a:pt x="222" y="99"/>
                  </a:cubicBezTo>
                  <a:cubicBezTo>
                    <a:pt x="198" y="124"/>
                    <a:pt x="148" y="149"/>
                    <a:pt x="124" y="174"/>
                  </a:cubicBezTo>
                  <a:cubicBezTo>
                    <a:pt x="35" y="262"/>
                    <a:pt x="10" y="389"/>
                    <a:pt x="49" y="499"/>
                  </a:cubicBezTo>
                  <a:lnTo>
                    <a:pt x="49" y="499"/>
                  </a:lnTo>
                  <a:cubicBezTo>
                    <a:pt x="18" y="568"/>
                    <a:pt x="0" y="642"/>
                    <a:pt x="0" y="717"/>
                  </a:cubicBezTo>
                  <a:cubicBezTo>
                    <a:pt x="0" y="988"/>
                    <a:pt x="198" y="1260"/>
                    <a:pt x="469" y="1334"/>
                  </a:cubicBezTo>
                  <a:cubicBezTo>
                    <a:pt x="520" y="1344"/>
                    <a:pt x="572" y="1350"/>
                    <a:pt x="623" y="1350"/>
                  </a:cubicBezTo>
                  <a:cubicBezTo>
                    <a:pt x="695" y="1350"/>
                    <a:pt x="767" y="1338"/>
                    <a:pt x="840" y="1309"/>
                  </a:cubicBezTo>
                  <a:cubicBezTo>
                    <a:pt x="914" y="1285"/>
                    <a:pt x="988" y="1235"/>
                    <a:pt x="1062" y="1186"/>
                  </a:cubicBezTo>
                  <a:cubicBezTo>
                    <a:pt x="1111" y="1136"/>
                    <a:pt x="1161" y="1087"/>
                    <a:pt x="1185" y="1038"/>
                  </a:cubicBezTo>
                  <a:cubicBezTo>
                    <a:pt x="1210" y="1013"/>
                    <a:pt x="1210" y="1013"/>
                    <a:pt x="1210" y="988"/>
                  </a:cubicBezTo>
                  <a:cubicBezTo>
                    <a:pt x="1235" y="939"/>
                    <a:pt x="1259" y="914"/>
                    <a:pt x="1259" y="865"/>
                  </a:cubicBezTo>
                  <a:cubicBezTo>
                    <a:pt x="1284" y="791"/>
                    <a:pt x="1284" y="741"/>
                    <a:pt x="1284" y="667"/>
                  </a:cubicBezTo>
                  <a:cubicBezTo>
                    <a:pt x="1284" y="519"/>
                    <a:pt x="1235" y="396"/>
                    <a:pt x="1161" y="297"/>
                  </a:cubicBezTo>
                  <a:cubicBezTo>
                    <a:pt x="1111" y="223"/>
                    <a:pt x="1037" y="149"/>
                    <a:pt x="963" y="99"/>
                  </a:cubicBezTo>
                  <a:cubicBezTo>
                    <a:pt x="914" y="75"/>
                    <a:pt x="840" y="50"/>
                    <a:pt x="790" y="25"/>
                  </a:cubicBezTo>
                  <a:cubicBezTo>
                    <a:pt x="716" y="1"/>
                    <a:pt x="642" y="1"/>
                    <a:pt x="56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99;p34">
              <a:extLst>
                <a:ext uri="{FF2B5EF4-FFF2-40B4-BE49-F238E27FC236}">
                  <a16:creationId xmlns:a16="http://schemas.microsoft.com/office/drawing/2014/main" id="{A8B60707-68C1-489E-83DC-06C7393FC6BA}"/>
                </a:ext>
              </a:extLst>
            </p:cNvPr>
            <p:cNvSpPr/>
            <p:nvPr/>
          </p:nvSpPr>
          <p:spPr>
            <a:xfrm>
              <a:off x="4169825" y="4376925"/>
              <a:ext cx="25325" cy="26550"/>
            </a:xfrm>
            <a:custGeom>
              <a:avLst/>
              <a:gdLst/>
              <a:ahLst/>
              <a:cxnLst/>
              <a:rect l="l" t="t" r="r" b="b"/>
              <a:pathLst>
                <a:path w="1013" h="1062" extrusionOk="0">
                  <a:moveTo>
                    <a:pt x="651" y="340"/>
                  </a:moveTo>
                  <a:lnTo>
                    <a:pt x="667" y="346"/>
                  </a:lnTo>
                  <a:cubicBezTo>
                    <a:pt x="659" y="346"/>
                    <a:pt x="654" y="344"/>
                    <a:pt x="651" y="340"/>
                  </a:cubicBezTo>
                  <a:close/>
                  <a:moveTo>
                    <a:pt x="441" y="462"/>
                  </a:moveTo>
                  <a:lnTo>
                    <a:pt x="441" y="462"/>
                  </a:lnTo>
                  <a:cubicBezTo>
                    <a:pt x="441" y="464"/>
                    <a:pt x="440" y="465"/>
                    <a:pt x="439" y="467"/>
                  </a:cubicBezTo>
                  <a:lnTo>
                    <a:pt x="439" y="467"/>
                  </a:lnTo>
                  <a:cubicBezTo>
                    <a:pt x="439" y="467"/>
                    <a:pt x="438" y="468"/>
                    <a:pt x="437" y="468"/>
                  </a:cubicBezTo>
                  <a:lnTo>
                    <a:pt x="437" y="468"/>
                  </a:lnTo>
                  <a:lnTo>
                    <a:pt x="439" y="463"/>
                  </a:lnTo>
                  <a:lnTo>
                    <a:pt x="439" y="463"/>
                  </a:lnTo>
                  <a:lnTo>
                    <a:pt x="441" y="462"/>
                  </a:lnTo>
                  <a:close/>
                  <a:moveTo>
                    <a:pt x="494" y="0"/>
                  </a:moveTo>
                  <a:cubicBezTo>
                    <a:pt x="371" y="0"/>
                    <a:pt x="272" y="25"/>
                    <a:pt x="198" y="124"/>
                  </a:cubicBezTo>
                  <a:cubicBezTo>
                    <a:pt x="173" y="148"/>
                    <a:pt x="148" y="173"/>
                    <a:pt x="124" y="222"/>
                  </a:cubicBezTo>
                  <a:cubicBezTo>
                    <a:pt x="99" y="247"/>
                    <a:pt x="99" y="296"/>
                    <a:pt x="74" y="346"/>
                  </a:cubicBezTo>
                  <a:cubicBezTo>
                    <a:pt x="66" y="371"/>
                    <a:pt x="60" y="400"/>
                    <a:pt x="58" y="430"/>
                  </a:cubicBezTo>
                  <a:lnTo>
                    <a:pt x="58" y="430"/>
                  </a:lnTo>
                  <a:cubicBezTo>
                    <a:pt x="55" y="434"/>
                    <a:pt x="52" y="439"/>
                    <a:pt x="50" y="445"/>
                  </a:cubicBezTo>
                  <a:cubicBezTo>
                    <a:pt x="25" y="494"/>
                    <a:pt x="0" y="568"/>
                    <a:pt x="0" y="617"/>
                  </a:cubicBezTo>
                  <a:cubicBezTo>
                    <a:pt x="0" y="667"/>
                    <a:pt x="0" y="716"/>
                    <a:pt x="25" y="741"/>
                  </a:cubicBezTo>
                  <a:cubicBezTo>
                    <a:pt x="50" y="790"/>
                    <a:pt x="50" y="815"/>
                    <a:pt x="99" y="840"/>
                  </a:cubicBezTo>
                  <a:cubicBezTo>
                    <a:pt x="118" y="863"/>
                    <a:pt x="140" y="882"/>
                    <a:pt x="164" y="896"/>
                  </a:cubicBezTo>
                  <a:lnTo>
                    <a:pt x="164" y="896"/>
                  </a:lnTo>
                  <a:cubicBezTo>
                    <a:pt x="183" y="928"/>
                    <a:pt x="203" y="958"/>
                    <a:pt x="223" y="988"/>
                  </a:cubicBezTo>
                  <a:cubicBezTo>
                    <a:pt x="247" y="1012"/>
                    <a:pt x="272" y="1037"/>
                    <a:pt x="297" y="1037"/>
                  </a:cubicBezTo>
                  <a:lnTo>
                    <a:pt x="371" y="1062"/>
                  </a:lnTo>
                  <a:lnTo>
                    <a:pt x="618" y="1062"/>
                  </a:lnTo>
                  <a:cubicBezTo>
                    <a:pt x="692" y="1037"/>
                    <a:pt x="766" y="988"/>
                    <a:pt x="840" y="914"/>
                  </a:cubicBezTo>
                  <a:cubicBezTo>
                    <a:pt x="889" y="864"/>
                    <a:pt x="939" y="815"/>
                    <a:pt x="963" y="741"/>
                  </a:cubicBezTo>
                  <a:cubicBezTo>
                    <a:pt x="988" y="716"/>
                    <a:pt x="988" y="667"/>
                    <a:pt x="988" y="642"/>
                  </a:cubicBezTo>
                  <a:cubicBezTo>
                    <a:pt x="988" y="623"/>
                    <a:pt x="988" y="607"/>
                    <a:pt x="988" y="593"/>
                  </a:cubicBezTo>
                  <a:cubicBezTo>
                    <a:pt x="1013" y="469"/>
                    <a:pt x="1013" y="346"/>
                    <a:pt x="939" y="247"/>
                  </a:cubicBezTo>
                  <a:cubicBezTo>
                    <a:pt x="939" y="247"/>
                    <a:pt x="914" y="222"/>
                    <a:pt x="914" y="198"/>
                  </a:cubicBezTo>
                  <a:cubicBezTo>
                    <a:pt x="889" y="198"/>
                    <a:pt x="889" y="173"/>
                    <a:pt x="864" y="148"/>
                  </a:cubicBezTo>
                  <a:cubicBezTo>
                    <a:pt x="840" y="124"/>
                    <a:pt x="790" y="99"/>
                    <a:pt x="766" y="74"/>
                  </a:cubicBezTo>
                  <a:cubicBezTo>
                    <a:pt x="735" y="59"/>
                    <a:pt x="702" y="46"/>
                    <a:pt x="669" y="36"/>
                  </a:cubicBezTo>
                  <a:lnTo>
                    <a:pt x="669" y="36"/>
                  </a:lnTo>
                  <a:cubicBezTo>
                    <a:pt x="610" y="12"/>
                    <a:pt x="546" y="0"/>
                    <a:pt x="49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500;p34">
              <a:extLst>
                <a:ext uri="{FF2B5EF4-FFF2-40B4-BE49-F238E27FC236}">
                  <a16:creationId xmlns:a16="http://schemas.microsoft.com/office/drawing/2014/main" id="{009902FA-37BA-477F-8FD4-700A9877C1F4}"/>
                </a:ext>
              </a:extLst>
            </p:cNvPr>
            <p:cNvSpPr/>
            <p:nvPr/>
          </p:nvSpPr>
          <p:spPr>
            <a:xfrm>
              <a:off x="4182775" y="4441875"/>
              <a:ext cx="29650" cy="35050"/>
            </a:xfrm>
            <a:custGeom>
              <a:avLst/>
              <a:gdLst/>
              <a:ahLst/>
              <a:cxnLst/>
              <a:rect l="l" t="t" r="r" b="b"/>
              <a:pathLst>
                <a:path w="1186" h="1402" extrusionOk="0">
                  <a:moveTo>
                    <a:pt x="562" y="615"/>
                  </a:moveTo>
                  <a:lnTo>
                    <a:pt x="562" y="615"/>
                  </a:lnTo>
                  <a:cubicBezTo>
                    <a:pt x="562" y="616"/>
                    <a:pt x="563" y="616"/>
                    <a:pt x="564" y="616"/>
                  </a:cubicBezTo>
                  <a:lnTo>
                    <a:pt x="564" y="616"/>
                  </a:lnTo>
                  <a:cubicBezTo>
                    <a:pt x="564" y="616"/>
                    <a:pt x="564" y="616"/>
                    <a:pt x="564" y="616"/>
                  </a:cubicBezTo>
                  <a:lnTo>
                    <a:pt x="564" y="616"/>
                  </a:lnTo>
                  <a:lnTo>
                    <a:pt x="562" y="618"/>
                  </a:lnTo>
                  <a:lnTo>
                    <a:pt x="562" y="615"/>
                  </a:lnTo>
                  <a:close/>
                  <a:moveTo>
                    <a:pt x="474" y="815"/>
                  </a:moveTo>
                  <a:lnTo>
                    <a:pt x="474" y="815"/>
                  </a:lnTo>
                  <a:cubicBezTo>
                    <a:pt x="474" y="815"/>
                    <a:pt x="474" y="815"/>
                    <a:pt x="474" y="815"/>
                  </a:cubicBezTo>
                  <a:lnTo>
                    <a:pt x="474" y="815"/>
                  </a:lnTo>
                  <a:cubicBezTo>
                    <a:pt x="465" y="822"/>
                    <a:pt x="456" y="829"/>
                    <a:pt x="445" y="834"/>
                  </a:cubicBezTo>
                  <a:lnTo>
                    <a:pt x="474" y="815"/>
                  </a:lnTo>
                  <a:close/>
                  <a:moveTo>
                    <a:pt x="519" y="1"/>
                  </a:moveTo>
                  <a:cubicBezTo>
                    <a:pt x="488" y="1"/>
                    <a:pt x="458" y="7"/>
                    <a:pt x="421" y="19"/>
                  </a:cubicBezTo>
                  <a:cubicBezTo>
                    <a:pt x="371" y="19"/>
                    <a:pt x="322" y="44"/>
                    <a:pt x="272" y="69"/>
                  </a:cubicBezTo>
                  <a:cubicBezTo>
                    <a:pt x="198" y="118"/>
                    <a:pt x="124" y="167"/>
                    <a:pt x="100" y="241"/>
                  </a:cubicBezTo>
                  <a:cubicBezTo>
                    <a:pt x="75" y="266"/>
                    <a:pt x="75" y="266"/>
                    <a:pt x="75" y="291"/>
                  </a:cubicBezTo>
                  <a:cubicBezTo>
                    <a:pt x="50" y="315"/>
                    <a:pt x="26" y="365"/>
                    <a:pt x="26" y="414"/>
                  </a:cubicBezTo>
                  <a:cubicBezTo>
                    <a:pt x="1" y="439"/>
                    <a:pt x="1" y="488"/>
                    <a:pt x="26" y="538"/>
                  </a:cubicBezTo>
                  <a:cubicBezTo>
                    <a:pt x="26" y="562"/>
                    <a:pt x="26" y="612"/>
                    <a:pt x="50" y="636"/>
                  </a:cubicBezTo>
                  <a:cubicBezTo>
                    <a:pt x="92" y="699"/>
                    <a:pt x="134" y="762"/>
                    <a:pt x="206" y="795"/>
                  </a:cubicBezTo>
                  <a:lnTo>
                    <a:pt x="206" y="795"/>
                  </a:lnTo>
                  <a:cubicBezTo>
                    <a:pt x="185" y="933"/>
                    <a:pt x="207" y="1074"/>
                    <a:pt x="272" y="1204"/>
                  </a:cubicBezTo>
                  <a:cubicBezTo>
                    <a:pt x="346" y="1328"/>
                    <a:pt x="470" y="1402"/>
                    <a:pt x="618" y="1402"/>
                  </a:cubicBezTo>
                  <a:cubicBezTo>
                    <a:pt x="717" y="1377"/>
                    <a:pt x="840" y="1328"/>
                    <a:pt x="914" y="1254"/>
                  </a:cubicBezTo>
                  <a:cubicBezTo>
                    <a:pt x="1013" y="1155"/>
                    <a:pt x="1087" y="1031"/>
                    <a:pt x="1137" y="908"/>
                  </a:cubicBezTo>
                  <a:cubicBezTo>
                    <a:pt x="1186" y="785"/>
                    <a:pt x="1186" y="636"/>
                    <a:pt x="1161" y="513"/>
                  </a:cubicBezTo>
                  <a:cubicBezTo>
                    <a:pt x="1161" y="469"/>
                    <a:pt x="1153" y="425"/>
                    <a:pt x="1135" y="387"/>
                  </a:cubicBezTo>
                  <a:lnTo>
                    <a:pt x="1135" y="387"/>
                  </a:lnTo>
                  <a:cubicBezTo>
                    <a:pt x="1132" y="354"/>
                    <a:pt x="1124" y="321"/>
                    <a:pt x="1112" y="291"/>
                  </a:cubicBezTo>
                  <a:cubicBezTo>
                    <a:pt x="1080" y="163"/>
                    <a:pt x="975" y="87"/>
                    <a:pt x="858" y="76"/>
                  </a:cubicBezTo>
                  <a:lnTo>
                    <a:pt x="858" y="76"/>
                  </a:lnTo>
                  <a:cubicBezTo>
                    <a:pt x="837" y="63"/>
                    <a:pt x="815" y="52"/>
                    <a:pt x="791" y="44"/>
                  </a:cubicBezTo>
                  <a:cubicBezTo>
                    <a:pt x="717" y="44"/>
                    <a:pt x="667" y="19"/>
                    <a:pt x="618" y="19"/>
                  </a:cubicBezTo>
                  <a:cubicBezTo>
                    <a:pt x="581" y="7"/>
                    <a:pt x="550" y="1"/>
                    <a:pt x="5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501;p34">
              <a:extLst>
                <a:ext uri="{FF2B5EF4-FFF2-40B4-BE49-F238E27FC236}">
                  <a16:creationId xmlns:a16="http://schemas.microsoft.com/office/drawing/2014/main" id="{5DB77DDE-B58E-4E8A-972F-4276F1C8436C}"/>
                </a:ext>
              </a:extLst>
            </p:cNvPr>
            <p:cNvSpPr/>
            <p:nvPr/>
          </p:nvSpPr>
          <p:spPr>
            <a:xfrm>
              <a:off x="4200075" y="4141150"/>
              <a:ext cx="37675" cy="33575"/>
            </a:xfrm>
            <a:custGeom>
              <a:avLst/>
              <a:gdLst/>
              <a:ahLst/>
              <a:cxnLst/>
              <a:rect l="l" t="t" r="r" b="b"/>
              <a:pathLst>
                <a:path w="1507" h="1343" extrusionOk="0">
                  <a:moveTo>
                    <a:pt x="836" y="710"/>
                  </a:moveTo>
                  <a:lnTo>
                    <a:pt x="836" y="710"/>
                  </a:lnTo>
                  <a:cubicBezTo>
                    <a:pt x="836" y="710"/>
                    <a:pt x="836" y="711"/>
                    <a:pt x="836" y="711"/>
                  </a:cubicBezTo>
                  <a:lnTo>
                    <a:pt x="836" y="711"/>
                  </a:lnTo>
                  <a:cubicBezTo>
                    <a:pt x="835" y="711"/>
                    <a:pt x="835" y="711"/>
                    <a:pt x="834" y="712"/>
                  </a:cubicBezTo>
                  <a:lnTo>
                    <a:pt x="834" y="712"/>
                  </a:lnTo>
                  <a:lnTo>
                    <a:pt x="835" y="711"/>
                  </a:lnTo>
                  <a:lnTo>
                    <a:pt x="835" y="711"/>
                  </a:lnTo>
                  <a:lnTo>
                    <a:pt x="836" y="710"/>
                  </a:lnTo>
                  <a:close/>
                  <a:moveTo>
                    <a:pt x="568" y="0"/>
                  </a:moveTo>
                  <a:cubicBezTo>
                    <a:pt x="469" y="25"/>
                    <a:pt x="395" y="49"/>
                    <a:pt x="321" y="74"/>
                  </a:cubicBezTo>
                  <a:cubicBezTo>
                    <a:pt x="247" y="123"/>
                    <a:pt x="173" y="198"/>
                    <a:pt x="124" y="272"/>
                  </a:cubicBezTo>
                  <a:cubicBezTo>
                    <a:pt x="25" y="420"/>
                    <a:pt x="0" y="568"/>
                    <a:pt x="49" y="716"/>
                  </a:cubicBezTo>
                  <a:cubicBezTo>
                    <a:pt x="64" y="835"/>
                    <a:pt x="124" y="937"/>
                    <a:pt x="213" y="1009"/>
                  </a:cubicBezTo>
                  <a:lnTo>
                    <a:pt x="213" y="1009"/>
                  </a:lnTo>
                  <a:cubicBezTo>
                    <a:pt x="224" y="1027"/>
                    <a:pt x="235" y="1045"/>
                    <a:pt x="247" y="1062"/>
                  </a:cubicBezTo>
                  <a:cubicBezTo>
                    <a:pt x="321" y="1160"/>
                    <a:pt x="420" y="1234"/>
                    <a:pt x="543" y="1284"/>
                  </a:cubicBezTo>
                  <a:cubicBezTo>
                    <a:pt x="616" y="1320"/>
                    <a:pt x="714" y="1343"/>
                    <a:pt x="810" y="1343"/>
                  </a:cubicBezTo>
                  <a:cubicBezTo>
                    <a:pt x="846" y="1343"/>
                    <a:pt x="881" y="1340"/>
                    <a:pt x="914" y="1333"/>
                  </a:cubicBezTo>
                  <a:cubicBezTo>
                    <a:pt x="1012" y="1309"/>
                    <a:pt x="1086" y="1284"/>
                    <a:pt x="1185" y="1210"/>
                  </a:cubicBezTo>
                  <a:cubicBezTo>
                    <a:pt x="1284" y="1136"/>
                    <a:pt x="1383" y="1037"/>
                    <a:pt x="1432" y="889"/>
                  </a:cubicBezTo>
                  <a:cubicBezTo>
                    <a:pt x="1445" y="842"/>
                    <a:pt x="1448" y="795"/>
                    <a:pt x="1442" y="750"/>
                  </a:cubicBezTo>
                  <a:lnTo>
                    <a:pt x="1442" y="750"/>
                  </a:lnTo>
                  <a:cubicBezTo>
                    <a:pt x="1458" y="717"/>
                    <a:pt x="1472" y="681"/>
                    <a:pt x="1481" y="642"/>
                  </a:cubicBezTo>
                  <a:cubicBezTo>
                    <a:pt x="1506" y="543"/>
                    <a:pt x="1481" y="420"/>
                    <a:pt x="1407" y="346"/>
                  </a:cubicBezTo>
                  <a:cubicBezTo>
                    <a:pt x="1284" y="247"/>
                    <a:pt x="1185" y="148"/>
                    <a:pt x="1037" y="99"/>
                  </a:cubicBezTo>
                  <a:cubicBezTo>
                    <a:pt x="963" y="49"/>
                    <a:pt x="889" y="25"/>
                    <a:pt x="81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502;p34">
              <a:extLst>
                <a:ext uri="{FF2B5EF4-FFF2-40B4-BE49-F238E27FC236}">
                  <a16:creationId xmlns:a16="http://schemas.microsoft.com/office/drawing/2014/main" id="{FFFFA54C-2921-40FE-AAE8-2113C7BDE449}"/>
                </a:ext>
              </a:extLst>
            </p:cNvPr>
            <p:cNvSpPr/>
            <p:nvPr/>
          </p:nvSpPr>
          <p:spPr>
            <a:xfrm>
              <a:off x="4069225" y="4521350"/>
              <a:ext cx="28650" cy="40300"/>
            </a:xfrm>
            <a:custGeom>
              <a:avLst/>
              <a:gdLst/>
              <a:ahLst/>
              <a:cxnLst/>
              <a:rect l="l" t="t" r="r" b="b"/>
              <a:pathLst>
                <a:path w="1146" h="1612" extrusionOk="0">
                  <a:moveTo>
                    <a:pt x="623" y="1021"/>
                  </a:moveTo>
                  <a:lnTo>
                    <a:pt x="617" y="1037"/>
                  </a:lnTo>
                  <a:lnTo>
                    <a:pt x="617" y="1037"/>
                  </a:lnTo>
                  <a:cubicBezTo>
                    <a:pt x="617" y="1037"/>
                    <a:pt x="617" y="1028"/>
                    <a:pt x="623" y="1021"/>
                  </a:cubicBezTo>
                  <a:close/>
                  <a:moveTo>
                    <a:pt x="574" y="1066"/>
                  </a:moveTo>
                  <a:lnTo>
                    <a:pt x="568" y="1070"/>
                  </a:lnTo>
                  <a:lnTo>
                    <a:pt x="568" y="1070"/>
                  </a:lnTo>
                  <a:lnTo>
                    <a:pt x="561" y="1072"/>
                  </a:lnTo>
                  <a:lnTo>
                    <a:pt x="561" y="1072"/>
                  </a:lnTo>
                  <a:cubicBezTo>
                    <a:pt x="566" y="1070"/>
                    <a:pt x="570" y="1068"/>
                    <a:pt x="574" y="1066"/>
                  </a:cubicBezTo>
                  <a:close/>
                  <a:moveTo>
                    <a:pt x="568" y="0"/>
                  </a:moveTo>
                  <a:cubicBezTo>
                    <a:pt x="494" y="0"/>
                    <a:pt x="420" y="50"/>
                    <a:pt x="370" y="99"/>
                  </a:cubicBezTo>
                  <a:cubicBezTo>
                    <a:pt x="222" y="247"/>
                    <a:pt x="123" y="445"/>
                    <a:pt x="74" y="642"/>
                  </a:cubicBezTo>
                  <a:cubicBezTo>
                    <a:pt x="49" y="741"/>
                    <a:pt x="25" y="840"/>
                    <a:pt x="25" y="939"/>
                  </a:cubicBezTo>
                  <a:cubicBezTo>
                    <a:pt x="0" y="1037"/>
                    <a:pt x="0" y="1161"/>
                    <a:pt x="25" y="1260"/>
                  </a:cubicBezTo>
                  <a:cubicBezTo>
                    <a:pt x="83" y="1474"/>
                    <a:pt x="280" y="1611"/>
                    <a:pt x="494" y="1611"/>
                  </a:cubicBezTo>
                  <a:cubicBezTo>
                    <a:pt x="551" y="1611"/>
                    <a:pt x="609" y="1601"/>
                    <a:pt x="667" y="1580"/>
                  </a:cubicBezTo>
                  <a:cubicBezTo>
                    <a:pt x="872" y="1512"/>
                    <a:pt x="1014" y="1359"/>
                    <a:pt x="1074" y="1161"/>
                  </a:cubicBezTo>
                  <a:lnTo>
                    <a:pt x="1074" y="1161"/>
                  </a:lnTo>
                  <a:cubicBezTo>
                    <a:pt x="1122" y="1069"/>
                    <a:pt x="1146" y="967"/>
                    <a:pt x="1136" y="865"/>
                  </a:cubicBezTo>
                  <a:cubicBezTo>
                    <a:pt x="1136" y="670"/>
                    <a:pt x="1044" y="491"/>
                    <a:pt x="884" y="363"/>
                  </a:cubicBezTo>
                  <a:lnTo>
                    <a:pt x="884" y="363"/>
                  </a:lnTo>
                  <a:cubicBezTo>
                    <a:pt x="887" y="349"/>
                    <a:pt x="889" y="335"/>
                    <a:pt x="889" y="321"/>
                  </a:cubicBezTo>
                  <a:cubicBezTo>
                    <a:pt x="889" y="223"/>
                    <a:pt x="839" y="149"/>
                    <a:pt x="790" y="99"/>
                  </a:cubicBezTo>
                  <a:cubicBezTo>
                    <a:pt x="741" y="50"/>
                    <a:pt x="667" y="0"/>
                    <a:pt x="56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503;p34">
              <a:extLst>
                <a:ext uri="{FF2B5EF4-FFF2-40B4-BE49-F238E27FC236}">
                  <a16:creationId xmlns:a16="http://schemas.microsoft.com/office/drawing/2014/main" id="{7408E7DB-5D6E-4D97-A7C1-FBA8ACAC402D}"/>
                </a:ext>
              </a:extLst>
            </p:cNvPr>
            <p:cNvSpPr/>
            <p:nvPr/>
          </p:nvSpPr>
          <p:spPr>
            <a:xfrm>
              <a:off x="4011800" y="4594000"/>
              <a:ext cx="31525" cy="39850"/>
            </a:xfrm>
            <a:custGeom>
              <a:avLst/>
              <a:gdLst/>
              <a:ahLst/>
              <a:cxnLst/>
              <a:rect l="l" t="t" r="r" b="b"/>
              <a:pathLst>
                <a:path w="1261" h="1594" extrusionOk="0">
                  <a:moveTo>
                    <a:pt x="580" y="1"/>
                  </a:moveTo>
                  <a:cubicBezTo>
                    <a:pt x="421" y="1"/>
                    <a:pt x="264" y="66"/>
                    <a:pt x="149" y="181"/>
                  </a:cubicBezTo>
                  <a:cubicBezTo>
                    <a:pt x="50" y="279"/>
                    <a:pt x="1" y="427"/>
                    <a:pt x="1" y="576"/>
                  </a:cubicBezTo>
                  <a:cubicBezTo>
                    <a:pt x="1" y="666"/>
                    <a:pt x="38" y="756"/>
                    <a:pt x="95" y="836"/>
                  </a:cubicBezTo>
                  <a:lnTo>
                    <a:pt x="95" y="836"/>
                  </a:lnTo>
                  <a:cubicBezTo>
                    <a:pt x="54" y="1049"/>
                    <a:pt x="121" y="1283"/>
                    <a:pt x="297" y="1440"/>
                  </a:cubicBezTo>
                  <a:cubicBezTo>
                    <a:pt x="400" y="1543"/>
                    <a:pt x="537" y="1594"/>
                    <a:pt x="680" y="1594"/>
                  </a:cubicBezTo>
                  <a:cubicBezTo>
                    <a:pt x="709" y="1594"/>
                    <a:pt x="738" y="1592"/>
                    <a:pt x="766" y="1588"/>
                  </a:cubicBezTo>
                  <a:cubicBezTo>
                    <a:pt x="890" y="1563"/>
                    <a:pt x="989" y="1489"/>
                    <a:pt x="1063" y="1415"/>
                  </a:cubicBezTo>
                  <a:cubicBezTo>
                    <a:pt x="1186" y="1242"/>
                    <a:pt x="1260" y="1020"/>
                    <a:pt x="1235" y="798"/>
                  </a:cubicBezTo>
                  <a:cubicBezTo>
                    <a:pt x="1235" y="650"/>
                    <a:pt x="1211" y="526"/>
                    <a:pt x="1161" y="403"/>
                  </a:cubicBezTo>
                  <a:cubicBezTo>
                    <a:pt x="1087" y="279"/>
                    <a:pt x="1013" y="181"/>
                    <a:pt x="914" y="106"/>
                  </a:cubicBezTo>
                  <a:cubicBezTo>
                    <a:pt x="811" y="34"/>
                    <a:pt x="695" y="1"/>
                    <a:pt x="58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504;p34">
              <a:extLst>
                <a:ext uri="{FF2B5EF4-FFF2-40B4-BE49-F238E27FC236}">
                  <a16:creationId xmlns:a16="http://schemas.microsoft.com/office/drawing/2014/main" id="{28D0CDC3-E943-4DF3-94DB-F928DA3A408F}"/>
                </a:ext>
              </a:extLst>
            </p:cNvPr>
            <p:cNvSpPr/>
            <p:nvPr/>
          </p:nvSpPr>
          <p:spPr>
            <a:xfrm>
              <a:off x="3985275" y="4667900"/>
              <a:ext cx="32125" cy="43200"/>
            </a:xfrm>
            <a:custGeom>
              <a:avLst/>
              <a:gdLst/>
              <a:ahLst/>
              <a:cxnLst/>
              <a:rect l="l" t="t" r="r" b="b"/>
              <a:pathLst>
                <a:path w="1285" h="1728" extrusionOk="0">
                  <a:moveTo>
                    <a:pt x="795" y="0"/>
                  </a:moveTo>
                  <a:cubicBezTo>
                    <a:pt x="659" y="0"/>
                    <a:pt x="525" y="79"/>
                    <a:pt x="494" y="261"/>
                  </a:cubicBezTo>
                  <a:lnTo>
                    <a:pt x="445" y="212"/>
                  </a:lnTo>
                  <a:cubicBezTo>
                    <a:pt x="431" y="253"/>
                    <a:pt x="418" y="295"/>
                    <a:pt x="407" y="337"/>
                  </a:cubicBezTo>
                  <a:lnTo>
                    <a:pt x="407" y="337"/>
                  </a:lnTo>
                  <a:cubicBezTo>
                    <a:pt x="255" y="415"/>
                    <a:pt x="169" y="571"/>
                    <a:pt x="169" y="728"/>
                  </a:cubicBezTo>
                  <a:lnTo>
                    <a:pt x="169" y="728"/>
                  </a:lnTo>
                  <a:cubicBezTo>
                    <a:pt x="161" y="745"/>
                    <a:pt x="154" y="762"/>
                    <a:pt x="148" y="780"/>
                  </a:cubicBezTo>
                  <a:cubicBezTo>
                    <a:pt x="50" y="977"/>
                    <a:pt x="0" y="1199"/>
                    <a:pt x="25" y="1422"/>
                  </a:cubicBezTo>
                  <a:cubicBezTo>
                    <a:pt x="25" y="1520"/>
                    <a:pt x="74" y="1619"/>
                    <a:pt x="148" y="1669"/>
                  </a:cubicBezTo>
                  <a:cubicBezTo>
                    <a:pt x="203" y="1705"/>
                    <a:pt x="270" y="1728"/>
                    <a:pt x="331" y="1728"/>
                  </a:cubicBezTo>
                  <a:cubicBezTo>
                    <a:pt x="354" y="1728"/>
                    <a:pt x="376" y="1725"/>
                    <a:pt x="395" y="1718"/>
                  </a:cubicBezTo>
                  <a:cubicBezTo>
                    <a:pt x="452" y="1704"/>
                    <a:pt x="507" y="1681"/>
                    <a:pt x="558" y="1653"/>
                  </a:cubicBezTo>
                  <a:lnTo>
                    <a:pt x="558" y="1653"/>
                  </a:lnTo>
                  <a:cubicBezTo>
                    <a:pt x="584" y="1660"/>
                    <a:pt x="611" y="1664"/>
                    <a:pt x="638" y="1664"/>
                  </a:cubicBezTo>
                  <a:cubicBezTo>
                    <a:pt x="689" y="1664"/>
                    <a:pt x="741" y="1650"/>
                    <a:pt x="790" y="1619"/>
                  </a:cubicBezTo>
                  <a:cubicBezTo>
                    <a:pt x="1136" y="1446"/>
                    <a:pt x="1284" y="1051"/>
                    <a:pt x="1161" y="706"/>
                  </a:cubicBezTo>
                  <a:cubicBezTo>
                    <a:pt x="1136" y="637"/>
                    <a:pt x="1103" y="572"/>
                    <a:pt x="1064" y="515"/>
                  </a:cubicBezTo>
                  <a:lnTo>
                    <a:pt x="1064" y="515"/>
                  </a:lnTo>
                  <a:cubicBezTo>
                    <a:pt x="1071" y="478"/>
                    <a:pt x="1079" y="441"/>
                    <a:pt x="1087" y="409"/>
                  </a:cubicBezTo>
                  <a:cubicBezTo>
                    <a:pt x="1189" y="162"/>
                    <a:pt x="990" y="0"/>
                    <a:pt x="79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505;p34">
              <a:extLst>
                <a:ext uri="{FF2B5EF4-FFF2-40B4-BE49-F238E27FC236}">
                  <a16:creationId xmlns:a16="http://schemas.microsoft.com/office/drawing/2014/main" id="{097E72CF-AB44-4784-ACB1-7AEFBBCA7CED}"/>
                </a:ext>
              </a:extLst>
            </p:cNvPr>
            <p:cNvSpPr/>
            <p:nvPr/>
          </p:nvSpPr>
          <p:spPr>
            <a:xfrm>
              <a:off x="3929100" y="4739550"/>
              <a:ext cx="29275" cy="40300"/>
            </a:xfrm>
            <a:custGeom>
              <a:avLst/>
              <a:gdLst/>
              <a:ahLst/>
              <a:cxnLst/>
              <a:rect l="l" t="t" r="r" b="b"/>
              <a:pathLst>
                <a:path w="1171" h="1612" extrusionOk="0">
                  <a:moveTo>
                    <a:pt x="506" y="1"/>
                  </a:moveTo>
                  <a:cubicBezTo>
                    <a:pt x="392" y="1"/>
                    <a:pt x="274" y="39"/>
                    <a:pt x="173" y="111"/>
                  </a:cubicBezTo>
                  <a:cubicBezTo>
                    <a:pt x="75" y="234"/>
                    <a:pt x="1" y="383"/>
                    <a:pt x="1" y="531"/>
                  </a:cubicBezTo>
                  <a:cubicBezTo>
                    <a:pt x="1" y="654"/>
                    <a:pt x="1" y="778"/>
                    <a:pt x="1" y="876"/>
                  </a:cubicBezTo>
                  <a:cubicBezTo>
                    <a:pt x="1" y="1049"/>
                    <a:pt x="50" y="1197"/>
                    <a:pt x="99" y="1345"/>
                  </a:cubicBezTo>
                  <a:cubicBezTo>
                    <a:pt x="153" y="1452"/>
                    <a:pt x="257" y="1533"/>
                    <a:pt x="376" y="1570"/>
                  </a:cubicBezTo>
                  <a:lnTo>
                    <a:pt x="376" y="1570"/>
                  </a:lnTo>
                  <a:cubicBezTo>
                    <a:pt x="434" y="1598"/>
                    <a:pt x="495" y="1611"/>
                    <a:pt x="556" y="1611"/>
                  </a:cubicBezTo>
                  <a:cubicBezTo>
                    <a:pt x="703" y="1611"/>
                    <a:pt x="845" y="1533"/>
                    <a:pt x="914" y="1395"/>
                  </a:cubicBezTo>
                  <a:cubicBezTo>
                    <a:pt x="973" y="1317"/>
                    <a:pt x="1000" y="1239"/>
                    <a:pt x="1022" y="1160"/>
                  </a:cubicBezTo>
                  <a:lnTo>
                    <a:pt x="1022" y="1160"/>
                  </a:lnTo>
                  <a:cubicBezTo>
                    <a:pt x="1148" y="956"/>
                    <a:pt x="1170" y="710"/>
                    <a:pt x="1087" y="481"/>
                  </a:cubicBezTo>
                  <a:cubicBezTo>
                    <a:pt x="1062" y="431"/>
                    <a:pt x="1031" y="384"/>
                    <a:pt x="996" y="340"/>
                  </a:cubicBezTo>
                  <a:lnTo>
                    <a:pt x="996" y="340"/>
                  </a:lnTo>
                  <a:cubicBezTo>
                    <a:pt x="934" y="229"/>
                    <a:pt x="846" y="131"/>
                    <a:pt x="741" y="62"/>
                  </a:cubicBezTo>
                  <a:cubicBezTo>
                    <a:pt x="669" y="20"/>
                    <a:pt x="588" y="1"/>
                    <a:pt x="506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506;p34">
              <a:extLst>
                <a:ext uri="{FF2B5EF4-FFF2-40B4-BE49-F238E27FC236}">
                  <a16:creationId xmlns:a16="http://schemas.microsoft.com/office/drawing/2014/main" id="{FF8A39A1-990C-4906-A47A-F7B9E47D97BA}"/>
                </a:ext>
              </a:extLst>
            </p:cNvPr>
            <p:cNvSpPr/>
            <p:nvPr/>
          </p:nvSpPr>
          <p:spPr>
            <a:xfrm>
              <a:off x="3919225" y="4807900"/>
              <a:ext cx="17300" cy="33800"/>
            </a:xfrm>
            <a:custGeom>
              <a:avLst/>
              <a:gdLst/>
              <a:ahLst/>
              <a:cxnLst/>
              <a:rect l="l" t="t" r="r" b="b"/>
              <a:pathLst>
                <a:path w="692" h="1352" extrusionOk="0">
                  <a:moveTo>
                    <a:pt x="386" y="0"/>
                  </a:moveTo>
                  <a:cubicBezTo>
                    <a:pt x="262" y="0"/>
                    <a:pt x="141" y="77"/>
                    <a:pt x="99" y="216"/>
                  </a:cubicBezTo>
                  <a:cubicBezTo>
                    <a:pt x="25" y="488"/>
                    <a:pt x="1" y="759"/>
                    <a:pt x="25" y="1056"/>
                  </a:cubicBezTo>
                  <a:cubicBezTo>
                    <a:pt x="25" y="1229"/>
                    <a:pt x="149" y="1352"/>
                    <a:pt x="322" y="1352"/>
                  </a:cubicBezTo>
                  <a:cubicBezTo>
                    <a:pt x="420" y="1352"/>
                    <a:pt x="494" y="1327"/>
                    <a:pt x="544" y="1278"/>
                  </a:cubicBezTo>
                  <a:cubicBezTo>
                    <a:pt x="618" y="1204"/>
                    <a:pt x="643" y="1130"/>
                    <a:pt x="643" y="1056"/>
                  </a:cubicBezTo>
                  <a:cubicBezTo>
                    <a:pt x="618" y="883"/>
                    <a:pt x="618" y="685"/>
                    <a:pt x="643" y="513"/>
                  </a:cubicBezTo>
                  <a:lnTo>
                    <a:pt x="643" y="611"/>
                  </a:lnTo>
                  <a:cubicBezTo>
                    <a:pt x="643" y="537"/>
                    <a:pt x="667" y="463"/>
                    <a:pt x="667" y="389"/>
                  </a:cubicBezTo>
                  <a:cubicBezTo>
                    <a:pt x="692" y="290"/>
                    <a:pt x="692" y="216"/>
                    <a:pt x="643" y="142"/>
                  </a:cubicBezTo>
                  <a:cubicBezTo>
                    <a:pt x="578" y="46"/>
                    <a:pt x="481" y="0"/>
                    <a:pt x="38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507;p34">
              <a:extLst>
                <a:ext uri="{FF2B5EF4-FFF2-40B4-BE49-F238E27FC236}">
                  <a16:creationId xmlns:a16="http://schemas.microsoft.com/office/drawing/2014/main" id="{A819CA0E-2C3C-44BA-9A78-DFB79E9D9667}"/>
                </a:ext>
              </a:extLst>
            </p:cNvPr>
            <p:cNvSpPr/>
            <p:nvPr/>
          </p:nvSpPr>
          <p:spPr>
            <a:xfrm>
              <a:off x="3943300" y="4805475"/>
              <a:ext cx="18550" cy="32775"/>
            </a:xfrm>
            <a:custGeom>
              <a:avLst/>
              <a:gdLst/>
              <a:ahLst/>
              <a:cxnLst/>
              <a:rect l="l" t="t" r="r" b="b"/>
              <a:pathLst>
                <a:path w="742" h="1311" extrusionOk="0">
                  <a:moveTo>
                    <a:pt x="418" y="1"/>
                  </a:moveTo>
                  <a:cubicBezTo>
                    <a:pt x="367" y="1"/>
                    <a:pt x="315" y="13"/>
                    <a:pt x="272" y="42"/>
                  </a:cubicBezTo>
                  <a:cubicBezTo>
                    <a:pt x="198" y="91"/>
                    <a:pt x="149" y="140"/>
                    <a:pt x="149" y="214"/>
                  </a:cubicBezTo>
                  <a:cubicBezTo>
                    <a:pt x="99" y="461"/>
                    <a:pt x="50" y="684"/>
                    <a:pt x="25" y="906"/>
                  </a:cubicBezTo>
                  <a:cubicBezTo>
                    <a:pt x="1" y="1005"/>
                    <a:pt x="25" y="1079"/>
                    <a:pt x="50" y="1153"/>
                  </a:cubicBezTo>
                  <a:cubicBezTo>
                    <a:pt x="99" y="1227"/>
                    <a:pt x="149" y="1276"/>
                    <a:pt x="223" y="1301"/>
                  </a:cubicBezTo>
                  <a:cubicBezTo>
                    <a:pt x="249" y="1307"/>
                    <a:pt x="274" y="1310"/>
                    <a:pt x="297" y="1310"/>
                  </a:cubicBezTo>
                  <a:cubicBezTo>
                    <a:pt x="361" y="1310"/>
                    <a:pt x="415" y="1288"/>
                    <a:pt x="470" y="1251"/>
                  </a:cubicBezTo>
                  <a:cubicBezTo>
                    <a:pt x="544" y="1227"/>
                    <a:pt x="593" y="1153"/>
                    <a:pt x="618" y="1079"/>
                  </a:cubicBezTo>
                  <a:lnTo>
                    <a:pt x="716" y="387"/>
                  </a:lnTo>
                  <a:cubicBezTo>
                    <a:pt x="741" y="313"/>
                    <a:pt x="741" y="214"/>
                    <a:pt x="692" y="140"/>
                  </a:cubicBezTo>
                  <a:cubicBezTo>
                    <a:pt x="642" y="66"/>
                    <a:pt x="593" y="17"/>
                    <a:pt x="519" y="17"/>
                  </a:cubicBezTo>
                  <a:cubicBezTo>
                    <a:pt x="488" y="7"/>
                    <a:pt x="453" y="1"/>
                    <a:pt x="418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508;p34">
              <a:extLst>
                <a:ext uri="{FF2B5EF4-FFF2-40B4-BE49-F238E27FC236}">
                  <a16:creationId xmlns:a16="http://schemas.microsoft.com/office/drawing/2014/main" id="{953ABA08-4224-4D42-BBD7-0479ECAD1EA9}"/>
                </a:ext>
              </a:extLst>
            </p:cNvPr>
            <p:cNvSpPr/>
            <p:nvPr/>
          </p:nvSpPr>
          <p:spPr>
            <a:xfrm>
              <a:off x="4583975" y="4814750"/>
              <a:ext cx="29050" cy="23050"/>
            </a:xfrm>
            <a:custGeom>
              <a:avLst/>
              <a:gdLst/>
              <a:ahLst/>
              <a:cxnLst/>
              <a:rect l="l" t="t" r="r" b="b"/>
              <a:pathLst>
                <a:path w="1162" h="922" extrusionOk="0">
                  <a:moveTo>
                    <a:pt x="797" y="0"/>
                  </a:moveTo>
                  <a:cubicBezTo>
                    <a:pt x="754" y="0"/>
                    <a:pt x="711" y="12"/>
                    <a:pt x="667" y="41"/>
                  </a:cubicBezTo>
                  <a:lnTo>
                    <a:pt x="173" y="337"/>
                  </a:lnTo>
                  <a:cubicBezTo>
                    <a:pt x="124" y="387"/>
                    <a:pt x="75" y="461"/>
                    <a:pt x="50" y="535"/>
                  </a:cubicBezTo>
                  <a:cubicBezTo>
                    <a:pt x="1" y="683"/>
                    <a:pt x="99" y="856"/>
                    <a:pt x="248" y="905"/>
                  </a:cubicBezTo>
                  <a:cubicBezTo>
                    <a:pt x="278" y="915"/>
                    <a:pt x="313" y="921"/>
                    <a:pt x="349" y="921"/>
                  </a:cubicBezTo>
                  <a:cubicBezTo>
                    <a:pt x="399" y="921"/>
                    <a:pt x="451" y="909"/>
                    <a:pt x="494" y="880"/>
                  </a:cubicBezTo>
                  <a:lnTo>
                    <a:pt x="964" y="584"/>
                  </a:lnTo>
                  <a:cubicBezTo>
                    <a:pt x="1112" y="485"/>
                    <a:pt x="1161" y="288"/>
                    <a:pt x="1087" y="140"/>
                  </a:cubicBezTo>
                  <a:cubicBezTo>
                    <a:pt x="1038" y="90"/>
                    <a:pt x="964" y="41"/>
                    <a:pt x="889" y="16"/>
                  </a:cubicBezTo>
                  <a:cubicBezTo>
                    <a:pt x="859" y="6"/>
                    <a:pt x="828" y="0"/>
                    <a:pt x="797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509;p34">
              <a:extLst>
                <a:ext uri="{FF2B5EF4-FFF2-40B4-BE49-F238E27FC236}">
                  <a16:creationId xmlns:a16="http://schemas.microsoft.com/office/drawing/2014/main" id="{BC3A9AAF-90EB-4F13-965A-DA58FA072576}"/>
                </a:ext>
              </a:extLst>
            </p:cNvPr>
            <p:cNvSpPr/>
            <p:nvPr/>
          </p:nvSpPr>
          <p:spPr>
            <a:xfrm>
              <a:off x="4917900" y="4805025"/>
              <a:ext cx="32725" cy="20900"/>
            </a:xfrm>
            <a:custGeom>
              <a:avLst/>
              <a:gdLst/>
              <a:ahLst/>
              <a:cxnLst/>
              <a:rect l="l" t="t" r="r" b="b"/>
              <a:pathLst>
                <a:path w="1309" h="836" extrusionOk="0">
                  <a:moveTo>
                    <a:pt x="364" y="0"/>
                  </a:moveTo>
                  <a:cubicBezTo>
                    <a:pt x="303" y="0"/>
                    <a:pt x="250" y="18"/>
                    <a:pt x="198" y="35"/>
                  </a:cubicBezTo>
                  <a:cubicBezTo>
                    <a:pt x="50" y="134"/>
                    <a:pt x="0" y="307"/>
                    <a:pt x="74" y="455"/>
                  </a:cubicBezTo>
                  <a:cubicBezTo>
                    <a:pt x="124" y="529"/>
                    <a:pt x="198" y="578"/>
                    <a:pt x="272" y="603"/>
                  </a:cubicBezTo>
                  <a:lnTo>
                    <a:pt x="914" y="825"/>
                  </a:lnTo>
                  <a:cubicBezTo>
                    <a:pt x="936" y="832"/>
                    <a:pt x="957" y="835"/>
                    <a:pt x="979" y="835"/>
                  </a:cubicBezTo>
                  <a:cubicBezTo>
                    <a:pt x="1031" y="835"/>
                    <a:pt x="1084" y="818"/>
                    <a:pt x="1136" y="800"/>
                  </a:cubicBezTo>
                  <a:cubicBezTo>
                    <a:pt x="1210" y="751"/>
                    <a:pt x="1260" y="677"/>
                    <a:pt x="1284" y="603"/>
                  </a:cubicBezTo>
                  <a:cubicBezTo>
                    <a:pt x="1309" y="529"/>
                    <a:pt x="1284" y="455"/>
                    <a:pt x="1260" y="381"/>
                  </a:cubicBezTo>
                  <a:cubicBezTo>
                    <a:pt x="1210" y="307"/>
                    <a:pt x="1136" y="257"/>
                    <a:pt x="1062" y="232"/>
                  </a:cubicBezTo>
                  <a:lnTo>
                    <a:pt x="445" y="10"/>
                  </a:lnTo>
                  <a:cubicBezTo>
                    <a:pt x="416" y="3"/>
                    <a:pt x="389" y="0"/>
                    <a:pt x="36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510;p34">
              <a:extLst>
                <a:ext uri="{FF2B5EF4-FFF2-40B4-BE49-F238E27FC236}">
                  <a16:creationId xmlns:a16="http://schemas.microsoft.com/office/drawing/2014/main" id="{85453472-0D03-4B5B-900D-C4C76A5D90D9}"/>
                </a:ext>
              </a:extLst>
            </p:cNvPr>
            <p:cNvSpPr/>
            <p:nvPr/>
          </p:nvSpPr>
          <p:spPr>
            <a:xfrm>
              <a:off x="5204900" y="4254375"/>
              <a:ext cx="339500" cy="596825"/>
            </a:xfrm>
            <a:custGeom>
              <a:avLst/>
              <a:gdLst/>
              <a:ahLst/>
              <a:cxnLst/>
              <a:rect l="l" t="t" r="r" b="b"/>
              <a:pathLst>
                <a:path w="13580" h="23873" extrusionOk="0">
                  <a:moveTo>
                    <a:pt x="6997" y="0"/>
                  </a:moveTo>
                  <a:cubicBezTo>
                    <a:pt x="5361" y="0"/>
                    <a:pt x="322" y="3223"/>
                    <a:pt x="322" y="3223"/>
                  </a:cubicBezTo>
                  <a:cubicBezTo>
                    <a:pt x="322" y="3223"/>
                    <a:pt x="1" y="8680"/>
                    <a:pt x="1655" y="11173"/>
                  </a:cubicBezTo>
                  <a:cubicBezTo>
                    <a:pt x="3284" y="13691"/>
                    <a:pt x="5926" y="15741"/>
                    <a:pt x="6519" y="17222"/>
                  </a:cubicBezTo>
                  <a:cubicBezTo>
                    <a:pt x="7086" y="18703"/>
                    <a:pt x="9901" y="23863"/>
                    <a:pt x="10938" y="23863"/>
                  </a:cubicBezTo>
                  <a:cubicBezTo>
                    <a:pt x="11191" y="23863"/>
                    <a:pt x="11492" y="23873"/>
                    <a:pt x="11792" y="23873"/>
                  </a:cubicBezTo>
                  <a:cubicBezTo>
                    <a:pt x="12691" y="23873"/>
                    <a:pt x="13580" y="23789"/>
                    <a:pt x="13135" y="23123"/>
                  </a:cubicBezTo>
                  <a:cubicBezTo>
                    <a:pt x="12740" y="22555"/>
                    <a:pt x="12246" y="22036"/>
                    <a:pt x="11679" y="21641"/>
                  </a:cubicBezTo>
                  <a:cubicBezTo>
                    <a:pt x="11679" y="21641"/>
                    <a:pt x="8741" y="16654"/>
                    <a:pt x="7827" y="13395"/>
                  </a:cubicBezTo>
                  <a:cubicBezTo>
                    <a:pt x="6938" y="10136"/>
                    <a:pt x="8173" y="1199"/>
                    <a:pt x="7432" y="162"/>
                  </a:cubicBezTo>
                  <a:cubicBezTo>
                    <a:pt x="7350" y="50"/>
                    <a:pt x="7200" y="0"/>
                    <a:pt x="6997" y="0"/>
                  </a:cubicBezTo>
                  <a:close/>
                </a:path>
              </a:pathLst>
            </a:custGeom>
            <a:solidFill>
              <a:srgbClr val="F9C4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511;p34">
              <a:extLst>
                <a:ext uri="{FF2B5EF4-FFF2-40B4-BE49-F238E27FC236}">
                  <a16:creationId xmlns:a16="http://schemas.microsoft.com/office/drawing/2014/main" id="{0F88BB0D-21DD-4E54-A79D-EEBC20A41B03}"/>
                </a:ext>
              </a:extLst>
            </p:cNvPr>
            <p:cNvSpPr/>
            <p:nvPr/>
          </p:nvSpPr>
          <p:spPr>
            <a:xfrm>
              <a:off x="5283900" y="4261275"/>
              <a:ext cx="40150" cy="27400"/>
            </a:xfrm>
            <a:custGeom>
              <a:avLst/>
              <a:gdLst/>
              <a:ahLst/>
              <a:cxnLst/>
              <a:rect l="l" t="t" r="r" b="b"/>
              <a:pathLst>
                <a:path w="1606" h="1096" extrusionOk="0">
                  <a:moveTo>
                    <a:pt x="769" y="0"/>
                  </a:moveTo>
                  <a:cubicBezTo>
                    <a:pt x="680" y="0"/>
                    <a:pt x="586" y="22"/>
                    <a:pt x="501" y="66"/>
                  </a:cubicBezTo>
                  <a:lnTo>
                    <a:pt x="501" y="66"/>
                  </a:lnTo>
                  <a:cubicBezTo>
                    <a:pt x="456" y="32"/>
                    <a:pt x="401" y="16"/>
                    <a:pt x="343" y="16"/>
                  </a:cubicBezTo>
                  <a:cubicBezTo>
                    <a:pt x="266" y="16"/>
                    <a:pt x="186" y="46"/>
                    <a:pt x="124" y="108"/>
                  </a:cubicBezTo>
                  <a:cubicBezTo>
                    <a:pt x="1" y="232"/>
                    <a:pt x="1" y="404"/>
                    <a:pt x="124" y="528"/>
                  </a:cubicBezTo>
                  <a:lnTo>
                    <a:pt x="124" y="553"/>
                  </a:lnTo>
                  <a:cubicBezTo>
                    <a:pt x="176" y="596"/>
                    <a:pt x="231" y="636"/>
                    <a:pt x="288" y="673"/>
                  </a:cubicBezTo>
                  <a:lnTo>
                    <a:pt x="288" y="673"/>
                  </a:lnTo>
                  <a:cubicBezTo>
                    <a:pt x="298" y="708"/>
                    <a:pt x="309" y="742"/>
                    <a:pt x="322" y="775"/>
                  </a:cubicBezTo>
                  <a:cubicBezTo>
                    <a:pt x="366" y="833"/>
                    <a:pt x="419" y="892"/>
                    <a:pt x="485" y="935"/>
                  </a:cubicBezTo>
                  <a:lnTo>
                    <a:pt x="485" y="935"/>
                  </a:lnTo>
                  <a:cubicBezTo>
                    <a:pt x="565" y="1023"/>
                    <a:pt x="681" y="1083"/>
                    <a:pt x="816" y="1096"/>
                  </a:cubicBezTo>
                  <a:cubicBezTo>
                    <a:pt x="928" y="1096"/>
                    <a:pt x="1041" y="1039"/>
                    <a:pt x="1121" y="946"/>
                  </a:cubicBezTo>
                  <a:lnTo>
                    <a:pt x="1121" y="946"/>
                  </a:lnTo>
                  <a:cubicBezTo>
                    <a:pt x="1167" y="948"/>
                    <a:pt x="1214" y="948"/>
                    <a:pt x="1260" y="948"/>
                  </a:cubicBezTo>
                  <a:cubicBezTo>
                    <a:pt x="1408" y="898"/>
                    <a:pt x="1532" y="799"/>
                    <a:pt x="1581" y="651"/>
                  </a:cubicBezTo>
                  <a:cubicBezTo>
                    <a:pt x="1606" y="503"/>
                    <a:pt x="1581" y="330"/>
                    <a:pt x="1458" y="232"/>
                  </a:cubicBezTo>
                  <a:cubicBezTo>
                    <a:pt x="1338" y="129"/>
                    <a:pt x="1182" y="74"/>
                    <a:pt x="1024" y="66"/>
                  </a:cubicBezTo>
                  <a:lnTo>
                    <a:pt x="1024" y="66"/>
                  </a:lnTo>
                  <a:cubicBezTo>
                    <a:pt x="976" y="40"/>
                    <a:pt x="923" y="20"/>
                    <a:pt x="865" y="9"/>
                  </a:cubicBezTo>
                  <a:cubicBezTo>
                    <a:pt x="834" y="3"/>
                    <a:pt x="802" y="0"/>
                    <a:pt x="769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512;p34">
              <a:extLst>
                <a:ext uri="{FF2B5EF4-FFF2-40B4-BE49-F238E27FC236}">
                  <a16:creationId xmlns:a16="http://schemas.microsoft.com/office/drawing/2014/main" id="{D88617D7-9610-4E86-A95C-9366151855D5}"/>
                </a:ext>
              </a:extLst>
            </p:cNvPr>
            <p:cNvSpPr/>
            <p:nvPr/>
          </p:nvSpPr>
          <p:spPr>
            <a:xfrm>
              <a:off x="5460975" y="4806625"/>
              <a:ext cx="35550" cy="38325"/>
            </a:xfrm>
            <a:custGeom>
              <a:avLst/>
              <a:gdLst/>
              <a:ahLst/>
              <a:cxnLst/>
              <a:rect l="l" t="t" r="r" b="b"/>
              <a:pathLst>
                <a:path w="1422" h="1533" extrusionOk="0">
                  <a:moveTo>
                    <a:pt x="371" y="1"/>
                  </a:moveTo>
                  <a:cubicBezTo>
                    <a:pt x="178" y="1"/>
                    <a:pt x="1" y="203"/>
                    <a:pt x="102" y="440"/>
                  </a:cubicBezTo>
                  <a:lnTo>
                    <a:pt x="744" y="1403"/>
                  </a:lnTo>
                  <a:cubicBezTo>
                    <a:pt x="780" y="1495"/>
                    <a:pt x="855" y="1532"/>
                    <a:pt x="940" y="1532"/>
                  </a:cubicBezTo>
                  <a:cubicBezTo>
                    <a:pt x="1152" y="1532"/>
                    <a:pt x="1421" y="1301"/>
                    <a:pt x="1263" y="1107"/>
                  </a:cubicBezTo>
                  <a:lnTo>
                    <a:pt x="621" y="144"/>
                  </a:lnTo>
                  <a:cubicBezTo>
                    <a:pt x="551" y="43"/>
                    <a:pt x="459" y="1"/>
                    <a:pt x="37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513;p34">
              <a:extLst>
                <a:ext uri="{FF2B5EF4-FFF2-40B4-BE49-F238E27FC236}">
                  <a16:creationId xmlns:a16="http://schemas.microsoft.com/office/drawing/2014/main" id="{B076CB57-B211-421B-8C62-1152DB51C347}"/>
                </a:ext>
              </a:extLst>
            </p:cNvPr>
            <p:cNvSpPr/>
            <p:nvPr/>
          </p:nvSpPr>
          <p:spPr>
            <a:xfrm>
              <a:off x="5492525" y="4807750"/>
              <a:ext cx="33975" cy="35450"/>
            </a:xfrm>
            <a:custGeom>
              <a:avLst/>
              <a:gdLst/>
              <a:ahLst/>
              <a:cxnLst/>
              <a:rect l="l" t="t" r="r" b="b"/>
              <a:pathLst>
                <a:path w="1359" h="1418" extrusionOk="0">
                  <a:moveTo>
                    <a:pt x="322" y="0"/>
                  </a:moveTo>
                  <a:cubicBezTo>
                    <a:pt x="149" y="0"/>
                    <a:pt x="1" y="123"/>
                    <a:pt x="1" y="296"/>
                  </a:cubicBezTo>
                  <a:cubicBezTo>
                    <a:pt x="1" y="395"/>
                    <a:pt x="50" y="469"/>
                    <a:pt x="100" y="519"/>
                  </a:cubicBezTo>
                  <a:cubicBezTo>
                    <a:pt x="297" y="691"/>
                    <a:pt x="470" y="864"/>
                    <a:pt x="618" y="1062"/>
                  </a:cubicBezTo>
                  <a:lnTo>
                    <a:pt x="569" y="1012"/>
                  </a:lnTo>
                  <a:lnTo>
                    <a:pt x="569" y="1012"/>
                  </a:lnTo>
                  <a:cubicBezTo>
                    <a:pt x="643" y="1086"/>
                    <a:pt x="692" y="1185"/>
                    <a:pt x="741" y="1259"/>
                  </a:cubicBezTo>
                  <a:cubicBezTo>
                    <a:pt x="791" y="1333"/>
                    <a:pt x="865" y="1383"/>
                    <a:pt x="939" y="1407"/>
                  </a:cubicBezTo>
                  <a:cubicBezTo>
                    <a:pt x="961" y="1415"/>
                    <a:pt x="982" y="1418"/>
                    <a:pt x="1004" y="1418"/>
                  </a:cubicBezTo>
                  <a:cubicBezTo>
                    <a:pt x="1056" y="1418"/>
                    <a:pt x="1109" y="1400"/>
                    <a:pt x="1161" y="1383"/>
                  </a:cubicBezTo>
                  <a:cubicBezTo>
                    <a:pt x="1309" y="1284"/>
                    <a:pt x="1359" y="1086"/>
                    <a:pt x="1285" y="963"/>
                  </a:cubicBezTo>
                  <a:cubicBezTo>
                    <a:pt x="1062" y="642"/>
                    <a:pt x="816" y="346"/>
                    <a:pt x="544" y="99"/>
                  </a:cubicBezTo>
                  <a:cubicBezTo>
                    <a:pt x="470" y="25"/>
                    <a:pt x="396" y="0"/>
                    <a:pt x="32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514;p34">
              <a:extLst>
                <a:ext uri="{FF2B5EF4-FFF2-40B4-BE49-F238E27FC236}">
                  <a16:creationId xmlns:a16="http://schemas.microsoft.com/office/drawing/2014/main" id="{89869827-93F9-4D76-A3F2-8D1F2446236A}"/>
                </a:ext>
              </a:extLst>
            </p:cNvPr>
            <p:cNvSpPr/>
            <p:nvPr/>
          </p:nvSpPr>
          <p:spPr>
            <a:xfrm>
              <a:off x="5234525" y="4372600"/>
              <a:ext cx="20400" cy="26550"/>
            </a:xfrm>
            <a:custGeom>
              <a:avLst/>
              <a:gdLst/>
              <a:ahLst/>
              <a:cxnLst/>
              <a:rect l="l" t="t" r="r" b="b"/>
              <a:pathLst>
                <a:path w="816" h="1062" extrusionOk="0">
                  <a:moveTo>
                    <a:pt x="248" y="124"/>
                  </a:moveTo>
                  <a:cubicBezTo>
                    <a:pt x="246" y="125"/>
                    <a:pt x="245" y="127"/>
                    <a:pt x="244" y="129"/>
                  </a:cubicBezTo>
                  <a:lnTo>
                    <a:pt x="244" y="129"/>
                  </a:lnTo>
                  <a:cubicBezTo>
                    <a:pt x="237" y="135"/>
                    <a:pt x="230" y="142"/>
                    <a:pt x="223" y="149"/>
                  </a:cubicBezTo>
                  <a:lnTo>
                    <a:pt x="248" y="124"/>
                  </a:lnTo>
                  <a:close/>
                  <a:moveTo>
                    <a:pt x="75" y="445"/>
                  </a:moveTo>
                  <a:cubicBezTo>
                    <a:pt x="82" y="460"/>
                    <a:pt x="88" y="477"/>
                    <a:pt x="92" y="496"/>
                  </a:cubicBezTo>
                  <a:lnTo>
                    <a:pt x="92" y="496"/>
                  </a:lnTo>
                  <a:lnTo>
                    <a:pt x="75" y="445"/>
                  </a:lnTo>
                  <a:close/>
                  <a:moveTo>
                    <a:pt x="717" y="716"/>
                  </a:moveTo>
                  <a:lnTo>
                    <a:pt x="717" y="741"/>
                  </a:lnTo>
                  <a:cubicBezTo>
                    <a:pt x="714" y="733"/>
                    <a:pt x="711" y="724"/>
                    <a:pt x="709" y="716"/>
                  </a:cubicBezTo>
                  <a:close/>
                  <a:moveTo>
                    <a:pt x="371" y="0"/>
                  </a:moveTo>
                  <a:cubicBezTo>
                    <a:pt x="322" y="0"/>
                    <a:pt x="272" y="25"/>
                    <a:pt x="223" y="50"/>
                  </a:cubicBezTo>
                  <a:cubicBezTo>
                    <a:pt x="124" y="99"/>
                    <a:pt x="50" y="173"/>
                    <a:pt x="25" y="272"/>
                  </a:cubicBezTo>
                  <a:cubicBezTo>
                    <a:pt x="25" y="321"/>
                    <a:pt x="25" y="371"/>
                    <a:pt x="1" y="395"/>
                  </a:cubicBezTo>
                  <a:cubicBezTo>
                    <a:pt x="1" y="445"/>
                    <a:pt x="25" y="469"/>
                    <a:pt x="25" y="519"/>
                  </a:cubicBezTo>
                  <a:cubicBezTo>
                    <a:pt x="44" y="575"/>
                    <a:pt x="63" y="632"/>
                    <a:pt x="104" y="678"/>
                  </a:cubicBezTo>
                  <a:lnTo>
                    <a:pt x="104" y="678"/>
                  </a:lnTo>
                  <a:cubicBezTo>
                    <a:pt x="111" y="730"/>
                    <a:pt x="124" y="779"/>
                    <a:pt x="124" y="815"/>
                  </a:cubicBezTo>
                  <a:lnTo>
                    <a:pt x="174" y="889"/>
                  </a:lnTo>
                  <a:cubicBezTo>
                    <a:pt x="174" y="939"/>
                    <a:pt x="198" y="963"/>
                    <a:pt x="248" y="988"/>
                  </a:cubicBezTo>
                  <a:cubicBezTo>
                    <a:pt x="272" y="1013"/>
                    <a:pt x="272" y="1013"/>
                    <a:pt x="297" y="1013"/>
                  </a:cubicBezTo>
                  <a:cubicBezTo>
                    <a:pt x="346" y="1037"/>
                    <a:pt x="396" y="1037"/>
                    <a:pt x="421" y="1062"/>
                  </a:cubicBezTo>
                  <a:cubicBezTo>
                    <a:pt x="470" y="1037"/>
                    <a:pt x="544" y="1037"/>
                    <a:pt x="569" y="1013"/>
                  </a:cubicBezTo>
                  <a:cubicBezTo>
                    <a:pt x="618" y="988"/>
                    <a:pt x="643" y="963"/>
                    <a:pt x="667" y="939"/>
                  </a:cubicBezTo>
                  <a:cubicBezTo>
                    <a:pt x="692" y="889"/>
                    <a:pt x="717" y="864"/>
                    <a:pt x="717" y="815"/>
                  </a:cubicBezTo>
                  <a:cubicBezTo>
                    <a:pt x="741" y="717"/>
                    <a:pt x="741" y="620"/>
                    <a:pt x="741" y="522"/>
                  </a:cubicBezTo>
                  <a:lnTo>
                    <a:pt x="741" y="522"/>
                  </a:lnTo>
                  <a:cubicBezTo>
                    <a:pt x="742" y="521"/>
                    <a:pt x="742" y="521"/>
                    <a:pt x="742" y="520"/>
                  </a:cubicBezTo>
                  <a:lnTo>
                    <a:pt x="742" y="520"/>
                  </a:lnTo>
                  <a:cubicBezTo>
                    <a:pt x="741" y="528"/>
                    <a:pt x="741" y="536"/>
                    <a:pt x="741" y="544"/>
                  </a:cubicBezTo>
                  <a:lnTo>
                    <a:pt x="766" y="469"/>
                  </a:lnTo>
                  <a:lnTo>
                    <a:pt x="766" y="469"/>
                  </a:lnTo>
                  <a:cubicBezTo>
                    <a:pt x="758" y="486"/>
                    <a:pt x="750" y="503"/>
                    <a:pt x="742" y="520"/>
                  </a:cubicBezTo>
                  <a:lnTo>
                    <a:pt x="742" y="520"/>
                  </a:lnTo>
                  <a:cubicBezTo>
                    <a:pt x="744" y="503"/>
                    <a:pt x="749" y="486"/>
                    <a:pt x="766" y="469"/>
                  </a:cubicBezTo>
                  <a:lnTo>
                    <a:pt x="766" y="469"/>
                  </a:lnTo>
                  <a:cubicBezTo>
                    <a:pt x="766" y="469"/>
                    <a:pt x="766" y="469"/>
                    <a:pt x="766" y="469"/>
                  </a:cubicBezTo>
                  <a:cubicBezTo>
                    <a:pt x="791" y="395"/>
                    <a:pt x="816" y="321"/>
                    <a:pt x="791" y="223"/>
                  </a:cubicBezTo>
                  <a:cubicBezTo>
                    <a:pt x="750" y="101"/>
                    <a:pt x="626" y="12"/>
                    <a:pt x="501" y="12"/>
                  </a:cubicBezTo>
                  <a:cubicBezTo>
                    <a:pt x="500" y="12"/>
                    <a:pt x="500" y="12"/>
                    <a:pt x="499" y="12"/>
                  </a:cubicBezTo>
                  <a:lnTo>
                    <a:pt x="499" y="12"/>
                  </a:lnTo>
                  <a:cubicBezTo>
                    <a:pt x="483" y="5"/>
                    <a:pt x="467" y="0"/>
                    <a:pt x="445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515;p34">
              <a:extLst>
                <a:ext uri="{FF2B5EF4-FFF2-40B4-BE49-F238E27FC236}">
                  <a16:creationId xmlns:a16="http://schemas.microsoft.com/office/drawing/2014/main" id="{8B834E92-99E8-45F8-A1B7-C64AA0239DE9}"/>
                </a:ext>
              </a:extLst>
            </p:cNvPr>
            <p:cNvSpPr/>
            <p:nvPr/>
          </p:nvSpPr>
          <p:spPr>
            <a:xfrm>
              <a:off x="5254900" y="4314525"/>
              <a:ext cx="28425" cy="26850"/>
            </a:xfrm>
            <a:custGeom>
              <a:avLst/>
              <a:gdLst/>
              <a:ahLst/>
              <a:cxnLst/>
              <a:rect l="l" t="t" r="r" b="b"/>
              <a:pathLst>
                <a:path w="1137" h="1074" extrusionOk="0">
                  <a:moveTo>
                    <a:pt x="889" y="472"/>
                  </a:moveTo>
                  <a:lnTo>
                    <a:pt x="895" y="488"/>
                  </a:lnTo>
                  <a:lnTo>
                    <a:pt x="895" y="488"/>
                  </a:lnTo>
                  <a:cubicBezTo>
                    <a:pt x="889" y="481"/>
                    <a:pt x="889" y="472"/>
                    <a:pt x="889" y="472"/>
                  </a:cubicBezTo>
                  <a:close/>
                  <a:moveTo>
                    <a:pt x="317" y="1"/>
                  </a:moveTo>
                  <a:cubicBezTo>
                    <a:pt x="260" y="1"/>
                    <a:pt x="201" y="17"/>
                    <a:pt x="149" y="52"/>
                  </a:cubicBezTo>
                  <a:cubicBezTo>
                    <a:pt x="99" y="77"/>
                    <a:pt x="25" y="151"/>
                    <a:pt x="25" y="225"/>
                  </a:cubicBezTo>
                  <a:cubicBezTo>
                    <a:pt x="1" y="299"/>
                    <a:pt x="1" y="398"/>
                    <a:pt x="50" y="472"/>
                  </a:cubicBezTo>
                  <a:lnTo>
                    <a:pt x="50" y="447"/>
                  </a:lnTo>
                  <a:lnTo>
                    <a:pt x="371" y="916"/>
                  </a:lnTo>
                  <a:cubicBezTo>
                    <a:pt x="439" y="1018"/>
                    <a:pt x="543" y="1074"/>
                    <a:pt x="649" y="1074"/>
                  </a:cubicBezTo>
                  <a:cubicBezTo>
                    <a:pt x="674" y="1074"/>
                    <a:pt x="700" y="1070"/>
                    <a:pt x="726" y="1064"/>
                  </a:cubicBezTo>
                  <a:lnTo>
                    <a:pt x="726" y="1064"/>
                  </a:lnTo>
                  <a:cubicBezTo>
                    <a:pt x="731" y="1064"/>
                    <a:pt x="736" y="1064"/>
                    <a:pt x="741" y="1064"/>
                  </a:cubicBezTo>
                  <a:cubicBezTo>
                    <a:pt x="885" y="1064"/>
                    <a:pt x="994" y="962"/>
                    <a:pt x="1027" y="829"/>
                  </a:cubicBezTo>
                  <a:lnTo>
                    <a:pt x="1027" y="829"/>
                  </a:lnTo>
                  <a:cubicBezTo>
                    <a:pt x="1031" y="825"/>
                    <a:pt x="1034" y="821"/>
                    <a:pt x="1037" y="817"/>
                  </a:cubicBezTo>
                  <a:cubicBezTo>
                    <a:pt x="1062" y="768"/>
                    <a:pt x="1087" y="719"/>
                    <a:pt x="1087" y="694"/>
                  </a:cubicBezTo>
                  <a:cubicBezTo>
                    <a:pt x="1087" y="669"/>
                    <a:pt x="1112" y="645"/>
                    <a:pt x="1112" y="620"/>
                  </a:cubicBezTo>
                  <a:cubicBezTo>
                    <a:pt x="1112" y="570"/>
                    <a:pt x="1136" y="521"/>
                    <a:pt x="1136" y="472"/>
                  </a:cubicBezTo>
                  <a:cubicBezTo>
                    <a:pt x="1112" y="422"/>
                    <a:pt x="1112" y="373"/>
                    <a:pt x="1112" y="324"/>
                  </a:cubicBezTo>
                  <a:cubicBezTo>
                    <a:pt x="1062" y="225"/>
                    <a:pt x="1013" y="151"/>
                    <a:pt x="963" y="77"/>
                  </a:cubicBezTo>
                  <a:cubicBezTo>
                    <a:pt x="889" y="27"/>
                    <a:pt x="815" y="3"/>
                    <a:pt x="741" y="3"/>
                  </a:cubicBezTo>
                  <a:lnTo>
                    <a:pt x="667" y="3"/>
                  </a:lnTo>
                  <a:cubicBezTo>
                    <a:pt x="593" y="3"/>
                    <a:pt x="568" y="27"/>
                    <a:pt x="519" y="77"/>
                  </a:cubicBezTo>
                  <a:cubicBezTo>
                    <a:pt x="518" y="78"/>
                    <a:pt x="517" y="79"/>
                    <a:pt x="516" y="79"/>
                  </a:cubicBezTo>
                  <a:lnTo>
                    <a:pt x="516" y="79"/>
                  </a:lnTo>
                  <a:cubicBezTo>
                    <a:pt x="464" y="29"/>
                    <a:pt x="392" y="1"/>
                    <a:pt x="317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516;p34">
              <a:extLst>
                <a:ext uri="{FF2B5EF4-FFF2-40B4-BE49-F238E27FC236}">
                  <a16:creationId xmlns:a16="http://schemas.microsoft.com/office/drawing/2014/main" id="{EAAD0529-779F-4C50-AB66-EC21D1DF89F6}"/>
                </a:ext>
              </a:extLst>
            </p:cNvPr>
            <p:cNvSpPr/>
            <p:nvPr/>
          </p:nvSpPr>
          <p:spPr>
            <a:xfrm>
              <a:off x="5343550" y="4277850"/>
              <a:ext cx="28025" cy="36400"/>
            </a:xfrm>
            <a:custGeom>
              <a:avLst/>
              <a:gdLst/>
              <a:ahLst/>
              <a:cxnLst/>
              <a:rect l="l" t="t" r="r" b="b"/>
              <a:pathLst>
                <a:path w="1121" h="1456" extrusionOk="0">
                  <a:moveTo>
                    <a:pt x="342" y="0"/>
                  </a:moveTo>
                  <a:cubicBezTo>
                    <a:pt x="208" y="0"/>
                    <a:pt x="100" y="92"/>
                    <a:pt x="59" y="235"/>
                  </a:cubicBezTo>
                  <a:cubicBezTo>
                    <a:pt x="0" y="457"/>
                    <a:pt x="21" y="678"/>
                    <a:pt x="99" y="879"/>
                  </a:cubicBezTo>
                  <a:lnTo>
                    <a:pt x="99" y="879"/>
                  </a:lnTo>
                  <a:cubicBezTo>
                    <a:pt x="85" y="992"/>
                    <a:pt x="96" y="1110"/>
                    <a:pt x="133" y="1223"/>
                  </a:cubicBezTo>
                  <a:cubicBezTo>
                    <a:pt x="158" y="1297"/>
                    <a:pt x="207" y="1371"/>
                    <a:pt x="257" y="1420"/>
                  </a:cubicBezTo>
                  <a:cubicBezTo>
                    <a:pt x="305" y="1444"/>
                    <a:pt x="355" y="1455"/>
                    <a:pt x="402" y="1455"/>
                  </a:cubicBezTo>
                  <a:cubicBezTo>
                    <a:pt x="517" y="1455"/>
                    <a:pt x="621" y="1393"/>
                    <a:pt x="681" y="1301"/>
                  </a:cubicBezTo>
                  <a:lnTo>
                    <a:pt x="681" y="1301"/>
                  </a:lnTo>
                  <a:cubicBezTo>
                    <a:pt x="873" y="1222"/>
                    <a:pt x="1003" y="1083"/>
                    <a:pt x="1071" y="902"/>
                  </a:cubicBezTo>
                  <a:cubicBezTo>
                    <a:pt x="1121" y="704"/>
                    <a:pt x="1096" y="507"/>
                    <a:pt x="997" y="334"/>
                  </a:cubicBezTo>
                  <a:cubicBezTo>
                    <a:pt x="948" y="235"/>
                    <a:pt x="849" y="186"/>
                    <a:pt x="726" y="186"/>
                  </a:cubicBezTo>
                  <a:cubicBezTo>
                    <a:pt x="691" y="186"/>
                    <a:pt x="656" y="186"/>
                    <a:pt x="621" y="194"/>
                  </a:cubicBezTo>
                  <a:lnTo>
                    <a:pt x="621" y="194"/>
                  </a:lnTo>
                  <a:cubicBezTo>
                    <a:pt x="616" y="183"/>
                    <a:pt x="610" y="172"/>
                    <a:pt x="602" y="161"/>
                  </a:cubicBezTo>
                  <a:cubicBezTo>
                    <a:pt x="578" y="87"/>
                    <a:pt x="504" y="38"/>
                    <a:pt x="429" y="13"/>
                  </a:cubicBezTo>
                  <a:cubicBezTo>
                    <a:pt x="399" y="4"/>
                    <a:pt x="370" y="0"/>
                    <a:pt x="34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517;p34">
              <a:extLst>
                <a:ext uri="{FF2B5EF4-FFF2-40B4-BE49-F238E27FC236}">
                  <a16:creationId xmlns:a16="http://schemas.microsoft.com/office/drawing/2014/main" id="{A358BC00-73B6-4BA4-B5E9-D9DC7190A971}"/>
                </a:ext>
              </a:extLst>
            </p:cNvPr>
            <p:cNvSpPr/>
            <p:nvPr/>
          </p:nvSpPr>
          <p:spPr>
            <a:xfrm>
              <a:off x="5338650" y="4382475"/>
              <a:ext cx="26125" cy="35050"/>
            </a:xfrm>
            <a:custGeom>
              <a:avLst/>
              <a:gdLst/>
              <a:ahLst/>
              <a:cxnLst/>
              <a:rect l="l" t="t" r="r" b="b"/>
              <a:pathLst>
                <a:path w="1045" h="1402" extrusionOk="0">
                  <a:moveTo>
                    <a:pt x="502" y="0"/>
                  </a:moveTo>
                  <a:cubicBezTo>
                    <a:pt x="428" y="25"/>
                    <a:pt x="354" y="50"/>
                    <a:pt x="305" y="99"/>
                  </a:cubicBezTo>
                  <a:cubicBezTo>
                    <a:pt x="82" y="277"/>
                    <a:pt x="0" y="555"/>
                    <a:pt x="58" y="824"/>
                  </a:cubicBezTo>
                  <a:lnTo>
                    <a:pt x="58" y="824"/>
                  </a:lnTo>
                  <a:cubicBezTo>
                    <a:pt x="58" y="829"/>
                    <a:pt x="58" y="835"/>
                    <a:pt x="58" y="840"/>
                  </a:cubicBezTo>
                  <a:cubicBezTo>
                    <a:pt x="58" y="1037"/>
                    <a:pt x="181" y="1260"/>
                    <a:pt x="379" y="1358"/>
                  </a:cubicBezTo>
                  <a:cubicBezTo>
                    <a:pt x="427" y="1387"/>
                    <a:pt x="480" y="1401"/>
                    <a:pt x="532" y="1401"/>
                  </a:cubicBezTo>
                  <a:cubicBezTo>
                    <a:pt x="611" y="1401"/>
                    <a:pt x="689" y="1369"/>
                    <a:pt x="749" y="1309"/>
                  </a:cubicBezTo>
                  <a:cubicBezTo>
                    <a:pt x="808" y="1236"/>
                    <a:pt x="855" y="1154"/>
                    <a:pt x="891" y="1067"/>
                  </a:cubicBezTo>
                  <a:lnTo>
                    <a:pt x="891" y="1067"/>
                  </a:lnTo>
                  <a:cubicBezTo>
                    <a:pt x="955" y="1014"/>
                    <a:pt x="1002" y="939"/>
                    <a:pt x="1020" y="865"/>
                  </a:cubicBezTo>
                  <a:cubicBezTo>
                    <a:pt x="1044" y="722"/>
                    <a:pt x="1022" y="557"/>
                    <a:pt x="933" y="457"/>
                  </a:cubicBezTo>
                  <a:lnTo>
                    <a:pt x="933" y="457"/>
                  </a:lnTo>
                  <a:cubicBezTo>
                    <a:pt x="930" y="444"/>
                    <a:pt x="926" y="432"/>
                    <a:pt x="922" y="420"/>
                  </a:cubicBezTo>
                  <a:cubicBezTo>
                    <a:pt x="872" y="297"/>
                    <a:pt x="798" y="198"/>
                    <a:pt x="724" y="99"/>
                  </a:cubicBezTo>
                  <a:cubicBezTo>
                    <a:pt x="675" y="50"/>
                    <a:pt x="601" y="0"/>
                    <a:pt x="502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518;p34">
              <a:extLst>
                <a:ext uri="{FF2B5EF4-FFF2-40B4-BE49-F238E27FC236}">
                  <a16:creationId xmlns:a16="http://schemas.microsoft.com/office/drawing/2014/main" id="{D7951741-A1A0-44AB-A7A2-C2F3AD3EA838}"/>
                </a:ext>
              </a:extLst>
            </p:cNvPr>
            <p:cNvSpPr/>
            <p:nvPr/>
          </p:nvSpPr>
          <p:spPr>
            <a:xfrm>
              <a:off x="5292925" y="4350925"/>
              <a:ext cx="29675" cy="43100"/>
            </a:xfrm>
            <a:custGeom>
              <a:avLst/>
              <a:gdLst/>
              <a:ahLst/>
              <a:cxnLst/>
              <a:rect l="l" t="t" r="r" b="b"/>
              <a:pathLst>
                <a:path w="1187" h="1724" extrusionOk="0">
                  <a:moveTo>
                    <a:pt x="810" y="0"/>
                  </a:moveTo>
                  <a:cubicBezTo>
                    <a:pt x="738" y="0"/>
                    <a:pt x="664" y="25"/>
                    <a:pt x="603" y="77"/>
                  </a:cubicBezTo>
                  <a:cubicBezTo>
                    <a:pt x="567" y="113"/>
                    <a:pt x="534" y="150"/>
                    <a:pt x="504" y="189"/>
                  </a:cubicBezTo>
                  <a:lnTo>
                    <a:pt x="504" y="189"/>
                  </a:lnTo>
                  <a:cubicBezTo>
                    <a:pt x="496" y="184"/>
                    <a:pt x="488" y="180"/>
                    <a:pt x="479" y="176"/>
                  </a:cubicBezTo>
                  <a:cubicBezTo>
                    <a:pt x="427" y="159"/>
                    <a:pt x="375" y="141"/>
                    <a:pt x="322" y="141"/>
                  </a:cubicBezTo>
                  <a:cubicBezTo>
                    <a:pt x="301" y="141"/>
                    <a:pt x="279" y="144"/>
                    <a:pt x="257" y="151"/>
                  </a:cubicBezTo>
                  <a:cubicBezTo>
                    <a:pt x="183" y="176"/>
                    <a:pt x="109" y="225"/>
                    <a:pt x="60" y="300"/>
                  </a:cubicBezTo>
                  <a:cubicBezTo>
                    <a:pt x="0" y="419"/>
                    <a:pt x="20" y="554"/>
                    <a:pt x="108" y="654"/>
                  </a:cubicBezTo>
                  <a:lnTo>
                    <a:pt x="108" y="654"/>
                  </a:lnTo>
                  <a:cubicBezTo>
                    <a:pt x="99" y="682"/>
                    <a:pt x="91" y="712"/>
                    <a:pt x="84" y="744"/>
                  </a:cubicBezTo>
                  <a:cubicBezTo>
                    <a:pt x="35" y="1016"/>
                    <a:pt x="35" y="1287"/>
                    <a:pt x="84" y="1534"/>
                  </a:cubicBezTo>
                  <a:cubicBezTo>
                    <a:pt x="103" y="1668"/>
                    <a:pt x="219" y="1724"/>
                    <a:pt x="344" y="1724"/>
                  </a:cubicBezTo>
                  <a:cubicBezTo>
                    <a:pt x="506" y="1724"/>
                    <a:pt x="685" y="1630"/>
                    <a:pt x="697" y="1490"/>
                  </a:cubicBezTo>
                  <a:lnTo>
                    <a:pt x="697" y="1490"/>
                  </a:lnTo>
                  <a:cubicBezTo>
                    <a:pt x="743" y="1475"/>
                    <a:pt x="787" y="1449"/>
                    <a:pt x="825" y="1411"/>
                  </a:cubicBezTo>
                  <a:cubicBezTo>
                    <a:pt x="1023" y="1262"/>
                    <a:pt x="1146" y="1016"/>
                    <a:pt x="1146" y="744"/>
                  </a:cubicBezTo>
                  <a:cubicBezTo>
                    <a:pt x="1146" y="741"/>
                    <a:pt x="1146" y="738"/>
                    <a:pt x="1146" y="735"/>
                  </a:cubicBezTo>
                  <a:lnTo>
                    <a:pt x="1146" y="735"/>
                  </a:lnTo>
                  <a:cubicBezTo>
                    <a:pt x="1186" y="565"/>
                    <a:pt x="1180" y="386"/>
                    <a:pt x="1121" y="225"/>
                  </a:cubicBezTo>
                  <a:cubicBezTo>
                    <a:pt x="1073" y="82"/>
                    <a:pt x="943" y="0"/>
                    <a:pt x="810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519;p34">
              <a:extLst>
                <a:ext uri="{FF2B5EF4-FFF2-40B4-BE49-F238E27FC236}">
                  <a16:creationId xmlns:a16="http://schemas.microsoft.com/office/drawing/2014/main" id="{76A6F16B-F992-4D23-A975-F9EF4FB40A02}"/>
                </a:ext>
              </a:extLst>
            </p:cNvPr>
            <p:cNvSpPr/>
            <p:nvPr/>
          </p:nvSpPr>
          <p:spPr>
            <a:xfrm>
              <a:off x="5257975" y="4447275"/>
              <a:ext cx="43250" cy="46700"/>
            </a:xfrm>
            <a:custGeom>
              <a:avLst/>
              <a:gdLst/>
              <a:ahLst/>
              <a:cxnLst/>
              <a:rect l="l" t="t" r="r" b="b"/>
              <a:pathLst>
                <a:path w="1730" h="1868" extrusionOk="0">
                  <a:moveTo>
                    <a:pt x="421" y="1"/>
                  </a:moveTo>
                  <a:cubicBezTo>
                    <a:pt x="322" y="25"/>
                    <a:pt x="248" y="75"/>
                    <a:pt x="198" y="149"/>
                  </a:cubicBezTo>
                  <a:cubicBezTo>
                    <a:pt x="50" y="420"/>
                    <a:pt x="1" y="766"/>
                    <a:pt x="75" y="1062"/>
                  </a:cubicBezTo>
                  <a:cubicBezTo>
                    <a:pt x="132" y="1291"/>
                    <a:pt x="293" y="1491"/>
                    <a:pt x="500" y="1604"/>
                  </a:cubicBezTo>
                  <a:lnTo>
                    <a:pt x="500" y="1604"/>
                  </a:lnTo>
                  <a:cubicBezTo>
                    <a:pt x="506" y="1613"/>
                    <a:pt x="513" y="1621"/>
                    <a:pt x="519" y="1630"/>
                  </a:cubicBezTo>
                  <a:cubicBezTo>
                    <a:pt x="594" y="1729"/>
                    <a:pt x="717" y="1803"/>
                    <a:pt x="840" y="1852"/>
                  </a:cubicBezTo>
                  <a:cubicBezTo>
                    <a:pt x="881" y="1862"/>
                    <a:pt x="921" y="1867"/>
                    <a:pt x="961" y="1867"/>
                  </a:cubicBezTo>
                  <a:cubicBezTo>
                    <a:pt x="1114" y="1867"/>
                    <a:pt x="1256" y="1792"/>
                    <a:pt x="1334" y="1655"/>
                  </a:cubicBezTo>
                  <a:cubicBezTo>
                    <a:pt x="1344" y="1624"/>
                    <a:pt x="1353" y="1594"/>
                    <a:pt x="1361" y="1564"/>
                  </a:cubicBezTo>
                  <a:lnTo>
                    <a:pt x="1361" y="1564"/>
                  </a:lnTo>
                  <a:cubicBezTo>
                    <a:pt x="1395" y="1539"/>
                    <a:pt x="1428" y="1512"/>
                    <a:pt x="1458" y="1482"/>
                  </a:cubicBezTo>
                  <a:cubicBezTo>
                    <a:pt x="1680" y="1260"/>
                    <a:pt x="1729" y="890"/>
                    <a:pt x="1556" y="618"/>
                  </a:cubicBezTo>
                  <a:cubicBezTo>
                    <a:pt x="1384" y="322"/>
                    <a:pt x="1087" y="99"/>
                    <a:pt x="766" y="25"/>
                  </a:cubicBezTo>
                  <a:cubicBezTo>
                    <a:pt x="736" y="17"/>
                    <a:pt x="706" y="13"/>
                    <a:pt x="677" y="13"/>
                  </a:cubicBezTo>
                  <a:cubicBezTo>
                    <a:pt x="644" y="13"/>
                    <a:pt x="611" y="18"/>
                    <a:pt x="581" y="28"/>
                  </a:cubicBezTo>
                  <a:lnTo>
                    <a:pt x="581" y="28"/>
                  </a:lnTo>
                  <a:cubicBezTo>
                    <a:pt x="531" y="8"/>
                    <a:pt x="476" y="1"/>
                    <a:pt x="421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520;p34">
              <a:extLst>
                <a:ext uri="{FF2B5EF4-FFF2-40B4-BE49-F238E27FC236}">
                  <a16:creationId xmlns:a16="http://schemas.microsoft.com/office/drawing/2014/main" id="{E7043434-3C89-475A-AC03-60C9943E7C61}"/>
                </a:ext>
              </a:extLst>
            </p:cNvPr>
            <p:cNvSpPr/>
            <p:nvPr/>
          </p:nvSpPr>
          <p:spPr>
            <a:xfrm>
              <a:off x="5315225" y="4494025"/>
              <a:ext cx="32900" cy="49200"/>
            </a:xfrm>
            <a:custGeom>
              <a:avLst/>
              <a:gdLst/>
              <a:ahLst/>
              <a:cxnLst/>
              <a:rect l="l" t="t" r="r" b="b"/>
              <a:pathLst>
                <a:path w="1316" h="1968" extrusionOk="0">
                  <a:moveTo>
                    <a:pt x="824" y="1"/>
                  </a:moveTo>
                  <a:cubicBezTo>
                    <a:pt x="717" y="1"/>
                    <a:pt x="626" y="45"/>
                    <a:pt x="565" y="133"/>
                  </a:cubicBezTo>
                  <a:lnTo>
                    <a:pt x="565" y="133"/>
                  </a:lnTo>
                  <a:cubicBezTo>
                    <a:pt x="495" y="155"/>
                    <a:pt x="430" y="190"/>
                    <a:pt x="373" y="234"/>
                  </a:cubicBezTo>
                  <a:lnTo>
                    <a:pt x="373" y="234"/>
                  </a:lnTo>
                  <a:cubicBezTo>
                    <a:pt x="186" y="279"/>
                    <a:pt x="1" y="470"/>
                    <a:pt x="121" y="637"/>
                  </a:cubicBezTo>
                  <a:lnTo>
                    <a:pt x="121" y="637"/>
                  </a:lnTo>
                  <a:cubicBezTo>
                    <a:pt x="61" y="896"/>
                    <a:pt x="111" y="1153"/>
                    <a:pt x="229" y="1365"/>
                  </a:cubicBezTo>
                  <a:cubicBezTo>
                    <a:pt x="353" y="1612"/>
                    <a:pt x="575" y="1809"/>
                    <a:pt x="822" y="1933"/>
                  </a:cubicBezTo>
                  <a:cubicBezTo>
                    <a:pt x="869" y="1957"/>
                    <a:pt x="922" y="1968"/>
                    <a:pt x="974" y="1968"/>
                  </a:cubicBezTo>
                  <a:cubicBezTo>
                    <a:pt x="1084" y="1968"/>
                    <a:pt x="1191" y="1918"/>
                    <a:pt x="1242" y="1834"/>
                  </a:cubicBezTo>
                  <a:cubicBezTo>
                    <a:pt x="1316" y="1686"/>
                    <a:pt x="1266" y="1488"/>
                    <a:pt x="1118" y="1414"/>
                  </a:cubicBezTo>
                  <a:lnTo>
                    <a:pt x="1118" y="1125"/>
                  </a:lnTo>
                  <a:lnTo>
                    <a:pt x="1118" y="1125"/>
                  </a:lnTo>
                  <a:cubicBezTo>
                    <a:pt x="1200" y="980"/>
                    <a:pt x="1242" y="815"/>
                    <a:pt x="1242" y="649"/>
                  </a:cubicBezTo>
                  <a:cubicBezTo>
                    <a:pt x="1242" y="520"/>
                    <a:pt x="1195" y="400"/>
                    <a:pt x="1117" y="306"/>
                  </a:cubicBezTo>
                  <a:lnTo>
                    <a:pt x="1117" y="306"/>
                  </a:lnTo>
                  <a:cubicBezTo>
                    <a:pt x="1108" y="168"/>
                    <a:pt x="1013" y="54"/>
                    <a:pt x="896" y="7"/>
                  </a:cubicBezTo>
                  <a:cubicBezTo>
                    <a:pt x="871" y="3"/>
                    <a:pt x="847" y="1"/>
                    <a:pt x="82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521;p34">
              <a:extLst>
                <a:ext uri="{FF2B5EF4-FFF2-40B4-BE49-F238E27FC236}">
                  <a16:creationId xmlns:a16="http://schemas.microsoft.com/office/drawing/2014/main" id="{3AB1E88E-8F85-4735-85EB-5671FDFC3427}"/>
                </a:ext>
              </a:extLst>
            </p:cNvPr>
            <p:cNvSpPr/>
            <p:nvPr/>
          </p:nvSpPr>
          <p:spPr>
            <a:xfrm>
              <a:off x="5337725" y="4585550"/>
              <a:ext cx="38175" cy="46150"/>
            </a:xfrm>
            <a:custGeom>
              <a:avLst/>
              <a:gdLst/>
              <a:ahLst/>
              <a:cxnLst/>
              <a:rect l="l" t="t" r="r" b="b"/>
              <a:pathLst>
                <a:path w="1527" h="1846" extrusionOk="0">
                  <a:moveTo>
                    <a:pt x="311" y="0"/>
                  </a:moveTo>
                  <a:cubicBezTo>
                    <a:pt x="240" y="0"/>
                    <a:pt x="169" y="33"/>
                    <a:pt x="119" y="99"/>
                  </a:cubicBezTo>
                  <a:cubicBezTo>
                    <a:pt x="29" y="167"/>
                    <a:pt x="0" y="277"/>
                    <a:pt x="16" y="371"/>
                  </a:cubicBezTo>
                  <a:lnTo>
                    <a:pt x="16" y="371"/>
                  </a:lnTo>
                  <a:cubicBezTo>
                    <a:pt x="6" y="417"/>
                    <a:pt x="6" y="467"/>
                    <a:pt x="21" y="519"/>
                  </a:cubicBezTo>
                  <a:cubicBezTo>
                    <a:pt x="35" y="586"/>
                    <a:pt x="55" y="651"/>
                    <a:pt x="80" y="714"/>
                  </a:cubicBezTo>
                  <a:lnTo>
                    <a:pt x="80" y="714"/>
                  </a:lnTo>
                  <a:cubicBezTo>
                    <a:pt x="73" y="739"/>
                    <a:pt x="70" y="764"/>
                    <a:pt x="70" y="790"/>
                  </a:cubicBezTo>
                  <a:cubicBezTo>
                    <a:pt x="95" y="864"/>
                    <a:pt x="119" y="938"/>
                    <a:pt x="169" y="988"/>
                  </a:cubicBezTo>
                  <a:lnTo>
                    <a:pt x="226" y="988"/>
                  </a:lnTo>
                  <a:cubicBezTo>
                    <a:pt x="260" y="1037"/>
                    <a:pt x="298" y="1086"/>
                    <a:pt x="342" y="1136"/>
                  </a:cubicBezTo>
                  <a:cubicBezTo>
                    <a:pt x="383" y="1194"/>
                    <a:pt x="433" y="1246"/>
                    <a:pt x="489" y="1293"/>
                  </a:cubicBezTo>
                  <a:lnTo>
                    <a:pt x="489" y="1293"/>
                  </a:lnTo>
                  <a:lnTo>
                    <a:pt x="678" y="1528"/>
                  </a:lnTo>
                  <a:lnTo>
                    <a:pt x="678" y="1528"/>
                  </a:lnTo>
                  <a:cubicBezTo>
                    <a:pt x="691" y="1570"/>
                    <a:pt x="701" y="1612"/>
                    <a:pt x="712" y="1654"/>
                  </a:cubicBezTo>
                  <a:lnTo>
                    <a:pt x="759" y="1627"/>
                  </a:lnTo>
                  <a:lnTo>
                    <a:pt x="759" y="1627"/>
                  </a:lnTo>
                  <a:lnTo>
                    <a:pt x="860" y="1753"/>
                  </a:lnTo>
                  <a:cubicBezTo>
                    <a:pt x="920" y="1813"/>
                    <a:pt x="998" y="1845"/>
                    <a:pt x="1077" y="1845"/>
                  </a:cubicBezTo>
                  <a:cubicBezTo>
                    <a:pt x="1129" y="1845"/>
                    <a:pt x="1182" y="1832"/>
                    <a:pt x="1230" y="1802"/>
                  </a:cubicBezTo>
                  <a:cubicBezTo>
                    <a:pt x="1329" y="1728"/>
                    <a:pt x="1403" y="1605"/>
                    <a:pt x="1354" y="1457"/>
                  </a:cubicBezTo>
                  <a:cubicBezTo>
                    <a:pt x="1352" y="1450"/>
                    <a:pt x="1351" y="1442"/>
                    <a:pt x="1350" y="1435"/>
                  </a:cubicBezTo>
                  <a:lnTo>
                    <a:pt x="1350" y="1435"/>
                  </a:lnTo>
                  <a:cubicBezTo>
                    <a:pt x="1351" y="1434"/>
                    <a:pt x="1352" y="1433"/>
                    <a:pt x="1354" y="1432"/>
                  </a:cubicBezTo>
                  <a:cubicBezTo>
                    <a:pt x="1477" y="1309"/>
                    <a:pt x="1527" y="1111"/>
                    <a:pt x="1477" y="963"/>
                  </a:cubicBezTo>
                  <a:cubicBezTo>
                    <a:pt x="1453" y="839"/>
                    <a:pt x="1403" y="741"/>
                    <a:pt x="1329" y="642"/>
                  </a:cubicBezTo>
                  <a:cubicBezTo>
                    <a:pt x="1255" y="543"/>
                    <a:pt x="1181" y="469"/>
                    <a:pt x="1107" y="395"/>
                  </a:cubicBezTo>
                  <a:cubicBezTo>
                    <a:pt x="909" y="198"/>
                    <a:pt x="662" y="74"/>
                    <a:pt x="416" y="25"/>
                  </a:cubicBezTo>
                  <a:cubicBezTo>
                    <a:pt x="383" y="8"/>
                    <a:pt x="347" y="0"/>
                    <a:pt x="31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522;p34">
              <a:extLst>
                <a:ext uri="{FF2B5EF4-FFF2-40B4-BE49-F238E27FC236}">
                  <a16:creationId xmlns:a16="http://schemas.microsoft.com/office/drawing/2014/main" id="{C80A9FA1-7FD6-416A-801D-92FC5240B7EC}"/>
                </a:ext>
              </a:extLst>
            </p:cNvPr>
            <p:cNvSpPr/>
            <p:nvPr/>
          </p:nvSpPr>
          <p:spPr>
            <a:xfrm>
              <a:off x="5393150" y="4677650"/>
              <a:ext cx="35000" cy="46100"/>
            </a:xfrm>
            <a:custGeom>
              <a:avLst/>
              <a:gdLst/>
              <a:ahLst/>
              <a:cxnLst/>
              <a:rect l="l" t="t" r="r" b="b"/>
              <a:pathLst>
                <a:path w="1400" h="1844" extrusionOk="0">
                  <a:moveTo>
                    <a:pt x="1151" y="1225"/>
                  </a:moveTo>
                  <a:lnTo>
                    <a:pt x="1151" y="1225"/>
                  </a:lnTo>
                  <a:cubicBezTo>
                    <a:pt x="1153" y="1225"/>
                    <a:pt x="1161" y="1240"/>
                    <a:pt x="1161" y="1254"/>
                  </a:cubicBezTo>
                  <a:cubicBezTo>
                    <a:pt x="1151" y="1233"/>
                    <a:pt x="1149" y="1225"/>
                    <a:pt x="1151" y="1225"/>
                  </a:cubicBezTo>
                  <a:close/>
                  <a:moveTo>
                    <a:pt x="612" y="1"/>
                  </a:moveTo>
                  <a:cubicBezTo>
                    <a:pt x="522" y="1"/>
                    <a:pt x="431" y="23"/>
                    <a:pt x="347" y="69"/>
                  </a:cubicBezTo>
                  <a:cubicBezTo>
                    <a:pt x="100" y="217"/>
                    <a:pt x="1" y="513"/>
                    <a:pt x="75" y="785"/>
                  </a:cubicBezTo>
                  <a:cubicBezTo>
                    <a:pt x="148" y="986"/>
                    <a:pt x="288" y="1132"/>
                    <a:pt x="467" y="1225"/>
                  </a:cubicBezTo>
                  <a:lnTo>
                    <a:pt x="467" y="1225"/>
                  </a:lnTo>
                  <a:cubicBezTo>
                    <a:pt x="548" y="1421"/>
                    <a:pt x="667" y="1599"/>
                    <a:pt x="816" y="1748"/>
                  </a:cubicBezTo>
                  <a:cubicBezTo>
                    <a:pt x="881" y="1813"/>
                    <a:pt x="961" y="1843"/>
                    <a:pt x="1037" y="1843"/>
                  </a:cubicBezTo>
                  <a:cubicBezTo>
                    <a:pt x="1162" y="1843"/>
                    <a:pt x="1279" y="1762"/>
                    <a:pt x="1309" y="1624"/>
                  </a:cubicBezTo>
                  <a:cubicBezTo>
                    <a:pt x="1399" y="1295"/>
                    <a:pt x="1353" y="966"/>
                    <a:pt x="1203" y="691"/>
                  </a:cubicBezTo>
                  <a:lnTo>
                    <a:pt x="1203" y="691"/>
                  </a:lnTo>
                  <a:cubicBezTo>
                    <a:pt x="1198" y="564"/>
                    <a:pt x="1167" y="437"/>
                    <a:pt x="1112" y="316"/>
                  </a:cubicBezTo>
                  <a:cubicBezTo>
                    <a:pt x="1010" y="111"/>
                    <a:pt x="813" y="1"/>
                    <a:pt x="612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523;p34">
              <a:extLst>
                <a:ext uri="{FF2B5EF4-FFF2-40B4-BE49-F238E27FC236}">
                  <a16:creationId xmlns:a16="http://schemas.microsoft.com/office/drawing/2014/main" id="{E9ECF10B-6171-4DE3-9BC6-9EEE70CAD1C8}"/>
                </a:ext>
              </a:extLst>
            </p:cNvPr>
            <p:cNvSpPr/>
            <p:nvPr/>
          </p:nvSpPr>
          <p:spPr>
            <a:xfrm>
              <a:off x="5433900" y="4752800"/>
              <a:ext cx="32125" cy="32750"/>
            </a:xfrm>
            <a:custGeom>
              <a:avLst/>
              <a:gdLst/>
              <a:ahLst/>
              <a:cxnLst/>
              <a:rect l="l" t="t" r="r" b="b"/>
              <a:pathLst>
                <a:path w="1285" h="1310" extrusionOk="0">
                  <a:moveTo>
                    <a:pt x="420" y="1"/>
                  </a:moveTo>
                  <a:cubicBezTo>
                    <a:pt x="346" y="1"/>
                    <a:pt x="272" y="25"/>
                    <a:pt x="223" y="99"/>
                  </a:cubicBezTo>
                  <a:cubicBezTo>
                    <a:pt x="148" y="149"/>
                    <a:pt x="124" y="223"/>
                    <a:pt x="124" y="297"/>
                  </a:cubicBezTo>
                  <a:cubicBezTo>
                    <a:pt x="124" y="330"/>
                    <a:pt x="126" y="360"/>
                    <a:pt x="133" y="387"/>
                  </a:cubicBezTo>
                  <a:lnTo>
                    <a:pt x="133" y="387"/>
                  </a:lnTo>
                  <a:cubicBezTo>
                    <a:pt x="113" y="407"/>
                    <a:pt x="94" y="431"/>
                    <a:pt x="74" y="470"/>
                  </a:cubicBezTo>
                  <a:cubicBezTo>
                    <a:pt x="25" y="544"/>
                    <a:pt x="0" y="618"/>
                    <a:pt x="0" y="692"/>
                  </a:cubicBezTo>
                  <a:cubicBezTo>
                    <a:pt x="0" y="840"/>
                    <a:pt x="74" y="988"/>
                    <a:pt x="173" y="1087"/>
                  </a:cubicBezTo>
                  <a:cubicBezTo>
                    <a:pt x="259" y="1173"/>
                    <a:pt x="363" y="1240"/>
                    <a:pt x="486" y="1240"/>
                  </a:cubicBezTo>
                  <a:cubicBezTo>
                    <a:pt x="505" y="1240"/>
                    <a:pt x="524" y="1238"/>
                    <a:pt x="543" y="1235"/>
                  </a:cubicBezTo>
                  <a:cubicBezTo>
                    <a:pt x="610" y="1235"/>
                    <a:pt x="673" y="1224"/>
                    <a:pt x="731" y="1202"/>
                  </a:cubicBezTo>
                  <a:lnTo>
                    <a:pt x="731" y="1202"/>
                  </a:lnTo>
                  <a:lnTo>
                    <a:pt x="741" y="1210"/>
                  </a:lnTo>
                  <a:cubicBezTo>
                    <a:pt x="766" y="1260"/>
                    <a:pt x="840" y="1285"/>
                    <a:pt x="914" y="1309"/>
                  </a:cubicBezTo>
                  <a:cubicBezTo>
                    <a:pt x="963" y="1309"/>
                    <a:pt x="1037" y="1285"/>
                    <a:pt x="1087" y="1260"/>
                  </a:cubicBezTo>
                  <a:cubicBezTo>
                    <a:pt x="1210" y="1186"/>
                    <a:pt x="1284" y="1062"/>
                    <a:pt x="1235" y="914"/>
                  </a:cubicBezTo>
                  <a:cubicBezTo>
                    <a:pt x="1217" y="824"/>
                    <a:pt x="1172" y="733"/>
                    <a:pt x="1110" y="652"/>
                  </a:cubicBezTo>
                  <a:lnTo>
                    <a:pt x="1110" y="652"/>
                  </a:lnTo>
                  <a:cubicBezTo>
                    <a:pt x="1111" y="641"/>
                    <a:pt x="1111" y="629"/>
                    <a:pt x="1111" y="618"/>
                  </a:cubicBezTo>
                  <a:cubicBezTo>
                    <a:pt x="1087" y="470"/>
                    <a:pt x="1013" y="297"/>
                    <a:pt x="889" y="174"/>
                  </a:cubicBezTo>
                  <a:cubicBezTo>
                    <a:pt x="840" y="124"/>
                    <a:pt x="766" y="99"/>
                    <a:pt x="667" y="50"/>
                  </a:cubicBezTo>
                  <a:cubicBezTo>
                    <a:pt x="593" y="25"/>
                    <a:pt x="519" y="1"/>
                    <a:pt x="42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524;p34">
              <a:extLst>
                <a:ext uri="{FF2B5EF4-FFF2-40B4-BE49-F238E27FC236}">
                  <a16:creationId xmlns:a16="http://schemas.microsoft.com/office/drawing/2014/main" id="{21DB3D77-4916-47A1-B189-7B0D993408BF}"/>
                </a:ext>
              </a:extLst>
            </p:cNvPr>
            <p:cNvSpPr/>
            <p:nvPr/>
          </p:nvSpPr>
          <p:spPr>
            <a:xfrm>
              <a:off x="5323425" y="4442700"/>
              <a:ext cx="56800" cy="41925"/>
            </a:xfrm>
            <a:custGeom>
              <a:avLst/>
              <a:gdLst/>
              <a:ahLst/>
              <a:cxnLst/>
              <a:rect l="l" t="t" r="r" b="b"/>
              <a:pathLst>
                <a:path w="2272" h="1677" extrusionOk="0">
                  <a:moveTo>
                    <a:pt x="364" y="1"/>
                  </a:moveTo>
                  <a:cubicBezTo>
                    <a:pt x="267" y="1"/>
                    <a:pt x="166" y="50"/>
                    <a:pt x="99" y="134"/>
                  </a:cubicBezTo>
                  <a:cubicBezTo>
                    <a:pt x="0" y="233"/>
                    <a:pt x="25" y="406"/>
                    <a:pt x="123" y="529"/>
                  </a:cubicBezTo>
                  <a:cubicBezTo>
                    <a:pt x="150" y="552"/>
                    <a:pt x="176" y="574"/>
                    <a:pt x="203" y="596"/>
                  </a:cubicBezTo>
                  <a:lnTo>
                    <a:pt x="203" y="596"/>
                  </a:lnTo>
                  <a:lnTo>
                    <a:pt x="198" y="603"/>
                  </a:lnTo>
                  <a:lnTo>
                    <a:pt x="232" y="619"/>
                  </a:lnTo>
                  <a:lnTo>
                    <a:pt x="232" y="619"/>
                  </a:lnTo>
                  <a:cubicBezTo>
                    <a:pt x="282" y="658"/>
                    <a:pt x="333" y="696"/>
                    <a:pt x="385" y="733"/>
                  </a:cubicBezTo>
                  <a:lnTo>
                    <a:pt x="385" y="733"/>
                  </a:lnTo>
                  <a:cubicBezTo>
                    <a:pt x="484" y="897"/>
                    <a:pt x="623" y="1040"/>
                    <a:pt x="790" y="1147"/>
                  </a:cubicBezTo>
                  <a:cubicBezTo>
                    <a:pt x="812" y="1160"/>
                    <a:pt x="834" y="1174"/>
                    <a:pt x="856" y="1186"/>
                  </a:cubicBezTo>
                  <a:lnTo>
                    <a:pt x="856" y="1186"/>
                  </a:lnTo>
                  <a:cubicBezTo>
                    <a:pt x="979" y="1286"/>
                    <a:pt x="1125" y="1335"/>
                    <a:pt x="1286" y="1343"/>
                  </a:cubicBezTo>
                  <a:lnTo>
                    <a:pt x="1286" y="1343"/>
                  </a:lnTo>
                  <a:cubicBezTo>
                    <a:pt x="1293" y="1352"/>
                    <a:pt x="1301" y="1360"/>
                    <a:pt x="1309" y="1369"/>
                  </a:cubicBezTo>
                  <a:cubicBezTo>
                    <a:pt x="1383" y="1468"/>
                    <a:pt x="1481" y="1542"/>
                    <a:pt x="1580" y="1616"/>
                  </a:cubicBezTo>
                  <a:cubicBezTo>
                    <a:pt x="1652" y="1657"/>
                    <a:pt x="1733" y="1677"/>
                    <a:pt x="1812" y="1677"/>
                  </a:cubicBezTo>
                  <a:cubicBezTo>
                    <a:pt x="1921" y="1677"/>
                    <a:pt x="2027" y="1638"/>
                    <a:pt x="2099" y="1566"/>
                  </a:cubicBezTo>
                  <a:cubicBezTo>
                    <a:pt x="2197" y="1443"/>
                    <a:pt x="2271" y="1319"/>
                    <a:pt x="2247" y="1171"/>
                  </a:cubicBezTo>
                  <a:cubicBezTo>
                    <a:pt x="2247" y="1023"/>
                    <a:pt x="2173" y="875"/>
                    <a:pt x="2025" y="776"/>
                  </a:cubicBezTo>
                  <a:cubicBezTo>
                    <a:pt x="1940" y="713"/>
                    <a:pt x="1855" y="667"/>
                    <a:pt x="1754" y="624"/>
                  </a:cubicBezTo>
                  <a:lnTo>
                    <a:pt x="1754" y="624"/>
                  </a:lnTo>
                  <a:cubicBezTo>
                    <a:pt x="1670" y="447"/>
                    <a:pt x="1527" y="296"/>
                    <a:pt x="1333" y="208"/>
                  </a:cubicBezTo>
                  <a:cubicBezTo>
                    <a:pt x="1139" y="79"/>
                    <a:pt x="908" y="6"/>
                    <a:pt x="671" y="6"/>
                  </a:cubicBezTo>
                  <a:cubicBezTo>
                    <a:pt x="637" y="6"/>
                    <a:pt x="602" y="8"/>
                    <a:pt x="568" y="11"/>
                  </a:cubicBezTo>
                  <a:cubicBezTo>
                    <a:pt x="555" y="9"/>
                    <a:pt x="543" y="9"/>
                    <a:pt x="531" y="9"/>
                  </a:cubicBezTo>
                  <a:cubicBezTo>
                    <a:pt x="505" y="9"/>
                    <a:pt x="480" y="12"/>
                    <a:pt x="457" y="18"/>
                  </a:cubicBezTo>
                  <a:lnTo>
                    <a:pt x="457" y="18"/>
                  </a:lnTo>
                  <a:cubicBezTo>
                    <a:pt x="427" y="6"/>
                    <a:pt x="396" y="1"/>
                    <a:pt x="364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525;p34">
              <a:extLst>
                <a:ext uri="{FF2B5EF4-FFF2-40B4-BE49-F238E27FC236}">
                  <a16:creationId xmlns:a16="http://schemas.microsoft.com/office/drawing/2014/main" id="{FEA84949-7B40-450F-A100-DD3658CFC3E4}"/>
                </a:ext>
              </a:extLst>
            </p:cNvPr>
            <p:cNvSpPr/>
            <p:nvPr/>
          </p:nvSpPr>
          <p:spPr>
            <a:xfrm>
              <a:off x="5274725" y="4536725"/>
              <a:ext cx="33275" cy="40050"/>
            </a:xfrm>
            <a:custGeom>
              <a:avLst/>
              <a:gdLst/>
              <a:ahLst/>
              <a:cxnLst/>
              <a:rect l="l" t="t" r="r" b="b"/>
              <a:pathLst>
                <a:path w="1331" h="1602" extrusionOk="0">
                  <a:moveTo>
                    <a:pt x="999" y="1019"/>
                  </a:moveTo>
                  <a:lnTo>
                    <a:pt x="1059" y="1040"/>
                  </a:lnTo>
                  <a:cubicBezTo>
                    <a:pt x="1035" y="1040"/>
                    <a:pt x="1011" y="1034"/>
                    <a:pt x="987" y="1025"/>
                  </a:cubicBezTo>
                  <a:lnTo>
                    <a:pt x="987" y="1025"/>
                  </a:lnTo>
                  <a:lnTo>
                    <a:pt x="999" y="1019"/>
                  </a:lnTo>
                  <a:close/>
                  <a:moveTo>
                    <a:pt x="310" y="1"/>
                  </a:moveTo>
                  <a:cubicBezTo>
                    <a:pt x="129" y="1"/>
                    <a:pt x="0" y="187"/>
                    <a:pt x="47" y="373"/>
                  </a:cubicBezTo>
                  <a:cubicBezTo>
                    <a:pt x="63" y="467"/>
                    <a:pt x="88" y="552"/>
                    <a:pt x="118" y="632"/>
                  </a:cubicBezTo>
                  <a:lnTo>
                    <a:pt x="118" y="632"/>
                  </a:lnTo>
                  <a:cubicBezTo>
                    <a:pt x="105" y="681"/>
                    <a:pt x="105" y="736"/>
                    <a:pt x="121" y="793"/>
                  </a:cubicBezTo>
                  <a:lnTo>
                    <a:pt x="146" y="768"/>
                  </a:lnTo>
                  <a:cubicBezTo>
                    <a:pt x="220" y="1163"/>
                    <a:pt x="491" y="1459"/>
                    <a:pt x="862" y="1583"/>
                  </a:cubicBezTo>
                  <a:cubicBezTo>
                    <a:pt x="900" y="1595"/>
                    <a:pt x="937" y="1602"/>
                    <a:pt x="971" y="1602"/>
                  </a:cubicBezTo>
                  <a:cubicBezTo>
                    <a:pt x="1070" y="1602"/>
                    <a:pt x="1152" y="1551"/>
                    <a:pt x="1207" y="1459"/>
                  </a:cubicBezTo>
                  <a:cubicBezTo>
                    <a:pt x="1281" y="1311"/>
                    <a:pt x="1331" y="1138"/>
                    <a:pt x="1306" y="965"/>
                  </a:cubicBezTo>
                  <a:cubicBezTo>
                    <a:pt x="1306" y="793"/>
                    <a:pt x="1257" y="645"/>
                    <a:pt x="1158" y="496"/>
                  </a:cubicBezTo>
                  <a:cubicBezTo>
                    <a:pt x="985" y="200"/>
                    <a:pt x="689" y="3"/>
                    <a:pt x="343" y="3"/>
                  </a:cubicBezTo>
                  <a:cubicBezTo>
                    <a:pt x="332" y="1"/>
                    <a:pt x="321" y="1"/>
                    <a:pt x="31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526;p34">
              <a:extLst>
                <a:ext uri="{FF2B5EF4-FFF2-40B4-BE49-F238E27FC236}">
                  <a16:creationId xmlns:a16="http://schemas.microsoft.com/office/drawing/2014/main" id="{A461C756-8B43-4DAF-8333-F06C2F072863}"/>
                </a:ext>
              </a:extLst>
            </p:cNvPr>
            <p:cNvSpPr/>
            <p:nvPr/>
          </p:nvSpPr>
          <p:spPr>
            <a:xfrm>
              <a:off x="4138950" y="4185125"/>
              <a:ext cx="29650" cy="46150"/>
            </a:xfrm>
            <a:custGeom>
              <a:avLst/>
              <a:gdLst/>
              <a:ahLst/>
              <a:cxnLst/>
              <a:rect l="l" t="t" r="r" b="b"/>
              <a:pathLst>
                <a:path w="1186" h="1846" extrusionOk="0">
                  <a:moveTo>
                    <a:pt x="766" y="0"/>
                  </a:moveTo>
                  <a:cubicBezTo>
                    <a:pt x="713" y="0"/>
                    <a:pt x="661" y="13"/>
                    <a:pt x="613" y="40"/>
                  </a:cubicBezTo>
                  <a:lnTo>
                    <a:pt x="613" y="40"/>
                  </a:lnTo>
                  <a:cubicBezTo>
                    <a:pt x="535" y="41"/>
                    <a:pt x="457" y="66"/>
                    <a:pt x="396" y="117"/>
                  </a:cubicBezTo>
                  <a:cubicBezTo>
                    <a:pt x="130" y="363"/>
                    <a:pt x="0" y="726"/>
                    <a:pt x="47" y="1082"/>
                  </a:cubicBezTo>
                  <a:lnTo>
                    <a:pt x="47" y="1082"/>
                  </a:lnTo>
                  <a:cubicBezTo>
                    <a:pt x="18" y="1234"/>
                    <a:pt x="11" y="1392"/>
                    <a:pt x="26" y="1549"/>
                  </a:cubicBezTo>
                  <a:cubicBezTo>
                    <a:pt x="26" y="1648"/>
                    <a:pt x="100" y="1772"/>
                    <a:pt x="198" y="1821"/>
                  </a:cubicBezTo>
                  <a:cubicBezTo>
                    <a:pt x="240" y="1837"/>
                    <a:pt x="281" y="1846"/>
                    <a:pt x="321" y="1846"/>
                  </a:cubicBezTo>
                  <a:cubicBezTo>
                    <a:pt x="401" y="1846"/>
                    <a:pt x="478" y="1813"/>
                    <a:pt x="544" y="1747"/>
                  </a:cubicBezTo>
                  <a:cubicBezTo>
                    <a:pt x="914" y="1426"/>
                    <a:pt x="1137" y="981"/>
                    <a:pt x="1186" y="488"/>
                  </a:cubicBezTo>
                  <a:cubicBezTo>
                    <a:pt x="1186" y="386"/>
                    <a:pt x="1139" y="296"/>
                    <a:pt x="1070" y="233"/>
                  </a:cubicBezTo>
                  <a:lnTo>
                    <a:pt x="1070" y="233"/>
                  </a:lnTo>
                  <a:cubicBezTo>
                    <a:pt x="1056" y="182"/>
                    <a:pt x="1029" y="133"/>
                    <a:pt x="988" y="93"/>
                  </a:cubicBezTo>
                  <a:cubicBezTo>
                    <a:pt x="927" y="31"/>
                    <a:pt x="846" y="0"/>
                    <a:pt x="76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527;p34">
              <a:extLst>
                <a:ext uri="{FF2B5EF4-FFF2-40B4-BE49-F238E27FC236}">
                  <a16:creationId xmlns:a16="http://schemas.microsoft.com/office/drawing/2014/main" id="{DDA739A7-B274-4288-9F5B-25FE7AA6CCF2}"/>
                </a:ext>
              </a:extLst>
            </p:cNvPr>
            <p:cNvSpPr/>
            <p:nvPr/>
          </p:nvSpPr>
          <p:spPr>
            <a:xfrm>
              <a:off x="4069450" y="4266200"/>
              <a:ext cx="36300" cy="41975"/>
            </a:xfrm>
            <a:custGeom>
              <a:avLst/>
              <a:gdLst/>
              <a:ahLst/>
              <a:cxnLst/>
              <a:rect l="l" t="t" r="r" b="b"/>
              <a:pathLst>
                <a:path w="1452" h="1679" extrusionOk="0">
                  <a:moveTo>
                    <a:pt x="1008" y="0"/>
                  </a:moveTo>
                  <a:cubicBezTo>
                    <a:pt x="982" y="0"/>
                    <a:pt x="956" y="3"/>
                    <a:pt x="929" y="10"/>
                  </a:cubicBezTo>
                  <a:cubicBezTo>
                    <a:pt x="369" y="132"/>
                    <a:pt x="1" y="710"/>
                    <a:pt x="134" y="1271"/>
                  </a:cubicBezTo>
                  <a:lnTo>
                    <a:pt x="134" y="1271"/>
                  </a:lnTo>
                  <a:cubicBezTo>
                    <a:pt x="139" y="1329"/>
                    <a:pt x="149" y="1386"/>
                    <a:pt x="164" y="1442"/>
                  </a:cubicBezTo>
                  <a:cubicBezTo>
                    <a:pt x="200" y="1586"/>
                    <a:pt x="329" y="1678"/>
                    <a:pt x="463" y="1678"/>
                  </a:cubicBezTo>
                  <a:cubicBezTo>
                    <a:pt x="512" y="1678"/>
                    <a:pt x="562" y="1666"/>
                    <a:pt x="608" y="1639"/>
                  </a:cubicBezTo>
                  <a:cubicBezTo>
                    <a:pt x="828" y="1493"/>
                    <a:pt x="1005" y="1298"/>
                    <a:pt x="1129" y="1073"/>
                  </a:cubicBezTo>
                  <a:lnTo>
                    <a:pt x="1129" y="1073"/>
                  </a:lnTo>
                  <a:cubicBezTo>
                    <a:pt x="1136" y="1065"/>
                    <a:pt x="1144" y="1056"/>
                    <a:pt x="1151" y="1047"/>
                  </a:cubicBezTo>
                  <a:cubicBezTo>
                    <a:pt x="1275" y="899"/>
                    <a:pt x="1374" y="701"/>
                    <a:pt x="1423" y="528"/>
                  </a:cubicBezTo>
                  <a:cubicBezTo>
                    <a:pt x="1452" y="399"/>
                    <a:pt x="1397" y="278"/>
                    <a:pt x="1307" y="209"/>
                  </a:cubicBezTo>
                  <a:lnTo>
                    <a:pt x="1307" y="209"/>
                  </a:lnTo>
                  <a:cubicBezTo>
                    <a:pt x="1286" y="155"/>
                    <a:pt x="1249" y="107"/>
                    <a:pt x="1201" y="59"/>
                  </a:cubicBezTo>
                  <a:cubicBezTo>
                    <a:pt x="1147" y="23"/>
                    <a:pt x="1079" y="0"/>
                    <a:pt x="100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528;p34">
              <a:extLst>
                <a:ext uri="{FF2B5EF4-FFF2-40B4-BE49-F238E27FC236}">
                  <a16:creationId xmlns:a16="http://schemas.microsoft.com/office/drawing/2014/main" id="{51867F50-C54B-40D5-8575-225B44C2A4D1}"/>
                </a:ext>
              </a:extLst>
            </p:cNvPr>
            <p:cNvSpPr/>
            <p:nvPr/>
          </p:nvSpPr>
          <p:spPr>
            <a:xfrm>
              <a:off x="4004150" y="4345825"/>
              <a:ext cx="42250" cy="40100"/>
            </a:xfrm>
            <a:custGeom>
              <a:avLst/>
              <a:gdLst/>
              <a:ahLst/>
              <a:cxnLst/>
              <a:rect l="l" t="t" r="r" b="b"/>
              <a:pathLst>
                <a:path w="1690" h="1604" extrusionOk="0">
                  <a:moveTo>
                    <a:pt x="911" y="0"/>
                  </a:moveTo>
                  <a:cubicBezTo>
                    <a:pt x="823" y="0"/>
                    <a:pt x="734" y="18"/>
                    <a:pt x="653" y="59"/>
                  </a:cubicBezTo>
                  <a:cubicBezTo>
                    <a:pt x="529" y="108"/>
                    <a:pt x="381" y="183"/>
                    <a:pt x="282" y="306"/>
                  </a:cubicBezTo>
                  <a:cubicBezTo>
                    <a:pt x="80" y="508"/>
                    <a:pt x="1" y="792"/>
                    <a:pt x="25" y="1064"/>
                  </a:cubicBezTo>
                  <a:lnTo>
                    <a:pt x="25" y="1064"/>
                  </a:lnTo>
                  <a:cubicBezTo>
                    <a:pt x="14" y="1167"/>
                    <a:pt x="20" y="1272"/>
                    <a:pt x="35" y="1368"/>
                  </a:cubicBezTo>
                  <a:cubicBezTo>
                    <a:pt x="72" y="1512"/>
                    <a:pt x="200" y="1604"/>
                    <a:pt x="335" y="1604"/>
                  </a:cubicBezTo>
                  <a:cubicBezTo>
                    <a:pt x="384" y="1604"/>
                    <a:pt x="433" y="1592"/>
                    <a:pt x="480" y="1565"/>
                  </a:cubicBezTo>
                  <a:cubicBezTo>
                    <a:pt x="612" y="1471"/>
                    <a:pt x="733" y="1368"/>
                    <a:pt x="840" y="1255"/>
                  </a:cubicBezTo>
                  <a:lnTo>
                    <a:pt x="840" y="1255"/>
                  </a:lnTo>
                  <a:cubicBezTo>
                    <a:pt x="907" y="1220"/>
                    <a:pt x="969" y="1175"/>
                    <a:pt x="1023" y="1121"/>
                  </a:cubicBezTo>
                  <a:cubicBezTo>
                    <a:pt x="1049" y="1099"/>
                    <a:pt x="1073" y="1075"/>
                    <a:pt x="1095" y="1050"/>
                  </a:cubicBezTo>
                  <a:lnTo>
                    <a:pt x="1095" y="1050"/>
                  </a:lnTo>
                  <a:cubicBezTo>
                    <a:pt x="1111" y="1051"/>
                    <a:pt x="1127" y="1052"/>
                    <a:pt x="1142" y="1052"/>
                  </a:cubicBezTo>
                  <a:cubicBezTo>
                    <a:pt x="1310" y="1052"/>
                    <a:pt x="1478" y="971"/>
                    <a:pt x="1591" y="775"/>
                  </a:cubicBezTo>
                  <a:cubicBezTo>
                    <a:pt x="1690" y="602"/>
                    <a:pt x="1640" y="405"/>
                    <a:pt x="1492" y="331"/>
                  </a:cubicBezTo>
                  <a:cubicBezTo>
                    <a:pt x="1443" y="301"/>
                    <a:pt x="1392" y="277"/>
                    <a:pt x="1340" y="257"/>
                  </a:cubicBezTo>
                  <a:lnTo>
                    <a:pt x="1340" y="257"/>
                  </a:lnTo>
                  <a:cubicBezTo>
                    <a:pt x="1317" y="144"/>
                    <a:pt x="1244" y="52"/>
                    <a:pt x="1122" y="34"/>
                  </a:cubicBezTo>
                  <a:cubicBezTo>
                    <a:pt x="1055" y="12"/>
                    <a:pt x="984" y="0"/>
                    <a:pt x="911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529;p34">
              <a:extLst>
                <a:ext uri="{FF2B5EF4-FFF2-40B4-BE49-F238E27FC236}">
                  <a16:creationId xmlns:a16="http://schemas.microsoft.com/office/drawing/2014/main" id="{FBD3DAB6-4F2A-4ED0-9AF6-7AF18854F67F}"/>
                </a:ext>
              </a:extLst>
            </p:cNvPr>
            <p:cNvSpPr/>
            <p:nvPr/>
          </p:nvSpPr>
          <p:spPr>
            <a:xfrm>
              <a:off x="3928475" y="4428900"/>
              <a:ext cx="38925" cy="40625"/>
            </a:xfrm>
            <a:custGeom>
              <a:avLst/>
              <a:gdLst/>
              <a:ahLst/>
              <a:cxnLst/>
              <a:rect l="l" t="t" r="r" b="b"/>
              <a:pathLst>
                <a:path w="1557" h="1625" extrusionOk="0">
                  <a:moveTo>
                    <a:pt x="919" y="593"/>
                  </a:moveTo>
                  <a:lnTo>
                    <a:pt x="919" y="594"/>
                  </a:lnTo>
                  <a:lnTo>
                    <a:pt x="919" y="594"/>
                  </a:lnTo>
                  <a:lnTo>
                    <a:pt x="918" y="593"/>
                  </a:lnTo>
                  <a:lnTo>
                    <a:pt x="918" y="593"/>
                  </a:lnTo>
                  <a:cubicBezTo>
                    <a:pt x="919" y="593"/>
                    <a:pt x="919" y="593"/>
                    <a:pt x="919" y="593"/>
                  </a:cubicBezTo>
                  <a:close/>
                  <a:moveTo>
                    <a:pt x="922" y="599"/>
                  </a:moveTo>
                  <a:lnTo>
                    <a:pt x="922" y="599"/>
                  </a:lnTo>
                  <a:cubicBezTo>
                    <a:pt x="923" y="599"/>
                    <a:pt x="924" y="600"/>
                    <a:pt x="925" y="601"/>
                  </a:cubicBezTo>
                  <a:lnTo>
                    <a:pt x="925" y="601"/>
                  </a:lnTo>
                  <a:lnTo>
                    <a:pt x="923" y="601"/>
                  </a:lnTo>
                  <a:lnTo>
                    <a:pt x="923" y="601"/>
                  </a:lnTo>
                  <a:lnTo>
                    <a:pt x="922" y="599"/>
                  </a:lnTo>
                  <a:close/>
                  <a:moveTo>
                    <a:pt x="908" y="598"/>
                  </a:moveTo>
                  <a:cubicBezTo>
                    <a:pt x="908" y="599"/>
                    <a:pt x="907" y="600"/>
                    <a:pt x="906" y="601"/>
                  </a:cubicBezTo>
                  <a:lnTo>
                    <a:pt x="906" y="601"/>
                  </a:lnTo>
                  <a:lnTo>
                    <a:pt x="904" y="601"/>
                  </a:lnTo>
                  <a:lnTo>
                    <a:pt x="904" y="601"/>
                  </a:lnTo>
                  <a:cubicBezTo>
                    <a:pt x="906" y="600"/>
                    <a:pt x="907" y="599"/>
                    <a:pt x="908" y="598"/>
                  </a:cubicBezTo>
                  <a:close/>
                  <a:moveTo>
                    <a:pt x="911" y="594"/>
                  </a:moveTo>
                  <a:lnTo>
                    <a:pt x="911" y="594"/>
                  </a:lnTo>
                  <a:cubicBezTo>
                    <a:pt x="912" y="594"/>
                    <a:pt x="912" y="594"/>
                    <a:pt x="912" y="594"/>
                  </a:cubicBezTo>
                  <a:lnTo>
                    <a:pt x="912" y="594"/>
                  </a:lnTo>
                  <a:lnTo>
                    <a:pt x="912" y="596"/>
                  </a:lnTo>
                  <a:lnTo>
                    <a:pt x="912" y="596"/>
                  </a:lnTo>
                  <a:cubicBezTo>
                    <a:pt x="912" y="596"/>
                    <a:pt x="913" y="596"/>
                    <a:pt x="914" y="595"/>
                  </a:cubicBezTo>
                  <a:lnTo>
                    <a:pt x="914" y="595"/>
                  </a:lnTo>
                  <a:cubicBezTo>
                    <a:pt x="914" y="596"/>
                    <a:pt x="915" y="596"/>
                    <a:pt x="916" y="597"/>
                  </a:cubicBezTo>
                  <a:lnTo>
                    <a:pt x="916" y="597"/>
                  </a:lnTo>
                  <a:cubicBezTo>
                    <a:pt x="916" y="597"/>
                    <a:pt x="916" y="596"/>
                    <a:pt x="917" y="596"/>
                  </a:cubicBezTo>
                  <a:lnTo>
                    <a:pt x="917" y="596"/>
                  </a:lnTo>
                  <a:cubicBezTo>
                    <a:pt x="917" y="596"/>
                    <a:pt x="917" y="596"/>
                    <a:pt x="917" y="596"/>
                  </a:cubicBezTo>
                  <a:lnTo>
                    <a:pt x="917" y="596"/>
                  </a:lnTo>
                  <a:lnTo>
                    <a:pt x="916" y="597"/>
                  </a:lnTo>
                  <a:lnTo>
                    <a:pt x="916" y="597"/>
                  </a:lnTo>
                  <a:cubicBezTo>
                    <a:pt x="916" y="597"/>
                    <a:pt x="916" y="597"/>
                    <a:pt x="916" y="597"/>
                  </a:cubicBezTo>
                  <a:lnTo>
                    <a:pt x="916" y="597"/>
                  </a:lnTo>
                  <a:cubicBezTo>
                    <a:pt x="915" y="598"/>
                    <a:pt x="915" y="599"/>
                    <a:pt x="914" y="600"/>
                  </a:cubicBezTo>
                  <a:lnTo>
                    <a:pt x="916" y="597"/>
                  </a:lnTo>
                  <a:lnTo>
                    <a:pt x="916" y="597"/>
                  </a:lnTo>
                  <a:cubicBezTo>
                    <a:pt x="918" y="598"/>
                    <a:pt x="920" y="600"/>
                    <a:pt x="922" y="602"/>
                  </a:cubicBezTo>
                  <a:lnTo>
                    <a:pt x="922" y="602"/>
                  </a:lnTo>
                  <a:lnTo>
                    <a:pt x="914" y="604"/>
                  </a:lnTo>
                  <a:lnTo>
                    <a:pt x="914" y="604"/>
                  </a:lnTo>
                  <a:lnTo>
                    <a:pt x="913" y="603"/>
                  </a:lnTo>
                  <a:lnTo>
                    <a:pt x="913" y="603"/>
                  </a:lnTo>
                  <a:cubicBezTo>
                    <a:pt x="913" y="602"/>
                    <a:pt x="914" y="601"/>
                    <a:pt x="914" y="600"/>
                  </a:cubicBezTo>
                  <a:lnTo>
                    <a:pt x="914" y="600"/>
                  </a:lnTo>
                  <a:lnTo>
                    <a:pt x="912" y="603"/>
                  </a:lnTo>
                  <a:lnTo>
                    <a:pt x="912" y="603"/>
                  </a:lnTo>
                  <a:lnTo>
                    <a:pt x="910" y="602"/>
                  </a:lnTo>
                  <a:lnTo>
                    <a:pt x="910" y="602"/>
                  </a:lnTo>
                  <a:lnTo>
                    <a:pt x="908" y="606"/>
                  </a:lnTo>
                  <a:lnTo>
                    <a:pt x="908" y="606"/>
                  </a:lnTo>
                  <a:lnTo>
                    <a:pt x="905" y="603"/>
                  </a:lnTo>
                  <a:lnTo>
                    <a:pt x="905" y="603"/>
                  </a:lnTo>
                  <a:cubicBezTo>
                    <a:pt x="906" y="602"/>
                    <a:pt x="906" y="602"/>
                    <a:pt x="906" y="601"/>
                  </a:cubicBezTo>
                  <a:lnTo>
                    <a:pt x="906" y="601"/>
                  </a:lnTo>
                  <a:lnTo>
                    <a:pt x="910" y="602"/>
                  </a:lnTo>
                  <a:lnTo>
                    <a:pt x="910" y="602"/>
                  </a:lnTo>
                  <a:lnTo>
                    <a:pt x="912" y="596"/>
                  </a:lnTo>
                  <a:lnTo>
                    <a:pt x="912" y="596"/>
                  </a:lnTo>
                  <a:cubicBezTo>
                    <a:pt x="911" y="597"/>
                    <a:pt x="909" y="597"/>
                    <a:pt x="908" y="598"/>
                  </a:cubicBezTo>
                  <a:lnTo>
                    <a:pt x="908" y="598"/>
                  </a:lnTo>
                  <a:cubicBezTo>
                    <a:pt x="909" y="597"/>
                    <a:pt x="910" y="595"/>
                    <a:pt x="911" y="594"/>
                  </a:cubicBezTo>
                  <a:close/>
                  <a:moveTo>
                    <a:pt x="904" y="605"/>
                  </a:moveTo>
                  <a:lnTo>
                    <a:pt x="904" y="605"/>
                  </a:lnTo>
                  <a:cubicBezTo>
                    <a:pt x="905" y="605"/>
                    <a:pt x="906" y="606"/>
                    <a:pt x="907" y="607"/>
                  </a:cubicBezTo>
                  <a:lnTo>
                    <a:pt x="907" y="607"/>
                  </a:lnTo>
                  <a:lnTo>
                    <a:pt x="902" y="608"/>
                  </a:lnTo>
                  <a:lnTo>
                    <a:pt x="902" y="608"/>
                  </a:lnTo>
                  <a:cubicBezTo>
                    <a:pt x="903" y="607"/>
                    <a:pt x="904" y="606"/>
                    <a:pt x="904" y="605"/>
                  </a:cubicBezTo>
                  <a:close/>
                  <a:moveTo>
                    <a:pt x="927" y="606"/>
                  </a:moveTo>
                  <a:cubicBezTo>
                    <a:pt x="928" y="607"/>
                    <a:pt x="929" y="608"/>
                    <a:pt x="930" y="609"/>
                  </a:cubicBezTo>
                  <a:lnTo>
                    <a:pt x="930" y="609"/>
                  </a:lnTo>
                  <a:lnTo>
                    <a:pt x="929" y="609"/>
                  </a:lnTo>
                  <a:lnTo>
                    <a:pt x="927" y="606"/>
                  </a:lnTo>
                  <a:close/>
                  <a:moveTo>
                    <a:pt x="896" y="633"/>
                  </a:moveTo>
                  <a:lnTo>
                    <a:pt x="898" y="637"/>
                  </a:lnTo>
                  <a:lnTo>
                    <a:pt x="898" y="637"/>
                  </a:lnTo>
                  <a:lnTo>
                    <a:pt x="898" y="638"/>
                  </a:lnTo>
                  <a:lnTo>
                    <a:pt x="898" y="638"/>
                  </a:lnTo>
                  <a:cubicBezTo>
                    <a:pt x="897" y="637"/>
                    <a:pt x="896" y="635"/>
                    <a:pt x="896" y="633"/>
                  </a:cubicBezTo>
                  <a:close/>
                  <a:moveTo>
                    <a:pt x="949" y="635"/>
                  </a:moveTo>
                  <a:lnTo>
                    <a:pt x="949" y="635"/>
                  </a:lnTo>
                  <a:cubicBezTo>
                    <a:pt x="950" y="636"/>
                    <a:pt x="951" y="638"/>
                    <a:pt x="952" y="639"/>
                  </a:cubicBezTo>
                  <a:lnTo>
                    <a:pt x="952" y="639"/>
                  </a:lnTo>
                  <a:cubicBezTo>
                    <a:pt x="951" y="640"/>
                    <a:pt x="951" y="641"/>
                    <a:pt x="951" y="642"/>
                  </a:cubicBezTo>
                  <a:lnTo>
                    <a:pt x="951" y="642"/>
                  </a:lnTo>
                  <a:lnTo>
                    <a:pt x="947" y="637"/>
                  </a:lnTo>
                  <a:lnTo>
                    <a:pt x="947" y="637"/>
                  </a:lnTo>
                  <a:lnTo>
                    <a:pt x="949" y="635"/>
                  </a:lnTo>
                  <a:close/>
                  <a:moveTo>
                    <a:pt x="944" y="641"/>
                  </a:moveTo>
                  <a:cubicBezTo>
                    <a:pt x="945" y="644"/>
                    <a:pt x="946" y="647"/>
                    <a:pt x="947" y="649"/>
                  </a:cubicBezTo>
                  <a:lnTo>
                    <a:pt x="947" y="649"/>
                  </a:lnTo>
                  <a:cubicBezTo>
                    <a:pt x="947" y="652"/>
                    <a:pt x="946" y="654"/>
                    <a:pt x="945" y="656"/>
                  </a:cubicBezTo>
                  <a:lnTo>
                    <a:pt x="945" y="656"/>
                  </a:lnTo>
                  <a:cubicBezTo>
                    <a:pt x="945" y="656"/>
                    <a:pt x="944" y="656"/>
                    <a:pt x="944" y="657"/>
                  </a:cubicBezTo>
                  <a:lnTo>
                    <a:pt x="939" y="649"/>
                  </a:lnTo>
                  <a:lnTo>
                    <a:pt x="944" y="641"/>
                  </a:lnTo>
                  <a:close/>
                  <a:moveTo>
                    <a:pt x="919" y="1"/>
                  </a:moveTo>
                  <a:cubicBezTo>
                    <a:pt x="868" y="1"/>
                    <a:pt x="817" y="7"/>
                    <a:pt x="766" y="20"/>
                  </a:cubicBezTo>
                  <a:cubicBezTo>
                    <a:pt x="526" y="80"/>
                    <a:pt x="358" y="268"/>
                    <a:pt x="309" y="490"/>
                  </a:cubicBezTo>
                  <a:lnTo>
                    <a:pt x="309" y="490"/>
                  </a:lnTo>
                  <a:cubicBezTo>
                    <a:pt x="255" y="570"/>
                    <a:pt x="223" y="667"/>
                    <a:pt x="223" y="760"/>
                  </a:cubicBezTo>
                  <a:cubicBezTo>
                    <a:pt x="227" y="787"/>
                    <a:pt x="232" y="812"/>
                    <a:pt x="238" y="837"/>
                  </a:cubicBezTo>
                  <a:lnTo>
                    <a:pt x="238" y="837"/>
                  </a:lnTo>
                  <a:cubicBezTo>
                    <a:pt x="144" y="862"/>
                    <a:pt x="74" y="912"/>
                    <a:pt x="50" y="1007"/>
                  </a:cubicBezTo>
                  <a:cubicBezTo>
                    <a:pt x="1" y="1081"/>
                    <a:pt x="1" y="1180"/>
                    <a:pt x="50" y="1279"/>
                  </a:cubicBezTo>
                  <a:cubicBezTo>
                    <a:pt x="90" y="1338"/>
                    <a:pt x="138" y="1391"/>
                    <a:pt x="193" y="1435"/>
                  </a:cubicBezTo>
                  <a:lnTo>
                    <a:pt x="193" y="1435"/>
                  </a:lnTo>
                  <a:cubicBezTo>
                    <a:pt x="202" y="1449"/>
                    <a:pt x="212" y="1463"/>
                    <a:pt x="223" y="1476"/>
                  </a:cubicBezTo>
                  <a:cubicBezTo>
                    <a:pt x="342" y="1578"/>
                    <a:pt x="484" y="1625"/>
                    <a:pt x="624" y="1625"/>
                  </a:cubicBezTo>
                  <a:cubicBezTo>
                    <a:pt x="687" y="1625"/>
                    <a:pt x="750" y="1615"/>
                    <a:pt x="810" y="1597"/>
                  </a:cubicBezTo>
                  <a:lnTo>
                    <a:pt x="810" y="1597"/>
                  </a:lnTo>
                  <a:cubicBezTo>
                    <a:pt x="1054" y="1574"/>
                    <a:pt x="1270" y="1431"/>
                    <a:pt x="1384" y="1205"/>
                  </a:cubicBezTo>
                  <a:cubicBezTo>
                    <a:pt x="1414" y="1165"/>
                    <a:pt x="1427" y="1112"/>
                    <a:pt x="1427" y="1057"/>
                  </a:cubicBezTo>
                  <a:lnTo>
                    <a:pt x="1427" y="1057"/>
                  </a:lnTo>
                  <a:cubicBezTo>
                    <a:pt x="1519" y="939"/>
                    <a:pt x="1556" y="785"/>
                    <a:pt x="1556" y="612"/>
                  </a:cubicBezTo>
                  <a:cubicBezTo>
                    <a:pt x="1532" y="439"/>
                    <a:pt x="1458" y="267"/>
                    <a:pt x="1309" y="143"/>
                  </a:cubicBezTo>
                  <a:cubicBezTo>
                    <a:pt x="1200" y="52"/>
                    <a:pt x="1063" y="1"/>
                    <a:pt x="919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530;p34">
              <a:extLst>
                <a:ext uri="{FF2B5EF4-FFF2-40B4-BE49-F238E27FC236}">
                  <a16:creationId xmlns:a16="http://schemas.microsoft.com/office/drawing/2014/main" id="{EBBCEDE9-F7F7-4238-9313-1B37D3DC4FA1}"/>
                </a:ext>
              </a:extLst>
            </p:cNvPr>
            <p:cNvSpPr/>
            <p:nvPr/>
          </p:nvSpPr>
          <p:spPr>
            <a:xfrm>
              <a:off x="3807500" y="4617175"/>
              <a:ext cx="37425" cy="49700"/>
            </a:xfrm>
            <a:custGeom>
              <a:avLst/>
              <a:gdLst/>
              <a:ahLst/>
              <a:cxnLst/>
              <a:rect l="l" t="t" r="r" b="b"/>
              <a:pathLst>
                <a:path w="1497" h="1988" extrusionOk="0">
                  <a:moveTo>
                    <a:pt x="791" y="611"/>
                  </a:moveTo>
                  <a:lnTo>
                    <a:pt x="791" y="611"/>
                  </a:lnTo>
                  <a:cubicBezTo>
                    <a:pt x="803" y="624"/>
                    <a:pt x="803" y="630"/>
                    <a:pt x="800" y="630"/>
                  </a:cubicBezTo>
                  <a:cubicBezTo>
                    <a:pt x="797" y="630"/>
                    <a:pt x="791" y="624"/>
                    <a:pt x="791" y="611"/>
                  </a:cubicBezTo>
                  <a:close/>
                  <a:moveTo>
                    <a:pt x="809" y="622"/>
                  </a:moveTo>
                  <a:cubicBezTo>
                    <a:pt x="809" y="622"/>
                    <a:pt x="811" y="626"/>
                    <a:pt x="816" y="636"/>
                  </a:cubicBezTo>
                  <a:cubicBezTo>
                    <a:pt x="816" y="636"/>
                    <a:pt x="816" y="636"/>
                    <a:pt x="816" y="639"/>
                  </a:cubicBezTo>
                  <a:lnTo>
                    <a:pt x="816" y="639"/>
                  </a:lnTo>
                  <a:cubicBezTo>
                    <a:pt x="812" y="630"/>
                    <a:pt x="808" y="622"/>
                    <a:pt x="809" y="622"/>
                  </a:cubicBezTo>
                  <a:close/>
                  <a:moveTo>
                    <a:pt x="754" y="0"/>
                  </a:moveTo>
                  <a:cubicBezTo>
                    <a:pt x="649" y="0"/>
                    <a:pt x="544" y="31"/>
                    <a:pt x="445" y="93"/>
                  </a:cubicBezTo>
                  <a:cubicBezTo>
                    <a:pt x="273" y="241"/>
                    <a:pt x="149" y="439"/>
                    <a:pt x="100" y="636"/>
                  </a:cubicBezTo>
                  <a:cubicBezTo>
                    <a:pt x="1" y="1006"/>
                    <a:pt x="1" y="1401"/>
                    <a:pt x="149" y="1772"/>
                  </a:cubicBezTo>
                  <a:cubicBezTo>
                    <a:pt x="191" y="1911"/>
                    <a:pt x="320" y="1988"/>
                    <a:pt x="450" y="1988"/>
                  </a:cubicBezTo>
                  <a:cubicBezTo>
                    <a:pt x="489" y="1988"/>
                    <a:pt x="529" y="1981"/>
                    <a:pt x="566" y="1967"/>
                  </a:cubicBezTo>
                  <a:lnTo>
                    <a:pt x="566" y="1967"/>
                  </a:lnTo>
                  <a:cubicBezTo>
                    <a:pt x="583" y="1968"/>
                    <a:pt x="601" y="1969"/>
                    <a:pt x="618" y="1969"/>
                  </a:cubicBezTo>
                  <a:cubicBezTo>
                    <a:pt x="711" y="1969"/>
                    <a:pt x="803" y="1945"/>
                    <a:pt x="890" y="1895"/>
                  </a:cubicBezTo>
                  <a:cubicBezTo>
                    <a:pt x="1122" y="1704"/>
                    <a:pt x="1279" y="1460"/>
                    <a:pt x="1355" y="1192"/>
                  </a:cubicBezTo>
                  <a:lnTo>
                    <a:pt x="1355" y="1192"/>
                  </a:lnTo>
                  <a:cubicBezTo>
                    <a:pt x="1459" y="967"/>
                    <a:pt x="1497" y="693"/>
                    <a:pt x="1373" y="479"/>
                  </a:cubicBezTo>
                  <a:lnTo>
                    <a:pt x="1373" y="479"/>
                  </a:lnTo>
                  <a:cubicBezTo>
                    <a:pt x="1318" y="321"/>
                    <a:pt x="1201" y="185"/>
                    <a:pt x="1063" y="93"/>
                  </a:cubicBezTo>
                  <a:cubicBezTo>
                    <a:pt x="964" y="31"/>
                    <a:pt x="859" y="0"/>
                    <a:pt x="754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531;p34">
              <a:extLst>
                <a:ext uri="{FF2B5EF4-FFF2-40B4-BE49-F238E27FC236}">
                  <a16:creationId xmlns:a16="http://schemas.microsoft.com/office/drawing/2014/main" id="{B6407804-F966-4098-B292-CF49464A487D}"/>
                </a:ext>
              </a:extLst>
            </p:cNvPr>
            <p:cNvSpPr/>
            <p:nvPr/>
          </p:nvSpPr>
          <p:spPr>
            <a:xfrm>
              <a:off x="3866150" y="4529375"/>
              <a:ext cx="37050" cy="37125"/>
            </a:xfrm>
            <a:custGeom>
              <a:avLst/>
              <a:gdLst/>
              <a:ahLst/>
              <a:cxnLst/>
              <a:rect l="l" t="t" r="r" b="b"/>
              <a:pathLst>
                <a:path w="1482" h="1485" extrusionOk="0">
                  <a:moveTo>
                    <a:pt x="669" y="624"/>
                  </a:moveTo>
                  <a:lnTo>
                    <a:pt x="647" y="639"/>
                  </a:lnTo>
                  <a:lnTo>
                    <a:pt x="647" y="639"/>
                  </a:lnTo>
                  <a:cubicBezTo>
                    <a:pt x="653" y="634"/>
                    <a:pt x="658" y="630"/>
                    <a:pt x="664" y="626"/>
                  </a:cubicBezTo>
                  <a:lnTo>
                    <a:pt x="664" y="626"/>
                  </a:lnTo>
                  <a:cubicBezTo>
                    <a:pt x="666" y="626"/>
                    <a:pt x="667" y="625"/>
                    <a:pt x="669" y="624"/>
                  </a:cubicBezTo>
                  <a:close/>
                  <a:moveTo>
                    <a:pt x="641" y="646"/>
                  </a:moveTo>
                  <a:lnTo>
                    <a:pt x="639" y="653"/>
                  </a:lnTo>
                  <a:lnTo>
                    <a:pt x="639" y="653"/>
                  </a:lnTo>
                  <a:lnTo>
                    <a:pt x="634" y="656"/>
                  </a:lnTo>
                  <a:lnTo>
                    <a:pt x="634" y="656"/>
                  </a:lnTo>
                  <a:cubicBezTo>
                    <a:pt x="636" y="652"/>
                    <a:pt x="639" y="649"/>
                    <a:pt x="641" y="646"/>
                  </a:cubicBezTo>
                  <a:close/>
                  <a:moveTo>
                    <a:pt x="674" y="776"/>
                  </a:moveTo>
                  <a:lnTo>
                    <a:pt x="679" y="778"/>
                  </a:lnTo>
                  <a:lnTo>
                    <a:pt x="679" y="778"/>
                  </a:lnTo>
                  <a:lnTo>
                    <a:pt x="682" y="781"/>
                  </a:lnTo>
                  <a:lnTo>
                    <a:pt x="682" y="781"/>
                  </a:lnTo>
                  <a:lnTo>
                    <a:pt x="676" y="789"/>
                  </a:lnTo>
                  <a:lnTo>
                    <a:pt x="676" y="789"/>
                  </a:lnTo>
                  <a:cubicBezTo>
                    <a:pt x="675" y="785"/>
                    <a:pt x="674" y="780"/>
                    <a:pt x="674" y="776"/>
                  </a:cubicBezTo>
                  <a:close/>
                  <a:moveTo>
                    <a:pt x="784" y="797"/>
                  </a:moveTo>
                  <a:lnTo>
                    <a:pt x="779" y="801"/>
                  </a:lnTo>
                  <a:lnTo>
                    <a:pt x="779" y="801"/>
                  </a:lnTo>
                  <a:cubicBezTo>
                    <a:pt x="778" y="800"/>
                    <a:pt x="778" y="799"/>
                    <a:pt x="777" y="797"/>
                  </a:cubicBezTo>
                  <a:lnTo>
                    <a:pt x="777" y="797"/>
                  </a:lnTo>
                  <a:cubicBezTo>
                    <a:pt x="779" y="797"/>
                    <a:pt x="782" y="797"/>
                    <a:pt x="784" y="797"/>
                  </a:cubicBezTo>
                  <a:close/>
                  <a:moveTo>
                    <a:pt x="771" y="799"/>
                  </a:moveTo>
                  <a:lnTo>
                    <a:pt x="766" y="815"/>
                  </a:lnTo>
                  <a:lnTo>
                    <a:pt x="766" y="815"/>
                  </a:lnTo>
                  <a:cubicBezTo>
                    <a:pt x="766" y="809"/>
                    <a:pt x="767" y="805"/>
                    <a:pt x="769" y="801"/>
                  </a:cubicBezTo>
                  <a:lnTo>
                    <a:pt x="769" y="801"/>
                  </a:lnTo>
                  <a:cubicBezTo>
                    <a:pt x="770" y="800"/>
                    <a:pt x="771" y="799"/>
                    <a:pt x="771" y="799"/>
                  </a:cubicBezTo>
                  <a:close/>
                  <a:moveTo>
                    <a:pt x="634" y="826"/>
                  </a:moveTo>
                  <a:lnTo>
                    <a:pt x="639" y="829"/>
                  </a:lnTo>
                  <a:lnTo>
                    <a:pt x="639" y="829"/>
                  </a:lnTo>
                  <a:lnTo>
                    <a:pt x="640" y="832"/>
                  </a:lnTo>
                  <a:lnTo>
                    <a:pt x="640" y="832"/>
                  </a:lnTo>
                  <a:lnTo>
                    <a:pt x="639" y="833"/>
                  </a:lnTo>
                  <a:lnTo>
                    <a:pt x="639" y="833"/>
                  </a:lnTo>
                  <a:cubicBezTo>
                    <a:pt x="639" y="833"/>
                    <a:pt x="638" y="832"/>
                    <a:pt x="638" y="832"/>
                  </a:cubicBezTo>
                  <a:lnTo>
                    <a:pt x="638" y="832"/>
                  </a:lnTo>
                  <a:cubicBezTo>
                    <a:pt x="637" y="830"/>
                    <a:pt x="635" y="828"/>
                    <a:pt x="634" y="826"/>
                  </a:cubicBezTo>
                  <a:close/>
                  <a:moveTo>
                    <a:pt x="716" y="0"/>
                  </a:moveTo>
                  <a:cubicBezTo>
                    <a:pt x="494" y="0"/>
                    <a:pt x="297" y="74"/>
                    <a:pt x="173" y="247"/>
                  </a:cubicBezTo>
                  <a:cubicBezTo>
                    <a:pt x="99" y="321"/>
                    <a:pt x="50" y="445"/>
                    <a:pt x="25" y="544"/>
                  </a:cubicBezTo>
                  <a:cubicBezTo>
                    <a:pt x="0" y="667"/>
                    <a:pt x="0" y="790"/>
                    <a:pt x="25" y="889"/>
                  </a:cubicBezTo>
                  <a:cubicBezTo>
                    <a:pt x="25" y="988"/>
                    <a:pt x="74" y="1087"/>
                    <a:pt x="124" y="1161"/>
                  </a:cubicBezTo>
                  <a:cubicBezTo>
                    <a:pt x="149" y="1210"/>
                    <a:pt x="198" y="1259"/>
                    <a:pt x="247" y="1309"/>
                  </a:cubicBezTo>
                  <a:cubicBezTo>
                    <a:pt x="321" y="1358"/>
                    <a:pt x="395" y="1408"/>
                    <a:pt x="469" y="1432"/>
                  </a:cubicBezTo>
                  <a:cubicBezTo>
                    <a:pt x="560" y="1469"/>
                    <a:pt x="651" y="1485"/>
                    <a:pt x="739" y="1485"/>
                  </a:cubicBezTo>
                  <a:cubicBezTo>
                    <a:pt x="891" y="1485"/>
                    <a:pt x="1036" y="1436"/>
                    <a:pt x="1161" y="1358"/>
                  </a:cubicBezTo>
                  <a:cubicBezTo>
                    <a:pt x="1298" y="1267"/>
                    <a:pt x="1351" y="1111"/>
                    <a:pt x="1298" y="971"/>
                  </a:cubicBezTo>
                  <a:lnTo>
                    <a:pt x="1298" y="971"/>
                  </a:lnTo>
                  <a:cubicBezTo>
                    <a:pt x="1363" y="880"/>
                    <a:pt x="1414" y="782"/>
                    <a:pt x="1457" y="667"/>
                  </a:cubicBezTo>
                  <a:cubicBezTo>
                    <a:pt x="1482" y="593"/>
                    <a:pt x="1457" y="494"/>
                    <a:pt x="1432" y="445"/>
                  </a:cubicBezTo>
                  <a:cubicBezTo>
                    <a:pt x="1427" y="437"/>
                    <a:pt x="1422" y="429"/>
                    <a:pt x="1416" y="422"/>
                  </a:cubicBezTo>
                  <a:lnTo>
                    <a:pt x="1416" y="422"/>
                  </a:lnTo>
                  <a:cubicBezTo>
                    <a:pt x="1409" y="395"/>
                    <a:pt x="1399" y="369"/>
                    <a:pt x="1383" y="346"/>
                  </a:cubicBezTo>
                  <a:cubicBezTo>
                    <a:pt x="1334" y="297"/>
                    <a:pt x="1309" y="247"/>
                    <a:pt x="1260" y="223"/>
                  </a:cubicBezTo>
                  <a:cubicBezTo>
                    <a:pt x="1111" y="74"/>
                    <a:pt x="914" y="0"/>
                    <a:pt x="716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532;p34">
              <a:extLst>
                <a:ext uri="{FF2B5EF4-FFF2-40B4-BE49-F238E27FC236}">
                  <a16:creationId xmlns:a16="http://schemas.microsoft.com/office/drawing/2014/main" id="{5361B876-B81C-477A-9466-5291EA81C541}"/>
                </a:ext>
              </a:extLst>
            </p:cNvPr>
            <p:cNvSpPr/>
            <p:nvPr/>
          </p:nvSpPr>
          <p:spPr>
            <a:xfrm>
              <a:off x="3734050" y="4712075"/>
              <a:ext cx="30175" cy="43850"/>
            </a:xfrm>
            <a:custGeom>
              <a:avLst/>
              <a:gdLst/>
              <a:ahLst/>
              <a:cxnLst/>
              <a:rect l="l" t="t" r="r" b="b"/>
              <a:pathLst>
                <a:path w="1207" h="1754" extrusionOk="0">
                  <a:moveTo>
                    <a:pt x="593" y="0"/>
                  </a:moveTo>
                  <a:cubicBezTo>
                    <a:pt x="421" y="0"/>
                    <a:pt x="273" y="99"/>
                    <a:pt x="198" y="247"/>
                  </a:cubicBezTo>
                  <a:cubicBezTo>
                    <a:pt x="147" y="350"/>
                    <a:pt x="120" y="440"/>
                    <a:pt x="107" y="535"/>
                  </a:cubicBezTo>
                  <a:lnTo>
                    <a:pt x="107" y="535"/>
                  </a:lnTo>
                  <a:cubicBezTo>
                    <a:pt x="95" y="562"/>
                    <a:pt x="84" y="590"/>
                    <a:pt x="75" y="617"/>
                  </a:cubicBezTo>
                  <a:cubicBezTo>
                    <a:pt x="26" y="766"/>
                    <a:pt x="1" y="914"/>
                    <a:pt x="26" y="1062"/>
                  </a:cubicBezTo>
                  <a:cubicBezTo>
                    <a:pt x="29" y="1085"/>
                    <a:pt x="35" y="1107"/>
                    <a:pt x="42" y="1128"/>
                  </a:cubicBezTo>
                  <a:lnTo>
                    <a:pt x="42" y="1128"/>
                  </a:lnTo>
                  <a:lnTo>
                    <a:pt x="1" y="1457"/>
                  </a:lnTo>
                  <a:cubicBezTo>
                    <a:pt x="1" y="1531"/>
                    <a:pt x="26" y="1605"/>
                    <a:pt x="75" y="1679"/>
                  </a:cubicBezTo>
                  <a:cubicBezTo>
                    <a:pt x="149" y="1728"/>
                    <a:pt x="223" y="1753"/>
                    <a:pt x="297" y="1753"/>
                  </a:cubicBezTo>
                  <a:cubicBezTo>
                    <a:pt x="365" y="1753"/>
                    <a:pt x="454" y="1732"/>
                    <a:pt x="507" y="1691"/>
                  </a:cubicBezTo>
                  <a:lnTo>
                    <a:pt x="507" y="1691"/>
                  </a:lnTo>
                  <a:cubicBezTo>
                    <a:pt x="520" y="1692"/>
                    <a:pt x="533" y="1693"/>
                    <a:pt x="546" y="1693"/>
                  </a:cubicBezTo>
                  <a:cubicBezTo>
                    <a:pt x="596" y="1693"/>
                    <a:pt x="646" y="1681"/>
                    <a:pt x="692" y="1654"/>
                  </a:cubicBezTo>
                  <a:cubicBezTo>
                    <a:pt x="1015" y="1461"/>
                    <a:pt x="1207" y="1098"/>
                    <a:pt x="1185" y="730"/>
                  </a:cubicBezTo>
                  <a:lnTo>
                    <a:pt x="1185" y="730"/>
                  </a:lnTo>
                  <a:cubicBezTo>
                    <a:pt x="1197" y="637"/>
                    <a:pt x="1190" y="541"/>
                    <a:pt x="1161" y="445"/>
                  </a:cubicBezTo>
                  <a:cubicBezTo>
                    <a:pt x="1112" y="173"/>
                    <a:pt x="865" y="0"/>
                    <a:pt x="593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533;p34">
              <a:extLst>
                <a:ext uri="{FF2B5EF4-FFF2-40B4-BE49-F238E27FC236}">
                  <a16:creationId xmlns:a16="http://schemas.microsoft.com/office/drawing/2014/main" id="{D05975DD-24F3-4375-B845-044FCEA2A601}"/>
                </a:ext>
              </a:extLst>
            </p:cNvPr>
            <p:cNvSpPr/>
            <p:nvPr/>
          </p:nvSpPr>
          <p:spPr>
            <a:xfrm>
              <a:off x="3633450" y="4778475"/>
              <a:ext cx="42625" cy="35875"/>
            </a:xfrm>
            <a:custGeom>
              <a:avLst/>
              <a:gdLst/>
              <a:ahLst/>
              <a:cxnLst/>
              <a:rect l="l" t="t" r="r" b="b"/>
              <a:pathLst>
                <a:path w="1705" h="1435" extrusionOk="0">
                  <a:moveTo>
                    <a:pt x="939" y="603"/>
                  </a:moveTo>
                  <a:cubicBezTo>
                    <a:pt x="939" y="603"/>
                    <a:pt x="939" y="603"/>
                    <a:pt x="939" y="603"/>
                  </a:cubicBezTo>
                  <a:lnTo>
                    <a:pt x="939" y="603"/>
                  </a:lnTo>
                  <a:lnTo>
                    <a:pt x="939" y="603"/>
                  </a:lnTo>
                  <a:close/>
                  <a:moveTo>
                    <a:pt x="934" y="608"/>
                  </a:moveTo>
                  <a:lnTo>
                    <a:pt x="934" y="608"/>
                  </a:lnTo>
                  <a:cubicBezTo>
                    <a:pt x="939" y="611"/>
                    <a:pt x="941" y="614"/>
                    <a:pt x="935" y="614"/>
                  </a:cubicBezTo>
                  <a:lnTo>
                    <a:pt x="935" y="614"/>
                  </a:lnTo>
                  <a:cubicBezTo>
                    <a:pt x="935" y="612"/>
                    <a:pt x="935" y="610"/>
                    <a:pt x="934" y="608"/>
                  </a:cubicBezTo>
                  <a:close/>
                  <a:moveTo>
                    <a:pt x="898" y="0"/>
                  </a:moveTo>
                  <a:cubicBezTo>
                    <a:pt x="701" y="0"/>
                    <a:pt x="508" y="71"/>
                    <a:pt x="371" y="208"/>
                  </a:cubicBezTo>
                  <a:cubicBezTo>
                    <a:pt x="361" y="221"/>
                    <a:pt x="352" y="233"/>
                    <a:pt x="343" y="246"/>
                  </a:cubicBezTo>
                  <a:lnTo>
                    <a:pt x="343" y="246"/>
                  </a:lnTo>
                  <a:cubicBezTo>
                    <a:pt x="278" y="264"/>
                    <a:pt x="214" y="285"/>
                    <a:pt x="149" y="307"/>
                  </a:cubicBezTo>
                  <a:cubicBezTo>
                    <a:pt x="140" y="316"/>
                    <a:pt x="131" y="325"/>
                    <a:pt x="122" y="334"/>
                  </a:cubicBezTo>
                  <a:lnTo>
                    <a:pt x="122" y="334"/>
                  </a:lnTo>
                  <a:cubicBezTo>
                    <a:pt x="47" y="386"/>
                    <a:pt x="1" y="473"/>
                    <a:pt x="1" y="579"/>
                  </a:cubicBezTo>
                  <a:lnTo>
                    <a:pt x="1" y="628"/>
                  </a:lnTo>
                  <a:cubicBezTo>
                    <a:pt x="1" y="849"/>
                    <a:pt x="102" y="1050"/>
                    <a:pt x="272" y="1179"/>
                  </a:cubicBezTo>
                  <a:lnTo>
                    <a:pt x="272" y="1179"/>
                  </a:lnTo>
                  <a:cubicBezTo>
                    <a:pt x="293" y="1219"/>
                    <a:pt x="318" y="1258"/>
                    <a:pt x="346" y="1294"/>
                  </a:cubicBezTo>
                  <a:cubicBezTo>
                    <a:pt x="396" y="1344"/>
                    <a:pt x="445" y="1393"/>
                    <a:pt x="519" y="1418"/>
                  </a:cubicBezTo>
                  <a:cubicBezTo>
                    <a:pt x="560" y="1428"/>
                    <a:pt x="597" y="1434"/>
                    <a:pt x="631" y="1434"/>
                  </a:cubicBezTo>
                  <a:cubicBezTo>
                    <a:pt x="679" y="1434"/>
                    <a:pt x="723" y="1422"/>
                    <a:pt x="766" y="1393"/>
                  </a:cubicBezTo>
                  <a:cubicBezTo>
                    <a:pt x="792" y="1380"/>
                    <a:pt x="814" y="1364"/>
                    <a:pt x="834" y="1345"/>
                  </a:cubicBezTo>
                  <a:lnTo>
                    <a:pt x="834" y="1345"/>
                  </a:lnTo>
                  <a:cubicBezTo>
                    <a:pt x="839" y="1345"/>
                    <a:pt x="844" y="1345"/>
                    <a:pt x="850" y="1345"/>
                  </a:cubicBezTo>
                  <a:cubicBezTo>
                    <a:pt x="959" y="1345"/>
                    <a:pt x="1065" y="1318"/>
                    <a:pt x="1161" y="1270"/>
                  </a:cubicBezTo>
                  <a:cubicBezTo>
                    <a:pt x="1211" y="1240"/>
                    <a:pt x="1260" y="1202"/>
                    <a:pt x="1305" y="1160"/>
                  </a:cubicBezTo>
                  <a:lnTo>
                    <a:pt x="1305" y="1160"/>
                  </a:lnTo>
                  <a:cubicBezTo>
                    <a:pt x="1387" y="1114"/>
                    <a:pt x="1463" y="1060"/>
                    <a:pt x="1531" y="998"/>
                  </a:cubicBezTo>
                  <a:cubicBezTo>
                    <a:pt x="1605" y="949"/>
                    <a:pt x="1655" y="875"/>
                    <a:pt x="1679" y="776"/>
                  </a:cubicBezTo>
                  <a:cubicBezTo>
                    <a:pt x="1704" y="702"/>
                    <a:pt x="1655" y="603"/>
                    <a:pt x="1605" y="529"/>
                  </a:cubicBezTo>
                  <a:cubicBezTo>
                    <a:pt x="1583" y="509"/>
                    <a:pt x="1559" y="490"/>
                    <a:pt x="1536" y="472"/>
                  </a:cubicBezTo>
                  <a:lnTo>
                    <a:pt x="1536" y="472"/>
                  </a:lnTo>
                  <a:cubicBezTo>
                    <a:pt x="1535" y="466"/>
                    <a:pt x="1533" y="461"/>
                    <a:pt x="1531" y="455"/>
                  </a:cubicBezTo>
                  <a:cubicBezTo>
                    <a:pt x="1507" y="307"/>
                    <a:pt x="1383" y="159"/>
                    <a:pt x="1260" y="85"/>
                  </a:cubicBezTo>
                  <a:cubicBezTo>
                    <a:pt x="1146" y="28"/>
                    <a:pt x="1021" y="0"/>
                    <a:pt x="898" y="0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534;p34">
              <a:extLst>
                <a:ext uri="{FF2B5EF4-FFF2-40B4-BE49-F238E27FC236}">
                  <a16:creationId xmlns:a16="http://schemas.microsoft.com/office/drawing/2014/main" id="{D7C397F7-E1FE-4112-B6A5-4A60BC416FEF}"/>
                </a:ext>
              </a:extLst>
            </p:cNvPr>
            <p:cNvSpPr/>
            <p:nvPr/>
          </p:nvSpPr>
          <p:spPr>
            <a:xfrm>
              <a:off x="3445825" y="4711175"/>
              <a:ext cx="103700" cy="106100"/>
            </a:xfrm>
            <a:custGeom>
              <a:avLst/>
              <a:gdLst/>
              <a:ahLst/>
              <a:cxnLst/>
              <a:rect l="l" t="t" r="r" b="b"/>
              <a:pathLst>
                <a:path w="4148" h="4244" extrusionOk="0">
                  <a:moveTo>
                    <a:pt x="1330" y="1"/>
                  </a:moveTo>
                  <a:cubicBezTo>
                    <a:pt x="1190" y="1"/>
                    <a:pt x="1068" y="108"/>
                    <a:pt x="963" y="234"/>
                  </a:cubicBezTo>
                  <a:cubicBezTo>
                    <a:pt x="0" y="1444"/>
                    <a:pt x="445" y="3246"/>
                    <a:pt x="1827" y="3888"/>
                  </a:cubicBezTo>
                  <a:cubicBezTo>
                    <a:pt x="2370" y="4110"/>
                    <a:pt x="2938" y="4209"/>
                    <a:pt x="3506" y="4233"/>
                  </a:cubicBezTo>
                  <a:cubicBezTo>
                    <a:pt x="3528" y="4241"/>
                    <a:pt x="3549" y="4244"/>
                    <a:pt x="3571" y="4244"/>
                  </a:cubicBezTo>
                  <a:cubicBezTo>
                    <a:pt x="3623" y="4244"/>
                    <a:pt x="3676" y="4226"/>
                    <a:pt x="3728" y="4209"/>
                  </a:cubicBezTo>
                  <a:cubicBezTo>
                    <a:pt x="3778" y="4159"/>
                    <a:pt x="3827" y="4110"/>
                    <a:pt x="3876" y="4036"/>
                  </a:cubicBezTo>
                  <a:cubicBezTo>
                    <a:pt x="4074" y="3567"/>
                    <a:pt x="4148" y="3048"/>
                    <a:pt x="4049" y="2530"/>
                  </a:cubicBezTo>
                  <a:lnTo>
                    <a:pt x="3831" y="2457"/>
                  </a:lnTo>
                  <a:lnTo>
                    <a:pt x="3831" y="2457"/>
                  </a:lnTo>
                  <a:lnTo>
                    <a:pt x="1580" y="135"/>
                  </a:lnTo>
                  <a:cubicBezTo>
                    <a:pt x="1531" y="86"/>
                    <a:pt x="1482" y="36"/>
                    <a:pt x="1407" y="12"/>
                  </a:cubicBezTo>
                  <a:cubicBezTo>
                    <a:pt x="1381" y="4"/>
                    <a:pt x="1355" y="1"/>
                    <a:pt x="1330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35;p34">
              <a:extLst>
                <a:ext uri="{FF2B5EF4-FFF2-40B4-BE49-F238E27FC236}">
                  <a16:creationId xmlns:a16="http://schemas.microsoft.com/office/drawing/2014/main" id="{7B2AC776-E777-4E43-A21D-124A3A7F9067}"/>
                </a:ext>
              </a:extLst>
            </p:cNvPr>
            <p:cNvSpPr/>
            <p:nvPr/>
          </p:nvSpPr>
          <p:spPr>
            <a:xfrm>
              <a:off x="3571725" y="4801400"/>
              <a:ext cx="39450" cy="35375"/>
            </a:xfrm>
            <a:custGeom>
              <a:avLst/>
              <a:gdLst/>
              <a:ahLst/>
              <a:cxnLst/>
              <a:rect l="l" t="t" r="r" b="b"/>
              <a:pathLst>
                <a:path w="1578" h="1415" extrusionOk="0">
                  <a:moveTo>
                    <a:pt x="585" y="1"/>
                  </a:moveTo>
                  <a:cubicBezTo>
                    <a:pt x="559" y="1"/>
                    <a:pt x="534" y="4"/>
                    <a:pt x="510" y="10"/>
                  </a:cubicBezTo>
                  <a:lnTo>
                    <a:pt x="510" y="10"/>
                  </a:lnTo>
                  <a:cubicBezTo>
                    <a:pt x="431" y="17"/>
                    <a:pt x="352" y="37"/>
                    <a:pt x="272" y="57"/>
                  </a:cubicBezTo>
                  <a:cubicBezTo>
                    <a:pt x="198" y="81"/>
                    <a:pt x="124" y="131"/>
                    <a:pt x="75" y="205"/>
                  </a:cubicBezTo>
                  <a:cubicBezTo>
                    <a:pt x="50" y="254"/>
                    <a:pt x="50" y="279"/>
                    <a:pt x="25" y="328"/>
                  </a:cubicBezTo>
                  <a:cubicBezTo>
                    <a:pt x="25" y="377"/>
                    <a:pt x="25" y="452"/>
                    <a:pt x="1" y="526"/>
                  </a:cubicBezTo>
                  <a:cubicBezTo>
                    <a:pt x="25" y="748"/>
                    <a:pt x="124" y="970"/>
                    <a:pt x="272" y="1143"/>
                  </a:cubicBezTo>
                  <a:cubicBezTo>
                    <a:pt x="445" y="1316"/>
                    <a:pt x="692" y="1414"/>
                    <a:pt x="939" y="1414"/>
                  </a:cubicBezTo>
                  <a:cubicBezTo>
                    <a:pt x="1013" y="1414"/>
                    <a:pt x="1062" y="1390"/>
                    <a:pt x="1136" y="1365"/>
                  </a:cubicBezTo>
                  <a:cubicBezTo>
                    <a:pt x="1186" y="1316"/>
                    <a:pt x="1211" y="1266"/>
                    <a:pt x="1235" y="1192"/>
                  </a:cubicBezTo>
                  <a:cubicBezTo>
                    <a:pt x="1235" y="1168"/>
                    <a:pt x="1241" y="1138"/>
                    <a:pt x="1247" y="1106"/>
                  </a:cubicBezTo>
                  <a:lnTo>
                    <a:pt x="1247" y="1106"/>
                  </a:lnTo>
                  <a:cubicBezTo>
                    <a:pt x="1252" y="1101"/>
                    <a:pt x="1256" y="1096"/>
                    <a:pt x="1261" y="1090"/>
                  </a:cubicBezTo>
                  <a:lnTo>
                    <a:pt x="1261" y="1090"/>
                  </a:lnTo>
                  <a:cubicBezTo>
                    <a:pt x="1455" y="1066"/>
                    <a:pt x="1577" y="903"/>
                    <a:pt x="1531" y="698"/>
                  </a:cubicBezTo>
                  <a:cubicBezTo>
                    <a:pt x="1417" y="309"/>
                    <a:pt x="1068" y="47"/>
                    <a:pt x="663" y="11"/>
                  </a:cubicBezTo>
                  <a:lnTo>
                    <a:pt x="663" y="11"/>
                  </a:lnTo>
                  <a:cubicBezTo>
                    <a:pt x="637" y="4"/>
                    <a:pt x="611" y="1"/>
                    <a:pt x="585" y="1"/>
                  </a:cubicBezTo>
                  <a:close/>
                </a:path>
              </a:pathLst>
            </a:custGeom>
            <a:solidFill>
              <a:srgbClr val="211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36;p34">
              <a:extLst>
                <a:ext uri="{FF2B5EF4-FFF2-40B4-BE49-F238E27FC236}">
                  <a16:creationId xmlns:a16="http://schemas.microsoft.com/office/drawing/2014/main" id="{6B27D8CE-6BCC-4371-83E3-0C4FFFD42351}"/>
                </a:ext>
              </a:extLst>
            </p:cNvPr>
            <p:cNvSpPr/>
            <p:nvPr/>
          </p:nvSpPr>
          <p:spPr>
            <a:xfrm>
              <a:off x="5628950" y="3934375"/>
              <a:ext cx="42600" cy="41375"/>
            </a:xfrm>
            <a:custGeom>
              <a:avLst/>
              <a:gdLst/>
              <a:ahLst/>
              <a:cxnLst/>
              <a:rect l="l" t="t" r="r" b="b"/>
              <a:pathLst>
                <a:path w="1704" h="1655" extrusionOk="0">
                  <a:moveTo>
                    <a:pt x="1580" y="0"/>
                  </a:moveTo>
                  <a:cubicBezTo>
                    <a:pt x="1531" y="0"/>
                    <a:pt x="1506" y="50"/>
                    <a:pt x="1506" y="99"/>
                  </a:cubicBezTo>
                  <a:cubicBezTo>
                    <a:pt x="1506" y="371"/>
                    <a:pt x="1457" y="642"/>
                    <a:pt x="1407" y="914"/>
                  </a:cubicBezTo>
                  <a:cubicBezTo>
                    <a:pt x="1333" y="1161"/>
                    <a:pt x="1185" y="1358"/>
                    <a:pt x="963" y="1383"/>
                  </a:cubicBezTo>
                  <a:cubicBezTo>
                    <a:pt x="950" y="1384"/>
                    <a:pt x="938" y="1385"/>
                    <a:pt x="925" y="1385"/>
                  </a:cubicBezTo>
                  <a:cubicBezTo>
                    <a:pt x="718" y="1385"/>
                    <a:pt x="536" y="1197"/>
                    <a:pt x="420" y="988"/>
                  </a:cubicBezTo>
                  <a:cubicBezTo>
                    <a:pt x="296" y="741"/>
                    <a:pt x="222" y="469"/>
                    <a:pt x="173" y="198"/>
                  </a:cubicBezTo>
                  <a:lnTo>
                    <a:pt x="173" y="173"/>
                  </a:lnTo>
                  <a:cubicBezTo>
                    <a:pt x="173" y="148"/>
                    <a:pt x="123" y="124"/>
                    <a:pt x="99" y="124"/>
                  </a:cubicBezTo>
                  <a:cubicBezTo>
                    <a:pt x="49" y="124"/>
                    <a:pt x="0" y="173"/>
                    <a:pt x="25" y="222"/>
                  </a:cubicBezTo>
                  <a:cubicBezTo>
                    <a:pt x="25" y="519"/>
                    <a:pt x="99" y="815"/>
                    <a:pt x="222" y="1087"/>
                  </a:cubicBezTo>
                  <a:cubicBezTo>
                    <a:pt x="272" y="1235"/>
                    <a:pt x="370" y="1358"/>
                    <a:pt x="494" y="1482"/>
                  </a:cubicBezTo>
                  <a:cubicBezTo>
                    <a:pt x="617" y="1605"/>
                    <a:pt x="790" y="1654"/>
                    <a:pt x="963" y="1654"/>
                  </a:cubicBezTo>
                  <a:cubicBezTo>
                    <a:pt x="1160" y="1630"/>
                    <a:pt x="1333" y="1556"/>
                    <a:pt x="1432" y="1408"/>
                  </a:cubicBezTo>
                  <a:cubicBezTo>
                    <a:pt x="1531" y="1284"/>
                    <a:pt x="1605" y="1136"/>
                    <a:pt x="1654" y="963"/>
                  </a:cubicBezTo>
                  <a:cubicBezTo>
                    <a:pt x="1704" y="692"/>
                    <a:pt x="1704" y="371"/>
                    <a:pt x="1654" y="74"/>
                  </a:cubicBezTo>
                  <a:cubicBezTo>
                    <a:pt x="1654" y="50"/>
                    <a:pt x="1630" y="0"/>
                    <a:pt x="1580" y="0"/>
                  </a:cubicBezTo>
                  <a:close/>
                </a:path>
              </a:pathLst>
            </a:custGeom>
            <a:solidFill>
              <a:srgbClr val="222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35176350"/>
      </p:ext>
    </p:extLst>
  </p:cSld>
  <p:clrMapOvr>
    <a:masterClrMapping/>
  </p:clrMapOvr>
</p:sld>
</file>

<file path=ppt/theme/theme1.xml><?xml version="1.0" encoding="utf-8"?>
<a:theme xmlns:a="http://schemas.openxmlformats.org/drawingml/2006/main" name="Workout for Kids by Slidesgo">
  <a:themeElements>
    <a:clrScheme name="Simple Light">
      <a:dk1>
        <a:srgbClr val="282828"/>
      </a:dk1>
      <a:lt1>
        <a:srgbClr val="FFDFC6"/>
      </a:lt1>
      <a:dk2>
        <a:srgbClr val="FFF6ED"/>
      </a:dk2>
      <a:lt2>
        <a:srgbClr val="97C9BA"/>
      </a:lt2>
      <a:accent1>
        <a:srgbClr val="818529"/>
      </a:accent1>
      <a:accent2>
        <a:srgbClr val="124947"/>
      </a:accent2>
      <a:accent3>
        <a:srgbClr val="F9C45E"/>
      </a:accent3>
      <a:accent4>
        <a:srgbClr val="F2A040"/>
      </a:accent4>
      <a:accent5>
        <a:srgbClr val="F28485"/>
      </a:accent5>
      <a:accent6>
        <a:srgbClr val="456CA3"/>
      </a:accent6>
      <a:hlink>
        <a:srgbClr val="28282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485</Words>
  <Application>Microsoft Office PowerPoint</Application>
  <PresentationFormat>On-screen Show (16:9)</PresentationFormat>
  <Paragraphs>36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Showcard Gothic</vt:lpstr>
      <vt:lpstr>Century Gothic</vt:lpstr>
      <vt:lpstr>Arial</vt:lpstr>
      <vt:lpstr>Indie Flower</vt:lpstr>
      <vt:lpstr>Maven Pro</vt:lpstr>
      <vt:lpstr>Workout for Kids by Slidesgo</vt:lpstr>
      <vt:lpstr>PLANEACION DIDACTICA CON HERRAMIENTA DIGITAL</vt:lpstr>
      <vt:lpstr>¿DOMESTICO O SALVAJE?</vt:lpstr>
      <vt:lpstr>PROPOSITO:</vt:lpstr>
      <vt:lpstr>Nivel: Preescolar. Grado: 2 y 3°. Materia: Exploración del mundo natural y social. Material:  Laptop, cañón, bocinas, hojas de maquina, colores, hojas de trabajo (imprimibles.) Actividad: Animales domésticos y salvajes. Duración: 35 minutos. Diagnostico: Realizar cuestionamientos acerca de las ideas previas que tengan de los animales domésticos y salvajes.</vt:lpstr>
      <vt:lpstr>INICIO:</vt:lpstr>
      <vt:lpstr>DESARROLLO:</vt:lpstr>
      <vt:lpstr>CIERRE: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PLANEACION DIDACTICA CON HERRAMIENTA DIGITAL</dc:title>
  <dc:creator>JESUS EMMANUEL PEREZ NUNCIO</dc:creator>
  <cp:lastModifiedBy>JESUS EMMANUEL PEREZ NUNCIO</cp:lastModifiedBy>
  <cp:revision>11</cp:revision>
  <dcterms:modified xsi:type="dcterms:W3CDTF">2021-04-22T14:52:34Z</dcterms:modified>
</cp:coreProperties>
</file>