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D9AE-95C4-4553-A847-49045C6419A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1D69-1418-4C5B-842C-39AC4AD3B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7039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D9AE-95C4-4553-A847-49045C6419A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1D69-1418-4C5B-842C-39AC4AD3B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876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D9AE-95C4-4553-A847-49045C6419A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1D69-1418-4C5B-842C-39AC4AD3B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8168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D9AE-95C4-4553-A847-49045C6419A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1D69-1418-4C5B-842C-39AC4AD3B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60375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D9AE-95C4-4553-A847-49045C6419A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1D69-1418-4C5B-842C-39AC4AD3B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898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D9AE-95C4-4553-A847-49045C6419A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1D69-1418-4C5B-842C-39AC4AD3B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667970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D9AE-95C4-4553-A847-49045C6419A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1D69-1418-4C5B-842C-39AC4AD3B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55727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D9AE-95C4-4553-A847-49045C6419A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1D69-1418-4C5B-842C-39AC4AD3B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9249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D9AE-95C4-4553-A847-49045C6419A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1D69-1418-4C5B-842C-39AC4AD3B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8715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D9AE-95C4-4553-A847-49045C6419A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1D69-1418-4C5B-842C-39AC4AD3B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1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01D9AE-95C4-4553-A847-49045C6419A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AF1D69-1418-4C5B-842C-39AC4AD3B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3522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1D9AE-95C4-4553-A847-49045C6419AC}" type="datetimeFigureOut">
              <a:rPr lang="es-MX" smtClean="0"/>
              <a:t>06/05/2021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AF1D69-1418-4C5B-842C-39AC4AD3B93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7109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750" y="110066"/>
            <a:ext cx="4756150" cy="634153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7750" y="110066"/>
            <a:ext cx="4806950" cy="6409267"/>
          </a:xfrm>
          <a:prstGeom prst="rect">
            <a:avLst/>
          </a:prstGeom>
        </p:spPr>
      </p:pic>
      <p:sp>
        <p:nvSpPr>
          <p:cNvPr id="6" name="CuadroTexto 5"/>
          <p:cNvSpPr txBox="1"/>
          <p:nvPr/>
        </p:nvSpPr>
        <p:spPr>
          <a:xfrm>
            <a:off x="381000" y="2714534"/>
            <a:ext cx="1663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Janeth Guadalupe Torres Rubio #17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98276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Panorámica</PresentationFormat>
  <Paragraphs>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1</cp:revision>
  <dcterms:created xsi:type="dcterms:W3CDTF">2021-05-07T04:38:31Z</dcterms:created>
  <dcterms:modified xsi:type="dcterms:W3CDTF">2021-05-07T04:38:47Z</dcterms:modified>
</cp:coreProperties>
</file>