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D9AE-95C4-4553-A847-49045C6419A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1D69-1418-4C5B-842C-39AC4AD3B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703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D9AE-95C4-4553-A847-49045C6419A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1D69-1418-4C5B-842C-39AC4AD3B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87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D9AE-95C4-4553-A847-49045C6419A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1D69-1418-4C5B-842C-39AC4AD3B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816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D9AE-95C4-4553-A847-49045C6419A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1D69-1418-4C5B-842C-39AC4AD3B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037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D9AE-95C4-4553-A847-49045C6419A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1D69-1418-4C5B-842C-39AC4AD3B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898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D9AE-95C4-4553-A847-49045C6419A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1D69-1418-4C5B-842C-39AC4AD3B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679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D9AE-95C4-4553-A847-49045C6419A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1D69-1418-4C5B-842C-39AC4AD3B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572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D9AE-95C4-4553-A847-49045C6419A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1D69-1418-4C5B-842C-39AC4AD3B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924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D9AE-95C4-4553-A847-49045C6419A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1D69-1418-4C5B-842C-39AC4AD3B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71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D9AE-95C4-4553-A847-49045C6419A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1D69-1418-4C5B-842C-39AC4AD3B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D9AE-95C4-4553-A847-49045C6419A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1D69-1418-4C5B-842C-39AC4AD3B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52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1D9AE-95C4-4553-A847-49045C6419A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F1D69-1418-4C5B-842C-39AC4AD3B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710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750" y="110066"/>
            <a:ext cx="4756150" cy="634153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0" y="110066"/>
            <a:ext cx="4806950" cy="640926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81000" y="2714534"/>
            <a:ext cx="1663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Janeth Guadalupe Torres Rubio #17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9827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2021-05-07T04:38:31Z</dcterms:created>
  <dcterms:modified xsi:type="dcterms:W3CDTF">2021-05-07T04:38:47Z</dcterms:modified>
</cp:coreProperties>
</file>