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1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EBE9B6-5B43-47E4-B906-C7B4EF82A3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095C72-A3C8-4F4B-A5CB-118CDE2A84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222657-E076-4A79-A5A6-3B50DC65C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4B33-F69D-4589-8F0D-D8858FAFDBAF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E8FE31-6EBF-45D3-BB2A-6CE42A337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D115A5-AD60-4F1C-B897-C8653A051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4594-E416-46BA-95AE-51280CA3CB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2364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64C534-D875-4103-9F1B-0B29E6CEA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DF26E28-6E92-4D14-ABAA-3DAFD5C556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B22A51-9D76-4B96-A34F-819760772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4B33-F69D-4589-8F0D-D8858FAFDBAF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9BF7DD-90F5-4105-9782-11D1DB239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EC3093-7FEC-4E06-AFE1-BFA9528BC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4594-E416-46BA-95AE-51280CA3CB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5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F982331-A639-443D-9E3E-5FE416F899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4E91F96-E4B9-452D-AE1A-722EFE76E9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A43670-B2DA-4DF7-9135-CCECFF626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4B33-F69D-4589-8F0D-D8858FAFDBAF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A407BA-ADB4-4FCF-B83C-E77DB87A3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DD769D-BC52-4999-8A6C-4D7FCF0F1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4594-E416-46BA-95AE-51280CA3CB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064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2DCDD6-B115-447D-B8D9-DCF6C17AA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4F2399-7B66-42F1-91DA-7AC020074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640040-3CEE-495B-AA0E-538435595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4B33-F69D-4589-8F0D-D8858FAFDBAF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DB0210-47FB-4DBB-B005-269BDA9F4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D4179E-9B41-45C5-B23D-D9B0F343B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4594-E416-46BA-95AE-51280CA3CB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6675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A33306-4820-45C2-A0DE-14769AA4C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D189FD-14ED-4975-860A-C6854284A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D34CC1-76CB-4804-8F3B-FBDEA2AC6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4B33-F69D-4589-8F0D-D8858FAFDBAF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2CF484-7D58-4B9A-B0DA-421695DE9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FA97F6-63A1-4E04-88DF-244FEF018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4594-E416-46BA-95AE-51280CA3CB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5820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C798C7-112E-4CA0-BCAE-69DBF8A2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8BF870-F7A7-4480-869E-B542F2271B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C373F24-B8B7-4162-BF47-35B9D17E22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DE3470C-0E9B-40F4-BAE8-B979A7E3C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4B33-F69D-4589-8F0D-D8858FAFDBAF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005B3C-43DD-445E-B551-C062C1CC7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BFD5F2-0BDD-43D2-9718-93B9D660F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4594-E416-46BA-95AE-51280CA3CB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428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716D6F-95D0-4474-949C-6FDEF5F90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E1EE20-61A2-4EDE-A987-300C8791D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93FB9F6-59F9-441A-9530-DBC02194C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A45D769-94CE-4119-9CD3-72EB53A6E3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ECD7305-6FE0-4D5B-8924-AF0BC3CB17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64E0CC-D8D4-4E6B-B766-4326ADE1A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4B33-F69D-4589-8F0D-D8858FAFDBAF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7510AB7-4B0F-4306-827A-173DE924F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BAFCBDF-D47B-4853-BF4C-4D4C54973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4594-E416-46BA-95AE-51280CA3CB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4295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716664-0E43-4149-8CC7-3B2D6A2F5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D12A0CB-A3B4-4043-B3A0-259B20561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4B33-F69D-4589-8F0D-D8858FAFDBAF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876512D-F6F4-40B1-9AAA-4102E01AC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FCEB4BC-F6C3-43F7-B85C-D182F3A80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4594-E416-46BA-95AE-51280CA3CB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7239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9095CF4-B9EF-485C-A183-7CBFBF297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4B33-F69D-4589-8F0D-D8858FAFDBAF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C7344A7-A40E-4292-B5A4-BA2722614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CF1804A-1E2A-4B21-9FA3-90F2B557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4594-E416-46BA-95AE-51280CA3CB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8768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21A9C1-9D9F-4EC6-AB06-34917C74F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9C81CB-A003-4ACA-9642-37A70B10F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419A93-1002-4D2D-9C4A-7669D5E970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E4C4BC-632F-4AEB-8362-FB7E51F06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4B33-F69D-4589-8F0D-D8858FAFDBAF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822762-B60C-4865-8C73-4107EF60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10526FC-7730-40EC-BA47-AE71B9C2D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4594-E416-46BA-95AE-51280CA3CB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5618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7391F-E1BC-404E-9FA9-85B478FC0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7E70459-55B6-4009-9552-FAB5571F38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A61F1C-800C-4127-A66A-1AB355BD5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DB13CFA-310D-4236-87A5-7CB710129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4B33-F69D-4589-8F0D-D8858FAFDBAF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DD2186-522A-415F-A4AF-06CE1904F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78F0D5-BB52-4EE7-99DE-4116E202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4594-E416-46BA-95AE-51280CA3CB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9758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DB618D9-8F7D-4ABA-AEF4-F5B353D9B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225E56-FF19-4B30-8DEF-FF1167D51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8E0201-3889-4C1E-8B52-F890E2B15D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24B33-F69D-4589-8F0D-D8858FAFDBAF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0191FD-2F84-4B43-AAB1-8A701FC128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CB3074-5DA2-4851-805E-8FBED06A35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94594-E416-46BA-95AE-51280CA3CB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848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201.117.133.137/sistema/mensajes/EnviaMensaje1.asp?e=enep-00042&amp;c=600765339&amp;p=36BMM19B7B01M1B0M5B14M32&amp;idMateria=6103&amp;idMateria=6103&amp;a=M23&amp;an=GERARDO%20GARZA%20ALCAL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bubbl.us/1216643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rea.cl/modos-de-organizar-las-clases-las-secuencias-didacticas/" TargetMode="External"/><Relationship Id="rId2" Type="http://schemas.openxmlformats.org/officeDocument/2006/relationships/hyperlink" Target="https://www.aprendizaje.wiki/ambientes-de-aprendizaje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fogram.com/fases-de-la-planeacion-educativa-1hkv2njxxd9n6x3" TargetMode="External"/><Relationship Id="rId4" Type="http://schemas.openxmlformats.org/officeDocument/2006/relationships/hyperlink" Target="https://prezi.com/oiw-p4kwvjoz/elementos-y-etapas-de-la-planeacion-didactica/?fallback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EBB3FEF-A4C9-454D-9110-9DF6BE22191A}"/>
              </a:ext>
            </a:extLst>
          </p:cNvPr>
          <p:cNvSpPr txBox="1"/>
          <p:nvPr/>
        </p:nvSpPr>
        <p:spPr>
          <a:xfrm>
            <a:off x="3399772" y="429109"/>
            <a:ext cx="6093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Escuela Normal De Educación Preescolar </a:t>
            </a:r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9A7AA0-A4DF-449D-B93D-8FB365F6FF15}"/>
              </a:ext>
            </a:extLst>
          </p:cNvPr>
          <p:cNvSpPr txBox="1"/>
          <p:nvPr/>
        </p:nvSpPr>
        <p:spPr>
          <a:xfrm>
            <a:off x="2871591" y="798441"/>
            <a:ext cx="6093912" cy="1171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9160" algn="ctr">
              <a:lnSpc>
                <a:spcPct val="107000"/>
              </a:lnSpc>
              <a:spcAft>
                <a:spcPts val="800"/>
              </a:spcAft>
            </a:pPr>
            <a:r>
              <a:rPr lang="es-MX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Licenciatura en Educación Preescolar</a:t>
            </a:r>
            <a:endParaRPr lang="es-MX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9160" algn="ctr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Ciclo Escolar 2020 – 2021</a:t>
            </a:r>
            <a:endParaRPr lang="es-MX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3EF647B-74AE-47B1-BE4D-7290699C228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382" y="1800225"/>
            <a:ext cx="2181225" cy="16287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83B177A-7246-4345-8FBB-27EF28C80EA9}"/>
              </a:ext>
            </a:extLst>
          </p:cNvPr>
          <p:cNvSpPr txBox="1"/>
          <p:nvPr/>
        </p:nvSpPr>
        <p:spPr>
          <a:xfrm>
            <a:off x="3287038" y="3448111"/>
            <a:ext cx="6093912" cy="3620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algn="ctr">
              <a:lnSpc>
                <a:spcPct val="107000"/>
              </a:lnSpc>
              <a:spcAft>
                <a:spcPts val="800"/>
              </a:spcAft>
            </a:pPr>
            <a:r>
              <a:rPr lang="es-MX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Curso: </a:t>
            </a:r>
          </a:p>
          <a:p>
            <a:pPr marL="38100" algn="ctr">
              <a:lnSpc>
                <a:spcPct val="107000"/>
              </a:lnSpc>
              <a:spcAft>
                <a:spcPts val="800"/>
              </a:spcAft>
            </a:pPr>
            <a:r>
              <a:rPr lang="es-E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PLANEACIÓN Y EVALUACIÓN DE LA ENSEÑANZA Y EL APRENDIZAJE</a:t>
            </a:r>
            <a:r>
              <a:rPr lang="es-MX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MX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es-MX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Titular: </a:t>
            </a:r>
          </a:p>
          <a:p>
            <a:pPr algn="ctr" fontAlgn="base"/>
            <a:r>
              <a:rPr lang="es-MX" sz="1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GERARDO GARZA ALCALA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es-MX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Alumnas: </a:t>
            </a:r>
          </a:p>
          <a:p>
            <a:pPr algn="ctr" fontAlgn="base"/>
            <a:r>
              <a:rPr lang="es-MX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NATALIA GUADALUPE ANGUIANO PEREZ #2</a:t>
            </a:r>
          </a:p>
          <a:p>
            <a:pPr algn="ctr" fontAlgn="base"/>
            <a:r>
              <a:rPr lang="es-MX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MARIANA GARCÍA FLORES #4</a:t>
            </a:r>
          </a:p>
          <a:p>
            <a:pPr algn="ctr" fontAlgn="base"/>
            <a:r>
              <a:rPr lang="es-MX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SARA YAMILET GÓMEZ HERNANDEZ #5</a:t>
            </a:r>
          </a:p>
          <a:p>
            <a:pPr algn="ctr" fontAlgn="base"/>
            <a:r>
              <a:rPr lang="es-MX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ACTIVIDAD :</a:t>
            </a:r>
          </a:p>
          <a:p>
            <a:pPr algn="ctr" fontAlgn="base"/>
            <a:r>
              <a:rPr lang="es-MX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</a:t>
            </a:r>
            <a:r>
              <a:rPr lang="es-MX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ZADOR GRAFICO </a:t>
            </a:r>
            <a:endParaRPr lang="es-MX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s-MX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fontAlgn="base"/>
            <a:endParaRPr lang="es-MX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endParaRPr lang="es-MX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s-MX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Viernes 30 de abril del 2021		               Saltillo, Coahuila.</a:t>
            </a:r>
            <a:endParaRPr lang="es-MX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s-MX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MX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275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95A3F3-F53A-4FDA-B3F4-D4FC13439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 DEL TRABAJO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1FFE1A-05FA-45C3-8DC3-68E112BB7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https://bubbl.us/12166433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 agrego evidencia en la siguiente diapositiva).</a:t>
            </a:r>
          </a:p>
        </p:txBody>
      </p:sp>
    </p:spTree>
    <p:extLst>
      <p:ext uri="{BB962C8B-B14F-4D97-AF65-F5344CB8AC3E}">
        <p14:creationId xmlns:p14="http://schemas.microsoft.com/office/powerpoint/2010/main" val="446029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Escala de tiempo&#10;&#10;Descripción generada automáticamente">
            <a:extLst>
              <a:ext uri="{FF2B5EF4-FFF2-40B4-BE49-F238E27FC236}">
                <a16:creationId xmlns:a16="http://schemas.microsoft.com/office/drawing/2014/main" id="{34B8E982-83D4-4328-A6B0-AC8F24FC0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28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EE31CA-70B9-4358-A7A1-37F84755C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REFERENCIAS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974E02-0B2B-47FC-A980-A3BEFC809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https://www.aprendizaje.wiki/ambientes-de-aprendizaje.htm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https://educrea.cl/modos-de-organizar-las-clases-las-secuencias-didacticas/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https://prezi.com/oiw-p4kwvjoz/elementos-y-etapas-de-la-planeacion-didactica/?fallback=1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https://infogram.com/fases-de-la-planeacion-educativa-1hkv2njxxd9n6x3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https://www.lifeder.com/planeacion-didactica/</a:t>
            </a:r>
          </a:p>
        </p:txBody>
      </p:sp>
    </p:spTree>
    <p:extLst>
      <p:ext uri="{BB962C8B-B14F-4D97-AF65-F5344CB8AC3E}">
        <p14:creationId xmlns:p14="http://schemas.microsoft.com/office/powerpoint/2010/main" val="39619773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140</Words>
  <Application>Microsoft Office PowerPoint</Application>
  <PresentationFormat>Panorámica</PresentationFormat>
  <Paragraphs>35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LINK DEL TRABAJO </vt:lpstr>
      <vt:lpstr>Presentación de PowerPoint</vt:lpstr>
      <vt:lpstr>REFERENCIAS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Mateo</dc:creator>
  <cp:lastModifiedBy>Mateo</cp:lastModifiedBy>
  <cp:revision>4</cp:revision>
  <dcterms:created xsi:type="dcterms:W3CDTF">2021-05-01T01:58:14Z</dcterms:created>
  <dcterms:modified xsi:type="dcterms:W3CDTF">2021-05-01T02:50:17Z</dcterms:modified>
</cp:coreProperties>
</file>