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59" r:id="rId5"/>
  </p:sldIdLst>
  <p:sldSz cx="16200438" cy="8999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7EC"/>
    <a:srgbClr val="FF8AA3"/>
    <a:srgbClr val="E9FEE8"/>
    <a:srgbClr val="B5DF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76" autoAdjust="0"/>
    <p:restoredTop sz="94660"/>
  </p:normalViewPr>
  <p:slideViewPr>
    <p:cSldViewPr snapToGrid="0">
      <p:cViewPr>
        <p:scale>
          <a:sx n="56" d="100"/>
          <a:sy n="56" d="100"/>
        </p:scale>
        <p:origin x="950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5057" y="1472842"/>
            <a:ext cx="12150329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5057" y="4726842"/>
            <a:ext cx="12150329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234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31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93441" y="479142"/>
            <a:ext cx="3493219" cy="76266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782" y="479142"/>
            <a:ext cx="10277153" cy="762669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1332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546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342" y="2243636"/>
            <a:ext cx="13972878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342" y="6022609"/>
            <a:ext cx="13972878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317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780" y="2395710"/>
            <a:ext cx="6885186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01472" y="2395710"/>
            <a:ext cx="6885186" cy="571012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6477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0" y="479144"/>
            <a:ext cx="13972878" cy="173949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5891" y="2206137"/>
            <a:ext cx="6853544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891" y="3287332"/>
            <a:ext cx="6853544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01472" y="2206137"/>
            <a:ext cx="688729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01472" y="3287332"/>
            <a:ext cx="6887296" cy="483516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917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8533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1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1" y="599969"/>
            <a:ext cx="522506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7296" y="1295767"/>
            <a:ext cx="8201472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1" y="2699863"/>
            <a:ext cx="522506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728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891" y="599969"/>
            <a:ext cx="522506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7296" y="1295767"/>
            <a:ext cx="8201472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891" y="2699863"/>
            <a:ext cx="522506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586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780" y="479144"/>
            <a:ext cx="13972878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780" y="2395710"/>
            <a:ext cx="13972878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3782" y="8341239"/>
            <a:ext cx="364509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F2EA5-0AC7-405C-BA93-98FE6F81AE45}" type="datetimeFigureOut">
              <a:rPr lang="es-ES" smtClean="0"/>
              <a:t>30/04/2021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6395" y="8341239"/>
            <a:ext cx="5467648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1561" y="8341239"/>
            <a:ext cx="364509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417A2-40D0-403D-B999-FA446AA34DF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3766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feder.com/planeaciondidactica/#:~:text=Las%20planeaciones%20did%C3%A1cticas%20deben%20tener,programa%20o%20marco%20formativo%20institucional" TargetMode="External"/><Relationship Id="rId2" Type="http://schemas.openxmlformats.org/officeDocument/2006/relationships/hyperlink" Target="http://www.setse.org.mx/ReformaEducativa/Rumbo%20a%20la%20Primera%20Evaluaci%C3%B3n/Factores%20de%20Evaluaci%C3%B3n/Pr%C3%A1ctica%20Profesional/Gu%C3%ADa-secuencias-didacticas_Angel%20D%C3%ADaz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cacia.red/udfjc/wp-content/uploads/sites/5/2018/07/Fundamento_conceptual_Ambientes_de_aprendizaje_para_la_Metodolog%C3%ADa_AAAA.pdf" TargetMode="External"/><Relationship Id="rId5" Type="http://schemas.openxmlformats.org/officeDocument/2006/relationships/hyperlink" Target="https://www.educaciontrespuntocero.com/experiencias/planificacion-de-las-clases/" TargetMode="External"/><Relationship Id="rId4" Type="http://schemas.openxmlformats.org/officeDocument/2006/relationships/hyperlink" Target="http://www.setse.org.mx/ReformaEducativa/Rumbo%20a%20la%20Primera%20Evaluaci%C3%B3n/Factores%20de%20Evaluaci%C3%B3n/Pr%C3%A1ctica%20Profesional/La_planeacion_didactica_Miguel%20Monrroy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>
            <a:extLst>
              <a:ext uri="{FF2B5EF4-FFF2-40B4-BE49-F238E27FC236}">
                <a16:creationId xmlns:a16="http://schemas.microsoft.com/office/drawing/2014/main" id="{0EB434FD-45BE-401F-8ED3-59B8CBA1B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6200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pic>
        <p:nvPicPr>
          <p:cNvPr id="2052" name="Imagen 1">
            <a:extLst>
              <a:ext uri="{FF2B5EF4-FFF2-40B4-BE49-F238E27FC236}">
                <a16:creationId xmlns:a16="http://schemas.microsoft.com/office/drawing/2014/main" id="{ABF82407-920C-4A4E-ACBF-9374D6476B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9" r="16000"/>
          <a:stretch>
            <a:fillRect/>
          </a:stretch>
        </p:blipFill>
        <p:spPr bwMode="auto">
          <a:xfrm>
            <a:off x="3869141" y="228600"/>
            <a:ext cx="1241946" cy="1383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>
            <a:extLst>
              <a:ext uri="{FF2B5EF4-FFF2-40B4-BE49-F238E27FC236}">
                <a16:creationId xmlns:a16="http://schemas.microsoft.com/office/drawing/2014/main" id="{EEFF6A01-D89F-45A3-B8E9-BF779A163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15" y="457200"/>
            <a:ext cx="15163207" cy="8371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PREESCOLAR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CICLO ESCOLAR 2020-2021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SEMESTRE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II </a:t>
            </a: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SECCI</a:t>
            </a: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A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endParaRPr kumimoji="0" lang="es-ES" altLang="es-E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PLANEACI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Y EVALUACI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LA ENSE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ANZA Y EL APRENDIZAJE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Mapa conceptual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UNIDAD: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Elabora diagn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sticos de los intereses, motivaciones y necesidades formativas de los alumnos para organizar las actividades de aprendizaje, as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las adecuaciones curriculares y did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cticas pertinentes.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Selecciona estrategias que favorecen el desarrollo intelectual, f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sico, social y emocional de los alumnos para procurar el logro de los aprendizajes.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Eval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el aprendizaje de sus alumnos mediante la aplicaci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de distintas teor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as, m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todos e instrumentos considerando las 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reas, campos y 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mbitos de conocimiento, as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como los saberes correspondientes al grado y nivel educativo. 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MX" altLang="es-E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DOCENTE:</a:t>
            </a:r>
            <a:endParaRPr kumimoji="0" lang="es-ES" altLang="es-E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GERARDO GARZA ALCAL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NOMBRE DE LAS ALUMNAS:</a:t>
            </a:r>
            <a:endParaRPr kumimoji="0" lang="es-ES" altLang="es-E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ANDREA ELIZABETH AGUIRRE RODRIGUEZ #1</a:t>
            </a: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VALERIA GALINDO TORRES #4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KAREN MARISOL MART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NEZ REYES #13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DANIELA LIZETH MORALES TRUJILLO #20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es-ES" altLang="es-E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s-MX" altLang="es-E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DE ZARAGOZA. ABRIL 2021</a:t>
            </a:r>
            <a:endParaRPr kumimoji="0" lang="es-MX" altLang="es-E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6" name="Conector recto 345">
            <a:extLst>
              <a:ext uri="{FF2B5EF4-FFF2-40B4-BE49-F238E27FC236}">
                <a16:creationId xmlns:a16="http://schemas.microsoft.com/office/drawing/2014/main" id="{3BE5A7D5-416F-4427-AE63-6385D3BE2D2F}"/>
              </a:ext>
            </a:extLst>
          </p:cNvPr>
          <p:cNvCxnSpPr>
            <a:stCxn id="95" idx="2"/>
          </p:cNvCxnSpPr>
          <p:nvPr/>
        </p:nvCxnSpPr>
        <p:spPr>
          <a:xfrm flipH="1">
            <a:off x="10768086" y="3423250"/>
            <a:ext cx="7084" cy="132933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Conector recto 343">
            <a:extLst>
              <a:ext uri="{FF2B5EF4-FFF2-40B4-BE49-F238E27FC236}">
                <a16:creationId xmlns:a16="http://schemas.microsoft.com/office/drawing/2014/main" id="{86049F54-57C1-4805-93B7-6F77AFFA98CA}"/>
              </a:ext>
            </a:extLst>
          </p:cNvPr>
          <p:cNvCxnSpPr/>
          <p:nvPr/>
        </p:nvCxnSpPr>
        <p:spPr>
          <a:xfrm>
            <a:off x="1551072" y="4311948"/>
            <a:ext cx="0" cy="58729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Conector recto 341">
            <a:extLst>
              <a:ext uri="{FF2B5EF4-FFF2-40B4-BE49-F238E27FC236}">
                <a16:creationId xmlns:a16="http://schemas.microsoft.com/office/drawing/2014/main" id="{BA01E6E8-75EC-4E2D-9545-B2C9CBDB8734}"/>
              </a:ext>
            </a:extLst>
          </p:cNvPr>
          <p:cNvCxnSpPr>
            <a:stCxn id="301" idx="2"/>
          </p:cNvCxnSpPr>
          <p:nvPr/>
        </p:nvCxnSpPr>
        <p:spPr>
          <a:xfrm>
            <a:off x="7680530" y="3645772"/>
            <a:ext cx="30015" cy="359263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Conector recto 339">
            <a:extLst>
              <a:ext uri="{FF2B5EF4-FFF2-40B4-BE49-F238E27FC236}">
                <a16:creationId xmlns:a16="http://schemas.microsoft.com/office/drawing/2014/main" id="{B57C3B2A-A5F8-4BA7-8921-D65EAD191588}"/>
              </a:ext>
            </a:extLst>
          </p:cNvPr>
          <p:cNvCxnSpPr/>
          <p:nvPr/>
        </p:nvCxnSpPr>
        <p:spPr>
          <a:xfrm>
            <a:off x="4001516" y="3704550"/>
            <a:ext cx="18737" cy="3561662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" name="Marcador de contenido 4">
            <a:extLst>
              <a:ext uri="{FF2B5EF4-FFF2-40B4-BE49-F238E27FC236}">
                <a16:creationId xmlns:a16="http://schemas.microsoft.com/office/drawing/2014/main" id="{C6912281-AEBD-482A-8F1A-8FD3F4DCA6E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250" t="24318" r="84650" b="68658"/>
          <a:stretch/>
        </p:blipFill>
        <p:spPr>
          <a:xfrm rot="337664">
            <a:off x="1338154" y="3240272"/>
            <a:ext cx="387604" cy="446351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CBA026D2-29C5-493F-A692-9E18BCC1841B}"/>
              </a:ext>
            </a:extLst>
          </p:cNvPr>
          <p:cNvGrpSpPr/>
          <p:nvPr/>
        </p:nvGrpSpPr>
        <p:grpSpPr>
          <a:xfrm>
            <a:off x="6643218" y="543256"/>
            <a:ext cx="2914004" cy="1183790"/>
            <a:chOff x="7426218" y="607291"/>
            <a:chExt cx="1975890" cy="956156"/>
          </a:xfrm>
        </p:grpSpPr>
        <p:pic>
          <p:nvPicPr>
            <p:cNvPr id="5" name="Marcador de contenido 4">
              <a:extLst>
                <a:ext uri="{FF2B5EF4-FFF2-40B4-BE49-F238E27FC236}">
                  <a16:creationId xmlns:a16="http://schemas.microsoft.com/office/drawing/2014/main" id="{9156B826-A64C-4D9D-8CE5-8A842107D8A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42310" b="61271" l="40091" r="59254">
                          <a14:foregroundMark x1="40141" y1="46747" x2="40141" y2="46747"/>
                          <a14:foregroundMark x1="41301" y1="49168" x2="41301" y2="49168"/>
                          <a14:foregroundMark x1="41553" y1="50076" x2="41906" y2="52900"/>
                          <a14:foregroundMark x1="41150" y1="46899" x2="40746" y2="59304"/>
                          <a14:foregroundMark x1="42562" y1="59960" x2="50277" y2="58245"/>
                          <a14:foregroundMark x1="50277" y1="58245" x2="55219" y2="60565"/>
                          <a14:foregroundMark x1="57539" y1="60212" x2="42511" y2="60414"/>
                          <a14:foregroundMark x1="42511" y1="60414" x2="40494" y2="58649"/>
                          <a14:foregroundMark x1="45487" y1="61321" x2="45487" y2="61321"/>
                          <a14:foregroundMark x1="58144" y1="59960" x2="58144" y2="59960"/>
                          <a14:foregroundMark x1="59203" y1="57237" x2="59203" y2="57237"/>
                          <a14:foregroundMark x1="59203" y1="49470" x2="59203" y2="49470"/>
                          <a14:foregroundMark x1="59203" y1="46243" x2="59203" y2="46243"/>
                          <a14:foregroundMark x1="56631" y1="42562" x2="56631" y2="42562"/>
                          <a14:foregroundMark x1="41906" y1="42915" x2="41906" y2="42915"/>
                          <a14:foregroundMark x1="46899" y1="42310" x2="49319" y2="4266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52" t="40552" r="38362" b="37709"/>
            <a:stretch/>
          </p:blipFill>
          <p:spPr>
            <a:xfrm>
              <a:off x="7426218" y="607291"/>
              <a:ext cx="1975890" cy="956156"/>
            </a:xfrm>
            <a:prstGeom prst="rect">
              <a:avLst/>
            </a:prstGeom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0E29ED83-ABA4-4B81-9F95-75996A7B5235}"/>
                </a:ext>
              </a:extLst>
            </p:cNvPr>
            <p:cNvSpPr txBox="1"/>
            <p:nvPr/>
          </p:nvSpPr>
          <p:spPr>
            <a:xfrm>
              <a:off x="7629611" y="687569"/>
              <a:ext cx="1645616" cy="745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Chicken Quiche" panose="02000600000000000000" pitchFamily="2" charset="0"/>
                </a:rPr>
                <a:t>Maneras de organizar el proceso de enseñanza</a:t>
              </a:r>
              <a:endParaRPr lang="es-ES" dirty="0">
                <a:latin typeface="Chicken Quiche" panose="02000600000000000000" pitchFamily="2" charset="0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DD0E3CA2-7744-46EA-8CD4-0D97C6C5790F}"/>
              </a:ext>
            </a:extLst>
          </p:cNvPr>
          <p:cNvGrpSpPr/>
          <p:nvPr/>
        </p:nvGrpSpPr>
        <p:grpSpPr>
          <a:xfrm>
            <a:off x="9289709" y="959845"/>
            <a:ext cx="1629171" cy="443891"/>
            <a:chOff x="7258402" y="196615"/>
            <a:chExt cx="1629171" cy="443891"/>
          </a:xfrm>
        </p:grpSpPr>
        <p:pic>
          <p:nvPicPr>
            <p:cNvPr id="14" name="Marcador de contenido 4">
              <a:extLst>
                <a:ext uri="{FF2B5EF4-FFF2-40B4-BE49-F238E27FC236}">
                  <a16:creationId xmlns:a16="http://schemas.microsoft.com/office/drawing/2014/main" id="{64999E53-ECB8-4CD4-8A07-4B39DF8D05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7452201" y="11205"/>
              <a:ext cx="435502" cy="823099"/>
            </a:xfrm>
            <a:prstGeom prst="rect">
              <a:avLst/>
            </a:prstGeom>
          </p:spPr>
        </p:pic>
        <p:pic>
          <p:nvPicPr>
            <p:cNvPr id="16" name="Marcador de contenido 4">
              <a:extLst>
                <a:ext uri="{FF2B5EF4-FFF2-40B4-BE49-F238E27FC236}">
                  <a16:creationId xmlns:a16="http://schemas.microsoft.com/office/drawing/2014/main" id="{46166153-42EE-4C0C-B6EC-D645823E2CF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8258273" y="2816"/>
              <a:ext cx="435502" cy="823099"/>
            </a:xfrm>
            <a:prstGeom prst="rect">
              <a:avLst/>
            </a:prstGeom>
          </p:spPr>
        </p:pic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46A16527-20DF-4426-A949-6DF33F70941F}"/>
              </a:ext>
            </a:extLst>
          </p:cNvPr>
          <p:cNvGrpSpPr/>
          <p:nvPr/>
        </p:nvGrpSpPr>
        <p:grpSpPr>
          <a:xfrm>
            <a:off x="5252492" y="1033450"/>
            <a:ext cx="1629171" cy="443891"/>
            <a:chOff x="7258402" y="196615"/>
            <a:chExt cx="1629171" cy="443891"/>
          </a:xfrm>
        </p:grpSpPr>
        <p:pic>
          <p:nvPicPr>
            <p:cNvPr id="19" name="Marcador de contenido 4">
              <a:extLst>
                <a:ext uri="{FF2B5EF4-FFF2-40B4-BE49-F238E27FC236}">
                  <a16:creationId xmlns:a16="http://schemas.microsoft.com/office/drawing/2014/main" id="{EB625800-A4E8-43A6-BAFC-32251EAE3D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7452201" y="11205"/>
              <a:ext cx="435502" cy="823099"/>
            </a:xfrm>
            <a:prstGeom prst="rect">
              <a:avLst/>
            </a:prstGeom>
          </p:spPr>
        </p:pic>
        <p:pic>
          <p:nvPicPr>
            <p:cNvPr id="20" name="Marcador de contenido 4">
              <a:extLst>
                <a:ext uri="{FF2B5EF4-FFF2-40B4-BE49-F238E27FC236}">
                  <a16:creationId xmlns:a16="http://schemas.microsoft.com/office/drawing/2014/main" id="{C23FE832-398D-4CC6-9F5C-C661CB96B5F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8258273" y="2816"/>
              <a:ext cx="435502" cy="823099"/>
            </a:xfrm>
            <a:prstGeom prst="rect">
              <a:avLst/>
            </a:prstGeom>
          </p:spPr>
        </p:pic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8F1794D-3021-4BFF-BAE4-90F1BC4C7BBD}"/>
              </a:ext>
            </a:extLst>
          </p:cNvPr>
          <p:cNvGrpSpPr/>
          <p:nvPr/>
        </p:nvGrpSpPr>
        <p:grpSpPr>
          <a:xfrm>
            <a:off x="13039505" y="875842"/>
            <a:ext cx="1778918" cy="927175"/>
            <a:chOff x="8852365" y="156838"/>
            <a:chExt cx="1778918" cy="927175"/>
          </a:xfrm>
        </p:grpSpPr>
        <p:pic>
          <p:nvPicPr>
            <p:cNvPr id="15" name="Marcador de contenido 4">
              <a:extLst>
                <a:ext uri="{FF2B5EF4-FFF2-40B4-BE49-F238E27FC236}">
                  <a16:creationId xmlns:a16="http://schemas.microsoft.com/office/drawing/2014/main" id="{93C304F2-C216-4C2D-B940-8453AD9F93C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17549" r="80003" b="68658"/>
            <a:stretch/>
          </p:blipFill>
          <p:spPr>
            <a:xfrm rot="5621634">
              <a:off x="9674584" y="127314"/>
              <a:ext cx="927175" cy="986223"/>
            </a:xfrm>
            <a:prstGeom prst="rect">
              <a:avLst/>
            </a:prstGeom>
          </p:spPr>
        </p:pic>
        <p:pic>
          <p:nvPicPr>
            <p:cNvPr id="25" name="Marcador de contenido 4">
              <a:extLst>
                <a:ext uri="{FF2B5EF4-FFF2-40B4-BE49-F238E27FC236}">
                  <a16:creationId xmlns:a16="http://schemas.microsoft.com/office/drawing/2014/main" id="{F455F277-71C9-47A4-A03C-38D34C55024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9046164" y="-1380"/>
              <a:ext cx="435502" cy="823099"/>
            </a:xfrm>
            <a:prstGeom prst="rect">
              <a:avLst/>
            </a:prstGeom>
          </p:spPr>
        </p:pic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6CA22E06-B730-41AE-9DF4-F04434E04C81}"/>
              </a:ext>
            </a:extLst>
          </p:cNvPr>
          <p:cNvGrpSpPr/>
          <p:nvPr/>
        </p:nvGrpSpPr>
        <p:grpSpPr>
          <a:xfrm>
            <a:off x="1309609" y="1028263"/>
            <a:ext cx="1782795" cy="927175"/>
            <a:chOff x="1461449" y="259808"/>
            <a:chExt cx="1782795" cy="927175"/>
          </a:xfrm>
        </p:grpSpPr>
        <p:pic>
          <p:nvPicPr>
            <p:cNvPr id="23" name="Marcador de contenido 4">
              <a:extLst>
                <a:ext uri="{FF2B5EF4-FFF2-40B4-BE49-F238E27FC236}">
                  <a16:creationId xmlns:a16="http://schemas.microsoft.com/office/drawing/2014/main" id="{C69C3976-216C-45C2-8331-81F4CF4466C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2614944" y="97932"/>
              <a:ext cx="435502" cy="823099"/>
            </a:xfrm>
            <a:prstGeom prst="rect">
              <a:avLst/>
            </a:prstGeom>
          </p:spPr>
        </p:pic>
        <p:pic>
          <p:nvPicPr>
            <p:cNvPr id="27" name="Marcador de contenido 4">
              <a:extLst>
                <a:ext uri="{FF2B5EF4-FFF2-40B4-BE49-F238E27FC236}">
                  <a16:creationId xmlns:a16="http://schemas.microsoft.com/office/drawing/2014/main" id="{12E96BA8-F3E5-4BA5-B2D4-4EB55EE753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17549" r="80003" b="68658"/>
            <a:stretch/>
          </p:blipFill>
          <p:spPr>
            <a:xfrm rot="15978366" flipH="1">
              <a:off x="1490973" y="230284"/>
              <a:ext cx="927175" cy="986223"/>
            </a:xfrm>
            <a:prstGeom prst="rect">
              <a:avLst/>
            </a:prstGeom>
          </p:spPr>
        </p:pic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132C3ED7-C07F-4310-A541-6A81F7B4F436}"/>
              </a:ext>
            </a:extLst>
          </p:cNvPr>
          <p:cNvGrpSpPr/>
          <p:nvPr/>
        </p:nvGrpSpPr>
        <p:grpSpPr>
          <a:xfrm>
            <a:off x="5621990" y="1296734"/>
            <a:ext cx="472555" cy="591409"/>
            <a:chOff x="8539374" y="1763603"/>
            <a:chExt cx="2268299" cy="4175348"/>
          </a:xfrm>
        </p:grpSpPr>
        <p:pic>
          <p:nvPicPr>
            <p:cNvPr id="26" name="Marcador de contenido 4">
              <a:extLst>
                <a:ext uri="{FF2B5EF4-FFF2-40B4-BE49-F238E27FC236}">
                  <a16:creationId xmlns:a16="http://schemas.microsoft.com/office/drawing/2014/main" id="{A9D390B0-9D60-4A3D-B33A-9D4AB38B52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93" t="27317" r="85318" b="68757"/>
            <a:stretch/>
          </p:blipFill>
          <p:spPr>
            <a:xfrm rot="196071">
              <a:off x="9104290" y="1763603"/>
              <a:ext cx="1253404" cy="1764765"/>
            </a:xfrm>
            <a:prstGeom prst="rect">
              <a:avLst/>
            </a:prstGeom>
          </p:spPr>
        </p:pic>
        <p:pic>
          <p:nvPicPr>
            <p:cNvPr id="28" name="Marcador de contenido 4">
              <a:extLst>
                <a:ext uri="{FF2B5EF4-FFF2-40B4-BE49-F238E27FC236}">
                  <a16:creationId xmlns:a16="http://schemas.microsoft.com/office/drawing/2014/main" id="{923A6803-20D7-4B98-9252-DFF0FAA0FD8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87" t="17735" r="80902" b="76669"/>
            <a:stretch/>
          </p:blipFill>
          <p:spPr>
            <a:xfrm rot="5400000">
              <a:off x="8418548" y="3549826"/>
              <a:ext cx="2509951" cy="2268299"/>
            </a:xfrm>
            <a:prstGeom prst="rect">
              <a:avLst/>
            </a:prstGeom>
          </p:spPr>
        </p:pic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8C90DCE9-D4F4-4A5B-9158-92001F68AC7D}"/>
              </a:ext>
            </a:extLst>
          </p:cNvPr>
          <p:cNvGrpSpPr/>
          <p:nvPr/>
        </p:nvGrpSpPr>
        <p:grpSpPr>
          <a:xfrm>
            <a:off x="10484833" y="1382055"/>
            <a:ext cx="472555" cy="591409"/>
            <a:chOff x="8539374" y="1763603"/>
            <a:chExt cx="2268299" cy="4175348"/>
          </a:xfrm>
        </p:grpSpPr>
        <p:pic>
          <p:nvPicPr>
            <p:cNvPr id="33" name="Marcador de contenido 4">
              <a:extLst>
                <a:ext uri="{FF2B5EF4-FFF2-40B4-BE49-F238E27FC236}">
                  <a16:creationId xmlns:a16="http://schemas.microsoft.com/office/drawing/2014/main" id="{BCD0D942-53B2-454F-BF13-A4842DD343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93" t="27317" r="85318" b="68757"/>
            <a:stretch/>
          </p:blipFill>
          <p:spPr>
            <a:xfrm rot="196071">
              <a:off x="9104290" y="1763603"/>
              <a:ext cx="1253404" cy="1764765"/>
            </a:xfrm>
            <a:prstGeom prst="rect">
              <a:avLst/>
            </a:prstGeom>
          </p:spPr>
        </p:pic>
        <p:pic>
          <p:nvPicPr>
            <p:cNvPr id="34" name="Marcador de contenido 4">
              <a:extLst>
                <a:ext uri="{FF2B5EF4-FFF2-40B4-BE49-F238E27FC236}">
                  <a16:creationId xmlns:a16="http://schemas.microsoft.com/office/drawing/2014/main" id="{3EC2AC90-01D2-4D24-8439-785A1E73C49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87" t="17735" r="80902" b="76669"/>
            <a:stretch/>
          </p:blipFill>
          <p:spPr>
            <a:xfrm rot="5400000">
              <a:off x="8418548" y="3549826"/>
              <a:ext cx="2509951" cy="2268299"/>
            </a:xfrm>
            <a:prstGeom prst="rect">
              <a:avLst/>
            </a:prstGeom>
          </p:spPr>
        </p:pic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C00E7049-C24F-4AEE-9F2B-3065056D02B6}"/>
              </a:ext>
            </a:extLst>
          </p:cNvPr>
          <p:cNvGrpSpPr/>
          <p:nvPr/>
        </p:nvGrpSpPr>
        <p:grpSpPr>
          <a:xfrm>
            <a:off x="13618849" y="1784909"/>
            <a:ext cx="1763898" cy="1190179"/>
            <a:chOff x="9377589" y="4141132"/>
            <a:chExt cx="1587851" cy="1257300"/>
          </a:xfrm>
        </p:grpSpPr>
        <p:pic>
          <p:nvPicPr>
            <p:cNvPr id="36" name="Marcador de contenido 4">
              <a:extLst>
                <a:ext uri="{FF2B5EF4-FFF2-40B4-BE49-F238E27FC236}">
                  <a16:creationId xmlns:a16="http://schemas.microsoft.com/office/drawing/2014/main" id="{32A931FC-8A16-43E9-9834-1CC8FE86BB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5623" b="72214" l="74685" r="94100">
                          <a14:foregroundMark x1="75895" y1="58649" x2="76248" y2="64650"/>
                          <a14:foregroundMark x1="84922" y1="71054" x2="83560" y2="71760"/>
                          <a14:foregroundMark x1="84317" y1="72063" x2="83964" y2="7221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33" t="53775" r="3462" b="27059"/>
            <a:stretch/>
          </p:blipFill>
          <p:spPr>
            <a:xfrm>
              <a:off x="9377589" y="4141132"/>
              <a:ext cx="1587851" cy="1257300"/>
            </a:xfrm>
            <a:prstGeom prst="rect">
              <a:avLst/>
            </a:prstGeom>
          </p:spPr>
        </p:pic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F69AB130-318C-43B6-814B-FBA5A23FD27D}"/>
                </a:ext>
              </a:extLst>
            </p:cNvPr>
            <p:cNvSpPr txBox="1"/>
            <p:nvPr/>
          </p:nvSpPr>
          <p:spPr>
            <a:xfrm>
              <a:off x="9633838" y="4286942"/>
              <a:ext cx="1165556" cy="5527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>
                  <a:latin typeface="Chicken Quiche" panose="02000600000000000000" pitchFamily="2" charset="0"/>
                </a:rPr>
                <a:t>Ambientes de aprendizaje</a:t>
              </a:r>
              <a:endParaRPr lang="es-ES" sz="1400" dirty="0">
                <a:latin typeface="Chicken Quiche" panose="02000600000000000000" pitchFamily="2" charset="0"/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AC3F0AC9-5C83-476C-A2B0-13C422B26C3D}"/>
              </a:ext>
            </a:extLst>
          </p:cNvPr>
          <p:cNvGrpSpPr/>
          <p:nvPr/>
        </p:nvGrpSpPr>
        <p:grpSpPr>
          <a:xfrm>
            <a:off x="9818937" y="1941039"/>
            <a:ext cx="1880328" cy="1156619"/>
            <a:chOff x="9377589" y="4141132"/>
            <a:chExt cx="1587851" cy="1257300"/>
          </a:xfrm>
        </p:grpSpPr>
        <p:pic>
          <p:nvPicPr>
            <p:cNvPr id="39" name="Marcador de contenido 4">
              <a:extLst>
                <a:ext uri="{FF2B5EF4-FFF2-40B4-BE49-F238E27FC236}">
                  <a16:creationId xmlns:a16="http://schemas.microsoft.com/office/drawing/2014/main" id="{9048D965-704B-4B7C-806A-CDB214B3BFC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5623" b="72214" l="74685" r="94100">
                          <a14:foregroundMark x1="75895" y1="58649" x2="76248" y2="64650"/>
                          <a14:foregroundMark x1="84922" y1="71054" x2="83560" y2="71760"/>
                          <a14:foregroundMark x1="84317" y1="72063" x2="83964" y2="7221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33" t="53775" r="3462" b="27059"/>
            <a:stretch/>
          </p:blipFill>
          <p:spPr>
            <a:xfrm>
              <a:off x="9377589" y="4141132"/>
              <a:ext cx="1587851" cy="1257300"/>
            </a:xfrm>
            <a:prstGeom prst="rect">
              <a:avLst/>
            </a:prstGeom>
          </p:spPr>
        </p:pic>
        <p:sp>
          <p:nvSpPr>
            <p:cNvPr id="40" name="CuadroTexto 39">
              <a:extLst>
                <a:ext uri="{FF2B5EF4-FFF2-40B4-BE49-F238E27FC236}">
                  <a16:creationId xmlns:a16="http://schemas.microsoft.com/office/drawing/2014/main" id="{8EB6B9A6-E9DF-4B93-A0DD-37B7EFC2D640}"/>
                </a:ext>
              </a:extLst>
            </p:cNvPr>
            <p:cNvSpPr txBox="1"/>
            <p:nvPr/>
          </p:nvSpPr>
          <p:spPr>
            <a:xfrm>
              <a:off x="9607968" y="4379799"/>
              <a:ext cx="1165556" cy="3680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dirty="0">
                  <a:latin typeface="Chicken Quiche" panose="02000600000000000000" pitchFamily="2" charset="0"/>
                </a:rPr>
                <a:t>Evaluación</a:t>
              </a:r>
              <a:endParaRPr lang="es-ES" sz="1600" dirty="0">
                <a:latin typeface="Chicken Quiche" panose="02000600000000000000" pitchFamily="2" charset="0"/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352AD1CE-FC5B-445E-9D85-40A0CB9B8C30}"/>
              </a:ext>
            </a:extLst>
          </p:cNvPr>
          <p:cNvGrpSpPr/>
          <p:nvPr/>
        </p:nvGrpSpPr>
        <p:grpSpPr>
          <a:xfrm>
            <a:off x="788161" y="1914624"/>
            <a:ext cx="1683708" cy="1109178"/>
            <a:chOff x="9377589" y="4141132"/>
            <a:chExt cx="1587851" cy="1257300"/>
          </a:xfrm>
        </p:grpSpPr>
        <p:pic>
          <p:nvPicPr>
            <p:cNvPr id="45" name="Marcador de contenido 4">
              <a:extLst>
                <a:ext uri="{FF2B5EF4-FFF2-40B4-BE49-F238E27FC236}">
                  <a16:creationId xmlns:a16="http://schemas.microsoft.com/office/drawing/2014/main" id="{E7B5751B-D2F9-4976-8B72-3B2A207139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55623" b="72214" l="74685" r="94100">
                          <a14:foregroundMark x1="75895" y1="58649" x2="76248" y2="64650"/>
                          <a14:foregroundMark x1="84922" y1="71054" x2="83560" y2="71760"/>
                          <a14:foregroundMark x1="84317" y1="72063" x2="83964" y2="72214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333" t="53775" r="3462" b="27059"/>
            <a:stretch/>
          </p:blipFill>
          <p:spPr>
            <a:xfrm>
              <a:off x="9377589" y="4141132"/>
              <a:ext cx="1587851" cy="1257300"/>
            </a:xfrm>
            <a:prstGeom prst="rect">
              <a:avLst/>
            </a:prstGeom>
          </p:spPr>
        </p:pic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id="{CDA010B5-013F-47F3-84FC-A65DA28DA571}"/>
                </a:ext>
              </a:extLst>
            </p:cNvPr>
            <p:cNvSpPr txBox="1"/>
            <p:nvPr/>
          </p:nvSpPr>
          <p:spPr>
            <a:xfrm>
              <a:off x="9588736" y="4323882"/>
              <a:ext cx="1165556" cy="3837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dirty="0">
                  <a:latin typeface="Chicken Quiche" panose="02000600000000000000" pitchFamily="2" charset="0"/>
                </a:rPr>
                <a:t>Planeación</a:t>
              </a:r>
              <a:endParaRPr lang="es-ES" dirty="0">
                <a:latin typeface="Chicken Quiche" panose="02000600000000000000" pitchFamily="2" charset="0"/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895A7DFF-2327-4A02-ADBE-7774ABFB0D6C}"/>
              </a:ext>
            </a:extLst>
          </p:cNvPr>
          <p:cNvGrpSpPr/>
          <p:nvPr/>
        </p:nvGrpSpPr>
        <p:grpSpPr>
          <a:xfrm>
            <a:off x="519162" y="3092131"/>
            <a:ext cx="2323459" cy="1328237"/>
            <a:chOff x="8289703" y="1154295"/>
            <a:chExt cx="1510018" cy="628462"/>
          </a:xfrm>
        </p:grpSpPr>
        <p:pic>
          <p:nvPicPr>
            <p:cNvPr id="48" name="Marcador de contenido 4">
              <a:extLst>
                <a:ext uri="{FF2B5EF4-FFF2-40B4-BE49-F238E27FC236}">
                  <a16:creationId xmlns:a16="http://schemas.microsoft.com/office/drawing/2014/main" id="{2C36715D-4D45-4893-B4DF-0034A4BB195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49" name="CuadroTexto 48">
              <a:extLst>
                <a:ext uri="{FF2B5EF4-FFF2-40B4-BE49-F238E27FC236}">
                  <a16:creationId xmlns:a16="http://schemas.microsoft.com/office/drawing/2014/main" id="{C3AEDD56-0A87-42BA-AE81-B21D33EEE276}"/>
                </a:ext>
              </a:extLst>
            </p:cNvPr>
            <p:cNvSpPr txBox="1"/>
            <p:nvPr/>
          </p:nvSpPr>
          <p:spPr>
            <a:xfrm>
              <a:off x="8312938" y="1288954"/>
              <a:ext cx="1394473" cy="444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Optimizar recursos y poner en práctica estrategias con el fin de conjugar factores para garantizar el máximo aprendizaje de los alumnos</a:t>
              </a:r>
              <a:endParaRPr lang="es-ES" sz="1100" dirty="0"/>
            </a:p>
          </p:txBody>
        </p:sp>
      </p:grpSp>
      <p:sp>
        <p:nvSpPr>
          <p:cNvPr id="50" name="CuadroTexto 49">
            <a:extLst>
              <a:ext uri="{FF2B5EF4-FFF2-40B4-BE49-F238E27FC236}">
                <a16:creationId xmlns:a16="http://schemas.microsoft.com/office/drawing/2014/main" id="{E7A5B05F-AFC2-4CC9-9542-5E7E1305EFF2}"/>
              </a:ext>
            </a:extLst>
          </p:cNvPr>
          <p:cNvSpPr txBox="1"/>
          <p:nvPr/>
        </p:nvSpPr>
        <p:spPr>
          <a:xfrm>
            <a:off x="1345076" y="2997803"/>
            <a:ext cx="76406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/>
              <a:t>busca</a:t>
            </a:r>
            <a:endParaRPr lang="es-ES" sz="1100" dirty="0"/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69D632BD-9862-42A0-8CC6-6E1E9781381F}"/>
              </a:ext>
            </a:extLst>
          </p:cNvPr>
          <p:cNvSpPr txBox="1"/>
          <p:nvPr/>
        </p:nvSpPr>
        <p:spPr>
          <a:xfrm>
            <a:off x="1030458" y="4554591"/>
            <a:ext cx="1088788" cy="261610"/>
          </a:xfrm>
          <a:prstGeom prst="rect">
            <a:avLst/>
          </a:prstGeom>
          <a:solidFill>
            <a:srgbClr val="FFE7EC"/>
          </a:solidFill>
        </p:spPr>
        <p:txBody>
          <a:bodyPr wrap="square" rtlCol="0">
            <a:spAutoFit/>
          </a:bodyPr>
          <a:lstStyle/>
          <a:p>
            <a:r>
              <a:rPr lang="es-MX" sz="1100" dirty="0"/>
              <a:t>requiere que</a:t>
            </a:r>
            <a:endParaRPr lang="es-ES" sz="1100" dirty="0"/>
          </a:p>
        </p:txBody>
      </p:sp>
      <p:grpSp>
        <p:nvGrpSpPr>
          <p:cNvPr id="54" name="Grupo 53">
            <a:extLst>
              <a:ext uri="{FF2B5EF4-FFF2-40B4-BE49-F238E27FC236}">
                <a16:creationId xmlns:a16="http://schemas.microsoft.com/office/drawing/2014/main" id="{5DD9D288-6E8F-45B4-B513-938BAEB3A6D9}"/>
              </a:ext>
            </a:extLst>
          </p:cNvPr>
          <p:cNvGrpSpPr/>
          <p:nvPr/>
        </p:nvGrpSpPr>
        <p:grpSpPr>
          <a:xfrm>
            <a:off x="321112" y="4724746"/>
            <a:ext cx="2620840" cy="1074361"/>
            <a:chOff x="8289703" y="1154295"/>
            <a:chExt cx="1510018" cy="628462"/>
          </a:xfrm>
        </p:grpSpPr>
        <p:pic>
          <p:nvPicPr>
            <p:cNvPr id="55" name="Marcador de contenido 4">
              <a:extLst>
                <a:ext uri="{FF2B5EF4-FFF2-40B4-BE49-F238E27FC236}">
                  <a16:creationId xmlns:a16="http://schemas.microsoft.com/office/drawing/2014/main" id="{8EFDBF73-22D2-4CEF-88CD-14A1808F03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56" name="CuadroTexto 55">
              <a:extLst>
                <a:ext uri="{FF2B5EF4-FFF2-40B4-BE49-F238E27FC236}">
                  <a16:creationId xmlns:a16="http://schemas.microsoft.com/office/drawing/2014/main" id="{5D81521B-2347-47F5-9BF1-E79FE8C533BE}"/>
                </a:ext>
              </a:extLst>
            </p:cNvPr>
            <p:cNvSpPr txBox="1"/>
            <p:nvPr/>
          </p:nvSpPr>
          <p:spPr>
            <a:xfrm>
              <a:off x="8312938" y="1288954"/>
              <a:ext cx="1394473" cy="450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El profesor establezca metas, con base en los Aprendizajes esperados, para lo cual diseña actividades y toma decisiones acerca de la evaluación.</a:t>
              </a:r>
              <a:endParaRPr lang="es-ES" sz="1100" dirty="0"/>
            </a:p>
          </p:txBody>
        </p:sp>
      </p:grpSp>
      <p:pic>
        <p:nvPicPr>
          <p:cNvPr id="57" name="Marcador de contenido 4">
            <a:extLst>
              <a:ext uri="{FF2B5EF4-FFF2-40B4-BE49-F238E27FC236}">
                <a16:creationId xmlns:a16="http://schemas.microsoft.com/office/drawing/2014/main" id="{89045DA3-30CE-45A9-9C5C-BCDFB71AD6B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1200321" y="6732097"/>
            <a:ext cx="310466" cy="294545"/>
          </a:xfrm>
          <a:prstGeom prst="rect">
            <a:avLst/>
          </a:prstGeom>
        </p:spPr>
      </p:pic>
      <p:grpSp>
        <p:nvGrpSpPr>
          <p:cNvPr id="58" name="Grupo 57">
            <a:extLst>
              <a:ext uri="{FF2B5EF4-FFF2-40B4-BE49-F238E27FC236}">
                <a16:creationId xmlns:a16="http://schemas.microsoft.com/office/drawing/2014/main" id="{7608DD4B-651F-450C-9960-F7FAF20FC22D}"/>
              </a:ext>
            </a:extLst>
          </p:cNvPr>
          <p:cNvGrpSpPr/>
          <p:nvPr/>
        </p:nvGrpSpPr>
        <p:grpSpPr>
          <a:xfrm>
            <a:off x="205276" y="6699842"/>
            <a:ext cx="1004241" cy="320564"/>
            <a:chOff x="9591428" y="2547412"/>
            <a:chExt cx="1730847" cy="983818"/>
          </a:xfrm>
        </p:grpSpPr>
        <p:pic>
          <p:nvPicPr>
            <p:cNvPr id="59" name="Marcador de contenido 4">
              <a:extLst>
                <a:ext uri="{FF2B5EF4-FFF2-40B4-BE49-F238E27FC236}">
                  <a16:creationId xmlns:a16="http://schemas.microsoft.com/office/drawing/2014/main" id="{2D054A1D-3870-449E-B956-98FA958D658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60" name="CuadroTexto 59">
              <a:extLst>
                <a:ext uri="{FF2B5EF4-FFF2-40B4-BE49-F238E27FC236}">
                  <a16:creationId xmlns:a16="http://schemas.microsoft.com/office/drawing/2014/main" id="{EAFDBB9B-FE4C-43B1-AA9D-F1E932DA1289}"/>
                </a:ext>
              </a:extLst>
            </p:cNvPr>
            <p:cNvSpPr txBox="1"/>
            <p:nvPr/>
          </p:nvSpPr>
          <p:spPr>
            <a:xfrm>
              <a:off x="9799719" y="2547412"/>
              <a:ext cx="1424748" cy="850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Propósito</a:t>
              </a:r>
              <a:endParaRPr lang="es-ES" sz="1200" dirty="0"/>
            </a:p>
          </p:txBody>
        </p:sp>
      </p:grpSp>
      <p:pic>
        <p:nvPicPr>
          <p:cNvPr id="61" name="Marcador de contenido 4">
            <a:extLst>
              <a:ext uri="{FF2B5EF4-FFF2-40B4-BE49-F238E27FC236}">
                <a16:creationId xmlns:a16="http://schemas.microsoft.com/office/drawing/2014/main" id="{B12186E3-FC91-4CDF-955A-488233A8B211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280" b="41977" l="63109" r="72169">
                        <a14:backgroundMark x1="66011" y1="27685" x2="62683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977" t="27693" r="26698" b="56436"/>
          <a:stretch/>
        </p:blipFill>
        <p:spPr>
          <a:xfrm rot="10639871" flipH="1">
            <a:off x="448994" y="5740420"/>
            <a:ext cx="458143" cy="913368"/>
          </a:xfrm>
          <a:prstGeom prst="rect">
            <a:avLst/>
          </a:prstGeom>
        </p:spPr>
      </p:pic>
      <p:grpSp>
        <p:nvGrpSpPr>
          <p:cNvPr id="68" name="Grupo 67">
            <a:extLst>
              <a:ext uri="{FF2B5EF4-FFF2-40B4-BE49-F238E27FC236}">
                <a16:creationId xmlns:a16="http://schemas.microsoft.com/office/drawing/2014/main" id="{5D912626-6261-4C90-9CC9-E3712C8C8431}"/>
              </a:ext>
            </a:extLst>
          </p:cNvPr>
          <p:cNvGrpSpPr/>
          <p:nvPr/>
        </p:nvGrpSpPr>
        <p:grpSpPr>
          <a:xfrm>
            <a:off x="1439863" y="6542269"/>
            <a:ext cx="1378973" cy="589834"/>
            <a:chOff x="7426541" y="3209926"/>
            <a:chExt cx="1618171" cy="931206"/>
          </a:xfrm>
        </p:grpSpPr>
        <p:pic>
          <p:nvPicPr>
            <p:cNvPr id="69" name="Marcador de contenido 4">
              <a:extLst>
                <a:ext uri="{FF2B5EF4-FFF2-40B4-BE49-F238E27FC236}">
                  <a16:creationId xmlns:a16="http://schemas.microsoft.com/office/drawing/2014/main" id="{CB73626F-2CD3-4B04-8DA5-5FEADA1FF3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70" name="CuadroTexto 69">
              <a:extLst>
                <a:ext uri="{FF2B5EF4-FFF2-40B4-BE49-F238E27FC236}">
                  <a16:creationId xmlns:a16="http://schemas.microsoft.com/office/drawing/2014/main" id="{E081BF9F-957E-4CBA-A94A-B3AB9A906533}"/>
                </a:ext>
              </a:extLst>
            </p:cNvPr>
            <p:cNvSpPr txBox="1"/>
            <p:nvPr/>
          </p:nvSpPr>
          <p:spPr>
            <a:xfrm>
              <a:off x="7608050" y="3362614"/>
              <a:ext cx="1278129" cy="6802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Nuevos conocimientos</a:t>
              </a:r>
              <a:endParaRPr lang="es-ES" sz="1100" dirty="0"/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AE23EB33-5CBF-4236-AF7D-E68335008F6A}"/>
              </a:ext>
            </a:extLst>
          </p:cNvPr>
          <p:cNvGrpSpPr/>
          <p:nvPr/>
        </p:nvGrpSpPr>
        <p:grpSpPr>
          <a:xfrm>
            <a:off x="2160438" y="7184185"/>
            <a:ext cx="894392" cy="353473"/>
            <a:chOff x="7426541" y="3209926"/>
            <a:chExt cx="1618171" cy="931206"/>
          </a:xfrm>
        </p:grpSpPr>
        <p:pic>
          <p:nvPicPr>
            <p:cNvPr id="78" name="Marcador de contenido 4">
              <a:extLst>
                <a:ext uri="{FF2B5EF4-FFF2-40B4-BE49-F238E27FC236}">
                  <a16:creationId xmlns:a16="http://schemas.microsoft.com/office/drawing/2014/main" id="{BD74B959-9362-421E-AC0E-3DEABA3ECB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79" name="CuadroTexto 78">
              <a:extLst>
                <a:ext uri="{FF2B5EF4-FFF2-40B4-BE49-F238E27FC236}">
                  <a16:creationId xmlns:a16="http://schemas.microsoft.com/office/drawing/2014/main" id="{BA46FC97-DA97-442B-8794-61E96AC0DA86}"/>
                </a:ext>
              </a:extLst>
            </p:cNvPr>
            <p:cNvSpPr txBox="1"/>
            <p:nvPr/>
          </p:nvSpPr>
          <p:spPr>
            <a:xfrm>
              <a:off x="7686773" y="3389925"/>
              <a:ext cx="1159042" cy="689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Valores</a:t>
              </a:r>
              <a:endParaRPr lang="es-ES" sz="1100" dirty="0"/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2BEA8E16-D075-42F4-88C1-7E1A66E9BE35}"/>
              </a:ext>
            </a:extLst>
          </p:cNvPr>
          <p:cNvGrpSpPr/>
          <p:nvPr/>
        </p:nvGrpSpPr>
        <p:grpSpPr>
          <a:xfrm>
            <a:off x="940931" y="6143001"/>
            <a:ext cx="1243873" cy="487627"/>
            <a:chOff x="7426541" y="3209926"/>
            <a:chExt cx="1618171" cy="931206"/>
          </a:xfrm>
        </p:grpSpPr>
        <p:pic>
          <p:nvPicPr>
            <p:cNvPr id="84" name="Marcador de contenido 4">
              <a:extLst>
                <a:ext uri="{FF2B5EF4-FFF2-40B4-BE49-F238E27FC236}">
                  <a16:creationId xmlns:a16="http://schemas.microsoft.com/office/drawing/2014/main" id="{2B0F6EE3-2613-4726-9706-773862373D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85" name="CuadroTexto 84">
              <a:extLst>
                <a:ext uri="{FF2B5EF4-FFF2-40B4-BE49-F238E27FC236}">
                  <a16:creationId xmlns:a16="http://schemas.microsoft.com/office/drawing/2014/main" id="{C1830250-E7B8-4209-A334-ED6E508862B6}"/>
                </a:ext>
              </a:extLst>
            </p:cNvPr>
            <p:cNvSpPr txBox="1"/>
            <p:nvPr/>
          </p:nvSpPr>
          <p:spPr>
            <a:xfrm>
              <a:off x="7686773" y="3466853"/>
              <a:ext cx="1159042" cy="499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Habilidades</a:t>
              </a:r>
              <a:endParaRPr lang="es-ES" sz="1100" dirty="0"/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AF769245-4735-4E8F-A7A7-47C3B2BEAFCC}"/>
              </a:ext>
            </a:extLst>
          </p:cNvPr>
          <p:cNvGrpSpPr/>
          <p:nvPr/>
        </p:nvGrpSpPr>
        <p:grpSpPr>
          <a:xfrm>
            <a:off x="2054136" y="6132569"/>
            <a:ext cx="1243873" cy="487627"/>
            <a:chOff x="7426541" y="3209926"/>
            <a:chExt cx="1618171" cy="931206"/>
          </a:xfrm>
        </p:grpSpPr>
        <p:pic>
          <p:nvPicPr>
            <p:cNvPr id="87" name="Marcador de contenido 4">
              <a:extLst>
                <a:ext uri="{FF2B5EF4-FFF2-40B4-BE49-F238E27FC236}">
                  <a16:creationId xmlns:a16="http://schemas.microsoft.com/office/drawing/2014/main" id="{7D3865BF-21FD-43AB-890A-36D970CE3A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88" name="CuadroTexto 87">
              <a:extLst>
                <a:ext uri="{FF2B5EF4-FFF2-40B4-BE49-F238E27FC236}">
                  <a16:creationId xmlns:a16="http://schemas.microsoft.com/office/drawing/2014/main" id="{FCCF1067-2673-41B1-82F6-CA3DF4785073}"/>
                </a:ext>
              </a:extLst>
            </p:cNvPr>
            <p:cNvSpPr txBox="1"/>
            <p:nvPr/>
          </p:nvSpPr>
          <p:spPr>
            <a:xfrm>
              <a:off x="7686773" y="3414727"/>
              <a:ext cx="1159042" cy="4995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Actitudes</a:t>
              </a:r>
              <a:endParaRPr lang="es-ES" sz="1100" dirty="0"/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14790FFA-1D77-419F-867C-CAFDFD7D64B9}"/>
              </a:ext>
            </a:extLst>
          </p:cNvPr>
          <p:cNvGrpSpPr/>
          <p:nvPr/>
        </p:nvGrpSpPr>
        <p:grpSpPr>
          <a:xfrm>
            <a:off x="932834" y="7086680"/>
            <a:ext cx="1378973" cy="487627"/>
            <a:chOff x="7426541" y="3209926"/>
            <a:chExt cx="1618171" cy="931206"/>
          </a:xfrm>
        </p:grpSpPr>
        <p:pic>
          <p:nvPicPr>
            <p:cNvPr id="90" name="Marcador de contenido 4">
              <a:extLst>
                <a:ext uri="{FF2B5EF4-FFF2-40B4-BE49-F238E27FC236}">
                  <a16:creationId xmlns:a16="http://schemas.microsoft.com/office/drawing/2014/main" id="{FA8FE465-2DF2-4474-BEEF-4157EE617E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91" name="CuadroTexto 90">
              <a:extLst>
                <a:ext uri="{FF2B5EF4-FFF2-40B4-BE49-F238E27FC236}">
                  <a16:creationId xmlns:a16="http://schemas.microsoft.com/office/drawing/2014/main" id="{BB634669-9906-4245-9A34-D3F7D3CA480F}"/>
                </a:ext>
              </a:extLst>
            </p:cNvPr>
            <p:cNvSpPr txBox="1"/>
            <p:nvPr/>
          </p:nvSpPr>
          <p:spPr>
            <a:xfrm>
              <a:off x="7608050" y="3268215"/>
              <a:ext cx="1278129" cy="8228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Procesos metacognitivos</a:t>
              </a:r>
              <a:endParaRPr lang="es-ES" sz="1100" dirty="0"/>
            </a:p>
          </p:txBody>
        </p:sp>
      </p:grpSp>
      <p:sp>
        <p:nvSpPr>
          <p:cNvPr id="95" name="CuadroTexto 94">
            <a:extLst>
              <a:ext uri="{FF2B5EF4-FFF2-40B4-BE49-F238E27FC236}">
                <a16:creationId xmlns:a16="http://schemas.microsoft.com/office/drawing/2014/main" id="{7D120241-1F47-42AE-A918-1ABDE1600E69}"/>
              </a:ext>
            </a:extLst>
          </p:cNvPr>
          <p:cNvSpPr txBox="1"/>
          <p:nvPr/>
        </p:nvSpPr>
        <p:spPr>
          <a:xfrm>
            <a:off x="10082153" y="3161640"/>
            <a:ext cx="1386035" cy="261610"/>
          </a:xfrm>
          <a:prstGeom prst="rect">
            <a:avLst/>
          </a:prstGeom>
          <a:solidFill>
            <a:srgbClr val="FFE7EC"/>
          </a:solidFill>
        </p:spPr>
        <p:txBody>
          <a:bodyPr wrap="square" rtlCol="0">
            <a:spAutoFit/>
          </a:bodyPr>
          <a:lstStyle/>
          <a:p>
            <a:r>
              <a:rPr lang="es-MX" sz="1100" dirty="0"/>
              <a:t>tiene como objetivo</a:t>
            </a:r>
            <a:endParaRPr lang="es-ES" sz="1100" dirty="0"/>
          </a:p>
        </p:txBody>
      </p:sp>
      <p:grpSp>
        <p:nvGrpSpPr>
          <p:cNvPr id="92" name="Grupo 91">
            <a:extLst>
              <a:ext uri="{FF2B5EF4-FFF2-40B4-BE49-F238E27FC236}">
                <a16:creationId xmlns:a16="http://schemas.microsoft.com/office/drawing/2014/main" id="{99BB7C31-195E-4CB5-8C6F-A34871250971}"/>
              </a:ext>
            </a:extLst>
          </p:cNvPr>
          <p:cNvGrpSpPr/>
          <p:nvPr/>
        </p:nvGrpSpPr>
        <p:grpSpPr>
          <a:xfrm>
            <a:off x="9798256" y="3468878"/>
            <a:ext cx="2079120" cy="800936"/>
            <a:chOff x="8289703" y="1154295"/>
            <a:chExt cx="1510018" cy="628462"/>
          </a:xfrm>
        </p:grpSpPr>
        <p:pic>
          <p:nvPicPr>
            <p:cNvPr id="93" name="Marcador de contenido 4">
              <a:extLst>
                <a:ext uri="{FF2B5EF4-FFF2-40B4-BE49-F238E27FC236}">
                  <a16:creationId xmlns:a16="http://schemas.microsoft.com/office/drawing/2014/main" id="{FF44CC76-00F9-473F-AD2E-D0B1CD8914F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94" name="CuadroTexto 93">
              <a:extLst>
                <a:ext uri="{FF2B5EF4-FFF2-40B4-BE49-F238E27FC236}">
                  <a16:creationId xmlns:a16="http://schemas.microsoft.com/office/drawing/2014/main" id="{9C778C10-0179-495A-9794-5B87546C976B}"/>
                </a:ext>
              </a:extLst>
            </p:cNvPr>
            <p:cNvSpPr txBox="1"/>
            <p:nvPr/>
          </p:nvSpPr>
          <p:spPr>
            <a:xfrm>
              <a:off x="8312938" y="1278245"/>
              <a:ext cx="1394473" cy="4709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Mejorar el desempeño de los estudiantes e identificar sus áreas de oportunidad</a:t>
              </a:r>
              <a:endParaRPr lang="es-ES" sz="1100" dirty="0"/>
            </a:p>
          </p:txBody>
        </p:sp>
      </p:grpSp>
      <p:sp>
        <p:nvSpPr>
          <p:cNvPr id="98" name="CuadroTexto 97">
            <a:extLst>
              <a:ext uri="{FF2B5EF4-FFF2-40B4-BE49-F238E27FC236}">
                <a16:creationId xmlns:a16="http://schemas.microsoft.com/office/drawing/2014/main" id="{002CB34E-B99E-4A4F-BD02-F1E7AFF5CA65}"/>
              </a:ext>
            </a:extLst>
          </p:cNvPr>
          <p:cNvSpPr txBox="1"/>
          <p:nvPr/>
        </p:nvSpPr>
        <p:spPr>
          <a:xfrm>
            <a:off x="10389182" y="4409876"/>
            <a:ext cx="793547" cy="261610"/>
          </a:xfrm>
          <a:prstGeom prst="rect">
            <a:avLst/>
          </a:prstGeom>
          <a:solidFill>
            <a:srgbClr val="FFE7EC"/>
          </a:solidFill>
        </p:spPr>
        <p:txBody>
          <a:bodyPr wrap="square" rtlCol="0">
            <a:spAutoFit/>
          </a:bodyPr>
          <a:lstStyle/>
          <a:p>
            <a:r>
              <a:rPr lang="es-MX" sz="1100" dirty="0"/>
              <a:t>impulsa</a:t>
            </a:r>
            <a:endParaRPr lang="es-ES" sz="1100" dirty="0"/>
          </a:p>
        </p:txBody>
      </p: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69A9AE13-08DF-42FC-B6FD-534C428CCF63}"/>
              </a:ext>
            </a:extLst>
          </p:cNvPr>
          <p:cNvGrpSpPr/>
          <p:nvPr/>
        </p:nvGrpSpPr>
        <p:grpSpPr>
          <a:xfrm>
            <a:off x="10599964" y="4735474"/>
            <a:ext cx="1684844" cy="526420"/>
            <a:chOff x="7426541" y="3209926"/>
            <a:chExt cx="1652097" cy="931206"/>
          </a:xfrm>
        </p:grpSpPr>
        <p:pic>
          <p:nvPicPr>
            <p:cNvPr id="108" name="Marcador de contenido 4">
              <a:extLst>
                <a:ext uri="{FF2B5EF4-FFF2-40B4-BE49-F238E27FC236}">
                  <a16:creationId xmlns:a16="http://schemas.microsoft.com/office/drawing/2014/main" id="{0328BD5A-CB4B-45F2-9B11-7DE6A7D210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28EBD721-71B8-4424-A178-9763B4A2AA59}"/>
                </a:ext>
              </a:extLst>
            </p:cNvPr>
            <p:cNvSpPr txBox="1"/>
            <p:nvPr/>
          </p:nvSpPr>
          <p:spPr>
            <a:xfrm>
              <a:off x="7477138" y="3357024"/>
              <a:ext cx="1601500" cy="76221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Seguimiento de aprendizajes</a:t>
              </a:r>
              <a:endParaRPr lang="es-ES" sz="1100" dirty="0"/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77B3F763-E90E-44C7-8430-CB1D007610E2}"/>
              </a:ext>
            </a:extLst>
          </p:cNvPr>
          <p:cNvGrpSpPr/>
          <p:nvPr/>
        </p:nvGrpSpPr>
        <p:grpSpPr>
          <a:xfrm>
            <a:off x="9935488" y="5211767"/>
            <a:ext cx="1539321" cy="382687"/>
            <a:chOff x="7426541" y="3209926"/>
            <a:chExt cx="1618171" cy="931206"/>
          </a:xfrm>
        </p:grpSpPr>
        <p:pic>
          <p:nvPicPr>
            <p:cNvPr id="111" name="Marcador de contenido 4">
              <a:extLst>
                <a:ext uri="{FF2B5EF4-FFF2-40B4-BE49-F238E27FC236}">
                  <a16:creationId xmlns:a16="http://schemas.microsoft.com/office/drawing/2014/main" id="{94A69834-904F-4318-ACF4-7E275572E3F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F1FEB7CA-63B5-4B5E-95AD-E1DF2624FD25}"/>
                </a:ext>
              </a:extLst>
            </p:cNvPr>
            <p:cNvSpPr txBox="1"/>
            <p:nvPr/>
          </p:nvSpPr>
          <p:spPr>
            <a:xfrm>
              <a:off x="7686773" y="3399775"/>
              <a:ext cx="1159042" cy="6365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Metacognición</a:t>
              </a:r>
              <a:endParaRPr lang="es-ES" sz="1100" dirty="0"/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B56ED319-2AEA-4EB5-9DE5-1C5CE54E2097}"/>
              </a:ext>
            </a:extLst>
          </p:cNvPr>
          <p:cNvGrpSpPr/>
          <p:nvPr/>
        </p:nvGrpSpPr>
        <p:grpSpPr>
          <a:xfrm>
            <a:off x="9254817" y="4752581"/>
            <a:ext cx="1706455" cy="507004"/>
            <a:chOff x="7426541" y="3209926"/>
            <a:chExt cx="1659016" cy="931206"/>
          </a:xfrm>
        </p:grpSpPr>
        <p:pic>
          <p:nvPicPr>
            <p:cNvPr id="114" name="Marcador de contenido 4">
              <a:extLst>
                <a:ext uri="{FF2B5EF4-FFF2-40B4-BE49-F238E27FC236}">
                  <a16:creationId xmlns:a16="http://schemas.microsoft.com/office/drawing/2014/main" id="{030FA2C0-D31C-4646-B74B-3489CFC7AC3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2DBEF121-1CA8-4C85-B360-26AA48DA4591}"/>
                </a:ext>
              </a:extLst>
            </p:cNvPr>
            <p:cNvSpPr txBox="1"/>
            <p:nvPr/>
          </p:nvSpPr>
          <p:spPr>
            <a:xfrm>
              <a:off x="7494562" y="3298092"/>
              <a:ext cx="1590995" cy="791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Transformación pedagógica</a:t>
              </a:r>
              <a:endParaRPr lang="es-ES" sz="1100" dirty="0"/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5826C527-54FF-4064-8932-90BE10F3B520}"/>
              </a:ext>
            </a:extLst>
          </p:cNvPr>
          <p:cNvGrpSpPr/>
          <p:nvPr/>
        </p:nvGrpSpPr>
        <p:grpSpPr>
          <a:xfrm>
            <a:off x="3630237" y="1040605"/>
            <a:ext cx="1629171" cy="443891"/>
            <a:chOff x="7258402" y="196615"/>
            <a:chExt cx="1629171" cy="443891"/>
          </a:xfrm>
        </p:grpSpPr>
        <p:pic>
          <p:nvPicPr>
            <p:cNvPr id="117" name="Marcador de contenido 4">
              <a:extLst>
                <a:ext uri="{FF2B5EF4-FFF2-40B4-BE49-F238E27FC236}">
                  <a16:creationId xmlns:a16="http://schemas.microsoft.com/office/drawing/2014/main" id="{E2564B75-C7EA-4730-8D73-40C25A9DC8D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7452201" y="11205"/>
              <a:ext cx="435502" cy="823099"/>
            </a:xfrm>
            <a:prstGeom prst="rect">
              <a:avLst/>
            </a:prstGeom>
          </p:spPr>
        </p:pic>
        <p:pic>
          <p:nvPicPr>
            <p:cNvPr id="118" name="Marcador de contenido 4">
              <a:extLst>
                <a:ext uri="{FF2B5EF4-FFF2-40B4-BE49-F238E27FC236}">
                  <a16:creationId xmlns:a16="http://schemas.microsoft.com/office/drawing/2014/main" id="{BAB9197C-D6E3-4DAE-8EBB-7ACD99EFA87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8258273" y="2816"/>
              <a:ext cx="435502" cy="823099"/>
            </a:xfrm>
            <a:prstGeom prst="rect">
              <a:avLst/>
            </a:prstGeom>
          </p:spPr>
        </p:pic>
      </p:grpSp>
      <p:pic>
        <p:nvPicPr>
          <p:cNvPr id="119" name="Marcador de contenido 4">
            <a:extLst>
              <a:ext uri="{FF2B5EF4-FFF2-40B4-BE49-F238E27FC236}">
                <a16:creationId xmlns:a16="http://schemas.microsoft.com/office/drawing/2014/main" id="{80542E5B-CB6C-48B6-B26D-C74F168321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9922" t="21084" r="84650" b="68658"/>
          <a:stretch/>
        </p:blipFill>
        <p:spPr>
          <a:xfrm rot="5621634">
            <a:off x="3237072" y="855955"/>
            <a:ext cx="435502" cy="823099"/>
          </a:xfrm>
          <a:prstGeom prst="rect">
            <a:avLst/>
          </a:prstGeom>
        </p:spPr>
      </p:pic>
      <p:grpSp>
        <p:nvGrpSpPr>
          <p:cNvPr id="121" name="Grupo 120">
            <a:extLst>
              <a:ext uri="{FF2B5EF4-FFF2-40B4-BE49-F238E27FC236}">
                <a16:creationId xmlns:a16="http://schemas.microsoft.com/office/drawing/2014/main" id="{731CC170-567A-4FB7-A4FC-EAAD0D3FF963}"/>
              </a:ext>
            </a:extLst>
          </p:cNvPr>
          <p:cNvGrpSpPr/>
          <p:nvPr/>
        </p:nvGrpSpPr>
        <p:grpSpPr>
          <a:xfrm>
            <a:off x="8991913" y="6366128"/>
            <a:ext cx="905789" cy="488337"/>
            <a:chOff x="9591428" y="2555247"/>
            <a:chExt cx="1730847" cy="975983"/>
          </a:xfrm>
        </p:grpSpPr>
        <p:pic>
          <p:nvPicPr>
            <p:cNvPr id="122" name="Marcador de contenido 4">
              <a:extLst>
                <a:ext uri="{FF2B5EF4-FFF2-40B4-BE49-F238E27FC236}">
                  <a16:creationId xmlns:a16="http://schemas.microsoft.com/office/drawing/2014/main" id="{0F1DB776-AA04-4F26-8826-A9A540231E7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123" name="CuadroTexto 122">
              <a:extLst>
                <a:ext uri="{FF2B5EF4-FFF2-40B4-BE49-F238E27FC236}">
                  <a16:creationId xmlns:a16="http://schemas.microsoft.com/office/drawing/2014/main" id="{61951F28-3EFA-4431-8554-7FA426756BEF}"/>
                </a:ext>
              </a:extLst>
            </p:cNvPr>
            <p:cNvSpPr txBox="1"/>
            <p:nvPr/>
          </p:nvSpPr>
          <p:spPr>
            <a:xfrm>
              <a:off x="9799719" y="2557076"/>
              <a:ext cx="1424748" cy="9226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¿Cuándo evaluar?</a:t>
              </a:r>
              <a:endParaRPr lang="es-ES" sz="1200" dirty="0"/>
            </a:p>
          </p:txBody>
        </p:sp>
      </p:grpSp>
      <p:grpSp>
        <p:nvGrpSpPr>
          <p:cNvPr id="130" name="Grupo 129">
            <a:extLst>
              <a:ext uri="{FF2B5EF4-FFF2-40B4-BE49-F238E27FC236}">
                <a16:creationId xmlns:a16="http://schemas.microsoft.com/office/drawing/2014/main" id="{216623C8-60DE-47F1-9628-5E038A5F90FC}"/>
              </a:ext>
            </a:extLst>
          </p:cNvPr>
          <p:cNvGrpSpPr/>
          <p:nvPr/>
        </p:nvGrpSpPr>
        <p:grpSpPr>
          <a:xfrm>
            <a:off x="10205744" y="6054120"/>
            <a:ext cx="1953966" cy="522584"/>
            <a:chOff x="8289703" y="1154295"/>
            <a:chExt cx="1510018" cy="628462"/>
          </a:xfrm>
        </p:grpSpPr>
        <p:pic>
          <p:nvPicPr>
            <p:cNvPr id="131" name="Marcador de contenido 4">
              <a:extLst>
                <a:ext uri="{FF2B5EF4-FFF2-40B4-BE49-F238E27FC236}">
                  <a16:creationId xmlns:a16="http://schemas.microsoft.com/office/drawing/2014/main" id="{6C47B575-2C55-4C0A-9388-83A4C1BBBA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32" name="CuadroTexto 131">
              <a:extLst>
                <a:ext uri="{FF2B5EF4-FFF2-40B4-BE49-F238E27FC236}">
                  <a16:creationId xmlns:a16="http://schemas.microsoft.com/office/drawing/2014/main" id="{94BA20F5-E4EE-4496-B2DC-A718E94580F3}"/>
                </a:ext>
              </a:extLst>
            </p:cNvPr>
            <p:cNvSpPr txBox="1"/>
            <p:nvPr/>
          </p:nvSpPr>
          <p:spPr>
            <a:xfrm>
              <a:off x="8345204" y="1226912"/>
              <a:ext cx="1331602" cy="518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Evaluación diagnóstica en las 2 o 3 primeras semanas </a:t>
              </a:r>
              <a:endParaRPr lang="es-ES" sz="1100" dirty="0"/>
            </a:p>
          </p:txBody>
        </p: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698734F8-FE9B-49E0-9F57-8C1526BC1578}"/>
              </a:ext>
            </a:extLst>
          </p:cNvPr>
          <p:cNvGrpSpPr/>
          <p:nvPr/>
        </p:nvGrpSpPr>
        <p:grpSpPr>
          <a:xfrm>
            <a:off x="10205744" y="6512162"/>
            <a:ext cx="1953966" cy="522584"/>
            <a:chOff x="8289703" y="1154295"/>
            <a:chExt cx="1510018" cy="628462"/>
          </a:xfrm>
        </p:grpSpPr>
        <p:pic>
          <p:nvPicPr>
            <p:cNvPr id="134" name="Marcador de contenido 4">
              <a:extLst>
                <a:ext uri="{FF2B5EF4-FFF2-40B4-BE49-F238E27FC236}">
                  <a16:creationId xmlns:a16="http://schemas.microsoft.com/office/drawing/2014/main" id="{FEBB1458-4DA3-4CAC-B2AF-AF78549C42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35" name="CuadroTexto 134">
              <a:extLst>
                <a:ext uri="{FF2B5EF4-FFF2-40B4-BE49-F238E27FC236}">
                  <a16:creationId xmlns:a16="http://schemas.microsoft.com/office/drawing/2014/main" id="{867AA9C1-DF0D-4CB5-B31A-C801E3029744}"/>
                </a:ext>
              </a:extLst>
            </p:cNvPr>
            <p:cNvSpPr txBox="1"/>
            <p:nvPr/>
          </p:nvSpPr>
          <p:spPr>
            <a:xfrm>
              <a:off x="8345204" y="1226912"/>
              <a:ext cx="1331602" cy="5181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Evaluación formativa de manera permanente</a:t>
              </a:r>
              <a:endParaRPr lang="es-ES" sz="1100" dirty="0"/>
            </a:p>
          </p:txBody>
        </p:sp>
      </p:grpSp>
      <p:pic>
        <p:nvPicPr>
          <p:cNvPr id="136" name="Marcador de contenido 4">
            <a:extLst>
              <a:ext uri="{FF2B5EF4-FFF2-40B4-BE49-F238E27FC236}">
                <a16:creationId xmlns:a16="http://schemas.microsoft.com/office/drawing/2014/main" id="{5BF1AB2D-93CE-4371-B84A-950D36EA75B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53" t="44430" r="27338" b="42113"/>
          <a:stretch/>
        </p:blipFill>
        <p:spPr>
          <a:xfrm>
            <a:off x="9857845" y="6388985"/>
            <a:ext cx="404887" cy="442620"/>
          </a:xfrm>
          <a:prstGeom prst="rect">
            <a:avLst/>
          </a:prstGeom>
        </p:spPr>
      </p:pic>
      <p:grpSp>
        <p:nvGrpSpPr>
          <p:cNvPr id="147" name="Grupo 146">
            <a:extLst>
              <a:ext uri="{FF2B5EF4-FFF2-40B4-BE49-F238E27FC236}">
                <a16:creationId xmlns:a16="http://schemas.microsoft.com/office/drawing/2014/main" id="{541E79E0-3AFF-4804-8EA8-13EF8953AB62}"/>
              </a:ext>
            </a:extLst>
          </p:cNvPr>
          <p:cNvGrpSpPr/>
          <p:nvPr/>
        </p:nvGrpSpPr>
        <p:grpSpPr>
          <a:xfrm>
            <a:off x="11991866" y="6167359"/>
            <a:ext cx="319745" cy="1276736"/>
            <a:chOff x="12423565" y="-1075473"/>
            <a:chExt cx="1924093" cy="7587142"/>
          </a:xfrm>
        </p:grpSpPr>
        <p:pic>
          <p:nvPicPr>
            <p:cNvPr id="137" name="Marcador de contenido 4">
              <a:extLst>
                <a:ext uri="{FF2B5EF4-FFF2-40B4-BE49-F238E27FC236}">
                  <a16:creationId xmlns:a16="http://schemas.microsoft.com/office/drawing/2014/main" id="{F261EF67-4134-469B-B50C-F6C85CEE685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671" t="36593" r="26698" b="56436"/>
            <a:stretch/>
          </p:blipFill>
          <p:spPr>
            <a:xfrm rot="10960129">
              <a:off x="12423565" y="-1075473"/>
              <a:ext cx="1718411" cy="1922913"/>
            </a:xfrm>
            <a:prstGeom prst="rect">
              <a:avLst/>
            </a:prstGeom>
          </p:spPr>
        </p:pic>
        <p:pic>
          <p:nvPicPr>
            <p:cNvPr id="138" name="Marcador de contenido 4">
              <a:extLst>
                <a:ext uri="{FF2B5EF4-FFF2-40B4-BE49-F238E27FC236}">
                  <a16:creationId xmlns:a16="http://schemas.microsoft.com/office/drawing/2014/main" id="{537A1295-4308-44E4-91DE-715684C82A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13" t="33828" r="30657" b="61475"/>
            <a:stretch/>
          </p:blipFill>
          <p:spPr>
            <a:xfrm rot="10960129">
              <a:off x="13212488" y="3903796"/>
              <a:ext cx="670397" cy="1295512"/>
            </a:xfrm>
            <a:prstGeom prst="rect">
              <a:avLst/>
            </a:prstGeom>
          </p:spPr>
        </p:pic>
        <p:pic>
          <p:nvPicPr>
            <p:cNvPr id="139" name="Marcador de contenido 4">
              <a:extLst>
                <a:ext uri="{FF2B5EF4-FFF2-40B4-BE49-F238E27FC236}">
                  <a16:creationId xmlns:a16="http://schemas.microsoft.com/office/drawing/2014/main" id="{A765A4C0-C20E-4703-87A3-40819BFE35E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036" t="29082" r="28574" b="65828"/>
            <a:stretch/>
          </p:blipFill>
          <p:spPr>
            <a:xfrm rot="10960129">
              <a:off x="12585109" y="5107720"/>
              <a:ext cx="1762549" cy="1403949"/>
            </a:xfrm>
            <a:prstGeom prst="rect">
              <a:avLst/>
            </a:prstGeom>
          </p:spPr>
        </p:pic>
        <p:pic>
          <p:nvPicPr>
            <p:cNvPr id="143" name="Marcador de contenido 4">
              <a:extLst>
                <a:ext uri="{FF2B5EF4-FFF2-40B4-BE49-F238E27FC236}">
                  <a16:creationId xmlns:a16="http://schemas.microsoft.com/office/drawing/2014/main" id="{D99AAAFA-C206-4389-9B29-1D390410E3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13" t="33828" r="30657" b="61475"/>
            <a:stretch/>
          </p:blipFill>
          <p:spPr>
            <a:xfrm rot="10960129">
              <a:off x="13308875" y="2797475"/>
              <a:ext cx="599908" cy="1295512"/>
            </a:xfrm>
            <a:prstGeom prst="rect">
              <a:avLst/>
            </a:prstGeom>
          </p:spPr>
        </p:pic>
        <p:pic>
          <p:nvPicPr>
            <p:cNvPr id="145" name="Marcador de contenido 4">
              <a:extLst>
                <a:ext uri="{FF2B5EF4-FFF2-40B4-BE49-F238E27FC236}">
                  <a16:creationId xmlns:a16="http://schemas.microsoft.com/office/drawing/2014/main" id="{75656118-DB71-478F-A39B-B60F38AC59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13" t="33828" r="30657" b="61475"/>
            <a:stretch/>
          </p:blipFill>
          <p:spPr>
            <a:xfrm rot="10960129">
              <a:off x="13406630" y="673691"/>
              <a:ext cx="599908" cy="1295512"/>
            </a:xfrm>
            <a:prstGeom prst="rect">
              <a:avLst/>
            </a:prstGeom>
          </p:spPr>
        </p:pic>
        <p:pic>
          <p:nvPicPr>
            <p:cNvPr id="146" name="Marcador de contenido 4">
              <a:extLst>
                <a:ext uri="{FF2B5EF4-FFF2-40B4-BE49-F238E27FC236}">
                  <a16:creationId xmlns:a16="http://schemas.microsoft.com/office/drawing/2014/main" id="{A4A30B52-2D4B-463D-BC1A-E8961510D8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29280" b="41977" l="63109" r="72169">
                          <a14:backgroundMark x1="66011" y1="27685" x2="62683" y2="3333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6913" t="33828" r="30657" b="61475"/>
            <a:stretch/>
          </p:blipFill>
          <p:spPr>
            <a:xfrm rot="10960129">
              <a:off x="13366998" y="1613930"/>
              <a:ext cx="599908" cy="1295512"/>
            </a:xfrm>
            <a:prstGeom prst="rect">
              <a:avLst/>
            </a:prstGeom>
          </p:spPr>
        </p:pic>
      </p:grp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14BF28F5-36AA-4B80-8F0A-A660F475B77F}"/>
              </a:ext>
            </a:extLst>
          </p:cNvPr>
          <p:cNvSpPr txBox="1"/>
          <p:nvPr/>
        </p:nvSpPr>
        <p:spPr>
          <a:xfrm>
            <a:off x="11626083" y="7476914"/>
            <a:ext cx="1088788" cy="430887"/>
          </a:xfrm>
          <a:prstGeom prst="rect">
            <a:avLst/>
          </a:prstGeom>
          <a:solidFill>
            <a:srgbClr val="FFE7EC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debe combinarse con</a:t>
            </a:r>
            <a:endParaRPr lang="es-ES" sz="1100" dirty="0"/>
          </a:p>
        </p:txBody>
      </p:sp>
      <p:pic>
        <p:nvPicPr>
          <p:cNvPr id="149" name="Marcador de contenido 4">
            <a:extLst>
              <a:ext uri="{FF2B5EF4-FFF2-40B4-BE49-F238E27FC236}">
                <a16:creationId xmlns:a16="http://schemas.microsoft.com/office/drawing/2014/main" id="{869836C3-3D19-4953-A786-6D6F21567057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16200000">
            <a:off x="11379221" y="7599391"/>
            <a:ext cx="310466" cy="294545"/>
          </a:xfrm>
          <a:prstGeom prst="rect">
            <a:avLst/>
          </a:prstGeom>
        </p:spPr>
      </p:pic>
      <p:grpSp>
        <p:nvGrpSpPr>
          <p:cNvPr id="156" name="Grupo 155">
            <a:extLst>
              <a:ext uri="{FF2B5EF4-FFF2-40B4-BE49-F238E27FC236}">
                <a16:creationId xmlns:a16="http://schemas.microsoft.com/office/drawing/2014/main" id="{7F42DA34-56D7-4B10-BD2A-6B5F7836CB9A}"/>
              </a:ext>
            </a:extLst>
          </p:cNvPr>
          <p:cNvGrpSpPr/>
          <p:nvPr/>
        </p:nvGrpSpPr>
        <p:grpSpPr>
          <a:xfrm>
            <a:off x="9680812" y="7648538"/>
            <a:ext cx="1853642" cy="366685"/>
            <a:chOff x="7426541" y="3209926"/>
            <a:chExt cx="1618171" cy="931206"/>
          </a:xfrm>
        </p:grpSpPr>
        <p:pic>
          <p:nvPicPr>
            <p:cNvPr id="157" name="Marcador de contenido 4">
              <a:extLst>
                <a:ext uri="{FF2B5EF4-FFF2-40B4-BE49-F238E27FC236}">
                  <a16:creationId xmlns:a16="http://schemas.microsoft.com/office/drawing/2014/main" id="{ED31FEB8-CD04-404F-B704-A82FE861DF7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58" name="CuadroTexto 157">
              <a:extLst>
                <a:ext uri="{FF2B5EF4-FFF2-40B4-BE49-F238E27FC236}">
                  <a16:creationId xmlns:a16="http://schemas.microsoft.com/office/drawing/2014/main" id="{60FF9BD1-C1C8-4377-99BC-851CBB99A92A}"/>
                </a:ext>
              </a:extLst>
            </p:cNvPr>
            <p:cNvSpPr txBox="1"/>
            <p:nvPr/>
          </p:nvSpPr>
          <p:spPr>
            <a:xfrm>
              <a:off x="7686773" y="3399776"/>
              <a:ext cx="1159042" cy="664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Heteroevaluaciones</a:t>
              </a:r>
              <a:endParaRPr lang="es-ES" sz="1100" dirty="0"/>
            </a:p>
          </p:txBody>
        </p:sp>
      </p:grpSp>
      <p:grpSp>
        <p:nvGrpSpPr>
          <p:cNvPr id="159" name="Grupo 158">
            <a:extLst>
              <a:ext uri="{FF2B5EF4-FFF2-40B4-BE49-F238E27FC236}">
                <a16:creationId xmlns:a16="http://schemas.microsoft.com/office/drawing/2014/main" id="{ACE93F11-3636-4B74-B750-84EC74A1AF85}"/>
              </a:ext>
            </a:extLst>
          </p:cNvPr>
          <p:cNvGrpSpPr/>
          <p:nvPr/>
        </p:nvGrpSpPr>
        <p:grpSpPr>
          <a:xfrm>
            <a:off x="9697727" y="7953545"/>
            <a:ext cx="1853642" cy="366686"/>
            <a:chOff x="7426541" y="3209926"/>
            <a:chExt cx="1618171" cy="931206"/>
          </a:xfrm>
        </p:grpSpPr>
        <p:pic>
          <p:nvPicPr>
            <p:cNvPr id="160" name="Marcador de contenido 4">
              <a:extLst>
                <a:ext uri="{FF2B5EF4-FFF2-40B4-BE49-F238E27FC236}">
                  <a16:creationId xmlns:a16="http://schemas.microsoft.com/office/drawing/2014/main" id="{D9388788-8F5B-4FB5-A766-243D6DE6C1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61" name="CuadroTexto 160">
              <a:extLst>
                <a:ext uri="{FF2B5EF4-FFF2-40B4-BE49-F238E27FC236}">
                  <a16:creationId xmlns:a16="http://schemas.microsoft.com/office/drawing/2014/main" id="{77ED4C91-76C1-481E-97D0-07D014E6F16E}"/>
                </a:ext>
              </a:extLst>
            </p:cNvPr>
            <p:cNvSpPr txBox="1"/>
            <p:nvPr/>
          </p:nvSpPr>
          <p:spPr>
            <a:xfrm>
              <a:off x="7686773" y="3399778"/>
              <a:ext cx="1159042" cy="664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Coevaluaciones</a:t>
              </a:r>
              <a:endParaRPr lang="es-ES" sz="1100" dirty="0"/>
            </a:p>
          </p:txBody>
        </p:sp>
      </p:grpSp>
      <p:grpSp>
        <p:nvGrpSpPr>
          <p:cNvPr id="162" name="Grupo 161">
            <a:extLst>
              <a:ext uri="{FF2B5EF4-FFF2-40B4-BE49-F238E27FC236}">
                <a16:creationId xmlns:a16="http://schemas.microsoft.com/office/drawing/2014/main" id="{3F41023E-E3C1-4258-AE28-1D7DF15CA559}"/>
              </a:ext>
            </a:extLst>
          </p:cNvPr>
          <p:cNvGrpSpPr/>
          <p:nvPr/>
        </p:nvGrpSpPr>
        <p:grpSpPr>
          <a:xfrm>
            <a:off x="9663896" y="7352439"/>
            <a:ext cx="1853642" cy="366685"/>
            <a:chOff x="7426541" y="3209926"/>
            <a:chExt cx="1618171" cy="931206"/>
          </a:xfrm>
        </p:grpSpPr>
        <p:pic>
          <p:nvPicPr>
            <p:cNvPr id="163" name="Marcador de contenido 4">
              <a:extLst>
                <a:ext uri="{FF2B5EF4-FFF2-40B4-BE49-F238E27FC236}">
                  <a16:creationId xmlns:a16="http://schemas.microsoft.com/office/drawing/2014/main" id="{A35DC15F-5B04-4916-AE5A-21D822B6D20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64" name="CuadroTexto 163">
              <a:extLst>
                <a:ext uri="{FF2B5EF4-FFF2-40B4-BE49-F238E27FC236}">
                  <a16:creationId xmlns:a16="http://schemas.microsoft.com/office/drawing/2014/main" id="{1ECDA60A-7162-417F-9CC3-5415E6309F43}"/>
                </a:ext>
              </a:extLst>
            </p:cNvPr>
            <p:cNvSpPr txBox="1"/>
            <p:nvPr/>
          </p:nvSpPr>
          <p:spPr>
            <a:xfrm>
              <a:off x="7686773" y="3399776"/>
              <a:ext cx="1159042" cy="664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Autoevaluaciones</a:t>
              </a:r>
              <a:endParaRPr lang="es-ES" sz="1100" dirty="0"/>
            </a:p>
          </p:txBody>
        </p:sp>
      </p:grpSp>
      <p:grpSp>
        <p:nvGrpSpPr>
          <p:cNvPr id="165" name="Grupo 164">
            <a:extLst>
              <a:ext uri="{FF2B5EF4-FFF2-40B4-BE49-F238E27FC236}">
                <a16:creationId xmlns:a16="http://schemas.microsoft.com/office/drawing/2014/main" id="{D4258506-DCE2-4D93-9513-01A358B4D615}"/>
              </a:ext>
            </a:extLst>
          </p:cNvPr>
          <p:cNvGrpSpPr/>
          <p:nvPr/>
        </p:nvGrpSpPr>
        <p:grpSpPr>
          <a:xfrm>
            <a:off x="9601506" y="7415063"/>
            <a:ext cx="324449" cy="289340"/>
            <a:chOff x="8149362" y="2276475"/>
            <a:chExt cx="895350" cy="933451"/>
          </a:xfrm>
        </p:grpSpPr>
        <p:pic>
          <p:nvPicPr>
            <p:cNvPr id="166" name="Marcador de contenido 4">
              <a:extLst>
                <a:ext uri="{FF2B5EF4-FFF2-40B4-BE49-F238E27FC236}">
                  <a16:creationId xmlns:a16="http://schemas.microsoft.com/office/drawing/2014/main" id="{70C3B61C-19D4-445A-A1B3-6962EBB8DD6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79" t="14064" r="67573" b="71707"/>
            <a:stretch/>
          </p:blipFill>
          <p:spPr>
            <a:xfrm>
              <a:off x="8149362" y="2276475"/>
              <a:ext cx="895350" cy="933451"/>
            </a:xfrm>
            <a:prstGeom prst="rect">
              <a:avLst/>
            </a:prstGeom>
          </p:spPr>
        </p:pic>
        <p:sp>
          <p:nvSpPr>
            <p:cNvPr id="167" name="CuadroTexto 166">
              <a:extLst>
                <a:ext uri="{FF2B5EF4-FFF2-40B4-BE49-F238E27FC236}">
                  <a16:creationId xmlns:a16="http://schemas.microsoft.com/office/drawing/2014/main" id="{1933477B-E4EB-444A-A2F2-A6900CDF2251}"/>
                </a:ext>
              </a:extLst>
            </p:cNvPr>
            <p:cNvSpPr txBox="1"/>
            <p:nvPr/>
          </p:nvSpPr>
          <p:spPr>
            <a:xfrm>
              <a:off x="8244350" y="2347382"/>
              <a:ext cx="602289" cy="843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1</a:t>
              </a:r>
              <a:endParaRPr lang="es-ES" sz="1100" dirty="0"/>
            </a:p>
          </p:txBody>
        </p:sp>
      </p:grpSp>
      <p:grpSp>
        <p:nvGrpSpPr>
          <p:cNvPr id="168" name="Grupo 167">
            <a:extLst>
              <a:ext uri="{FF2B5EF4-FFF2-40B4-BE49-F238E27FC236}">
                <a16:creationId xmlns:a16="http://schemas.microsoft.com/office/drawing/2014/main" id="{2D5233DC-8BF9-466E-B53B-528173AF9569}"/>
              </a:ext>
            </a:extLst>
          </p:cNvPr>
          <p:cNvGrpSpPr/>
          <p:nvPr/>
        </p:nvGrpSpPr>
        <p:grpSpPr>
          <a:xfrm>
            <a:off x="9602478" y="7720738"/>
            <a:ext cx="324449" cy="289340"/>
            <a:chOff x="8149362" y="2276475"/>
            <a:chExt cx="895350" cy="933451"/>
          </a:xfrm>
        </p:grpSpPr>
        <p:pic>
          <p:nvPicPr>
            <p:cNvPr id="169" name="Marcador de contenido 4">
              <a:extLst>
                <a:ext uri="{FF2B5EF4-FFF2-40B4-BE49-F238E27FC236}">
                  <a16:creationId xmlns:a16="http://schemas.microsoft.com/office/drawing/2014/main" id="{86CAE360-1D10-4718-9714-E182D814678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79" t="14064" r="67573" b="71707"/>
            <a:stretch/>
          </p:blipFill>
          <p:spPr>
            <a:xfrm>
              <a:off x="8149362" y="2276475"/>
              <a:ext cx="895350" cy="933451"/>
            </a:xfrm>
            <a:prstGeom prst="rect">
              <a:avLst/>
            </a:prstGeom>
          </p:spPr>
        </p:pic>
        <p:sp>
          <p:nvSpPr>
            <p:cNvPr id="170" name="CuadroTexto 169">
              <a:extLst>
                <a:ext uri="{FF2B5EF4-FFF2-40B4-BE49-F238E27FC236}">
                  <a16:creationId xmlns:a16="http://schemas.microsoft.com/office/drawing/2014/main" id="{598CD652-DECD-44C3-BC16-A2E88F9ADAC8}"/>
                </a:ext>
              </a:extLst>
            </p:cNvPr>
            <p:cNvSpPr txBox="1"/>
            <p:nvPr/>
          </p:nvSpPr>
          <p:spPr>
            <a:xfrm>
              <a:off x="8244350" y="2347382"/>
              <a:ext cx="602289" cy="843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2</a:t>
              </a:r>
              <a:endParaRPr lang="es-ES" sz="1100" dirty="0"/>
            </a:p>
          </p:txBody>
        </p:sp>
      </p:grpSp>
      <p:grpSp>
        <p:nvGrpSpPr>
          <p:cNvPr id="171" name="Grupo 170">
            <a:extLst>
              <a:ext uri="{FF2B5EF4-FFF2-40B4-BE49-F238E27FC236}">
                <a16:creationId xmlns:a16="http://schemas.microsoft.com/office/drawing/2014/main" id="{AB0AE4CD-1AFB-4F50-8478-CB2B34699398}"/>
              </a:ext>
            </a:extLst>
          </p:cNvPr>
          <p:cNvGrpSpPr/>
          <p:nvPr/>
        </p:nvGrpSpPr>
        <p:grpSpPr>
          <a:xfrm>
            <a:off x="9611039" y="8021424"/>
            <a:ext cx="324449" cy="289340"/>
            <a:chOff x="8149362" y="2276475"/>
            <a:chExt cx="895350" cy="933451"/>
          </a:xfrm>
        </p:grpSpPr>
        <p:pic>
          <p:nvPicPr>
            <p:cNvPr id="172" name="Marcador de contenido 4">
              <a:extLst>
                <a:ext uri="{FF2B5EF4-FFF2-40B4-BE49-F238E27FC236}">
                  <a16:creationId xmlns:a16="http://schemas.microsoft.com/office/drawing/2014/main" id="{A59164AD-FA80-4952-ABEE-EB2C7953465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779" t="14064" r="67573" b="71707"/>
            <a:stretch/>
          </p:blipFill>
          <p:spPr>
            <a:xfrm>
              <a:off x="8149362" y="2276475"/>
              <a:ext cx="895350" cy="933451"/>
            </a:xfrm>
            <a:prstGeom prst="rect">
              <a:avLst/>
            </a:prstGeom>
          </p:spPr>
        </p:pic>
        <p:sp>
          <p:nvSpPr>
            <p:cNvPr id="173" name="CuadroTexto 172">
              <a:extLst>
                <a:ext uri="{FF2B5EF4-FFF2-40B4-BE49-F238E27FC236}">
                  <a16:creationId xmlns:a16="http://schemas.microsoft.com/office/drawing/2014/main" id="{E2BF96A2-CF54-41F6-A412-80A582C023FA}"/>
                </a:ext>
              </a:extLst>
            </p:cNvPr>
            <p:cNvSpPr txBox="1"/>
            <p:nvPr/>
          </p:nvSpPr>
          <p:spPr>
            <a:xfrm>
              <a:off x="8244350" y="2347382"/>
              <a:ext cx="602289" cy="843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3</a:t>
              </a:r>
              <a:endParaRPr lang="es-ES" sz="1100" dirty="0"/>
            </a:p>
          </p:txBody>
        </p:sp>
      </p:grpSp>
      <p:grpSp>
        <p:nvGrpSpPr>
          <p:cNvPr id="175" name="Grupo 174">
            <a:extLst>
              <a:ext uri="{FF2B5EF4-FFF2-40B4-BE49-F238E27FC236}">
                <a16:creationId xmlns:a16="http://schemas.microsoft.com/office/drawing/2014/main" id="{A7B7A612-9527-4FB6-B003-9D45A47F5F81}"/>
              </a:ext>
            </a:extLst>
          </p:cNvPr>
          <p:cNvGrpSpPr/>
          <p:nvPr/>
        </p:nvGrpSpPr>
        <p:grpSpPr>
          <a:xfrm>
            <a:off x="10906649" y="942170"/>
            <a:ext cx="1629171" cy="443891"/>
            <a:chOff x="7258402" y="196615"/>
            <a:chExt cx="1629171" cy="443891"/>
          </a:xfrm>
        </p:grpSpPr>
        <p:pic>
          <p:nvPicPr>
            <p:cNvPr id="176" name="Marcador de contenido 4">
              <a:extLst>
                <a:ext uri="{FF2B5EF4-FFF2-40B4-BE49-F238E27FC236}">
                  <a16:creationId xmlns:a16="http://schemas.microsoft.com/office/drawing/2014/main" id="{E8A8623B-C3D2-478F-97C4-25FC71F69F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7452201" y="11205"/>
              <a:ext cx="435502" cy="823099"/>
            </a:xfrm>
            <a:prstGeom prst="rect">
              <a:avLst/>
            </a:prstGeom>
          </p:spPr>
        </p:pic>
        <p:pic>
          <p:nvPicPr>
            <p:cNvPr id="177" name="Marcador de contenido 4">
              <a:extLst>
                <a:ext uri="{FF2B5EF4-FFF2-40B4-BE49-F238E27FC236}">
                  <a16:creationId xmlns:a16="http://schemas.microsoft.com/office/drawing/2014/main" id="{72EBF0D9-5221-436A-881E-7017FCCC22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8258273" y="2816"/>
              <a:ext cx="435502" cy="823099"/>
            </a:xfrm>
            <a:prstGeom prst="rect">
              <a:avLst/>
            </a:prstGeom>
          </p:spPr>
        </p:pic>
      </p:grpSp>
      <p:grpSp>
        <p:nvGrpSpPr>
          <p:cNvPr id="178" name="Grupo 177">
            <a:extLst>
              <a:ext uri="{FF2B5EF4-FFF2-40B4-BE49-F238E27FC236}">
                <a16:creationId xmlns:a16="http://schemas.microsoft.com/office/drawing/2014/main" id="{CC15A909-295D-4858-95C3-649CFCA5C123}"/>
              </a:ext>
            </a:extLst>
          </p:cNvPr>
          <p:cNvGrpSpPr/>
          <p:nvPr/>
        </p:nvGrpSpPr>
        <p:grpSpPr>
          <a:xfrm>
            <a:off x="12100826" y="923109"/>
            <a:ext cx="1629171" cy="443891"/>
            <a:chOff x="7258402" y="196615"/>
            <a:chExt cx="1629171" cy="443891"/>
          </a:xfrm>
        </p:grpSpPr>
        <p:pic>
          <p:nvPicPr>
            <p:cNvPr id="179" name="Marcador de contenido 4">
              <a:extLst>
                <a:ext uri="{FF2B5EF4-FFF2-40B4-BE49-F238E27FC236}">
                  <a16:creationId xmlns:a16="http://schemas.microsoft.com/office/drawing/2014/main" id="{B180F0DE-4277-4B13-99BA-967D2CB861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7452201" y="11205"/>
              <a:ext cx="435502" cy="823099"/>
            </a:xfrm>
            <a:prstGeom prst="rect">
              <a:avLst/>
            </a:prstGeom>
          </p:spPr>
        </p:pic>
        <p:pic>
          <p:nvPicPr>
            <p:cNvPr id="180" name="Marcador de contenido 4">
              <a:extLst>
                <a:ext uri="{FF2B5EF4-FFF2-40B4-BE49-F238E27FC236}">
                  <a16:creationId xmlns:a16="http://schemas.microsoft.com/office/drawing/2014/main" id="{0BFAFC8E-BD22-417A-A87E-FC2DE7B0975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922" t="21084" r="84650" b="68658"/>
            <a:stretch/>
          </p:blipFill>
          <p:spPr>
            <a:xfrm rot="5621634">
              <a:off x="8258273" y="2816"/>
              <a:ext cx="435502" cy="823099"/>
            </a:xfrm>
            <a:prstGeom prst="rect">
              <a:avLst/>
            </a:prstGeom>
          </p:spPr>
        </p:pic>
      </p:grp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EC1B99B6-4F40-473B-A625-D5E7E5C43240}"/>
              </a:ext>
            </a:extLst>
          </p:cNvPr>
          <p:cNvGrpSpPr/>
          <p:nvPr/>
        </p:nvGrpSpPr>
        <p:grpSpPr>
          <a:xfrm>
            <a:off x="13450554" y="3748170"/>
            <a:ext cx="2348080" cy="756627"/>
            <a:chOff x="8289703" y="1154295"/>
            <a:chExt cx="1510018" cy="628462"/>
          </a:xfrm>
        </p:grpSpPr>
        <p:pic>
          <p:nvPicPr>
            <p:cNvPr id="182" name="Marcador de contenido 4">
              <a:extLst>
                <a:ext uri="{FF2B5EF4-FFF2-40B4-BE49-F238E27FC236}">
                  <a16:creationId xmlns:a16="http://schemas.microsoft.com/office/drawing/2014/main" id="{B6AF9855-D11D-4894-AD85-D91AE81FFA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83" name="CuadroTexto 182">
              <a:extLst>
                <a:ext uri="{FF2B5EF4-FFF2-40B4-BE49-F238E27FC236}">
                  <a16:creationId xmlns:a16="http://schemas.microsoft.com/office/drawing/2014/main" id="{66E51F96-9827-4A46-9633-9A1C9CD609BB}"/>
                </a:ext>
              </a:extLst>
            </p:cNvPr>
            <p:cNvSpPr txBox="1"/>
            <p:nvPr/>
          </p:nvSpPr>
          <p:spPr>
            <a:xfrm>
              <a:off x="8312938" y="1254946"/>
              <a:ext cx="1394473" cy="4985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Se dan distintas interacciones entre los sujetos de un sistema de aprendizaje activo</a:t>
              </a:r>
              <a:endParaRPr lang="es-ES" sz="1100" dirty="0"/>
            </a:p>
          </p:txBody>
        </p:sp>
      </p:grpSp>
      <p:sp>
        <p:nvSpPr>
          <p:cNvPr id="184" name="CuadroTexto 183">
            <a:extLst>
              <a:ext uri="{FF2B5EF4-FFF2-40B4-BE49-F238E27FC236}">
                <a16:creationId xmlns:a16="http://schemas.microsoft.com/office/drawing/2014/main" id="{87CEE401-1D80-4D80-8377-A01873EE64C5}"/>
              </a:ext>
            </a:extLst>
          </p:cNvPr>
          <p:cNvSpPr txBox="1"/>
          <p:nvPr/>
        </p:nvSpPr>
        <p:spPr>
          <a:xfrm>
            <a:off x="14194860" y="3423374"/>
            <a:ext cx="651904" cy="261610"/>
          </a:xfrm>
          <a:prstGeom prst="rect">
            <a:avLst/>
          </a:prstGeom>
          <a:solidFill>
            <a:srgbClr val="FFE7EC"/>
          </a:solidFill>
        </p:spPr>
        <p:txBody>
          <a:bodyPr wrap="square" rtlCol="0">
            <a:spAutoFit/>
          </a:bodyPr>
          <a:lstStyle/>
          <a:p>
            <a:r>
              <a:rPr lang="es-MX" sz="1100" dirty="0"/>
              <a:t>porque</a:t>
            </a:r>
            <a:endParaRPr lang="es-ES" sz="1100" dirty="0"/>
          </a:p>
        </p:txBody>
      </p:sp>
      <p:grpSp>
        <p:nvGrpSpPr>
          <p:cNvPr id="185" name="Grupo 184">
            <a:extLst>
              <a:ext uri="{FF2B5EF4-FFF2-40B4-BE49-F238E27FC236}">
                <a16:creationId xmlns:a16="http://schemas.microsoft.com/office/drawing/2014/main" id="{C79A0D79-CEFD-4B0B-B03D-B1AE69559F97}"/>
              </a:ext>
            </a:extLst>
          </p:cNvPr>
          <p:cNvGrpSpPr/>
          <p:nvPr/>
        </p:nvGrpSpPr>
        <p:grpSpPr>
          <a:xfrm>
            <a:off x="13585072" y="3061319"/>
            <a:ext cx="1931654" cy="326430"/>
            <a:chOff x="8289703" y="1154295"/>
            <a:chExt cx="1510018" cy="628462"/>
          </a:xfrm>
        </p:grpSpPr>
        <p:pic>
          <p:nvPicPr>
            <p:cNvPr id="186" name="Marcador de contenido 4">
              <a:extLst>
                <a:ext uri="{FF2B5EF4-FFF2-40B4-BE49-F238E27FC236}">
                  <a16:creationId xmlns:a16="http://schemas.microsoft.com/office/drawing/2014/main" id="{59E21208-C63A-4611-AC47-222F318D93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87" name="CuadroTexto 186">
              <a:extLst>
                <a:ext uri="{FF2B5EF4-FFF2-40B4-BE49-F238E27FC236}">
                  <a16:creationId xmlns:a16="http://schemas.microsoft.com/office/drawing/2014/main" id="{2A399822-DA6B-41C1-9664-16343741F054}"/>
                </a:ext>
              </a:extLst>
            </p:cNvPr>
            <p:cNvSpPr txBox="1"/>
            <p:nvPr/>
          </p:nvSpPr>
          <p:spPr>
            <a:xfrm>
              <a:off x="8312938" y="1254948"/>
              <a:ext cx="1394473" cy="5036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Se considera espacio activo</a:t>
              </a:r>
              <a:endParaRPr lang="es-ES" sz="1100" dirty="0"/>
            </a:p>
          </p:txBody>
        </p:sp>
      </p:grpSp>
      <p:grpSp>
        <p:nvGrpSpPr>
          <p:cNvPr id="188" name="Grupo 187">
            <a:extLst>
              <a:ext uri="{FF2B5EF4-FFF2-40B4-BE49-F238E27FC236}">
                <a16:creationId xmlns:a16="http://schemas.microsoft.com/office/drawing/2014/main" id="{87680B24-45F2-4950-A221-6BE553A1FEBE}"/>
              </a:ext>
            </a:extLst>
          </p:cNvPr>
          <p:cNvGrpSpPr/>
          <p:nvPr/>
        </p:nvGrpSpPr>
        <p:grpSpPr>
          <a:xfrm>
            <a:off x="12689062" y="5125504"/>
            <a:ext cx="1065153" cy="328406"/>
            <a:chOff x="9591428" y="2502520"/>
            <a:chExt cx="1730847" cy="1028710"/>
          </a:xfrm>
        </p:grpSpPr>
        <p:pic>
          <p:nvPicPr>
            <p:cNvPr id="189" name="Marcador de contenido 4">
              <a:extLst>
                <a:ext uri="{FF2B5EF4-FFF2-40B4-BE49-F238E27FC236}">
                  <a16:creationId xmlns:a16="http://schemas.microsoft.com/office/drawing/2014/main" id="{014432B2-66D5-481B-91F8-5298D072E6C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190" name="CuadroTexto 189">
              <a:extLst>
                <a:ext uri="{FF2B5EF4-FFF2-40B4-BE49-F238E27FC236}">
                  <a16:creationId xmlns:a16="http://schemas.microsoft.com/office/drawing/2014/main" id="{04B5E789-681E-4568-9519-25EE62AF4871}"/>
                </a:ext>
              </a:extLst>
            </p:cNvPr>
            <p:cNvSpPr txBox="1"/>
            <p:nvPr/>
          </p:nvSpPr>
          <p:spPr>
            <a:xfrm>
              <a:off x="9799717" y="2502520"/>
              <a:ext cx="1424747" cy="8676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Se mezclan</a:t>
              </a:r>
              <a:endParaRPr lang="es-ES" sz="1200" dirty="0"/>
            </a:p>
          </p:txBody>
        </p:sp>
      </p:grpSp>
      <p:grpSp>
        <p:nvGrpSpPr>
          <p:cNvPr id="191" name="Grupo 190">
            <a:extLst>
              <a:ext uri="{FF2B5EF4-FFF2-40B4-BE49-F238E27FC236}">
                <a16:creationId xmlns:a16="http://schemas.microsoft.com/office/drawing/2014/main" id="{D81DFC2E-820D-41DB-AF50-27CCCE70317F}"/>
              </a:ext>
            </a:extLst>
          </p:cNvPr>
          <p:cNvGrpSpPr/>
          <p:nvPr/>
        </p:nvGrpSpPr>
        <p:grpSpPr>
          <a:xfrm>
            <a:off x="14113359" y="4584841"/>
            <a:ext cx="1466813" cy="430887"/>
            <a:chOff x="8289703" y="1154295"/>
            <a:chExt cx="1510018" cy="628462"/>
          </a:xfrm>
        </p:grpSpPr>
        <p:pic>
          <p:nvPicPr>
            <p:cNvPr id="192" name="Marcador de contenido 4">
              <a:extLst>
                <a:ext uri="{FF2B5EF4-FFF2-40B4-BE49-F238E27FC236}">
                  <a16:creationId xmlns:a16="http://schemas.microsoft.com/office/drawing/2014/main" id="{B0A08234-67C9-422A-862A-829D7F2C5D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93" name="CuadroTexto 192">
              <a:extLst>
                <a:ext uri="{FF2B5EF4-FFF2-40B4-BE49-F238E27FC236}">
                  <a16:creationId xmlns:a16="http://schemas.microsoft.com/office/drawing/2014/main" id="{FD2A6F15-B67B-48A5-B583-4890B51860D6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Seres humanos</a:t>
              </a:r>
              <a:endParaRPr lang="es-ES" sz="1100" dirty="0"/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210C76B5-F3E7-4243-B9EA-8F6FCF9A95BC}"/>
              </a:ext>
            </a:extLst>
          </p:cNvPr>
          <p:cNvGrpSpPr/>
          <p:nvPr/>
        </p:nvGrpSpPr>
        <p:grpSpPr>
          <a:xfrm>
            <a:off x="14129494" y="5015729"/>
            <a:ext cx="1669140" cy="420313"/>
            <a:chOff x="8289703" y="1154295"/>
            <a:chExt cx="1510018" cy="628462"/>
          </a:xfrm>
        </p:grpSpPr>
        <p:pic>
          <p:nvPicPr>
            <p:cNvPr id="196" name="Marcador de contenido 4">
              <a:extLst>
                <a:ext uri="{FF2B5EF4-FFF2-40B4-BE49-F238E27FC236}">
                  <a16:creationId xmlns:a16="http://schemas.microsoft.com/office/drawing/2014/main" id="{ED976443-AC11-40EB-AE56-FBCDB42014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97" name="CuadroTexto 196">
              <a:extLst>
                <a:ext uri="{FF2B5EF4-FFF2-40B4-BE49-F238E27FC236}">
                  <a16:creationId xmlns:a16="http://schemas.microsoft.com/office/drawing/2014/main" id="{FBB3EC0B-FAE6-4D80-9EE0-68D647F5649B}"/>
                </a:ext>
              </a:extLst>
            </p:cNvPr>
            <p:cNvSpPr txBox="1"/>
            <p:nvPr/>
          </p:nvSpPr>
          <p:spPr>
            <a:xfrm>
              <a:off x="8312938" y="1254944"/>
              <a:ext cx="1394473" cy="391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Acciones pedagógicas</a:t>
              </a:r>
              <a:endParaRPr lang="es-ES" sz="1100" dirty="0"/>
            </a:p>
          </p:txBody>
        </p:sp>
      </p:grpSp>
      <p:grpSp>
        <p:nvGrpSpPr>
          <p:cNvPr id="198" name="Grupo 197">
            <a:extLst>
              <a:ext uri="{FF2B5EF4-FFF2-40B4-BE49-F238E27FC236}">
                <a16:creationId xmlns:a16="http://schemas.microsoft.com/office/drawing/2014/main" id="{24FF5331-EBDE-4889-BE6F-1E7E47952483}"/>
              </a:ext>
            </a:extLst>
          </p:cNvPr>
          <p:cNvGrpSpPr/>
          <p:nvPr/>
        </p:nvGrpSpPr>
        <p:grpSpPr>
          <a:xfrm>
            <a:off x="14155179" y="5418697"/>
            <a:ext cx="1466813" cy="430888"/>
            <a:chOff x="8289703" y="1154295"/>
            <a:chExt cx="1510018" cy="628462"/>
          </a:xfrm>
        </p:grpSpPr>
        <p:pic>
          <p:nvPicPr>
            <p:cNvPr id="199" name="Marcador de contenido 4">
              <a:extLst>
                <a:ext uri="{FF2B5EF4-FFF2-40B4-BE49-F238E27FC236}">
                  <a16:creationId xmlns:a16="http://schemas.microsoft.com/office/drawing/2014/main" id="{7AD5D7DD-6DA8-4C43-AA1B-EB0F2F1B948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200" name="CuadroTexto 199">
              <a:extLst>
                <a:ext uri="{FF2B5EF4-FFF2-40B4-BE49-F238E27FC236}">
                  <a16:creationId xmlns:a16="http://schemas.microsoft.com/office/drawing/2014/main" id="{E85C2BFE-B859-4FB9-99C9-E28143D82345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Conjunto de saberes </a:t>
              </a:r>
              <a:endParaRPr lang="es-ES" sz="1100" dirty="0"/>
            </a:p>
          </p:txBody>
        </p:sp>
      </p:grpSp>
      <p:pic>
        <p:nvPicPr>
          <p:cNvPr id="201" name="Marcador de contenido 4">
            <a:extLst>
              <a:ext uri="{FF2B5EF4-FFF2-40B4-BE49-F238E27FC236}">
                <a16:creationId xmlns:a16="http://schemas.microsoft.com/office/drawing/2014/main" id="{98A273F9-7ACC-4D20-8784-8E534A591F85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2998651">
            <a:off x="13744078" y="4810213"/>
            <a:ext cx="310466" cy="294545"/>
          </a:xfrm>
          <a:prstGeom prst="rect">
            <a:avLst/>
          </a:prstGeom>
        </p:spPr>
      </p:pic>
      <p:pic>
        <p:nvPicPr>
          <p:cNvPr id="202" name="Marcador de contenido 4">
            <a:extLst>
              <a:ext uri="{FF2B5EF4-FFF2-40B4-BE49-F238E27FC236}">
                <a16:creationId xmlns:a16="http://schemas.microsoft.com/office/drawing/2014/main" id="{0E6A25BA-6B4F-4A1C-9848-C78CFF170C81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13773164" y="5116193"/>
            <a:ext cx="310466" cy="294545"/>
          </a:xfrm>
          <a:prstGeom prst="rect">
            <a:avLst/>
          </a:prstGeom>
        </p:spPr>
      </p:pic>
      <p:pic>
        <p:nvPicPr>
          <p:cNvPr id="203" name="Marcador de contenido 4">
            <a:extLst>
              <a:ext uri="{FF2B5EF4-FFF2-40B4-BE49-F238E27FC236}">
                <a16:creationId xmlns:a16="http://schemas.microsoft.com/office/drawing/2014/main" id="{373BA773-D26A-4542-8032-0462282A5DDF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7068341">
            <a:off x="13748276" y="5412945"/>
            <a:ext cx="310466" cy="294545"/>
          </a:xfrm>
          <a:prstGeom prst="rect">
            <a:avLst/>
          </a:prstGeom>
        </p:spPr>
      </p:pic>
      <p:pic>
        <p:nvPicPr>
          <p:cNvPr id="204" name="Marcador de contenido 4">
            <a:extLst>
              <a:ext uri="{FF2B5EF4-FFF2-40B4-BE49-F238E27FC236}">
                <a16:creationId xmlns:a16="http://schemas.microsoft.com/office/drawing/2014/main" id="{6221F547-D34F-4E7B-8E19-907C704083C0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9280" b="41977" l="63109" r="72169">
                        <a14:backgroundMark x1="66011" y1="27685" x2="62683" y2="3333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1977" t="27693" r="26698" b="56436"/>
          <a:stretch/>
        </p:blipFill>
        <p:spPr>
          <a:xfrm rot="10639871" flipH="1">
            <a:off x="12927496" y="4273860"/>
            <a:ext cx="458143" cy="735397"/>
          </a:xfrm>
          <a:prstGeom prst="rect">
            <a:avLst/>
          </a:prstGeom>
        </p:spPr>
      </p:pic>
      <p:grpSp>
        <p:nvGrpSpPr>
          <p:cNvPr id="209" name="Grupo 208">
            <a:extLst>
              <a:ext uri="{FF2B5EF4-FFF2-40B4-BE49-F238E27FC236}">
                <a16:creationId xmlns:a16="http://schemas.microsoft.com/office/drawing/2014/main" id="{0B1E58EE-DA18-48B3-B3B7-64989A2EC7FE}"/>
              </a:ext>
            </a:extLst>
          </p:cNvPr>
          <p:cNvGrpSpPr/>
          <p:nvPr/>
        </p:nvGrpSpPr>
        <p:grpSpPr>
          <a:xfrm>
            <a:off x="13977696" y="6464344"/>
            <a:ext cx="1403340" cy="336526"/>
            <a:chOff x="9591428" y="2502520"/>
            <a:chExt cx="1730847" cy="1028710"/>
          </a:xfrm>
        </p:grpSpPr>
        <p:pic>
          <p:nvPicPr>
            <p:cNvPr id="210" name="Marcador de contenido 4">
              <a:extLst>
                <a:ext uri="{FF2B5EF4-FFF2-40B4-BE49-F238E27FC236}">
                  <a16:creationId xmlns:a16="http://schemas.microsoft.com/office/drawing/2014/main" id="{2A50454A-E2AA-44F3-965E-3F9F87E20C7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11" name="CuadroTexto 210">
              <a:extLst>
                <a:ext uri="{FF2B5EF4-FFF2-40B4-BE49-F238E27FC236}">
                  <a16:creationId xmlns:a16="http://schemas.microsoft.com/office/drawing/2014/main" id="{4452B522-19A2-4E9F-B841-BBA725449214}"/>
                </a:ext>
              </a:extLst>
            </p:cNvPr>
            <p:cNvSpPr txBox="1"/>
            <p:nvPr/>
          </p:nvSpPr>
          <p:spPr>
            <a:xfrm>
              <a:off x="9799719" y="2502520"/>
              <a:ext cx="1374468" cy="8467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Características</a:t>
              </a:r>
              <a:endParaRPr lang="es-ES" sz="1200" dirty="0"/>
            </a:p>
          </p:txBody>
        </p:sp>
      </p:grpSp>
      <p:grpSp>
        <p:nvGrpSpPr>
          <p:cNvPr id="227" name="Grupo 226">
            <a:extLst>
              <a:ext uri="{FF2B5EF4-FFF2-40B4-BE49-F238E27FC236}">
                <a16:creationId xmlns:a16="http://schemas.microsoft.com/office/drawing/2014/main" id="{1BF2863B-E144-4435-939D-D5012648124B}"/>
              </a:ext>
            </a:extLst>
          </p:cNvPr>
          <p:cNvGrpSpPr/>
          <p:nvPr/>
        </p:nvGrpSpPr>
        <p:grpSpPr>
          <a:xfrm>
            <a:off x="12624519" y="7057572"/>
            <a:ext cx="2237305" cy="760431"/>
            <a:chOff x="8289703" y="1154295"/>
            <a:chExt cx="1510018" cy="628462"/>
          </a:xfrm>
        </p:grpSpPr>
        <p:pic>
          <p:nvPicPr>
            <p:cNvPr id="228" name="Marcador de contenido 4">
              <a:extLst>
                <a:ext uri="{FF2B5EF4-FFF2-40B4-BE49-F238E27FC236}">
                  <a16:creationId xmlns:a16="http://schemas.microsoft.com/office/drawing/2014/main" id="{C83341D6-B885-4911-98D7-492F36A92D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229" name="CuadroTexto 228">
              <a:extLst>
                <a:ext uri="{FF2B5EF4-FFF2-40B4-BE49-F238E27FC236}">
                  <a16:creationId xmlns:a16="http://schemas.microsoft.com/office/drawing/2014/main" id="{73C463B7-E7E1-4446-9BF9-374B611E41DA}"/>
                </a:ext>
              </a:extLst>
            </p:cNvPr>
            <p:cNvSpPr txBox="1"/>
            <p:nvPr/>
          </p:nvSpPr>
          <p:spPr>
            <a:xfrm>
              <a:off x="8312939" y="1254945"/>
              <a:ext cx="1320510" cy="496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Permite el ingreso, la instauración y el desarrollo de formas de trabajo y relaciones. </a:t>
              </a:r>
              <a:endParaRPr lang="es-ES" sz="1100" dirty="0"/>
            </a:p>
          </p:txBody>
        </p:sp>
      </p:grpSp>
      <p:grpSp>
        <p:nvGrpSpPr>
          <p:cNvPr id="230" name="Grupo 229">
            <a:extLst>
              <a:ext uri="{FF2B5EF4-FFF2-40B4-BE49-F238E27FC236}">
                <a16:creationId xmlns:a16="http://schemas.microsoft.com/office/drawing/2014/main" id="{DF6823F7-896E-4FC0-AFEE-3113041BE9DF}"/>
              </a:ext>
            </a:extLst>
          </p:cNvPr>
          <p:cNvGrpSpPr/>
          <p:nvPr/>
        </p:nvGrpSpPr>
        <p:grpSpPr>
          <a:xfrm>
            <a:off x="14899182" y="7057569"/>
            <a:ext cx="1174040" cy="755639"/>
            <a:chOff x="8289704" y="1154294"/>
            <a:chExt cx="1510018" cy="628462"/>
          </a:xfrm>
        </p:grpSpPr>
        <p:pic>
          <p:nvPicPr>
            <p:cNvPr id="231" name="Marcador de contenido 4">
              <a:extLst>
                <a:ext uri="{FF2B5EF4-FFF2-40B4-BE49-F238E27FC236}">
                  <a16:creationId xmlns:a16="http://schemas.microsoft.com/office/drawing/2014/main" id="{DF3599EE-1F0B-4846-8AFA-9BD258C56E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4" y="1154294"/>
              <a:ext cx="1510018" cy="628462"/>
            </a:xfrm>
            <a:prstGeom prst="rect">
              <a:avLst/>
            </a:prstGeom>
          </p:spPr>
        </p:pic>
        <p:sp>
          <p:nvSpPr>
            <p:cNvPr id="232" name="CuadroTexto 231">
              <a:extLst>
                <a:ext uri="{FF2B5EF4-FFF2-40B4-BE49-F238E27FC236}">
                  <a16:creationId xmlns:a16="http://schemas.microsoft.com/office/drawing/2014/main" id="{EFC57F69-7E05-4B24-93F7-55F66668A7FC}"/>
                </a:ext>
              </a:extLst>
            </p:cNvPr>
            <p:cNvSpPr txBox="1"/>
            <p:nvPr/>
          </p:nvSpPr>
          <p:spPr>
            <a:xfrm>
              <a:off x="8312939" y="1220577"/>
              <a:ext cx="1320508" cy="4991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Construcción didáctica intencional</a:t>
              </a:r>
              <a:endParaRPr lang="es-ES" sz="1100" dirty="0"/>
            </a:p>
          </p:txBody>
        </p:sp>
      </p:grpSp>
      <p:grpSp>
        <p:nvGrpSpPr>
          <p:cNvPr id="233" name="Grupo 232">
            <a:extLst>
              <a:ext uri="{FF2B5EF4-FFF2-40B4-BE49-F238E27FC236}">
                <a16:creationId xmlns:a16="http://schemas.microsoft.com/office/drawing/2014/main" id="{F930710A-C607-4FD0-ACBE-8ECBB39F75CA}"/>
              </a:ext>
            </a:extLst>
          </p:cNvPr>
          <p:cNvGrpSpPr/>
          <p:nvPr/>
        </p:nvGrpSpPr>
        <p:grpSpPr>
          <a:xfrm>
            <a:off x="12656954" y="7832361"/>
            <a:ext cx="2194518" cy="708676"/>
            <a:chOff x="8289704" y="1154294"/>
            <a:chExt cx="1510018" cy="628462"/>
          </a:xfrm>
        </p:grpSpPr>
        <p:pic>
          <p:nvPicPr>
            <p:cNvPr id="234" name="Marcador de contenido 4">
              <a:extLst>
                <a:ext uri="{FF2B5EF4-FFF2-40B4-BE49-F238E27FC236}">
                  <a16:creationId xmlns:a16="http://schemas.microsoft.com/office/drawing/2014/main" id="{868D38B1-632B-4053-A78A-E37AA96A2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4" y="1154294"/>
              <a:ext cx="1510018" cy="628462"/>
            </a:xfrm>
            <a:prstGeom prst="rect">
              <a:avLst/>
            </a:prstGeom>
          </p:spPr>
        </p:pic>
        <p:sp>
          <p:nvSpPr>
            <p:cNvPr id="235" name="CuadroTexto 234">
              <a:extLst>
                <a:ext uri="{FF2B5EF4-FFF2-40B4-BE49-F238E27FC236}">
                  <a16:creationId xmlns:a16="http://schemas.microsoft.com/office/drawing/2014/main" id="{FD82D719-13EB-47CB-BDEC-76246253468B}"/>
                </a:ext>
              </a:extLst>
            </p:cNvPr>
            <p:cNvSpPr txBox="1"/>
            <p:nvPr/>
          </p:nvSpPr>
          <p:spPr>
            <a:xfrm>
              <a:off x="8312939" y="1220577"/>
              <a:ext cx="1320510" cy="5322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Escenario social que ofrece condiciones para distintas relaciones sociales</a:t>
              </a:r>
              <a:endParaRPr lang="es-ES" sz="1100" dirty="0"/>
            </a:p>
          </p:txBody>
        </p:sp>
      </p:grpSp>
      <p:grpSp>
        <p:nvGrpSpPr>
          <p:cNvPr id="236" name="Grupo 235">
            <a:extLst>
              <a:ext uri="{FF2B5EF4-FFF2-40B4-BE49-F238E27FC236}">
                <a16:creationId xmlns:a16="http://schemas.microsoft.com/office/drawing/2014/main" id="{0BFF4024-A67F-48D0-99F2-61CA860469FA}"/>
              </a:ext>
            </a:extLst>
          </p:cNvPr>
          <p:cNvGrpSpPr/>
          <p:nvPr/>
        </p:nvGrpSpPr>
        <p:grpSpPr>
          <a:xfrm>
            <a:off x="14789617" y="7761548"/>
            <a:ext cx="1455768" cy="725966"/>
            <a:chOff x="8289704" y="1154294"/>
            <a:chExt cx="1510018" cy="628462"/>
          </a:xfrm>
        </p:grpSpPr>
        <p:pic>
          <p:nvPicPr>
            <p:cNvPr id="237" name="Marcador de contenido 4">
              <a:extLst>
                <a:ext uri="{FF2B5EF4-FFF2-40B4-BE49-F238E27FC236}">
                  <a16:creationId xmlns:a16="http://schemas.microsoft.com/office/drawing/2014/main" id="{FEA6DC59-43F9-448F-9DF6-6FF47B4D1BA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4" y="1154294"/>
              <a:ext cx="1510018" cy="628462"/>
            </a:xfrm>
            <a:prstGeom prst="rect">
              <a:avLst/>
            </a:prstGeom>
          </p:spPr>
        </p:pic>
        <p:sp>
          <p:nvSpPr>
            <p:cNvPr id="238" name="CuadroTexto 237">
              <a:extLst>
                <a:ext uri="{FF2B5EF4-FFF2-40B4-BE49-F238E27FC236}">
                  <a16:creationId xmlns:a16="http://schemas.microsoft.com/office/drawing/2014/main" id="{1BB07E63-5470-46CD-A1EA-0F824F3332CB}"/>
                </a:ext>
              </a:extLst>
            </p:cNvPr>
            <p:cNvSpPr txBox="1"/>
            <p:nvPr/>
          </p:nvSpPr>
          <p:spPr>
            <a:xfrm>
              <a:off x="8312939" y="1232392"/>
              <a:ext cx="1308206" cy="5195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Lugar diferenciado espacial y temporalmente </a:t>
              </a:r>
              <a:endParaRPr lang="es-ES" sz="1100" dirty="0"/>
            </a:p>
          </p:txBody>
        </p:sp>
      </p:grpSp>
      <p:cxnSp>
        <p:nvCxnSpPr>
          <p:cNvPr id="262" name="Conector recto 261">
            <a:extLst>
              <a:ext uri="{FF2B5EF4-FFF2-40B4-BE49-F238E27FC236}">
                <a16:creationId xmlns:a16="http://schemas.microsoft.com/office/drawing/2014/main" id="{631BDB92-FC4A-489E-A30A-E7530EF121F4}"/>
              </a:ext>
            </a:extLst>
          </p:cNvPr>
          <p:cNvCxnSpPr>
            <a:cxnSpLocks/>
          </p:cNvCxnSpPr>
          <p:nvPr/>
        </p:nvCxnSpPr>
        <p:spPr>
          <a:xfrm>
            <a:off x="14640198" y="6083955"/>
            <a:ext cx="0" cy="261610"/>
          </a:xfrm>
          <a:prstGeom prst="line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7" name="Grupo 346">
            <a:extLst>
              <a:ext uri="{FF2B5EF4-FFF2-40B4-BE49-F238E27FC236}">
                <a16:creationId xmlns:a16="http://schemas.microsoft.com/office/drawing/2014/main" id="{E5E80E5F-42DB-4B0F-A09B-439D217AC979}"/>
              </a:ext>
            </a:extLst>
          </p:cNvPr>
          <p:cNvGrpSpPr/>
          <p:nvPr/>
        </p:nvGrpSpPr>
        <p:grpSpPr>
          <a:xfrm>
            <a:off x="14388316" y="2365640"/>
            <a:ext cx="1425580" cy="4127535"/>
            <a:chOff x="14388659" y="2379996"/>
            <a:chExt cx="1425579" cy="4127535"/>
          </a:xfrm>
        </p:grpSpPr>
        <p:cxnSp>
          <p:nvCxnSpPr>
            <p:cNvPr id="253" name="Conector: angular 252">
              <a:extLst>
                <a:ext uri="{FF2B5EF4-FFF2-40B4-BE49-F238E27FC236}">
                  <a16:creationId xmlns:a16="http://schemas.microsoft.com/office/drawing/2014/main" id="{71495E8D-A62F-4CE4-8FCB-505B8E608D4C}"/>
                </a:ext>
              </a:extLst>
            </p:cNvPr>
            <p:cNvCxnSpPr>
              <a:cxnSpLocks/>
              <a:stCxn id="36" idx="3"/>
            </p:cNvCxnSpPr>
            <p:nvPr/>
          </p:nvCxnSpPr>
          <p:spPr>
            <a:xfrm>
              <a:off x="15382747" y="2379996"/>
              <a:ext cx="415887" cy="3714507"/>
            </a:xfrm>
            <a:prstGeom prst="bentConnector2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  <a:beve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Conector recto 258">
              <a:extLst>
                <a:ext uri="{FF2B5EF4-FFF2-40B4-BE49-F238E27FC236}">
                  <a16:creationId xmlns:a16="http://schemas.microsoft.com/office/drawing/2014/main" id="{FDEFA967-9948-46BF-A654-51C567BAFBE9}"/>
                </a:ext>
              </a:extLst>
            </p:cNvPr>
            <p:cNvCxnSpPr/>
            <p:nvPr/>
          </p:nvCxnSpPr>
          <p:spPr>
            <a:xfrm flipH="1">
              <a:off x="14640198" y="6093395"/>
              <a:ext cx="1174040" cy="0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64" name="Marcador de contenido 4">
              <a:extLst>
                <a:ext uri="{FF2B5EF4-FFF2-40B4-BE49-F238E27FC236}">
                  <a16:creationId xmlns:a16="http://schemas.microsoft.com/office/drawing/2014/main" id="{527820A4-3E5C-44F9-9B7B-06B56AEC6C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8911" b="30459" l="10893" r="18961">
                          <a14:foregroundMark x1="16843" y1="20373" x2="16843" y2="20373"/>
                          <a14:foregroundMark x1="14927" y1="20373" x2="14927" y2="20373"/>
                          <a14:foregroundMark x1="13767" y1="20424" x2="13767" y2="20424"/>
                          <a14:foregroundMark x1="12758" y1="21987" x2="12758" y2="21987"/>
                          <a14:foregroundMark x1="12910" y1="23601" x2="12910" y2="23601"/>
                          <a14:foregroundMark x1="13162" y1="24912" x2="13162" y2="24912"/>
                          <a14:foregroundMark x1="13263" y1="26273" x2="13263" y2="26273"/>
                          <a14:foregroundMark x1="13313" y1="28089" x2="13313" y2="28089"/>
                          <a14:foregroundMark x1="13313" y1="29803" x2="13313" y2="29803"/>
                          <a14:foregroundMark x1="13464" y1="30459" x2="13464" y2="30459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287" t="17735" r="80902" b="76669"/>
            <a:stretch/>
          </p:blipFill>
          <p:spPr>
            <a:xfrm rot="5400000">
              <a:off x="14447179" y="6093495"/>
              <a:ext cx="355516" cy="472555"/>
            </a:xfrm>
            <a:prstGeom prst="rect">
              <a:avLst/>
            </a:prstGeom>
            <a:ln w="28575">
              <a:noFill/>
            </a:ln>
          </p:spPr>
        </p:pic>
      </p:grpSp>
      <p:grpSp>
        <p:nvGrpSpPr>
          <p:cNvPr id="269" name="Grupo 268">
            <a:extLst>
              <a:ext uri="{FF2B5EF4-FFF2-40B4-BE49-F238E27FC236}">
                <a16:creationId xmlns:a16="http://schemas.microsoft.com/office/drawing/2014/main" id="{274CF9BF-0471-400C-B73B-A22887C51A6E}"/>
              </a:ext>
            </a:extLst>
          </p:cNvPr>
          <p:cNvGrpSpPr/>
          <p:nvPr/>
        </p:nvGrpSpPr>
        <p:grpSpPr>
          <a:xfrm>
            <a:off x="4633162" y="1904300"/>
            <a:ext cx="2339802" cy="813762"/>
            <a:chOff x="9591428" y="2555247"/>
            <a:chExt cx="1730847" cy="975983"/>
          </a:xfrm>
        </p:grpSpPr>
        <p:pic>
          <p:nvPicPr>
            <p:cNvPr id="270" name="Marcador de contenido 4">
              <a:extLst>
                <a:ext uri="{FF2B5EF4-FFF2-40B4-BE49-F238E27FC236}">
                  <a16:creationId xmlns:a16="http://schemas.microsoft.com/office/drawing/2014/main" id="{9AC4C180-08C6-4884-8E87-E03BC5F857F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71" name="CuadroTexto 270">
              <a:extLst>
                <a:ext uri="{FF2B5EF4-FFF2-40B4-BE49-F238E27FC236}">
                  <a16:creationId xmlns:a16="http://schemas.microsoft.com/office/drawing/2014/main" id="{B19ED9B3-3F8B-4A69-89FA-BB489E06FA1E}"/>
                </a:ext>
              </a:extLst>
            </p:cNvPr>
            <p:cNvSpPr txBox="1"/>
            <p:nvPr/>
          </p:nvSpPr>
          <p:spPr>
            <a:xfrm>
              <a:off x="9755673" y="2653820"/>
              <a:ext cx="1539668" cy="7013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dirty="0">
                  <a:latin typeface="Chicken Quiche" panose="02000600000000000000" pitchFamily="2" charset="0"/>
                </a:rPr>
                <a:t>Organización de secuencias didácticas</a:t>
              </a:r>
              <a:endParaRPr lang="es-ES" sz="1600" dirty="0">
                <a:latin typeface="Chicken Quiche" panose="02000600000000000000" pitchFamily="2" charset="0"/>
              </a:endParaRPr>
            </a:p>
          </p:txBody>
        </p:sp>
      </p:grpSp>
      <p:grpSp>
        <p:nvGrpSpPr>
          <p:cNvPr id="284" name="Grupo 283">
            <a:extLst>
              <a:ext uri="{FF2B5EF4-FFF2-40B4-BE49-F238E27FC236}">
                <a16:creationId xmlns:a16="http://schemas.microsoft.com/office/drawing/2014/main" id="{7E6A8EB3-872A-4789-84F8-44571F54A441}"/>
              </a:ext>
            </a:extLst>
          </p:cNvPr>
          <p:cNvGrpSpPr/>
          <p:nvPr/>
        </p:nvGrpSpPr>
        <p:grpSpPr>
          <a:xfrm>
            <a:off x="5491844" y="7461470"/>
            <a:ext cx="1004241" cy="320564"/>
            <a:chOff x="9591428" y="2547412"/>
            <a:chExt cx="1730847" cy="983818"/>
          </a:xfrm>
        </p:grpSpPr>
        <p:pic>
          <p:nvPicPr>
            <p:cNvPr id="285" name="Marcador de contenido 4">
              <a:extLst>
                <a:ext uri="{FF2B5EF4-FFF2-40B4-BE49-F238E27FC236}">
                  <a16:creationId xmlns:a16="http://schemas.microsoft.com/office/drawing/2014/main" id="{B5B19275-F7C6-4427-876A-9C3C27580A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86" name="CuadroTexto 285">
              <a:extLst>
                <a:ext uri="{FF2B5EF4-FFF2-40B4-BE49-F238E27FC236}">
                  <a16:creationId xmlns:a16="http://schemas.microsoft.com/office/drawing/2014/main" id="{842A368B-AA42-46A2-8EC6-2963F611ED20}"/>
                </a:ext>
              </a:extLst>
            </p:cNvPr>
            <p:cNvSpPr txBox="1"/>
            <p:nvPr/>
          </p:nvSpPr>
          <p:spPr>
            <a:xfrm>
              <a:off x="9799719" y="2547412"/>
              <a:ext cx="1424748" cy="85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Cierre</a:t>
              </a:r>
              <a:endParaRPr lang="es-ES" sz="1200" dirty="0"/>
            </a:p>
          </p:txBody>
        </p:sp>
      </p:grpSp>
      <p:grpSp>
        <p:nvGrpSpPr>
          <p:cNvPr id="287" name="Grupo 286">
            <a:extLst>
              <a:ext uri="{FF2B5EF4-FFF2-40B4-BE49-F238E27FC236}">
                <a16:creationId xmlns:a16="http://schemas.microsoft.com/office/drawing/2014/main" id="{5CD6EFB6-AF79-4B61-8464-76975D287B32}"/>
              </a:ext>
            </a:extLst>
          </p:cNvPr>
          <p:cNvGrpSpPr/>
          <p:nvPr/>
        </p:nvGrpSpPr>
        <p:grpSpPr>
          <a:xfrm>
            <a:off x="5465873" y="5766223"/>
            <a:ext cx="1004241" cy="320564"/>
            <a:chOff x="9591428" y="2547412"/>
            <a:chExt cx="1730847" cy="983818"/>
          </a:xfrm>
        </p:grpSpPr>
        <p:pic>
          <p:nvPicPr>
            <p:cNvPr id="288" name="Marcador de contenido 4">
              <a:extLst>
                <a:ext uri="{FF2B5EF4-FFF2-40B4-BE49-F238E27FC236}">
                  <a16:creationId xmlns:a16="http://schemas.microsoft.com/office/drawing/2014/main" id="{555AB2FC-0C3F-4366-B838-A3FD20B039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89" name="CuadroTexto 288">
              <a:extLst>
                <a:ext uri="{FF2B5EF4-FFF2-40B4-BE49-F238E27FC236}">
                  <a16:creationId xmlns:a16="http://schemas.microsoft.com/office/drawing/2014/main" id="{9AE84BBF-AC13-476B-97EB-CBEC5E0D6D42}"/>
                </a:ext>
              </a:extLst>
            </p:cNvPr>
            <p:cNvSpPr txBox="1"/>
            <p:nvPr/>
          </p:nvSpPr>
          <p:spPr>
            <a:xfrm>
              <a:off x="9799719" y="2547412"/>
              <a:ext cx="1424748" cy="8501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Desarrollo</a:t>
              </a:r>
              <a:endParaRPr lang="es-ES" sz="1200" dirty="0"/>
            </a:p>
          </p:txBody>
        </p:sp>
      </p:grpSp>
      <p:grpSp>
        <p:nvGrpSpPr>
          <p:cNvPr id="290" name="Grupo 289">
            <a:extLst>
              <a:ext uri="{FF2B5EF4-FFF2-40B4-BE49-F238E27FC236}">
                <a16:creationId xmlns:a16="http://schemas.microsoft.com/office/drawing/2014/main" id="{477E7551-69C1-45D7-965B-BC6046024AC8}"/>
              </a:ext>
            </a:extLst>
          </p:cNvPr>
          <p:cNvGrpSpPr/>
          <p:nvPr/>
        </p:nvGrpSpPr>
        <p:grpSpPr>
          <a:xfrm>
            <a:off x="5421393" y="4059100"/>
            <a:ext cx="1004241" cy="320564"/>
            <a:chOff x="9591428" y="2547412"/>
            <a:chExt cx="1730847" cy="983818"/>
          </a:xfrm>
        </p:grpSpPr>
        <p:pic>
          <p:nvPicPr>
            <p:cNvPr id="291" name="Marcador de contenido 4">
              <a:extLst>
                <a:ext uri="{FF2B5EF4-FFF2-40B4-BE49-F238E27FC236}">
                  <a16:creationId xmlns:a16="http://schemas.microsoft.com/office/drawing/2014/main" id="{4696571F-7BFA-44D4-9D4D-BD7BDBED300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92" name="CuadroTexto 291">
              <a:extLst>
                <a:ext uri="{FF2B5EF4-FFF2-40B4-BE49-F238E27FC236}">
                  <a16:creationId xmlns:a16="http://schemas.microsoft.com/office/drawing/2014/main" id="{907A0DAA-6B8E-4D96-ADDC-B0AA37820B74}"/>
                </a:ext>
              </a:extLst>
            </p:cNvPr>
            <p:cNvSpPr txBox="1"/>
            <p:nvPr/>
          </p:nvSpPr>
          <p:spPr>
            <a:xfrm>
              <a:off x="9799719" y="2547412"/>
              <a:ext cx="1424748" cy="850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Inicio</a:t>
              </a:r>
              <a:endParaRPr lang="es-ES" sz="1200" dirty="0"/>
            </a:p>
          </p:txBody>
        </p:sp>
      </p:grpSp>
      <p:grpSp>
        <p:nvGrpSpPr>
          <p:cNvPr id="296" name="Grupo 295">
            <a:extLst>
              <a:ext uri="{FF2B5EF4-FFF2-40B4-BE49-F238E27FC236}">
                <a16:creationId xmlns:a16="http://schemas.microsoft.com/office/drawing/2014/main" id="{A561E3A3-C7A7-4D89-B02E-4A094521F163}"/>
              </a:ext>
            </a:extLst>
          </p:cNvPr>
          <p:cNvGrpSpPr/>
          <p:nvPr/>
        </p:nvGrpSpPr>
        <p:grpSpPr>
          <a:xfrm>
            <a:off x="3382707" y="3188580"/>
            <a:ext cx="1163356" cy="512378"/>
            <a:chOff x="9591428" y="2547412"/>
            <a:chExt cx="1730847" cy="983818"/>
          </a:xfrm>
        </p:grpSpPr>
        <p:pic>
          <p:nvPicPr>
            <p:cNvPr id="297" name="Marcador de contenido 4">
              <a:extLst>
                <a:ext uri="{FF2B5EF4-FFF2-40B4-BE49-F238E27FC236}">
                  <a16:creationId xmlns:a16="http://schemas.microsoft.com/office/drawing/2014/main" id="{BA88B0EC-783E-4FE8-8D58-F28BBBDF37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298" name="CuadroTexto 297">
              <a:extLst>
                <a:ext uri="{FF2B5EF4-FFF2-40B4-BE49-F238E27FC236}">
                  <a16:creationId xmlns:a16="http://schemas.microsoft.com/office/drawing/2014/main" id="{0C6E3E92-D81E-4389-A3DF-2A874913F86C}"/>
                </a:ext>
              </a:extLst>
            </p:cNvPr>
            <p:cNvSpPr txBox="1"/>
            <p:nvPr/>
          </p:nvSpPr>
          <p:spPr>
            <a:xfrm>
              <a:off x="9799718" y="2547412"/>
              <a:ext cx="1424747" cy="886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Actividad de aprendizaje</a:t>
              </a:r>
              <a:endParaRPr lang="es-ES" sz="1200" dirty="0"/>
            </a:p>
          </p:txBody>
        </p:sp>
      </p:grpSp>
      <p:grpSp>
        <p:nvGrpSpPr>
          <p:cNvPr id="299" name="Grupo 298">
            <a:extLst>
              <a:ext uri="{FF2B5EF4-FFF2-40B4-BE49-F238E27FC236}">
                <a16:creationId xmlns:a16="http://schemas.microsoft.com/office/drawing/2014/main" id="{1EB074F6-22C1-4C93-A2CF-BFEA9F02CD92}"/>
              </a:ext>
            </a:extLst>
          </p:cNvPr>
          <p:cNvGrpSpPr/>
          <p:nvPr/>
        </p:nvGrpSpPr>
        <p:grpSpPr>
          <a:xfrm>
            <a:off x="7061722" y="3184106"/>
            <a:ext cx="1163356" cy="512378"/>
            <a:chOff x="9591428" y="2547412"/>
            <a:chExt cx="1730847" cy="983818"/>
          </a:xfrm>
        </p:grpSpPr>
        <p:pic>
          <p:nvPicPr>
            <p:cNvPr id="300" name="Marcador de contenido 4">
              <a:extLst>
                <a:ext uri="{FF2B5EF4-FFF2-40B4-BE49-F238E27FC236}">
                  <a16:creationId xmlns:a16="http://schemas.microsoft.com/office/drawing/2014/main" id="{92BC6731-80C6-4BDE-B635-AE3D4E3E6F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301" name="CuadroTexto 300">
              <a:extLst>
                <a:ext uri="{FF2B5EF4-FFF2-40B4-BE49-F238E27FC236}">
                  <a16:creationId xmlns:a16="http://schemas.microsoft.com/office/drawing/2014/main" id="{77948E4E-7C99-4A79-95DB-BBDCD0A90B9F}"/>
                </a:ext>
              </a:extLst>
            </p:cNvPr>
            <p:cNvSpPr txBox="1"/>
            <p:nvPr/>
          </p:nvSpPr>
          <p:spPr>
            <a:xfrm>
              <a:off x="9799718" y="2547412"/>
              <a:ext cx="1424747" cy="886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/>
                <a:t>Actividad de evaluación</a:t>
              </a:r>
              <a:endParaRPr lang="es-ES" sz="1200" dirty="0"/>
            </a:p>
          </p:txBody>
        </p:sp>
      </p:grpSp>
      <p:grpSp>
        <p:nvGrpSpPr>
          <p:cNvPr id="305" name="Grupo 304">
            <a:extLst>
              <a:ext uri="{FF2B5EF4-FFF2-40B4-BE49-F238E27FC236}">
                <a16:creationId xmlns:a16="http://schemas.microsoft.com/office/drawing/2014/main" id="{D378DFEB-E41C-4730-A3AD-3D73602AF83E}"/>
              </a:ext>
            </a:extLst>
          </p:cNvPr>
          <p:cNvGrpSpPr/>
          <p:nvPr/>
        </p:nvGrpSpPr>
        <p:grpSpPr>
          <a:xfrm>
            <a:off x="3086195" y="3727449"/>
            <a:ext cx="1975224" cy="976484"/>
            <a:chOff x="8289703" y="1154295"/>
            <a:chExt cx="1510018" cy="628462"/>
          </a:xfrm>
        </p:grpSpPr>
        <p:pic>
          <p:nvPicPr>
            <p:cNvPr id="306" name="Marcador de contenido 4">
              <a:extLst>
                <a:ext uri="{FF2B5EF4-FFF2-40B4-BE49-F238E27FC236}">
                  <a16:creationId xmlns:a16="http://schemas.microsoft.com/office/drawing/2014/main" id="{E130059D-CB8B-438E-951E-80176A3AB3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07" name="CuadroTexto 306">
              <a:extLst>
                <a:ext uri="{FF2B5EF4-FFF2-40B4-BE49-F238E27FC236}">
                  <a16:creationId xmlns:a16="http://schemas.microsoft.com/office/drawing/2014/main" id="{F580D08F-F52A-4A7B-8777-A99C13F7A0FA}"/>
                </a:ext>
              </a:extLst>
            </p:cNvPr>
            <p:cNvSpPr txBox="1"/>
            <p:nvPr/>
          </p:nvSpPr>
          <p:spPr>
            <a:xfrm>
              <a:off x="8333499" y="1261173"/>
              <a:ext cx="1340541" cy="4952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Introducción. Se reconocen preconceptos temáticos y se exponen los propósitos. (situaciones simples)</a:t>
              </a:r>
            </a:p>
          </p:txBody>
        </p:sp>
      </p:grpSp>
      <p:grpSp>
        <p:nvGrpSpPr>
          <p:cNvPr id="308" name="Grupo 307">
            <a:extLst>
              <a:ext uri="{FF2B5EF4-FFF2-40B4-BE49-F238E27FC236}">
                <a16:creationId xmlns:a16="http://schemas.microsoft.com/office/drawing/2014/main" id="{23DA4C0B-AAB3-4901-B86D-5C6FB9072468}"/>
              </a:ext>
            </a:extLst>
          </p:cNvPr>
          <p:cNvGrpSpPr/>
          <p:nvPr/>
        </p:nvGrpSpPr>
        <p:grpSpPr>
          <a:xfrm>
            <a:off x="6785603" y="3889101"/>
            <a:ext cx="2263678" cy="579326"/>
            <a:chOff x="8289703" y="1154295"/>
            <a:chExt cx="1510018" cy="628462"/>
          </a:xfrm>
        </p:grpSpPr>
        <p:pic>
          <p:nvPicPr>
            <p:cNvPr id="309" name="Marcador de contenido 4">
              <a:extLst>
                <a:ext uri="{FF2B5EF4-FFF2-40B4-BE49-F238E27FC236}">
                  <a16:creationId xmlns:a16="http://schemas.microsoft.com/office/drawing/2014/main" id="{BF28B71B-649D-4DA2-A18F-8B9A96C26AC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10" name="CuadroTexto 309">
              <a:extLst>
                <a:ext uri="{FF2B5EF4-FFF2-40B4-BE49-F238E27FC236}">
                  <a16:creationId xmlns:a16="http://schemas.microsoft.com/office/drawing/2014/main" id="{B0CB4D61-D2EF-4ED1-8C05-C4E2B17B52D7}"/>
                </a:ext>
              </a:extLst>
            </p:cNvPr>
            <p:cNvSpPr txBox="1"/>
            <p:nvPr/>
          </p:nvSpPr>
          <p:spPr>
            <a:xfrm>
              <a:off x="8333499" y="1269956"/>
              <a:ext cx="1340541" cy="4674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Evaluación inicial o diagnostico.</a:t>
              </a:r>
            </a:p>
            <a:p>
              <a:pPr algn="just"/>
              <a:r>
                <a:rPr lang="es-MX" sz="1100" dirty="0"/>
                <a:t> Ideas y conocimientos previos </a:t>
              </a:r>
            </a:p>
          </p:txBody>
        </p:sp>
      </p:grpSp>
      <p:grpSp>
        <p:nvGrpSpPr>
          <p:cNvPr id="311" name="Grupo 310">
            <a:extLst>
              <a:ext uri="{FF2B5EF4-FFF2-40B4-BE49-F238E27FC236}">
                <a16:creationId xmlns:a16="http://schemas.microsoft.com/office/drawing/2014/main" id="{91CBB037-D152-4697-9558-BA643B930CCA}"/>
              </a:ext>
            </a:extLst>
          </p:cNvPr>
          <p:cNvGrpSpPr/>
          <p:nvPr/>
        </p:nvGrpSpPr>
        <p:grpSpPr>
          <a:xfrm>
            <a:off x="3088737" y="4721918"/>
            <a:ext cx="2072613" cy="1322280"/>
            <a:chOff x="8289703" y="1154295"/>
            <a:chExt cx="1510018" cy="628462"/>
          </a:xfrm>
        </p:grpSpPr>
        <p:pic>
          <p:nvPicPr>
            <p:cNvPr id="312" name="Marcador de contenido 4">
              <a:extLst>
                <a:ext uri="{FF2B5EF4-FFF2-40B4-BE49-F238E27FC236}">
                  <a16:creationId xmlns:a16="http://schemas.microsoft.com/office/drawing/2014/main" id="{20F9E2B5-9925-44CF-B221-728D77C6025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13" name="CuadroTexto 312">
              <a:extLst>
                <a:ext uri="{FF2B5EF4-FFF2-40B4-BE49-F238E27FC236}">
                  <a16:creationId xmlns:a16="http://schemas.microsoft.com/office/drawing/2014/main" id="{6E5D7705-27B2-4CC0-A2E8-1D95E3881468}"/>
                </a:ext>
              </a:extLst>
            </p:cNvPr>
            <p:cNvSpPr txBox="1"/>
            <p:nvPr/>
          </p:nvSpPr>
          <p:spPr>
            <a:xfrm>
              <a:off x="8333499" y="1269957"/>
              <a:ext cx="1340541" cy="446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Introducción de contenidos. Situaciones progresivamente mas abstracta, se introducen contenidos (conceptos, habilidades y actitudes). </a:t>
              </a:r>
            </a:p>
          </p:txBody>
        </p:sp>
      </p:grpSp>
      <p:grpSp>
        <p:nvGrpSpPr>
          <p:cNvPr id="314" name="Grupo 313">
            <a:extLst>
              <a:ext uri="{FF2B5EF4-FFF2-40B4-BE49-F238E27FC236}">
                <a16:creationId xmlns:a16="http://schemas.microsoft.com/office/drawing/2014/main" id="{5908F618-3E5C-4A46-88A1-13943C263A06}"/>
              </a:ext>
            </a:extLst>
          </p:cNvPr>
          <p:cNvGrpSpPr/>
          <p:nvPr/>
        </p:nvGrpSpPr>
        <p:grpSpPr>
          <a:xfrm>
            <a:off x="3226580" y="5911030"/>
            <a:ext cx="1839992" cy="1131939"/>
            <a:chOff x="8289703" y="1154295"/>
            <a:chExt cx="1510018" cy="628462"/>
          </a:xfrm>
        </p:grpSpPr>
        <p:pic>
          <p:nvPicPr>
            <p:cNvPr id="315" name="Marcador de contenido 4">
              <a:extLst>
                <a:ext uri="{FF2B5EF4-FFF2-40B4-BE49-F238E27FC236}">
                  <a16:creationId xmlns:a16="http://schemas.microsoft.com/office/drawing/2014/main" id="{587AE656-53DA-46E4-A012-1C99594125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16" name="CuadroTexto 315">
              <a:extLst>
                <a:ext uri="{FF2B5EF4-FFF2-40B4-BE49-F238E27FC236}">
                  <a16:creationId xmlns:a16="http://schemas.microsoft.com/office/drawing/2014/main" id="{D26E89BD-A6B7-40FE-851F-77AF426E0F4D}"/>
                </a:ext>
              </a:extLst>
            </p:cNvPr>
            <p:cNvSpPr txBox="1"/>
            <p:nvPr/>
          </p:nvSpPr>
          <p:spPr>
            <a:xfrm>
              <a:off x="8333499" y="1269957"/>
              <a:ext cx="1340541" cy="427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Estructuración del conocimiento. Se realizan actividades de síntesis y sistematización.</a:t>
              </a:r>
            </a:p>
          </p:txBody>
        </p:sp>
      </p:grpSp>
      <p:grpSp>
        <p:nvGrpSpPr>
          <p:cNvPr id="317" name="Grupo 316">
            <a:extLst>
              <a:ext uri="{FF2B5EF4-FFF2-40B4-BE49-F238E27FC236}">
                <a16:creationId xmlns:a16="http://schemas.microsoft.com/office/drawing/2014/main" id="{18BA7EFA-CE8F-4D0B-8EAA-7629CA731AD8}"/>
              </a:ext>
            </a:extLst>
          </p:cNvPr>
          <p:cNvGrpSpPr/>
          <p:nvPr/>
        </p:nvGrpSpPr>
        <p:grpSpPr>
          <a:xfrm>
            <a:off x="3142666" y="7061594"/>
            <a:ext cx="2129662" cy="1254433"/>
            <a:chOff x="8289703" y="1154295"/>
            <a:chExt cx="1510018" cy="628462"/>
          </a:xfrm>
        </p:grpSpPr>
        <p:pic>
          <p:nvPicPr>
            <p:cNvPr id="318" name="Marcador de contenido 4">
              <a:extLst>
                <a:ext uri="{FF2B5EF4-FFF2-40B4-BE49-F238E27FC236}">
                  <a16:creationId xmlns:a16="http://schemas.microsoft.com/office/drawing/2014/main" id="{271BFD78-55A1-4D81-829D-1F0CB7E96A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19" name="CuadroTexto 318">
              <a:extLst>
                <a:ext uri="{FF2B5EF4-FFF2-40B4-BE49-F238E27FC236}">
                  <a16:creationId xmlns:a16="http://schemas.microsoft.com/office/drawing/2014/main" id="{AE3EB2FF-5ACA-4F53-8723-EB5280C5D33E}"/>
                </a:ext>
              </a:extLst>
            </p:cNvPr>
            <p:cNvSpPr txBox="1"/>
            <p:nvPr/>
          </p:nvSpPr>
          <p:spPr>
            <a:xfrm>
              <a:off x="8333499" y="1269957"/>
              <a:ext cx="1321292" cy="4702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Aplicación del conocimiento. Se aplican conceptos o procedimientos a situaciones simples o complejas para interpretar la realidad </a:t>
              </a:r>
            </a:p>
          </p:txBody>
        </p:sp>
      </p:grpSp>
      <p:grpSp>
        <p:nvGrpSpPr>
          <p:cNvPr id="320" name="Grupo 319">
            <a:extLst>
              <a:ext uri="{FF2B5EF4-FFF2-40B4-BE49-F238E27FC236}">
                <a16:creationId xmlns:a16="http://schemas.microsoft.com/office/drawing/2014/main" id="{1E332DCB-6C6C-4FFE-A2E6-034667FAE399}"/>
              </a:ext>
            </a:extLst>
          </p:cNvPr>
          <p:cNvGrpSpPr/>
          <p:nvPr/>
        </p:nvGrpSpPr>
        <p:grpSpPr>
          <a:xfrm>
            <a:off x="6867295" y="5171066"/>
            <a:ext cx="1920488" cy="1217918"/>
            <a:chOff x="8289703" y="1154295"/>
            <a:chExt cx="1510018" cy="628462"/>
          </a:xfrm>
        </p:grpSpPr>
        <p:pic>
          <p:nvPicPr>
            <p:cNvPr id="321" name="Marcador de contenido 4">
              <a:extLst>
                <a:ext uri="{FF2B5EF4-FFF2-40B4-BE49-F238E27FC236}">
                  <a16:creationId xmlns:a16="http://schemas.microsoft.com/office/drawing/2014/main" id="{D43CBA40-18FF-45DC-9AB6-1E371884A4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22" name="CuadroTexto 321">
              <a:extLst>
                <a:ext uri="{FF2B5EF4-FFF2-40B4-BE49-F238E27FC236}">
                  <a16:creationId xmlns:a16="http://schemas.microsoft.com/office/drawing/2014/main" id="{8A72B78D-7715-41A5-A98F-C5646188F7B3}"/>
                </a:ext>
              </a:extLst>
            </p:cNvPr>
            <p:cNvSpPr txBox="1"/>
            <p:nvPr/>
          </p:nvSpPr>
          <p:spPr>
            <a:xfrm>
              <a:off x="8333499" y="1247787"/>
              <a:ext cx="1340541" cy="484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Evaluación permanente.</a:t>
              </a:r>
            </a:p>
            <a:p>
              <a:pPr algn="ctr"/>
              <a:r>
                <a:rPr lang="es-MX" sz="1100" dirty="0"/>
                <a:t> Durante el proceso.</a:t>
              </a:r>
            </a:p>
            <a:p>
              <a:pPr algn="ctr"/>
              <a:r>
                <a:rPr lang="es-MX" sz="1100" dirty="0"/>
                <a:t>Permite realizar adaptaciones a partir del progreso y las dificultades </a:t>
              </a:r>
            </a:p>
          </p:txBody>
        </p:sp>
      </p:grpSp>
      <p:grpSp>
        <p:nvGrpSpPr>
          <p:cNvPr id="323" name="Grupo 322">
            <a:extLst>
              <a:ext uri="{FF2B5EF4-FFF2-40B4-BE49-F238E27FC236}">
                <a16:creationId xmlns:a16="http://schemas.microsoft.com/office/drawing/2014/main" id="{442E35F4-780F-4C11-B3B8-84F3F7B755C2}"/>
              </a:ext>
            </a:extLst>
          </p:cNvPr>
          <p:cNvGrpSpPr/>
          <p:nvPr/>
        </p:nvGrpSpPr>
        <p:grpSpPr>
          <a:xfrm>
            <a:off x="6908807" y="7152909"/>
            <a:ext cx="2009614" cy="796901"/>
            <a:chOff x="8289703" y="1154295"/>
            <a:chExt cx="1510018" cy="628462"/>
          </a:xfrm>
        </p:grpSpPr>
        <p:pic>
          <p:nvPicPr>
            <p:cNvPr id="324" name="Marcador de contenido 4">
              <a:extLst>
                <a:ext uri="{FF2B5EF4-FFF2-40B4-BE49-F238E27FC236}">
                  <a16:creationId xmlns:a16="http://schemas.microsoft.com/office/drawing/2014/main" id="{6D784043-B676-45D9-9A9A-F5DEF5BB231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325" name="CuadroTexto 324">
              <a:extLst>
                <a:ext uri="{FF2B5EF4-FFF2-40B4-BE49-F238E27FC236}">
                  <a16:creationId xmlns:a16="http://schemas.microsoft.com/office/drawing/2014/main" id="{F8A559B2-277F-4934-9910-C9E9F0DA3B6B}"/>
                </a:ext>
              </a:extLst>
            </p:cNvPr>
            <p:cNvSpPr txBox="1"/>
            <p:nvPr/>
          </p:nvSpPr>
          <p:spPr>
            <a:xfrm>
              <a:off x="8333499" y="1261173"/>
              <a:ext cx="1340541" cy="473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Evacuación final. </a:t>
              </a:r>
            </a:p>
            <a:p>
              <a:pPr algn="ctr"/>
              <a:r>
                <a:rPr lang="es-MX" sz="1100" dirty="0"/>
                <a:t>Valoración del logro de los aprendizajes esperados.</a:t>
              </a:r>
            </a:p>
          </p:txBody>
        </p:sp>
      </p:grpSp>
      <p:pic>
        <p:nvPicPr>
          <p:cNvPr id="329" name="Marcador de contenido 4">
            <a:extLst>
              <a:ext uri="{FF2B5EF4-FFF2-40B4-BE49-F238E27FC236}">
                <a16:creationId xmlns:a16="http://schemas.microsoft.com/office/drawing/2014/main" id="{DB20F6DF-ABE8-4EE3-9654-95474080C7B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12235430">
            <a:off x="4306888" y="2688398"/>
            <a:ext cx="475224" cy="450853"/>
          </a:xfrm>
          <a:prstGeom prst="rect">
            <a:avLst/>
          </a:prstGeom>
        </p:spPr>
      </p:pic>
      <p:pic>
        <p:nvPicPr>
          <p:cNvPr id="330" name="Marcador de contenido 4">
            <a:extLst>
              <a:ext uri="{FF2B5EF4-FFF2-40B4-BE49-F238E27FC236}">
                <a16:creationId xmlns:a16="http://schemas.microsoft.com/office/drawing/2014/main" id="{84CA24E1-4BBF-496B-9312-6037CCEB8A2E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9749613">
            <a:off x="6847440" y="2661963"/>
            <a:ext cx="475224" cy="450853"/>
          </a:xfrm>
          <a:prstGeom prst="rect">
            <a:avLst/>
          </a:prstGeom>
        </p:spPr>
      </p:pic>
      <p:pic>
        <p:nvPicPr>
          <p:cNvPr id="331" name="Marcador de contenido 4">
            <a:extLst>
              <a:ext uri="{FF2B5EF4-FFF2-40B4-BE49-F238E27FC236}">
                <a16:creationId xmlns:a16="http://schemas.microsoft.com/office/drawing/2014/main" id="{C43F42F4-5B07-4F1D-BA55-E76B30A76E0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16015606">
            <a:off x="4936472" y="4042038"/>
            <a:ext cx="475224" cy="450853"/>
          </a:xfrm>
          <a:prstGeom prst="rect">
            <a:avLst/>
          </a:prstGeom>
        </p:spPr>
      </p:pic>
      <p:pic>
        <p:nvPicPr>
          <p:cNvPr id="332" name="Marcador de contenido 4">
            <a:extLst>
              <a:ext uri="{FF2B5EF4-FFF2-40B4-BE49-F238E27FC236}">
                <a16:creationId xmlns:a16="http://schemas.microsoft.com/office/drawing/2014/main" id="{6C12CF82-809E-4DF8-B9B1-7335C9D7C99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16015606">
            <a:off x="5075359" y="7412389"/>
            <a:ext cx="475224" cy="450853"/>
          </a:xfrm>
          <a:prstGeom prst="rect">
            <a:avLst/>
          </a:prstGeom>
        </p:spPr>
      </p:pic>
      <p:pic>
        <p:nvPicPr>
          <p:cNvPr id="333" name="Marcador de contenido 4">
            <a:extLst>
              <a:ext uri="{FF2B5EF4-FFF2-40B4-BE49-F238E27FC236}">
                <a16:creationId xmlns:a16="http://schemas.microsoft.com/office/drawing/2014/main" id="{40F52DF1-B618-4F42-9750-0DAF4D586D1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6497044" y="7400644"/>
            <a:ext cx="475224" cy="450853"/>
          </a:xfrm>
          <a:prstGeom prst="rect">
            <a:avLst/>
          </a:prstGeom>
        </p:spPr>
      </p:pic>
      <p:pic>
        <p:nvPicPr>
          <p:cNvPr id="334" name="Marcador de contenido 4">
            <a:extLst>
              <a:ext uri="{FF2B5EF4-FFF2-40B4-BE49-F238E27FC236}">
                <a16:creationId xmlns:a16="http://schemas.microsoft.com/office/drawing/2014/main" id="{A47AE612-BE61-49DC-8608-CC2ED566381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6388220" y="3990263"/>
            <a:ext cx="475224" cy="450853"/>
          </a:xfrm>
          <a:prstGeom prst="rect">
            <a:avLst/>
          </a:prstGeom>
        </p:spPr>
      </p:pic>
      <p:pic>
        <p:nvPicPr>
          <p:cNvPr id="337" name="Marcador de contenido 4">
            <a:extLst>
              <a:ext uri="{FF2B5EF4-FFF2-40B4-BE49-F238E27FC236}">
                <a16:creationId xmlns:a16="http://schemas.microsoft.com/office/drawing/2014/main" id="{86C3A05C-7F2C-4E7E-8751-9977F83B0F8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353" t="44430" r="27338" b="42113"/>
          <a:stretch/>
        </p:blipFill>
        <p:spPr>
          <a:xfrm rot="10649487">
            <a:off x="4978299" y="5700239"/>
            <a:ext cx="531524" cy="581059"/>
          </a:xfrm>
          <a:prstGeom prst="rect">
            <a:avLst/>
          </a:prstGeom>
        </p:spPr>
      </p:pic>
      <p:pic>
        <p:nvPicPr>
          <p:cNvPr id="338" name="Marcador de contenido 4">
            <a:extLst>
              <a:ext uri="{FF2B5EF4-FFF2-40B4-BE49-F238E27FC236}">
                <a16:creationId xmlns:a16="http://schemas.microsoft.com/office/drawing/2014/main" id="{28A6E609-856C-4058-8F75-C4FBB1E30D4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6457996" y="5737208"/>
            <a:ext cx="475224" cy="450853"/>
          </a:xfrm>
          <a:prstGeom prst="rect">
            <a:avLst/>
          </a:prstGeom>
        </p:spPr>
      </p:pic>
      <p:cxnSp>
        <p:nvCxnSpPr>
          <p:cNvPr id="353" name="Conector: angular 352">
            <a:extLst>
              <a:ext uri="{FF2B5EF4-FFF2-40B4-BE49-F238E27FC236}">
                <a16:creationId xmlns:a16="http://schemas.microsoft.com/office/drawing/2014/main" id="{0A1E4819-45C9-43FF-A616-0C79B92140C5}"/>
              </a:ext>
            </a:extLst>
          </p:cNvPr>
          <p:cNvCxnSpPr>
            <a:stCxn id="39" idx="1"/>
          </p:cNvCxnSpPr>
          <p:nvPr/>
        </p:nvCxnSpPr>
        <p:spPr>
          <a:xfrm rot="10800000" flipV="1">
            <a:off x="9351975" y="2519347"/>
            <a:ext cx="466963" cy="3826219"/>
          </a:xfrm>
          <a:prstGeom prst="bentConnector2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4" name="Marcador de contenido 4">
            <a:extLst>
              <a:ext uri="{FF2B5EF4-FFF2-40B4-BE49-F238E27FC236}">
                <a16:creationId xmlns:a16="http://schemas.microsoft.com/office/drawing/2014/main" id="{AC340AF1-E3B7-4FEF-A406-EF34C37F078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10800000">
            <a:off x="14551787" y="6807734"/>
            <a:ext cx="356122" cy="337862"/>
          </a:xfrm>
          <a:prstGeom prst="rect">
            <a:avLst/>
          </a:prstGeom>
        </p:spPr>
      </p:pic>
      <p:cxnSp>
        <p:nvCxnSpPr>
          <p:cNvPr id="359" name="Conector recto 358">
            <a:extLst>
              <a:ext uri="{FF2B5EF4-FFF2-40B4-BE49-F238E27FC236}">
                <a16:creationId xmlns:a16="http://schemas.microsoft.com/office/drawing/2014/main" id="{A3956A8C-E952-417C-944C-1B672B52F6CB}"/>
              </a:ext>
            </a:extLst>
          </p:cNvPr>
          <p:cNvCxnSpPr>
            <a:cxnSpLocks/>
          </p:cNvCxnSpPr>
          <p:nvPr/>
        </p:nvCxnSpPr>
        <p:spPr>
          <a:xfrm>
            <a:off x="134287" y="2329871"/>
            <a:ext cx="24209" cy="668386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1" name="Conector recto 360">
            <a:extLst>
              <a:ext uri="{FF2B5EF4-FFF2-40B4-BE49-F238E27FC236}">
                <a16:creationId xmlns:a16="http://schemas.microsoft.com/office/drawing/2014/main" id="{25ACF245-C3FD-4FDA-B7A6-01361F62DF71}"/>
              </a:ext>
            </a:extLst>
          </p:cNvPr>
          <p:cNvCxnSpPr>
            <a:cxnSpLocks/>
          </p:cNvCxnSpPr>
          <p:nvPr/>
        </p:nvCxnSpPr>
        <p:spPr>
          <a:xfrm flipH="1">
            <a:off x="124371" y="2351992"/>
            <a:ext cx="803783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105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7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Conector recto 218">
            <a:extLst>
              <a:ext uri="{FF2B5EF4-FFF2-40B4-BE49-F238E27FC236}">
                <a16:creationId xmlns:a16="http://schemas.microsoft.com/office/drawing/2014/main" id="{199C1A8A-5357-45D6-BC3D-CF07E12059A3}"/>
              </a:ext>
            </a:extLst>
          </p:cNvPr>
          <p:cNvCxnSpPr>
            <a:cxnSpLocks/>
            <a:endCxn id="217" idx="0"/>
          </p:cNvCxnSpPr>
          <p:nvPr/>
        </p:nvCxnSpPr>
        <p:spPr>
          <a:xfrm>
            <a:off x="14994439" y="1676048"/>
            <a:ext cx="29854" cy="265863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ector recto 203">
            <a:extLst>
              <a:ext uri="{FF2B5EF4-FFF2-40B4-BE49-F238E27FC236}">
                <a16:creationId xmlns:a16="http://schemas.microsoft.com/office/drawing/2014/main" id="{438CFC36-1834-4E7A-8B1D-87FE2000E333}"/>
              </a:ext>
            </a:extLst>
          </p:cNvPr>
          <p:cNvCxnSpPr>
            <a:cxnSpLocks/>
            <a:endCxn id="183" idx="0"/>
          </p:cNvCxnSpPr>
          <p:nvPr/>
        </p:nvCxnSpPr>
        <p:spPr>
          <a:xfrm>
            <a:off x="6390724" y="2431400"/>
            <a:ext cx="45467" cy="2312429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ector recto 179">
            <a:extLst>
              <a:ext uri="{FF2B5EF4-FFF2-40B4-BE49-F238E27FC236}">
                <a16:creationId xmlns:a16="http://schemas.microsoft.com/office/drawing/2014/main" id="{FE55EBEF-6130-4C99-A62F-970F6909A9B2}"/>
              </a:ext>
            </a:extLst>
          </p:cNvPr>
          <p:cNvCxnSpPr>
            <a:stCxn id="41" idx="2"/>
            <a:endCxn id="171" idx="0"/>
          </p:cNvCxnSpPr>
          <p:nvPr/>
        </p:nvCxnSpPr>
        <p:spPr>
          <a:xfrm>
            <a:off x="10388166" y="1896264"/>
            <a:ext cx="7338" cy="2466899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158">
            <a:extLst>
              <a:ext uri="{FF2B5EF4-FFF2-40B4-BE49-F238E27FC236}">
                <a16:creationId xmlns:a16="http://schemas.microsoft.com/office/drawing/2014/main" id="{716B5743-6059-4B7A-BE16-E666FBBEBDB9}"/>
              </a:ext>
            </a:extLst>
          </p:cNvPr>
          <p:cNvCxnSpPr>
            <a:stCxn id="14" idx="2"/>
          </p:cNvCxnSpPr>
          <p:nvPr/>
        </p:nvCxnSpPr>
        <p:spPr>
          <a:xfrm flipH="1">
            <a:off x="1414217" y="1736580"/>
            <a:ext cx="1" cy="3657211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ector recto 156">
            <a:extLst>
              <a:ext uri="{FF2B5EF4-FFF2-40B4-BE49-F238E27FC236}">
                <a16:creationId xmlns:a16="http://schemas.microsoft.com/office/drawing/2014/main" id="{A29F0554-D71E-422B-831C-474096D3D16D}"/>
              </a:ext>
            </a:extLst>
          </p:cNvPr>
          <p:cNvCxnSpPr>
            <a:stCxn id="44" idx="2"/>
          </p:cNvCxnSpPr>
          <p:nvPr/>
        </p:nvCxnSpPr>
        <p:spPr>
          <a:xfrm>
            <a:off x="4354151" y="1809349"/>
            <a:ext cx="56746" cy="3204659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upo 12">
            <a:extLst>
              <a:ext uri="{FF2B5EF4-FFF2-40B4-BE49-F238E27FC236}">
                <a16:creationId xmlns:a16="http://schemas.microsoft.com/office/drawing/2014/main" id="{5C1BA926-E69D-4FD6-B9F8-1E8C45E1F655}"/>
              </a:ext>
            </a:extLst>
          </p:cNvPr>
          <p:cNvGrpSpPr/>
          <p:nvPr/>
        </p:nvGrpSpPr>
        <p:grpSpPr>
          <a:xfrm>
            <a:off x="567764" y="1291364"/>
            <a:ext cx="1692907" cy="445216"/>
            <a:chOff x="9591428" y="2555247"/>
            <a:chExt cx="1730847" cy="975983"/>
          </a:xfrm>
        </p:grpSpPr>
        <p:pic>
          <p:nvPicPr>
            <p:cNvPr id="14" name="Marcador de contenido 4">
              <a:extLst>
                <a:ext uri="{FF2B5EF4-FFF2-40B4-BE49-F238E27FC236}">
                  <a16:creationId xmlns:a16="http://schemas.microsoft.com/office/drawing/2014/main" id="{E0BAFFE5-63B4-442F-9338-1121B1FE4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93A2B38E-C303-404D-A9D6-B78070DC81A2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Características</a:t>
              </a:r>
              <a:endParaRPr lang="es-ES" sz="1400" dirty="0"/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385168F7-2959-4107-B092-E554121730CD}"/>
              </a:ext>
            </a:extLst>
          </p:cNvPr>
          <p:cNvGrpSpPr/>
          <p:nvPr/>
        </p:nvGrpSpPr>
        <p:grpSpPr>
          <a:xfrm>
            <a:off x="6398854" y="1238592"/>
            <a:ext cx="1692907" cy="825865"/>
            <a:chOff x="9591428" y="2555247"/>
            <a:chExt cx="1730847" cy="1226329"/>
          </a:xfrm>
        </p:grpSpPr>
        <p:pic>
          <p:nvPicPr>
            <p:cNvPr id="32" name="Marcador de contenido 4">
              <a:extLst>
                <a:ext uri="{FF2B5EF4-FFF2-40B4-BE49-F238E27FC236}">
                  <a16:creationId xmlns:a16="http://schemas.microsoft.com/office/drawing/2014/main" id="{80B4CCD7-898A-4010-A6AD-514AA75F07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4DE13B6E-1B95-4CBC-A197-AF20A4A5F1E9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1146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Tipos de planeación</a:t>
              </a:r>
              <a:endParaRPr lang="es-ES" sz="1400" dirty="0"/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0D74205-DC10-4CA7-B572-44B9F66B0996}"/>
              </a:ext>
            </a:extLst>
          </p:cNvPr>
          <p:cNvGrpSpPr/>
          <p:nvPr/>
        </p:nvGrpSpPr>
        <p:grpSpPr>
          <a:xfrm>
            <a:off x="11621519" y="1298339"/>
            <a:ext cx="1692907" cy="445216"/>
            <a:chOff x="9591428" y="2555247"/>
            <a:chExt cx="1730847" cy="975983"/>
          </a:xfrm>
        </p:grpSpPr>
        <p:pic>
          <p:nvPicPr>
            <p:cNvPr id="35" name="Marcador de contenido 4">
              <a:extLst>
                <a:ext uri="{FF2B5EF4-FFF2-40B4-BE49-F238E27FC236}">
                  <a16:creationId xmlns:a16="http://schemas.microsoft.com/office/drawing/2014/main" id="{DC05BB6F-0439-47E1-9917-7625658444E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36" name="CuadroTexto 35">
              <a:extLst>
                <a:ext uri="{FF2B5EF4-FFF2-40B4-BE49-F238E27FC236}">
                  <a16:creationId xmlns:a16="http://schemas.microsoft.com/office/drawing/2014/main" id="{2345968C-7753-4FA8-9BC8-7F8E7878779E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Principios</a:t>
              </a:r>
              <a:endParaRPr lang="es-ES" sz="1400" dirty="0"/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DA9CC00D-2CFD-439F-BD99-D3AE95B45F71}"/>
              </a:ext>
            </a:extLst>
          </p:cNvPr>
          <p:cNvGrpSpPr/>
          <p:nvPr/>
        </p:nvGrpSpPr>
        <p:grpSpPr>
          <a:xfrm>
            <a:off x="9541712" y="1238993"/>
            <a:ext cx="1692907" cy="657271"/>
            <a:chOff x="9591428" y="2555247"/>
            <a:chExt cx="1730847" cy="975983"/>
          </a:xfrm>
        </p:grpSpPr>
        <p:pic>
          <p:nvPicPr>
            <p:cNvPr id="41" name="Marcador de contenido 4">
              <a:extLst>
                <a:ext uri="{FF2B5EF4-FFF2-40B4-BE49-F238E27FC236}">
                  <a16:creationId xmlns:a16="http://schemas.microsoft.com/office/drawing/2014/main" id="{3764DF4B-81E5-4490-A4C1-C81F73DE61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42" name="CuadroTexto 41">
              <a:extLst>
                <a:ext uri="{FF2B5EF4-FFF2-40B4-BE49-F238E27FC236}">
                  <a16:creationId xmlns:a16="http://schemas.microsoft.com/office/drawing/2014/main" id="{F3053FB0-85AC-4132-84A8-27C07CCBBC25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7769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Tiempos de planeación</a:t>
              </a:r>
              <a:endParaRPr lang="es-ES" sz="1400" dirty="0"/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00B7D9CD-7F73-4B8F-8DEF-3BC91FDDCB33}"/>
              </a:ext>
            </a:extLst>
          </p:cNvPr>
          <p:cNvGrpSpPr/>
          <p:nvPr/>
        </p:nvGrpSpPr>
        <p:grpSpPr>
          <a:xfrm>
            <a:off x="3507697" y="1364133"/>
            <a:ext cx="1692907" cy="445216"/>
            <a:chOff x="9591428" y="2555247"/>
            <a:chExt cx="1730847" cy="975983"/>
          </a:xfrm>
        </p:grpSpPr>
        <p:pic>
          <p:nvPicPr>
            <p:cNvPr id="44" name="Marcador de contenido 4">
              <a:extLst>
                <a:ext uri="{FF2B5EF4-FFF2-40B4-BE49-F238E27FC236}">
                  <a16:creationId xmlns:a16="http://schemas.microsoft.com/office/drawing/2014/main" id="{528F743C-EDF5-4693-9035-2B90ED4DC5E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FBD2A646-F6E3-4791-BB8C-C33D8DEB6ADC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Fases</a:t>
              </a:r>
              <a:endParaRPr lang="es-ES" sz="1400" dirty="0"/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0F9A3DC3-8000-4322-B14D-C6EF7454A158}"/>
              </a:ext>
            </a:extLst>
          </p:cNvPr>
          <p:cNvGrpSpPr/>
          <p:nvPr/>
        </p:nvGrpSpPr>
        <p:grpSpPr>
          <a:xfrm>
            <a:off x="14134261" y="1258841"/>
            <a:ext cx="1692907" cy="445216"/>
            <a:chOff x="9591428" y="2555247"/>
            <a:chExt cx="1730847" cy="975983"/>
          </a:xfrm>
        </p:grpSpPr>
        <p:pic>
          <p:nvPicPr>
            <p:cNvPr id="47" name="Marcador de contenido 4">
              <a:extLst>
                <a:ext uri="{FF2B5EF4-FFF2-40B4-BE49-F238E27FC236}">
                  <a16:creationId xmlns:a16="http://schemas.microsoft.com/office/drawing/2014/main" id="{E81B9EB8-D627-4E82-8AA5-9A5C4C715B4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9CDCF546-776F-470C-85F4-1C2788C16FDA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Etapas</a:t>
              </a:r>
              <a:endParaRPr lang="es-ES" sz="1400" dirty="0"/>
            </a:p>
          </p:txBody>
        </p:sp>
      </p:grp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68B51E16-3DD5-4959-8634-5DEEB4B339E1}"/>
              </a:ext>
            </a:extLst>
          </p:cNvPr>
          <p:cNvCxnSpPr>
            <a:cxnSpLocks/>
          </p:cNvCxnSpPr>
          <p:nvPr/>
        </p:nvCxnSpPr>
        <p:spPr>
          <a:xfrm flipH="1">
            <a:off x="652801" y="-30107"/>
            <a:ext cx="1" cy="903564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EAB02172-74B6-4F5E-B08C-6F03E1B5B910}"/>
              </a:ext>
            </a:extLst>
          </p:cNvPr>
          <p:cNvCxnSpPr>
            <a:cxnSpLocks/>
          </p:cNvCxnSpPr>
          <p:nvPr/>
        </p:nvCxnSpPr>
        <p:spPr>
          <a:xfrm flipH="1">
            <a:off x="649047" y="778674"/>
            <a:ext cx="14413491" cy="55965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Marcador de contenido 4">
            <a:extLst>
              <a:ext uri="{FF2B5EF4-FFF2-40B4-BE49-F238E27FC236}">
                <a16:creationId xmlns:a16="http://schemas.microsoft.com/office/drawing/2014/main" id="{693AFA1E-850C-4911-A725-260CD7E6689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1272973" y="791340"/>
            <a:ext cx="355517" cy="472555"/>
          </a:xfrm>
          <a:prstGeom prst="rect">
            <a:avLst/>
          </a:prstGeom>
        </p:spPr>
      </p:pic>
      <p:pic>
        <p:nvPicPr>
          <p:cNvPr id="55" name="Marcador de contenido 4">
            <a:extLst>
              <a:ext uri="{FF2B5EF4-FFF2-40B4-BE49-F238E27FC236}">
                <a16:creationId xmlns:a16="http://schemas.microsoft.com/office/drawing/2014/main" id="{7775C9A6-9045-4CCA-A167-77616BF6C73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4085912" y="809680"/>
            <a:ext cx="355517" cy="472555"/>
          </a:xfrm>
          <a:prstGeom prst="rect">
            <a:avLst/>
          </a:prstGeom>
        </p:spPr>
      </p:pic>
      <p:pic>
        <p:nvPicPr>
          <p:cNvPr id="56" name="Marcador de contenido 4">
            <a:extLst>
              <a:ext uri="{FF2B5EF4-FFF2-40B4-BE49-F238E27FC236}">
                <a16:creationId xmlns:a16="http://schemas.microsoft.com/office/drawing/2014/main" id="{2E93FDF0-FEA9-4057-98E5-D94B809E3D4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7067550" y="801393"/>
            <a:ext cx="355517" cy="472555"/>
          </a:xfrm>
          <a:prstGeom prst="rect">
            <a:avLst/>
          </a:prstGeom>
        </p:spPr>
      </p:pic>
      <p:pic>
        <p:nvPicPr>
          <p:cNvPr id="57" name="Marcador de contenido 4">
            <a:extLst>
              <a:ext uri="{FF2B5EF4-FFF2-40B4-BE49-F238E27FC236}">
                <a16:creationId xmlns:a16="http://schemas.microsoft.com/office/drawing/2014/main" id="{F2252167-0A95-4A5F-A6F9-AD4491A4216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14846533" y="743563"/>
            <a:ext cx="355517" cy="472555"/>
          </a:xfrm>
          <a:prstGeom prst="rect">
            <a:avLst/>
          </a:prstGeom>
        </p:spPr>
      </p:pic>
      <p:pic>
        <p:nvPicPr>
          <p:cNvPr id="58" name="Marcador de contenido 4">
            <a:extLst>
              <a:ext uri="{FF2B5EF4-FFF2-40B4-BE49-F238E27FC236}">
                <a16:creationId xmlns:a16="http://schemas.microsoft.com/office/drawing/2014/main" id="{67C23065-A18F-4610-B77B-D71FD1C94B9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12290215" y="808014"/>
            <a:ext cx="355517" cy="472555"/>
          </a:xfrm>
          <a:prstGeom prst="rect">
            <a:avLst/>
          </a:prstGeom>
        </p:spPr>
      </p:pic>
      <p:pic>
        <p:nvPicPr>
          <p:cNvPr id="59" name="Marcador de contenido 4">
            <a:extLst>
              <a:ext uri="{FF2B5EF4-FFF2-40B4-BE49-F238E27FC236}">
                <a16:creationId xmlns:a16="http://schemas.microsoft.com/office/drawing/2014/main" id="{F484A7F4-B4AC-4E99-9E0C-4E0C872C31D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911" b="30459" l="10893" r="18961">
                        <a14:foregroundMark x1="16843" y1="20373" x2="16843" y2="20373"/>
                        <a14:foregroundMark x1="14927" y1="20373" x2="14927" y2="20373"/>
                        <a14:foregroundMark x1="13767" y1="20424" x2="13767" y2="20424"/>
                        <a14:foregroundMark x1="12758" y1="21987" x2="12758" y2="21987"/>
                        <a14:foregroundMark x1="12910" y1="23601" x2="12910" y2="23601"/>
                        <a14:foregroundMark x1="13162" y1="24912" x2="13162" y2="24912"/>
                        <a14:foregroundMark x1="13263" y1="26273" x2="13263" y2="26273"/>
                        <a14:foregroundMark x1="13313" y1="28089" x2="13313" y2="28089"/>
                        <a14:foregroundMark x1="13313" y1="29803" x2="13313" y2="29803"/>
                        <a14:foregroundMark x1="13464" y1="30459" x2="13464" y2="304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4287" t="17735" r="80902" b="76669"/>
          <a:stretch/>
        </p:blipFill>
        <p:spPr>
          <a:xfrm rot="5400000">
            <a:off x="10194324" y="833764"/>
            <a:ext cx="355517" cy="472555"/>
          </a:xfrm>
          <a:prstGeom prst="rect">
            <a:avLst/>
          </a:prstGeom>
        </p:spPr>
      </p:pic>
      <p:grpSp>
        <p:nvGrpSpPr>
          <p:cNvPr id="60" name="Grupo 59">
            <a:extLst>
              <a:ext uri="{FF2B5EF4-FFF2-40B4-BE49-F238E27FC236}">
                <a16:creationId xmlns:a16="http://schemas.microsoft.com/office/drawing/2014/main" id="{F7DDC4D6-3C2E-4A36-8FEE-C7C86C408871}"/>
              </a:ext>
            </a:extLst>
          </p:cNvPr>
          <p:cNvGrpSpPr/>
          <p:nvPr/>
        </p:nvGrpSpPr>
        <p:grpSpPr>
          <a:xfrm>
            <a:off x="279616" y="1898026"/>
            <a:ext cx="2389054" cy="770021"/>
            <a:chOff x="8289703" y="1154295"/>
            <a:chExt cx="1510018" cy="628462"/>
          </a:xfrm>
        </p:grpSpPr>
        <p:pic>
          <p:nvPicPr>
            <p:cNvPr id="61" name="Marcador de contenido 4">
              <a:extLst>
                <a:ext uri="{FF2B5EF4-FFF2-40B4-BE49-F238E27FC236}">
                  <a16:creationId xmlns:a16="http://schemas.microsoft.com/office/drawing/2014/main" id="{3D23D4E7-4EB4-4379-87C6-914FC89ED3A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62" name="CuadroTexto 61">
              <a:extLst>
                <a:ext uri="{FF2B5EF4-FFF2-40B4-BE49-F238E27FC236}">
                  <a16:creationId xmlns:a16="http://schemas.microsoft.com/office/drawing/2014/main" id="{11F15830-96C3-4DFB-A7DE-38577D861769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489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Planeación por escrito, objetivos y técnicas para llevarlos a cabo estar de forma estructurada.</a:t>
              </a:r>
              <a:endParaRPr lang="es-ES" sz="1100" dirty="0"/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39B2DAEC-9A5C-41B2-9665-AE1779501BCA}"/>
              </a:ext>
            </a:extLst>
          </p:cNvPr>
          <p:cNvGrpSpPr/>
          <p:nvPr/>
        </p:nvGrpSpPr>
        <p:grpSpPr>
          <a:xfrm>
            <a:off x="293627" y="2728767"/>
            <a:ext cx="2352293" cy="539517"/>
            <a:chOff x="8289703" y="1154295"/>
            <a:chExt cx="1510018" cy="628462"/>
          </a:xfrm>
        </p:grpSpPr>
        <p:pic>
          <p:nvPicPr>
            <p:cNvPr id="64" name="Marcador de contenido 4">
              <a:extLst>
                <a:ext uri="{FF2B5EF4-FFF2-40B4-BE49-F238E27FC236}">
                  <a16:creationId xmlns:a16="http://schemas.microsoft.com/office/drawing/2014/main" id="{8E458E56-9FD3-4E10-B102-35B1AFF7004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65" name="CuadroTexto 64">
              <a:extLst>
                <a:ext uri="{FF2B5EF4-FFF2-40B4-BE49-F238E27FC236}">
                  <a16:creationId xmlns:a16="http://schemas.microsoft.com/office/drawing/2014/main" id="{E4C64C56-ED9F-4E64-A557-5C9B81E1FBA0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3516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Partir siempre del programa o marco formativo institucional</a:t>
              </a:r>
              <a:endParaRPr lang="es-ES" sz="1100" dirty="0"/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D79F5845-08EA-493E-AE6B-D54508254FC4}"/>
              </a:ext>
            </a:extLst>
          </p:cNvPr>
          <p:cNvGrpSpPr/>
          <p:nvPr/>
        </p:nvGrpSpPr>
        <p:grpSpPr>
          <a:xfrm>
            <a:off x="302257" y="3407199"/>
            <a:ext cx="2352293" cy="539517"/>
            <a:chOff x="8289703" y="1154295"/>
            <a:chExt cx="1510018" cy="628462"/>
          </a:xfrm>
        </p:grpSpPr>
        <p:pic>
          <p:nvPicPr>
            <p:cNvPr id="67" name="Marcador de contenido 4">
              <a:extLst>
                <a:ext uri="{FF2B5EF4-FFF2-40B4-BE49-F238E27FC236}">
                  <a16:creationId xmlns:a16="http://schemas.microsoft.com/office/drawing/2014/main" id="{BABBFE7B-E718-4699-B912-00ED20A54F3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68" name="CuadroTexto 67">
              <a:extLst>
                <a:ext uri="{FF2B5EF4-FFF2-40B4-BE49-F238E27FC236}">
                  <a16:creationId xmlns:a16="http://schemas.microsoft.com/office/drawing/2014/main" id="{7FAC6B15-F952-4B2A-B26C-28CCE671F08A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501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Hacer de forma coordinada con los demás docentes</a:t>
              </a:r>
              <a:endParaRPr lang="es-ES" sz="1100" dirty="0"/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E3F96BBC-89D8-4E87-A76E-32C45D583D4B}"/>
              </a:ext>
            </a:extLst>
          </p:cNvPr>
          <p:cNvGrpSpPr/>
          <p:nvPr/>
        </p:nvGrpSpPr>
        <p:grpSpPr>
          <a:xfrm>
            <a:off x="316377" y="4063438"/>
            <a:ext cx="2352293" cy="539517"/>
            <a:chOff x="8289703" y="1154295"/>
            <a:chExt cx="1510018" cy="628462"/>
          </a:xfrm>
        </p:grpSpPr>
        <p:pic>
          <p:nvPicPr>
            <p:cNvPr id="70" name="Marcador de contenido 4">
              <a:extLst>
                <a:ext uri="{FF2B5EF4-FFF2-40B4-BE49-F238E27FC236}">
                  <a16:creationId xmlns:a16="http://schemas.microsoft.com/office/drawing/2014/main" id="{16A16596-1B52-4DEA-8D3F-1D6EF86EA73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71" name="CuadroTexto 70">
              <a:extLst>
                <a:ext uri="{FF2B5EF4-FFF2-40B4-BE49-F238E27FC236}">
                  <a16:creationId xmlns:a16="http://schemas.microsoft.com/office/drawing/2014/main" id="{39A56A57-5D2D-478E-83F7-C2D97351F213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50192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Debe ser flexible, ya que no todo se puede prever</a:t>
              </a:r>
              <a:endParaRPr lang="es-ES" sz="1100" dirty="0"/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69BCB4A5-98F2-40B2-8471-E03D1B66C419}"/>
              </a:ext>
            </a:extLst>
          </p:cNvPr>
          <p:cNvGrpSpPr/>
          <p:nvPr/>
        </p:nvGrpSpPr>
        <p:grpSpPr>
          <a:xfrm>
            <a:off x="358187" y="4797444"/>
            <a:ext cx="2352293" cy="388932"/>
            <a:chOff x="8289703" y="1154295"/>
            <a:chExt cx="1510018" cy="628462"/>
          </a:xfrm>
        </p:grpSpPr>
        <p:pic>
          <p:nvPicPr>
            <p:cNvPr id="73" name="Marcador de contenido 4">
              <a:extLst>
                <a:ext uri="{FF2B5EF4-FFF2-40B4-BE49-F238E27FC236}">
                  <a16:creationId xmlns:a16="http://schemas.microsoft.com/office/drawing/2014/main" id="{3FDA5450-C35F-4243-933E-F4EED2D32D8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74" name="CuadroTexto 73">
              <a:extLst>
                <a:ext uri="{FF2B5EF4-FFF2-40B4-BE49-F238E27FC236}">
                  <a16:creationId xmlns:a16="http://schemas.microsoft.com/office/drawing/2014/main" id="{2CCC6BEC-DD76-4D27-A3B1-DB5F001BB9CB}"/>
                </a:ext>
              </a:extLst>
            </p:cNvPr>
            <p:cNvSpPr txBox="1"/>
            <p:nvPr/>
          </p:nvSpPr>
          <p:spPr>
            <a:xfrm>
              <a:off x="8312938" y="1254945"/>
              <a:ext cx="1394473" cy="3047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Adecuarse al contexto específico</a:t>
              </a:r>
              <a:endParaRPr lang="es-ES" sz="1100" dirty="0"/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BB633772-DA59-454A-AB06-D3FF29C26AB0}"/>
              </a:ext>
            </a:extLst>
          </p:cNvPr>
          <p:cNvGrpSpPr/>
          <p:nvPr/>
        </p:nvGrpSpPr>
        <p:grpSpPr>
          <a:xfrm>
            <a:off x="293627" y="5393791"/>
            <a:ext cx="2498176" cy="657922"/>
            <a:chOff x="8289703" y="1154295"/>
            <a:chExt cx="1510018" cy="796907"/>
          </a:xfrm>
        </p:grpSpPr>
        <p:pic>
          <p:nvPicPr>
            <p:cNvPr id="76" name="Marcador de contenido 4">
              <a:extLst>
                <a:ext uri="{FF2B5EF4-FFF2-40B4-BE49-F238E27FC236}">
                  <a16:creationId xmlns:a16="http://schemas.microsoft.com/office/drawing/2014/main" id="{A4476858-502D-4356-8587-2B8C170D223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77" name="CuadroTexto 76">
              <a:extLst>
                <a:ext uri="{FF2B5EF4-FFF2-40B4-BE49-F238E27FC236}">
                  <a16:creationId xmlns:a16="http://schemas.microsoft.com/office/drawing/2014/main" id="{69B1757D-0EEA-4EB0-B83B-264D2215E4EC}"/>
                </a:ext>
              </a:extLst>
            </p:cNvPr>
            <p:cNvSpPr txBox="1"/>
            <p:nvPr/>
          </p:nvSpPr>
          <p:spPr>
            <a:xfrm>
              <a:off x="8312938" y="1254946"/>
              <a:ext cx="1394473" cy="696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Ser realista, de modo que su aplicación pueda ser viable</a:t>
              </a:r>
              <a:endParaRPr lang="es-ES" sz="1100" dirty="0"/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EBC297B1-E159-4EE7-921D-78144D437B21}"/>
              </a:ext>
            </a:extLst>
          </p:cNvPr>
          <p:cNvGrpSpPr/>
          <p:nvPr/>
        </p:nvGrpSpPr>
        <p:grpSpPr>
          <a:xfrm>
            <a:off x="11326833" y="1743555"/>
            <a:ext cx="2759616" cy="5984809"/>
            <a:chOff x="2887964" y="1596349"/>
            <a:chExt cx="2759616" cy="5984809"/>
          </a:xfrm>
        </p:grpSpPr>
        <p:cxnSp>
          <p:nvCxnSpPr>
            <p:cNvPr id="111" name="Conector recto 110">
              <a:extLst>
                <a:ext uri="{FF2B5EF4-FFF2-40B4-BE49-F238E27FC236}">
                  <a16:creationId xmlns:a16="http://schemas.microsoft.com/office/drawing/2014/main" id="{D10E51D5-F544-49A2-A7FF-2F2EDB102861}"/>
                </a:ext>
              </a:extLst>
            </p:cNvPr>
            <p:cNvCxnSpPr>
              <a:stCxn id="35" idx="2"/>
              <a:endCxn id="106" idx="0"/>
            </p:cNvCxnSpPr>
            <p:nvPr/>
          </p:nvCxnSpPr>
          <p:spPr>
            <a:xfrm>
              <a:off x="4029104" y="1596349"/>
              <a:ext cx="87206" cy="5612187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CuadroTexto 77">
              <a:extLst>
                <a:ext uri="{FF2B5EF4-FFF2-40B4-BE49-F238E27FC236}">
                  <a16:creationId xmlns:a16="http://schemas.microsoft.com/office/drawing/2014/main" id="{01276CC6-6E26-4336-B5F1-AA2BBEFD4CF4}"/>
                </a:ext>
              </a:extLst>
            </p:cNvPr>
            <p:cNvSpPr txBox="1"/>
            <p:nvPr/>
          </p:nvSpPr>
          <p:spPr>
            <a:xfrm>
              <a:off x="3296856" y="1968213"/>
              <a:ext cx="1469276" cy="445216"/>
            </a:xfrm>
            <a:prstGeom prst="rect">
              <a:avLst/>
            </a:prstGeom>
            <a:solidFill>
              <a:srgbClr val="FFE7E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el trabajo en el aula debe considerar</a:t>
              </a:r>
              <a:endParaRPr lang="es-ES" sz="1100" dirty="0"/>
            </a:p>
          </p:txBody>
        </p: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CF7D1815-A5C1-4579-AFE4-0423586FFB8A}"/>
                </a:ext>
              </a:extLst>
            </p:cNvPr>
            <p:cNvGrpSpPr/>
            <p:nvPr/>
          </p:nvGrpSpPr>
          <p:grpSpPr>
            <a:xfrm>
              <a:off x="3072534" y="2505563"/>
              <a:ext cx="2065796" cy="352597"/>
              <a:chOff x="8289703" y="1154295"/>
              <a:chExt cx="1510018" cy="628462"/>
            </a:xfrm>
          </p:grpSpPr>
          <p:pic>
            <p:nvPicPr>
              <p:cNvPr id="80" name="Marcador de contenido 4">
                <a:extLst>
                  <a:ext uri="{FF2B5EF4-FFF2-40B4-BE49-F238E27FC236}">
                    <a16:creationId xmlns:a16="http://schemas.microsoft.com/office/drawing/2014/main" id="{16AF28E3-4DB2-4479-8615-47F1C1A1A43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81" name="CuadroTexto 80">
                <a:extLst>
                  <a:ext uri="{FF2B5EF4-FFF2-40B4-BE49-F238E27FC236}">
                    <a16:creationId xmlns:a16="http://schemas.microsoft.com/office/drawing/2014/main" id="{DDAA5A31-1031-474A-8E32-D78CB8AEB87D}"/>
                  </a:ext>
                </a:extLst>
              </p:cNvPr>
              <p:cNvSpPr txBox="1"/>
              <p:nvPr/>
            </p:nvSpPr>
            <p:spPr>
              <a:xfrm>
                <a:off x="8312938" y="1254945"/>
                <a:ext cx="1394473" cy="304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Poner al alumno en el centro</a:t>
                </a:r>
                <a:endParaRPr lang="es-ES" sz="1100" dirty="0"/>
              </a:p>
            </p:txBody>
          </p:sp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021E82A3-0AA2-4651-AA1E-CECCD240F884}"/>
                </a:ext>
              </a:extLst>
            </p:cNvPr>
            <p:cNvGrpSpPr/>
            <p:nvPr/>
          </p:nvGrpSpPr>
          <p:grpSpPr>
            <a:xfrm>
              <a:off x="3015377" y="3975887"/>
              <a:ext cx="2152407" cy="503025"/>
              <a:chOff x="8289703" y="1154295"/>
              <a:chExt cx="1510018" cy="628462"/>
            </a:xfrm>
          </p:grpSpPr>
          <p:pic>
            <p:nvPicPr>
              <p:cNvPr id="83" name="Marcador de contenido 4">
                <a:extLst>
                  <a:ext uri="{FF2B5EF4-FFF2-40B4-BE49-F238E27FC236}">
                    <a16:creationId xmlns:a16="http://schemas.microsoft.com/office/drawing/2014/main" id="{070B39D6-8387-4739-BB87-4F325481472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84" name="CuadroTexto 83">
                <a:extLst>
                  <a:ext uri="{FF2B5EF4-FFF2-40B4-BE49-F238E27FC236}">
                    <a16:creationId xmlns:a16="http://schemas.microsoft.com/office/drawing/2014/main" id="{56293D1A-5986-42B6-80F2-3D8BF5A27278}"/>
                  </a:ext>
                </a:extLst>
              </p:cNvPr>
              <p:cNvSpPr txBox="1"/>
              <p:nvPr/>
            </p:nvSpPr>
            <p:spPr>
              <a:xfrm>
                <a:off x="8312939" y="1220841"/>
                <a:ext cx="1375887" cy="538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¿Dónde está cada alumno? ¿Adónde deben llegar todos? </a:t>
                </a:r>
                <a:endParaRPr lang="es-ES" sz="1100" dirty="0"/>
              </a:p>
            </p:txBody>
          </p:sp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561E937E-0DC6-43AC-8847-8DA859EA6DAB}"/>
                </a:ext>
              </a:extLst>
            </p:cNvPr>
            <p:cNvGrpSpPr/>
            <p:nvPr/>
          </p:nvGrpSpPr>
          <p:grpSpPr>
            <a:xfrm>
              <a:off x="2981516" y="3457145"/>
              <a:ext cx="2352291" cy="500369"/>
              <a:chOff x="8289703" y="1154295"/>
              <a:chExt cx="1510018" cy="628462"/>
            </a:xfrm>
          </p:grpSpPr>
          <p:pic>
            <p:nvPicPr>
              <p:cNvPr id="86" name="Marcador de contenido 4">
                <a:extLst>
                  <a:ext uri="{FF2B5EF4-FFF2-40B4-BE49-F238E27FC236}">
                    <a16:creationId xmlns:a16="http://schemas.microsoft.com/office/drawing/2014/main" id="{FC89B20F-75BE-4911-902C-5439AEA6748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87" name="CuadroTexto 86">
                <a:extLst>
                  <a:ext uri="{FF2B5EF4-FFF2-40B4-BE49-F238E27FC236}">
                    <a16:creationId xmlns:a16="http://schemas.microsoft.com/office/drawing/2014/main" id="{BAB6C21B-48E2-4578-A367-26C8C85AA428}"/>
                  </a:ext>
                </a:extLst>
              </p:cNvPr>
              <p:cNvSpPr txBox="1"/>
              <p:nvPr/>
            </p:nvSpPr>
            <p:spPr>
              <a:xfrm>
                <a:off x="8312938" y="1220662"/>
                <a:ext cx="1394473" cy="5411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Dar mayor importancia a la calidad que a la cantidad de  aprendizajes. </a:t>
                </a:r>
                <a:endParaRPr lang="es-ES" sz="1100" dirty="0"/>
              </a:p>
            </p:txBody>
          </p:sp>
        </p:grpSp>
        <p:grpSp>
          <p:nvGrpSpPr>
            <p:cNvPr id="88" name="Grupo 87">
              <a:extLst>
                <a:ext uri="{FF2B5EF4-FFF2-40B4-BE49-F238E27FC236}">
                  <a16:creationId xmlns:a16="http://schemas.microsoft.com/office/drawing/2014/main" id="{A66388A2-A067-46AF-AB66-14054A61DF31}"/>
                </a:ext>
              </a:extLst>
            </p:cNvPr>
            <p:cNvGrpSpPr/>
            <p:nvPr/>
          </p:nvGrpSpPr>
          <p:grpSpPr>
            <a:xfrm>
              <a:off x="2981515" y="2902303"/>
              <a:ext cx="2352292" cy="698366"/>
              <a:chOff x="8289703" y="1154295"/>
              <a:chExt cx="1510018" cy="868654"/>
            </a:xfrm>
          </p:grpSpPr>
          <p:pic>
            <p:nvPicPr>
              <p:cNvPr id="89" name="Marcador de contenido 4">
                <a:extLst>
                  <a:ext uri="{FF2B5EF4-FFF2-40B4-BE49-F238E27FC236}">
                    <a16:creationId xmlns:a16="http://schemas.microsoft.com/office/drawing/2014/main" id="{D8098D0F-85C3-4267-8972-7286AA1DC6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90" name="CuadroTexto 89">
                <a:extLst>
                  <a:ext uri="{FF2B5EF4-FFF2-40B4-BE49-F238E27FC236}">
                    <a16:creationId xmlns:a16="http://schemas.microsoft.com/office/drawing/2014/main" id="{E05FC34D-1BAE-418D-9BB5-50CDFD194CC6}"/>
                  </a:ext>
                </a:extLst>
              </p:cNvPr>
              <p:cNvSpPr txBox="1"/>
              <p:nvPr/>
            </p:nvSpPr>
            <p:spPr>
              <a:xfrm>
                <a:off x="8312938" y="1254944"/>
                <a:ext cx="1394473" cy="76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Generar ambientes de aprendizaje cálidos y seguros</a:t>
                </a:r>
                <a:endParaRPr lang="es-ES" sz="1100" dirty="0"/>
              </a:p>
            </p:txBody>
          </p:sp>
        </p:grpSp>
        <p:grpSp>
          <p:nvGrpSpPr>
            <p:cNvPr id="91" name="Grupo 90">
              <a:extLst>
                <a:ext uri="{FF2B5EF4-FFF2-40B4-BE49-F238E27FC236}">
                  <a16:creationId xmlns:a16="http://schemas.microsoft.com/office/drawing/2014/main" id="{C4E62518-09DA-4A7B-ABA7-C561830722CD}"/>
                </a:ext>
              </a:extLst>
            </p:cNvPr>
            <p:cNvGrpSpPr/>
            <p:nvPr/>
          </p:nvGrpSpPr>
          <p:grpSpPr>
            <a:xfrm>
              <a:off x="2931757" y="4410320"/>
              <a:ext cx="2451807" cy="934040"/>
              <a:chOff x="8289703" y="1154295"/>
              <a:chExt cx="1510018" cy="628462"/>
            </a:xfrm>
          </p:grpSpPr>
          <p:pic>
            <p:nvPicPr>
              <p:cNvPr id="92" name="Marcador de contenido 4">
                <a:extLst>
                  <a:ext uri="{FF2B5EF4-FFF2-40B4-BE49-F238E27FC236}">
                    <a16:creationId xmlns:a16="http://schemas.microsoft.com/office/drawing/2014/main" id="{785B9C70-1EE6-4615-B8AF-41BB89253A7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93" name="CuadroTexto 92">
                <a:extLst>
                  <a:ext uri="{FF2B5EF4-FFF2-40B4-BE49-F238E27FC236}">
                    <a16:creationId xmlns:a16="http://schemas.microsoft.com/office/drawing/2014/main" id="{6B00C6AA-0AB9-4A8E-BC9A-C1DC18270714}"/>
                  </a:ext>
                </a:extLst>
              </p:cNvPr>
              <p:cNvSpPr txBox="1"/>
              <p:nvPr/>
            </p:nvSpPr>
            <p:spPr>
              <a:xfrm>
                <a:off x="8304533" y="1248390"/>
                <a:ext cx="1389428" cy="51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La importancia de que los alumnos resuelvan problemas, aprenda de sus errores y apliquen lo aprendido en distintos contextos. </a:t>
                </a:r>
                <a:endParaRPr lang="es-ES" sz="1100" dirty="0"/>
              </a:p>
            </p:txBody>
          </p:sp>
        </p:grpSp>
        <p:grpSp>
          <p:nvGrpSpPr>
            <p:cNvPr id="95" name="Grupo 94">
              <a:extLst>
                <a:ext uri="{FF2B5EF4-FFF2-40B4-BE49-F238E27FC236}">
                  <a16:creationId xmlns:a16="http://schemas.microsoft.com/office/drawing/2014/main" id="{337A1381-B502-4E28-8379-7B64461F8ACE}"/>
                </a:ext>
              </a:extLst>
            </p:cNvPr>
            <p:cNvGrpSpPr/>
            <p:nvPr/>
          </p:nvGrpSpPr>
          <p:grpSpPr>
            <a:xfrm>
              <a:off x="2931757" y="5406284"/>
              <a:ext cx="2451806" cy="467906"/>
              <a:chOff x="8289703" y="1154295"/>
              <a:chExt cx="1510018" cy="868654"/>
            </a:xfrm>
          </p:grpSpPr>
          <p:pic>
            <p:nvPicPr>
              <p:cNvPr id="96" name="Marcador de contenido 4">
                <a:extLst>
                  <a:ext uri="{FF2B5EF4-FFF2-40B4-BE49-F238E27FC236}">
                    <a16:creationId xmlns:a16="http://schemas.microsoft.com/office/drawing/2014/main" id="{FC76532B-FBA1-49B6-807D-38D596619A2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97" name="CuadroTexto 96">
                <a:extLst>
                  <a:ext uri="{FF2B5EF4-FFF2-40B4-BE49-F238E27FC236}">
                    <a16:creationId xmlns:a16="http://schemas.microsoft.com/office/drawing/2014/main" id="{D0EED0BD-E29B-4175-BF63-E2CA468D70F5}"/>
                  </a:ext>
                </a:extLst>
              </p:cNvPr>
              <p:cNvSpPr txBox="1"/>
              <p:nvPr/>
            </p:nvSpPr>
            <p:spPr>
              <a:xfrm>
                <a:off x="8312938" y="1254944"/>
                <a:ext cx="1394473" cy="768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Diversificar las estrategias didácticas</a:t>
                </a:r>
                <a:endParaRPr lang="es-ES" sz="1100" dirty="0"/>
              </a:p>
            </p:txBody>
          </p:sp>
        </p:grpSp>
        <p:grpSp>
          <p:nvGrpSpPr>
            <p:cNvPr id="98" name="Grupo 97">
              <a:extLst>
                <a:ext uri="{FF2B5EF4-FFF2-40B4-BE49-F238E27FC236}">
                  <a16:creationId xmlns:a16="http://schemas.microsoft.com/office/drawing/2014/main" id="{5B8D3E5F-9709-41AD-8798-875CFC11503F}"/>
                </a:ext>
              </a:extLst>
            </p:cNvPr>
            <p:cNvGrpSpPr/>
            <p:nvPr/>
          </p:nvGrpSpPr>
          <p:grpSpPr>
            <a:xfrm>
              <a:off x="2887964" y="5744809"/>
              <a:ext cx="2759616" cy="804192"/>
              <a:chOff x="8289703" y="1154295"/>
              <a:chExt cx="1510018" cy="628462"/>
            </a:xfrm>
          </p:grpSpPr>
          <p:pic>
            <p:nvPicPr>
              <p:cNvPr id="99" name="Marcador de contenido 4">
                <a:extLst>
                  <a:ext uri="{FF2B5EF4-FFF2-40B4-BE49-F238E27FC236}">
                    <a16:creationId xmlns:a16="http://schemas.microsoft.com/office/drawing/2014/main" id="{DE4D78C9-7A6C-47BC-8143-4AA2E82A14D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100" name="CuadroTexto 99">
                <a:extLst>
                  <a:ext uri="{FF2B5EF4-FFF2-40B4-BE49-F238E27FC236}">
                    <a16:creationId xmlns:a16="http://schemas.microsoft.com/office/drawing/2014/main" id="{07F66132-0A02-44A0-BF9C-64F544C59367}"/>
                  </a:ext>
                </a:extLst>
              </p:cNvPr>
              <p:cNvSpPr txBox="1"/>
              <p:nvPr/>
            </p:nvSpPr>
            <p:spPr>
              <a:xfrm>
                <a:off x="8312938" y="1254944"/>
                <a:ext cx="1385246" cy="403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La relación con los contenidos de otras asignaturas y áreas del currículo para fomentar la interdisciplina. </a:t>
                </a:r>
                <a:endParaRPr lang="es-ES" sz="1100" dirty="0"/>
              </a:p>
            </p:txBody>
          </p:sp>
        </p:grpSp>
        <p:grpSp>
          <p:nvGrpSpPr>
            <p:cNvPr id="101" name="Grupo 100">
              <a:extLst>
                <a:ext uri="{FF2B5EF4-FFF2-40B4-BE49-F238E27FC236}">
                  <a16:creationId xmlns:a16="http://schemas.microsoft.com/office/drawing/2014/main" id="{F673DC19-D9BB-4DA4-8241-912FA1E9511C}"/>
                </a:ext>
              </a:extLst>
            </p:cNvPr>
            <p:cNvGrpSpPr/>
            <p:nvPr/>
          </p:nvGrpSpPr>
          <p:grpSpPr>
            <a:xfrm>
              <a:off x="3131252" y="6486552"/>
              <a:ext cx="1970116" cy="561198"/>
              <a:chOff x="8289703" y="1154295"/>
              <a:chExt cx="1510018" cy="628462"/>
            </a:xfrm>
          </p:grpSpPr>
          <p:pic>
            <p:nvPicPr>
              <p:cNvPr id="102" name="Marcador de contenido 4">
                <a:extLst>
                  <a:ext uri="{FF2B5EF4-FFF2-40B4-BE49-F238E27FC236}">
                    <a16:creationId xmlns:a16="http://schemas.microsoft.com/office/drawing/2014/main" id="{5E81C9BB-F3BC-4EF1-ADA0-0F131529C28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103" name="CuadroTexto 102">
                <a:extLst>
                  <a:ext uri="{FF2B5EF4-FFF2-40B4-BE49-F238E27FC236}">
                    <a16:creationId xmlns:a16="http://schemas.microsoft.com/office/drawing/2014/main" id="{E3D50AD0-8099-4A12-A94F-C1863268E6D2}"/>
                  </a:ext>
                </a:extLst>
              </p:cNvPr>
              <p:cNvSpPr txBox="1"/>
              <p:nvPr/>
            </p:nvSpPr>
            <p:spPr>
              <a:xfrm>
                <a:off x="8312938" y="1254944"/>
                <a:ext cx="1377091" cy="482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Los saberes previos y los intereses de los estudiantes</a:t>
                </a:r>
                <a:endParaRPr lang="es-ES" sz="1100" dirty="0"/>
              </a:p>
            </p:txBody>
          </p:sp>
        </p:grpSp>
        <p:grpSp>
          <p:nvGrpSpPr>
            <p:cNvPr id="104" name="Grupo 103">
              <a:extLst>
                <a:ext uri="{FF2B5EF4-FFF2-40B4-BE49-F238E27FC236}">
                  <a16:creationId xmlns:a16="http://schemas.microsoft.com/office/drawing/2014/main" id="{89581738-F27F-4F16-A86B-4D2E8D599E48}"/>
                </a:ext>
              </a:extLst>
            </p:cNvPr>
            <p:cNvGrpSpPr/>
            <p:nvPr/>
          </p:nvGrpSpPr>
          <p:grpSpPr>
            <a:xfrm>
              <a:off x="3253720" y="7164541"/>
              <a:ext cx="1807879" cy="416617"/>
              <a:chOff x="8289703" y="1154295"/>
              <a:chExt cx="1510018" cy="628462"/>
            </a:xfrm>
          </p:grpSpPr>
          <p:pic>
            <p:nvPicPr>
              <p:cNvPr id="105" name="Marcador de contenido 4">
                <a:extLst>
                  <a:ext uri="{FF2B5EF4-FFF2-40B4-BE49-F238E27FC236}">
                    <a16:creationId xmlns:a16="http://schemas.microsoft.com/office/drawing/2014/main" id="{BB1D38F6-72CC-4BE6-8D15-9A127EC4854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68533" b="75290" l="14776" r="32123">
                            <a14:foregroundMark x1="15078" y1="71861" x2="15078" y2="71861"/>
                            <a14:foregroundMark x1="15129" y1="70449" x2="15129" y2="70449"/>
                            <a14:foregroundMark x1="15129" y1="70449" x2="14776" y2="71760"/>
                            <a14:foregroundMark x1="14776" y1="71760" x2="14876" y2="73021"/>
                            <a14:foregroundMark x1="14876" y1="73021" x2="15028" y2="73575"/>
                            <a14:foregroundMark x1="15179" y1="73979" x2="15179" y2="73979"/>
                            <a14:foregroundMark x1="17600" y1="75189" x2="17600" y2="75189"/>
                            <a14:foregroundMark x1="20726" y1="75088" x2="20726" y2="75088"/>
                            <a14:foregroundMark x1="23399" y1="75340" x2="23399" y2="75340"/>
                            <a14:foregroundMark x1="24609" y1="75088" x2="24609" y2="75088"/>
                            <a14:foregroundMark x1="27635" y1="75038" x2="27635" y2="75038"/>
                            <a14:foregroundMark x1="29148" y1="75088" x2="30055" y2="74937"/>
                            <a14:foregroundMark x1="31669" y1="74887" x2="32123" y2="70146"/>
                            <a14:foregroundMark x1="30963" y1="69289" x2="30963" y2="69289"/>
                            <a14:foregroundMark x1="27282" y1="69188" x2="27282" y2="69188"/>
                            <a14:foregroundMark x1="21987" y1="69188" x2="21987" y2="69188"/>
                            <a14:foregroundMark x1="18961" y1="69541" x2="18961" y2="6954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15" t="67709" r="66397" b="24015"/>
              <a:stretch/>
            </p:blipFill>
            <p:spPr>
              <a:xfrm>
                <a:off x="8289703" y="1154295"/>
                <a:ext cx="1510018" cy="628462"/>
              </a:xfrm>
              <a:prstGeom prst="rect">
                <a:avLst/>
              </a:prstGeom>
            </p:spPr>
          </p:pic>
          <p:sp>
            <p:nvSpPr>
              <p:cNvPr id="106" name="CuadroTexto 105">
                <a:extLst>
                  <a:ext uri="{FF2B5EF4-FFF2-40B4-BE49-F238E27FC236}">
                    <a16:creationId xmlns:a16="http://schemas.microsoft.com/office/drawing/2014/main" id="{D7BD046E-A05E-4890-A6EC-99852F8D389F}"/>
                  </a:ext>
                </a:extLst>
              </p:cNvPr>
              <p:cNvSpPr txBox="1"/>
              <p:nvPr/>
            </p:nvSpPr>
            <p:spPr>
              <a:xfrm>
                <a:off x="8312939" y="1220661"/>
                <a:ext cx="1394473" cy="39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MX" sz="1100" dirty="0"/>
                  <a:t>Modelar con el ejemplo</a:t>
                </a:r>
                <a:endParaRPr lang="es-ES" sz="1100" dirty="0"/>
              </a:p>
            </p:txBody>
          </p:sp>
        </p:grpSp>
      </p:grpSp>
      <p:grpSp>
        <p:nvGrpSpPr>
          <p:cNvPr id="148" name="Grupo 147">
            <a:extLst>
              <a:ext uri="{FF2B5EF4-FFF2-40B4-BE49-F238E27FC236}">
                <a16:creationId xmlns:a16="http://schemas.microsoft.com/office/drawing/2014/main" id="{450F7071-02A1-43EA-B10B-42D34B6D6B74}"/>
              </a:ext>
            </a:extLst>
          </p:cNvPr>
          <p:cNvGrpSpPr/>
          <p:nvPr/>
        </p:nvGrpSpPr>
        <p:grpSpPr>
          <a:xfrm>
            <a:off x="2791803" y="4081704"/>
            <a:ext cx="3088508" cy="513223"/>
            <a:chOff x="10873411" y="2950056"/>
            <a:chExt cx="3088508" cy="513223"/>
          </a:xfrm>
        </p:grpSpPr>
        <p:grpSp>
          <p:nvGrpSpPr>
            <p:cNvPr id="126" name="Grupo 125">
              <a:extLst>
                <a:ext uri="{FF2B5EF4-FFF2-40B4-BE49-F238E27FC236}">
                  <a16:creationId xmlns:a16="http://schemas.microsoft.com/office/drawing/2014/main" id="{12ABB6A5-3B22-4E7F-A062-1148E5581427}"/>
                </a:ext>
              </a:extLst>
            </p:cNvPr>
            <p:cNvGrpSpPr/>
            <p:nvPr/>
          </p:nvGrpSpPr>
          <p:grpSpPr>
            <a:xfrm>
              <a:off x="10874383" y="3103858"/>
              <a:ext cx="324449" cy="289340"/>
              <a:chOff x="8149362" y="2276475"/>
              <a:chExt cx="895350" cy="933451"/>
            </a:xfrm>
          </p:grpSpPr>
          <p:pic>
            <p:nvPicPr>
              <p:cNvPr id="127" name="Marcador de contenido 4">
                <a:extLst>
                  <a:ext uri="{FF2B5EF4-FFF2-40B4-BE49-F238E27FC236}">
                    <a16:creationId xmlns:a16="http://schemas.microsoft.com/office/drawing/2014/main" id="{36F64FC5-9BB8-484C-989F-5F60533003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779" t="14064" r="67573" b="71707"/>
              <a:stretch/>
            </p:blipFill>
            <p:spPr>
              <a:xfrm>
                <a:off x="8149362" y="2276475"/>
                <a:ext cx="895350" cy="933451"/>
              </a:xfrm>
              <a:prstGeom prst="rect">
                <a:avLst/>
              </a:prstGeom>
            </p:spPr>
          </p:pic>
          <p:sp>
            <p:nvSpPr>
              <p:cNvPr id="128" name="CuadroTexto 127">
                <a:extLst>
                  <a:ext uri="{FF2B5EF4-FFF2-40B4-BE49-F238E27FC236}">
                    <a16:creationId xmlns:a16="http://schemas.microsoft.com/office/drawing/2014/main" id="{443769A1-67F5-4A7F-A8A5-A42C29B8450A}"/>
                  </a:ext>
                </a:extLst>
              </p:cNvPr>
              <p:cNvSpPr txBox="1"/>
              <p:nvPr/>
            </p:nvSpPr>
            <p:spPr>
              <a:xfrm>
                <a:off x="8244350" y="2347382"/>
                <a:ext cx="602289" cy="84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4</a:t>
                </a:r>
                <a:endParaRPr lang="es-ES" sz="1100" dirty="0"/>
              </a:p>
            </p:txBody>
          </p:sp>
        </p:grpSp>
        <p:grpSp>
          <p:nvGrpSpPr>
            <p:cNvPr id="129" name="Grupo 128">
              <a:extLst>
                <a:ext uri="{FF2B5EF4-FFF2-40B4-BE49-F238E27FC236}">
                  <a16:creationId xmlns:a16="http://schemas.microsoft.com/office/drawing/2014/main" id="{273AD8F5-C468-47C7-8C0C-ABAA3B669099}"/>
                </a:ext>
              </a:extLst>
            </p:cNvPr>
            <p:cNvGrpSpPr/>
            <p:nvPr/>
          </p:nvGrpSpPr>
          <p:grpSpPr>
            <a:xfrm>
              <a:off x="10873411" y="2950056"/>
              <a:ext cx="3088508" cy="513223"/>
              <a:chOff x="7426541" y="3209926"/>
              <a:chExt cx="1618171" cy="931206"/>
            </a:xfrm>
          </p:grpSpPr>
          <p:pic>
            <p:nvPicPr>
              <p:cNvPr id="130" name="Marcador de contenido 4">
                <a:extLst>
                  <a:ext uri="{FF2B5EF4-FFF2-40B4-BE49-F238E27FC236}">
                    <a16:creationId xmlns:a16="http://schemas.microsoft.com/office/drawing/2014/main" id="{F809DE76-2166-4D8D-BA27-8206453F734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71256" b="78417" l="64700" r="77055">
                            <a14:foregroundMark x1="71205" y1="78417" x2="71205" y2="78417"/>
                            <a14:backgroundMark x1="77105" y1="76652" x2="76652" y2="77458"/>
                            <a14:backgroundMark x1="77055" y1="76450" x2="76904" y2="7705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03" t="70375" r="21406" b="20768"/>
              <a:stretch/>
            </p:blipFill>
            <p:spPr>
              <a:xfrm>
                <a:off x="7426541" y="3209926"/>
                <a:ext cx="1618171" cy="931206"/>
              </a:xfrm>
              <a:prstGeom prst="rect">
                <a:avLst/>
              </a:prstGeom>
            </p:spPr>
          </p:pic>
          <p:sp>
            <p:nvSpPr>
              <p:cNvPr id="131" name="CuadroTexto 130">
                <a:extLst>
                  <a:ext uri="{FF2B5EF4-FFF2-40B4-BE49-F238E27FC236}">
                    <a16:creationId xmlns:a16="http://schemas.microsoft.com/office/drawing/2014/main" id="{543A4D66-16F7-49CC-95FC-49228530C1A7}"/>
                  </a:ext>
                </a:extLst>
              </p:cNvPr>
              <p:cNvSpPr txBox="1"/>
              <p:nvPr/>
            </p:nvSpPr>
            <p:spPr>
              <a:xfrm>
                <a:off x="7686773" y="3325487"/>
                <a:ext cx="1159042" cy="4912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Herramientas para la elaboración en el aula por competencias</a:t>
                </a:r>
                <a:endParaRPr lang="es-ES" sz="1100" dirty="0"/>
              </a:p>
            </p:txBody>
          </p:sp>
        </p:grp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4C16FF0C-2A67-41BA-82C5-D9DFE8852DA7}"/>
              </a:ext>
            </a:extLst>
          </p:cNvPr>
          <p:cNvGrpSpPr/>
          <p:nvPr/>
        </p:nvGrpSpPr>
        <p:grpSpPr>
          <a:xfrm>
            <a:off x="3287694" y="2673910"/>
            <a:ext cx="2014894" cy="366685"/>
            <a:chOff x="10874383" y="2221565"/>
            <a:chExt cx="2014894" cy="366685"/>
          </a:xfrm>
        </p:grpSpPr>
        <p:grpSp>
          <p:nvGrpSpPr>
            <p:cNvPr id="117" name="Grupo 116">
              <a:extLst>
                <a:ext uri="{FF2B5EF4-FFF2-40B4-BE49-F238E27FC236}">
                  <a16:creationId xmlns:a16="http://schemas.microsoft.com/office/drawing/2014/main" id="{1D70FC2A-24C1-4950-91AD-C70A8AC6A55C}"/>
                </a:ext>
              </a:extLst>
            </p:cNvPr>
            <p:cNvGrpSpPr/>
            <p:nvPr/>
          </p:nvGrpSpPr>
          <p:grpSpPr>
            <a:xfrm>
              <a:off x="10874383" y="2260668"/>
              <a:ext cx="324449" cy="289340"/>
              <a:chOff x="8149362" y="2276475"/>
              <a:chExt cx="895350" cy="933451"/>
            </a:xfrm>
          </p:grpSpPr>
          <p:pic>
            <p:nvPicPr>
              <p:cNvPr id="118" name="Marcador de contenido 4">
                <a:extLst>
                  <a:ext uri="{FF2B5EF4-FFF2-40B4-BE49-F238E27FC236}">
                    <a16:creationId xmlns:a16="http://schemas.microsoft.com/office/drawing/2014/main" id="{71983C3E-5DD0-48EA-8936-67AAB715513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779" t="14064" r="67573" b="71707"/>
              <a:stretch/>
            </p:blipFill>
            <p:spPr>
              <a:xfrm>
                <a:off x="8149362" y="2276475"/>
                <a:ext cx="895350" cy="933451"/>
              </a:xfrm>
              <a:prstGeom prst="rect">
                <a:avLst/>
              </a:prstGeom>
            </p:spPr>
          </p:pic>
          <p:sp>
            <p:nvSpPr>
              <p:cNvPr id="119" name="CuadroTexto 118">
                <a:extLst>
                  <a:ext uri="{FF2B5EF4-FFF2-40B4-BE49-F238E27FC236}">
                    <a16:creationId xmlns:a16="http://schemas.microsoft.com/office/drawing/2014/main" id="{5C51B9AB-F9A5-42CB-A6B4-66DF794DFA72}"/>
                  </a:ext>
                </a:extLst>
              </p:cNvPr>
              <p:cNvSpPr txBox="1"/>
              <p:nvPr/>
            </p:nvSpPr>
            <p:spPr>
              <a:xfrm>
                <a:off x="8244350" y="2347382"/>
                <a:ext cx="602289" cy="84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2</a:t>
                </a:r>
                <a:endParaRPr lang="es-ES" sz="1100" dirty="0"/>
              </a:p>
            </p:txBody>
          </p:sp>
        </p:grpSp>
        <p:grpSp>
          <p:nvGrpSpPr>
            <p:cNvPr id="132" name="Grupo 131">
              <a:extLst>
                <a:ext uri="{FF2B5EF4-FFF2-40B4-BE49-F238E27FC236}">
                  <a16:creationId xmlns:a16="http://schemas.microsoft.com/office/drawing/2014/main" id="{D77E8FAD-48BE-43F6-B4C9-23A552107CFF}"/>
                </a:ext>
              </a:extLst>
            </p:cNvPr>
            <p:cNvGrpSpPr/>
            <p:nvPr/>
          </p:nvGrpSpPr>
          <p:grpSpPr>
            <a:xfrm>
              <a:off x="11035635" y="2221565"/>
              <a:ext cx="1853642" cy="366685"/>
              <a:chOff x="7426541" y="3209926"/>
              <a:chExt cx="1618171" cy="931206"/>
            </a:xfrm>
          </p:grpSpPr>
          <p:pic>
            <p:nvPicPr>
              <p:cNvPr id="133" name="Marcador de contenido 4">
                <a:extLst>
                  <a:ext uri="{FF2B5EF4-FFF2-40B4-BE49-F238E27FC236}">
                    <a16:creationId xmlns:a16="http://schemas.microsoft.com/office/drawing/2014/main" id="{FF3F79F2-DD5F-4B4B-A989-2258C2E172D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71256" b="78417" l="64700" r="77055">
                            <a14:foregroundMark x1="71205" y1="78417" x2="71205" y2="78417"/>
                            <a14:backgroundMark x1="77105" y1="76652" x2="76652" y2="77458"/>
                            <a14:backgroundMark x1="77055" y1="76450" x2="76904" y2="7705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03" t="70375" r="21406" b="20768"/>
              <a:stretch/>
            </p:blipFill>
            <p:spPr>
              <a:xfrm>
                <a:off x="7426541" y="3209926"/>
                <a:ext cx="1618171" cy="931206"/>
              </a:xfrm>
              <a:prstGeom prst="rect">
                <a:avLst/>
              </a:prstGeom>
            </p:spPr>
          </p:pic>
          <p:sp>
            <p:nvSpPr>
              <p:cNvPr id="134" name="CuadroTexto 133">
                <a:extLst>
                  <a:ext uri="{FF2B5EF4-FFF2-40B4-BE49-F238E27FC236}">
                    <a16:creationId xmlns:a16="http://schemas.microsoft.com/office/drawing/2014/main" id="{86F18D73-7749-4DE4-8FA1-A2E849702189}"/>
                  </a:ext>
                </a:extLst>
              </p:cNvPr>
              <p:cNvSpPr txBox="1"/>
              <p:nvPr/>
            </p:nvSpPr>
            <p:spPr>
              <a:xfrm>
                <a:off x="7686773" y="3399776"/>
                <a:ext cx="1159042" cy="664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Propósito</a:t>
                </a:r>
                <a:endParaRPr lang="es-ES" sz="1100" dirty="0"/>
              </a:p>
            </p:txBody>
          </p:sp>
        </p:grpSp>
      </p:grpSp>
      <p:grpSp>
        <p:nvGrpSpPr>
          <p:cNvPr id="149" name="Grupo 148">
            <a:extLst>
              <a:ext uri="{FF2B5EF4-FFF2-40B4-BE49-F238E27FC236}">
                <a16:creationId xmlns:a16="http://schemas.microsoft.com/office/drawing/2014/main" id="{E8353F69-0F79-450C-8211-275D3B27088A}"/>
              </a:ext>
            </a:extLst>
          </p:cNvPr>
          <p:cNvGrpSpPr/>
          <p:nvPr/>
        </p:nvGrpSpPr>
        <p:grpSpPr>
          <a:xfrm>
            <a:off x="3262433" y="3295481"/>
            <a:ext cx="2226667" cy="531337"/>
            <a:chOff x="10882103" y="2506757"/>
            <a:chExt cx="2226667" cy="531337"/>
          </a:xfrm>
        </p:grpSpPr>
        <p:grpSp>
          <p:nvGrpSpPr>
            <p:cNvPr id="120" name="Grupo 119">
              <a:extLst>
                <a:ext uri="{FF2B5EF4-FFF2-40B4-BE49-F238E27FC236}">
                  <a16:creationId xmlns:a16="http://schemas.microsoft.com/office/drawing/2014/main" id="{4B2E0332-3388-49EA-8F5F-3CF901F5D193}"/>
                </a:ext>
              </a:extLst>
            </p:cNvPr>
            <p:cNvGrpSpPr/>
            <p:nvPr/>
          </p:nvGrpSpPr>
          <p:grpSpPr>
            <a:xfrm>
              <a:off x="10882103" y="2670027"/>
              <a:ext cx="324449" cy="289340"/>
              <a:chOff x="8149362" y="2276475"/>
              <a:chExt cx="895350" cy="933451"/>
            </a:xfrm>
          </p:grpSpPr>
          <p:pic>
            <p:nvPicPr>
              <p:cNvPr id="121" name="Marcador de contenido 4">
                <a:extLst>
                  <a:ext uri="{FF2B5EF4-FFF2-40B4-BE49-F238E27FC236}">
                    <a16:creationId xmlns:a16="http://schemas.microsoft.com/office/drawing/2014/main" id="{63BC3F26-FF5F-4A7C-AB1D-020E9AB7A627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779" t="14064" r="67573" b="71707"/>
              <a:stretch/>
            </p:blipFill>
            <p:spPr>
              <a:xfrm>
                <a:off x="8149362" y="2276475"/>
                <a:ext cx="895350" cy="933451"/>
              </a:xfrm>
              <a:prstGeom prst="rect">
                <a:avLst/>
              </a:prstGeom>
            </p:spPr>
          </p:pic>
          <p:sp>
            <p:nvSpPr>
              <p:cNvPr id="122" name="CuadroTexto 121">
                <a:extLst>
                  <a:ext uri="{FF2B5EF4-FFF2-40B4-BE49-F238E27FC236}">
                    <a16:creationId xmlns:a16="http://schemas.microsoft.com/office/drawing/2014/main" id="{EF0FD627-A00B-4F4E-88F5-7EFAAC57540F}"/>
                  </a:ext>
                </a:extLst>
              </p:cNvPr>
              <p:cNvSpPr txBox="1"/>
              <p:nvPr/>
            </p:nvSpPr>
            <p:spPr>
              <a:xfrm>
                <a:off x="8244350" y="2347382"/>
                <a:ext cx="602289" cy="84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3</a:t>
                </a:r>
                <a:endParaRPr lang="es-ES" sz="1100" dirty="0"/>
              </a:p>
            </p:txBody>
          </p:sp>
        </p:grpSp>
        <p:grpSp>
          <p:nvGrpSpPr>
            <p:cNvPr id="135" name="Grupo 134">
              <a:extLst>
                <a:ext uri="{FF2B5EF4-FFF2-40B4-BE49-F238E27FC236}">
                  <a16:creationId xmlns:a16="http://schemas.microsoft.com/office/drawing/2014/main" id="{BE4D019C-0F53-45A1-8422-1407EF4E9B50}"/>
                </a:ext>
              </a:extLst>
            </p:cNvPr>
            <p:cNvGrpSpPr/>
            <p:nvPr/>
          </p:nvGrpSpPr>
          <p:grpSpPr>
            <a:xfrm>
              <a:off x="10998919" y="2506757"/>
              <a:ext cx="2109851" cy="531337"/>
              <a:chOff x="7426541" y="3209926"/>
              <a:chExt cx="1618171" cy="931206"/>
            </a:xfrm>
          </p:grpSpPr>
          <p:pic>
            <p:nvPicPr>
              <p:cNvPr id="136" name="Marcador de contenido 4">
                <a:extLst>
                  <a:ext uri="{FF2B5EF4-FFF2-40B4-BE49-F238E27FC236}">
                    <a16:creationId xmlns:a16="http://schemas.microsoft.com/office/drawing/2014/main" id="{F857EB39-E89F-40D2-AA4A-B9A910455F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71256" b="78417" l="64700" r="77055">
                            <a14:foregroundMark x1="71205" y1="78417" x2="71205" y2="78417"/>
                            <a14:backgroundMark x1="77105" y1="76652" x2="76652" y2="77458"/>
                            <a14:backgroundMark x1="77055" y1="76450" x2="76904" y2="7705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03" t="70375" r="21406" b="20768"/>
              <a:stretch/>
            </p:blipFill>
            <p:spPr>
              <a:xfrm>
                <a:off x="7426541" y="3209926"/>
                <a:ext cx="1618171" cy="931206"/>
              </a:xfrm>
              <a:prstGeom prst="rect">
                <a:avLst/>
              </a:prstGeom>
            </p:spPr>
          </p:pic>
          <p:sp>
            <p:nvSpPr>
              <p:cNvPr id="137" name="CuadroTexto 136">
                <a:extLst>
                  <a:ext uri="{FF2B5EF4-FFF2-40B4-BE49-F238E27FC236}">
                    <a16:creationId xmlns:a16="http://schemas.microsoft.com/office/drawing/2014/main" id="{AC840A97-33BE-43B5-A105-B8DF81DDB529}"/>
                  </a:ext>
                </a:extLst>
              </p:cNvPr>
              <p:cNvSpPr txBox="1"/>
              <p:nvPr/>
            </p:nvSpPr>
            <p:spPr>
              <a:xfrm>
                <a:off x="7686773" y="3351939"/>
                <a:ext cx="1150971" cy="7699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Selección estrategias metodológicas</a:t>
                </a:r>
                <a:endParaRPr lang="es-ES" sz="1100" dirty="0"/>
              </a:p>
            </p:txBody>
          </p:sp>
        </p:grpSp>
      </p:grpSp>
      <p:grpSp>
        <p:nvGrpSpPr>
          <p:cNvPr id="151" name="Grupo 150">
            <a:extLst>
              <a:ext uri="{FF2B5EF4-FFF2-40B4-BE49-F238E27FC236}">
                <a16:creationId xmlns:a16="http://schemas.microsoft.com/office/drawing/2014/main" id="{44928035-8E6A-4DAB-B5D0-7030A2C2ED0C}"/>
              </a:ext>
            </a:extLst>
          </p:cNvPr>
          <p:cNvGrpSpPr/>
          <p:nvPr/>
        </p:nvGrpSpPr>
        <p:grpSpPr>
          <a:xfrm>
            <a:off x="3287694" y="2070019"/>
            <a:ext cx="1997189" cy="366685"/>
            <a:chOff x="10873411" y="1880097"/>
            <a:chExt cx="1997189" cy="366685"/>
          </a:xfrm>
        </p:grpSpPr>
        <p:grpSp>
          <p:nvGrpSpPr>
            <p:cNvPr id="114" name="Grupo 113">
              <a:extLst>
                <a:ext uri="{FF2B5EF4-FFF2-40B4-BE49-F238E27FC236}">
                  <a16:creationId xmlns:a16="http://schemas.microsoft.com/office/drawing/2014/main" id="{BD5B1A9D-14FF-47FD-A473-EF0BD3687233}"/>
                </a:ext>
              </a:extLst>
            </p:cNvPr>
            <p:cNvGrpSpPr/>
            <p:nvPr/>
          </p:nvGrpSpPr>
          <p:grpSpPr>
            <a:xfrm>
              <a:off x="10873411" y="1954993"/>
              <a:ext cx="324449" cy="289340"/>
              <a:chOff x="8149362" y="2276475"/>
              <a:chExt cx="895350" cy="933451"/>
            </a:xfrm>
          </p:grpSpPr>
          <p:pic>
            <p:nvPicPr>
              <p:cNvPr id="115" name="Marcador de contenido 4">
                <a:extLst>
                  <a:ext uri="{FF2B5EF4-FFF2-40B4-BE49-F238E27FC236}">
                    <a16:creationId xmlns:a16="http://schemas.microsoft.com/office/drawing/2014/main" id="{17D83ACA-611F-4EB9-BA14-4432761D5DC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779" t="14064" r="67573" b="71707"/>
              <a:stretch/>
            </p:blipFill>
            <p:spPr>
              <a:xfrm>
                <a:off x="8149362" y="2276475"/>
                <a:ext cx="895350" cy="933451"/>
              </a:xfrm>
              <a:prstGeom prst="rect">
                <a:avLst/>
              </a:prstGeom>
            </p:spPr>
          </p:pic>
          <p:sp>
            <p:nvSpPr>
              <p:cNvPr id="116" name="CuadroTexto 115">
                <a:extLst>
                  <a:ext uri="{FF2B5EF4-FFF2-40B4-BE49-F238E27FC236}">
                    <a16:creationId xmlns:a16="http://schemas.microsoft.com/office/drawing/2014/main" id="{C2CD0C17-A342-4687-AA8E-A7433D342960}"/>
                  </a:ext>
                </a:extLst>
              </p:cNvPr>
              <p:cNvSpPr txBox="1"/>
              <p:nvPr/>
            </p:nvSpPr>
            <p:spPr>
              <a:xfrm>
                <a:off x="8244350" y="2347382"/>
                <a:ext cx="602289" cy="84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1</a:t>
                </a:r>
                <a:endParaRPr lang="es-ES" sz="1100" dirty="0"/>
              </a:p>
            </p:txBody>
          </p:sp>
        </p:grpSp>
        <p:grpSp>
          <p:nvGrpSpPr>
            <p:cNvPr id="141" name="Grupo 140">
              <a:extLst>
                <a:ext uri="{FF2B5EF4-FFF2-40B4-BE49-F238E27FC236}">
                  <a16:creationId xmlns:a16="http://schemas.microsoft.com/office/drawing/2014/main" id="{FBF5DA77-4C72-4E23-B347-39811763B8CD}"/>
                </a:ext>
              </a:extLst>
            </p:cNvPr>
            <p:cNvGrpSpPr/>
            <p:nvPr/>
          </p:nvGrpSpPr>
          <p:grpSpPr>
            <a:xfrm>
              <a:off x="11016958" y="1880097"/>
              <a:ext cx="1853642" cy="366685"/>
              <a:chOff x="7426541" y="3209926"/>
              <a:chExt cx="1618171" cy="931206"/>
            </a:xfrm>
          </p:grpSpPr>
          <p:pic>
            <p:nvPicPr>
              <p:cNvPr id="142" name="Marcador de contenido 4">
                <a:extLst>
                  <a:ext uri="{FF2B5EF4-FFF2-40B4-BE49-F238E27FC236}">
                    <a16:creationId xmlns:a16="http://schemas.microsoft.com/office/drawing/2014/main" id="{59855603-45F6-4065-9371-58A6141D1FA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71256" b="78417" l="64700" r="77055">
                            <a14:foregroundMark x1="71205" y1="78417" x2="71205" y2="78417"/>
                            <a14:backgroundMark x1="77105" y1="76652" x2="76652" y2="77458"/>
                            <a14:backgroundMark x1="77055" y1="76450" x2="76904" y2="7705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03" t="70375" r="21406" b="20768"/>
              <a:stretch/>
            </p:blipFill>
            <p:spPr>
              <a:xfrm>
                <a:off x="7426541" y="3209926"/>
                <a:ext cx="1618171" cy="931206"/>
              </a:xfrm>
              <a:prstGeom prst="rect">
                <a:avLst/>
              </a:prstGeom>
            </p:spPr>
          </p:pic>
          <p:sp>
            <p:nvSpPr>
              <p:cNvPr id="143" name="CuadroTexto 142">
                <a:extLst>
                  <a:ext uri="{FF2B5EF4-FFF2-40B4-BE49-F238E27FC236}">
                    <a16:creationId xmlns:a16="http://schemas.microsoft.com/office/drawing/2014/main" id="{FE9772F2-C3E2-477A-9AB8-AD2F04D63070}"/>
                  </a:ext>
                </a:extLst>
              </p:cNvPr>
              <p:cNvSpPr txBox="1"/>
              <p:nvPr/>
            </p:nvSpPr>
            <p:spPr>
              <a:xfrm>
                <a:off x="7686773" y="3399776"/>
                <a:ext cx="1159042" cy="6643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Diagnóstico</a:t>
                </a:r>
                <a:endParaRPr lang="es-ES" sz="1100" dirty="0"/>
              </a:p>
            </p:txBody>
          </p:sp>
        </p:grpSp>
      </p:grpSp>
      <p:grpSp>
        <p:nvGrpSpPr>
          <p:cNvPr id="147" name="Grupo 146">
            <a:extLst>
              <a:ext uri="{FF2B5EF4-FFF2-40B4-BE49-F238E27FC236}">
                <a16:creationId xmlns:a16="http://schemas.microsoft.com/office/drawing/2014/main" id="{5BEE40C8-FCA7-4AE5-A910-22D45073E4FE}"/>
              </a:ext>
            </a:extLst>
          </p:cNvPr>
          <p:cNvGrpSpPr/>
          <p:nvPr/>
        </p:nvGrpSpPr>
        <p:grpSpPr>
          <a:xfrm>
            <a:off x="3160850" y="4959687"/>
            <a:ext cx="2571844" cy="405479"/>
            <a:chOff x="10898502" y="3440733"/>
            <a:chExt cx="2571844" cy="405479"/>
          </a:xfrm>
        </p:grpSpPr>
        <p:grpSp>
          <p:nvGrpSpPr>
            <p:cNvPr id="123" name="Grupo 122">
              <a:extLst>
                <a:ext uri="{FF2B5EF4-FFF2-40B4-BE49-F238E27FC236}">
                  <a16:creationId xmlns:a16="http://schemas.microsoft.com/office/drawing/2014/main" id="{5A14C8A2-B3D2-4437-8D7C-B6215A4E7B34}"/>
                </a:ext>
              </a:extLst>
            </p:cNvPr>
            <p:cNvGrpSpPr/>
            <p:nvPr/>
          </p:nvGrpSpPr>
          <p:grpSpPr>
            <a:xfrm>
              <a:off x="10898502" y="3477597"/>
              <a:ext cx="324449" cy="289340"/>
              <a:chOff x="8149362" y="2276475"/>
              <a:chExt cx="895350" cy="933451"/>
            </a:xfrm>
          </p:grpSpPr>
          <p:pic>
            <p:nvPicPr>
              <p:cNvPr id="124" name="Marcador de contenido 4">
                <a:extLst>
                  <a:ext uri="{FF2B5EF4-FFF2-40B4-BE49-F238E27FC236}">
                    <a16:creationId xmlns:a16="http://schemas.microsoft.com/office/drawing/2014/main" id="{34B83842-72AF-49C5-A7CA-A93F54F9AA9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779" t="14064" r="67573" b="71707"/>
              <a:stretch/>
            </p:blipFill>
            <p:spPr>
              <a:xfrm>
                <a:off x="8149362" y="2276475"/>
                <a:ext cx="895350" cy="933451"/>
              </a:xfrm>
              <a:prstGeom prst="rect">
                <a:avLst/>
              </a:prstGeom>
            </p:spPr>
          </p:pic>
          <p:sp>
            <p:nvSpPr>
              <p:cNvPr id="125" name="CuadroTexto 124">
                <a:extLst>
                  <a:ext uri="{FF2B5EF4-FFF2-40B4-BE49-F238E27FC236}">
                    <a16:creationId xmlns:a16="http://schemas.microsoft.com/office/drawing/2014/main" id="{741EEC89-03FB-4B7C-A58B-31AB44FB7F55}"/>
                  </a:ext>
                </a:extLst>
              </p:cNvPr>
              <p:cNvSpPr txBox="1"/>
              <p:nvPr/>
            </p:nvSpPr>
            <p:spPr>
              <a:xfrm>
                <a:off x="8244350" y="2347382"/>
                <a:ext cx="602289" cy="8439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5</a:t>
                </a:r>
                <a:endParaRPr lang="es-ES" sz="1100" dirty="0"/>
              </a:p>
            </p:txBody>
          </p:sp>
        </p:grpSp>
        <p:grpSp>
          <p:nvGrpSpPr>
            <p:cNvPr id="144" name="Grupo 143">
              <a:extLst>
                <a:ext uri="{FF2B5EF4-FFF2-40B4-BE49-F238E27FC236}">
                  <a16:creationId xmlns:a16="http://schemas.microsoft.com/office/drawing/2014/main" id="{DFB2880E-08C8-4FB3-8A52-5E1C51363F6C}"/>
                </a:ext>
              </a:extLst>
            </p:cNvPr>
            <p:cNvGrpSpPr/>
            <p:nvPr/>
          </p:nvGrpSpPr>
          <p:grpSpPr>
            <a:xfrm>
              <a:off x="11015582" y="3440733"/>
              <a:ext cx="2454764" cy="405479"/>
              <a:chOff x="7461819" y="3209926"/>
              <a:chExt cx="1582893" cy="1203108"/>
            </a:xfrm>
          </p:grpSpPr>
          <p:pic>
            <p:nvPicPr>
              <p:cNvPr id="145" name="Marcador de contenido 4">
                <a:extLst>
                  <a:ext uri="{FF2B5EF4-FFF2-40B4-BE49-F238E27FC236}">
                    <a16:creationId xmlns:a16="http://schemas.microsoft.com/office/drawing/2014/main" id="{D030AAC1-4231-4363-A8A7-C0670866A10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71256" b="78417" l="64700" r="77055">
                            <a14:foregroundMark x1="71205" y1="78417" x2="71205" y2="78417"/>
                            <a14:backgroundMark x1="77105" y1="76652" x2="76652" y2="77458"/>
                            <a14:backgroundMark x1="77055" y1="76450" x2="76904" y2="77055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3203" t="70375" r="21406" b="20768"/>
              <a:stretch/>
            </p:blipFill>
            <p:spPr>
              <a:xfrm>
                <a:off x="7461819" y="3209926"/>
                <a:ext cx="1582893" cy="910905"/>
              </a:xfrm>
              <a:prstGeom prst="rect">
                <a:avLst/>
              </a:prstGeom>
            </p:spPr>
          </p:pic>
          <p:sp>
            <p:nvSpPr>
              <p:cNvPr id="146" name="CuadroTexto 145">
                <a:extLst>
                  <a:ext uri="{FF2B5EF4-FFF2-40B4-BE49-F238E27FC236}">
                    <a16:creationId xmlns:a16="http://schemas.microsoft.com/office/drawing/2014/main" id="{FD95F115-4450-4336-8412-11C31B905E90}"/>
                  </a:ext>
                </a:extLst>
              </p:cNvPr>
              <p:cNvSpPr txBox="1"/>
              <p:nvPr/>
            </p:nvSpPr>
            <p:spPr>
              <a:xfrm>
                <a:off x="7686773" y="3318784"/>
                <a:ext cx="1159042" cy="10942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dirty="0"/>
                  <a:t>Evaluación de planificación</a:t>
                </a:r>
                <a:endParaRPr lang="es-ES" sz="1100" dirty="0"/>
              </a:p>
            </p:txBody>
          </p:sp>
        </p:grpSp>
      </p:grpSp>
      <p:grpSp>
        <p:nvGrpSpPr>
          <p:cNvPr id="162" name="Grupo 161">
            <a:extLst>
              <a:ext uri="{FF2B5EF4-FFF2-40B4-BE49-F238E27FC236}">
                <a16:creationId xmlns:a16="http://schemas.microsoft.com/office/drawing/2014/main" id="{98985C92-EDAB-44FD-ADC8-F05A3B9CEB76}"/>
              </a:ext>
            </a:extLst>
          </p:cNvPr>
          <p:cNvGrpSpPr/>
          <p:nvPr/>
        </p:nvGrpSpPr>
        <p:grpSpPr>
          <a:xfrm>
            <a:off x="9855230" y="2153833"/>
            <a:ext cx="1023187" cy="483315"/>
            <a:chOff x="7426541" y="3209926"/>
            <a:chExt cx="1618171" cy="931206"/>
          </a:xfrm>
        </p:grpSpPr>
        <p:pic>
          <p:nvPicPr>
            <p:cNvPr id="163" name="Marcador de contenido 4">
              <a:extLst>
                <a:ext uri="{FF2B5EF4-FFF2-40B4-BE49-F238E27FC236}">
                  <a16:creationId xmlns:a16="http://schemas.microsoft.com/office/drawing/2014/main" id="{A479ED9A-7CE9-403E-ACB8-BBBA89AC35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64" name="CuadroTexto 163">
              <a:extLst>
                <a:ext uri="{FF2B5EF4-FFF2-40B4-BE49-F238E27FC236}">
                  <a16:creationId xmlns:a16="http://schemas.microsoft.com/office/drawing/2014/main" id="{D5C0E6F9-65D6-4E61-ABC4-9758FFB45E67}"/>
                </a:ext>
              </a:extLst>
            </p:cNvPr>
            <p:cNvSpPr txBox="1"/>
            <p:nvPr/>
          </p:nvSpPr>
          <p:spPr>
            <a:xfrm>
              <a:off x="7686773" y="3399776"/>
              <a:ext cx="1159042" cy="6643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Anual</a:t>
              </a:r>
              <a:endParaRPr lang="es-ES" sz="1100" dirty="0"/>
            </a:p>
          </p:txBody>
        </p:sp>
      </p:grpSp>
      <p:grpSp>
        <p:nvGrpSpPr>
          <p:cNvPr id="170" name="Grupo 169">
            <a:extLst>
              <a:ext uri="{FF2B5EF4-FFF2-40B4-BE49-F238E27FC236}">
                <a16:creationId xmlns:a16="http://schemas.microsoft.com/office/drawing/2014/main" id="{6943E3AE-7DCB-4EF1-B288-D5F2B64A1C87}"/>
              </a:ext>
            </a:extLst>
          </p:cNvPr>
          <p:cNvGrpSpPr/>
          <p:nvPr/>
        </p:nvGrpSpPr>
        <p:grpSpPr>
          <a:xfrm>
            <a:off x="9883910" y="4363163"/>
            <a:ext cx="1023187" cy="483315"/>
            <a:chOff x="7426541" y="3209926"/>
            <a:chExt cx="1618171" cy="931206"/>
          </a:xfrm>
        </p:grpSpPr>
        <p:pic>
          <p:nvPicPr>
            <p:cNvPr id="171" name="Marcador de contenido 4">
              <a:extLst>
                <a:ext uri="{FF2B5EF4-FFF2-40B4-BE49-F238E27FC236}">
                  <a16:creationId xmlns:a16="http://schemas.microsoft.com/office/drawing/2014/main" id="{1A25A238-7B60-487E-8DB8-B7B7D01DEE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72" name="CuadroTexto 171">
              <a:extLst>
                <a:ext uri="{FF2B5EF4-FFF2-40B4-BE49-F238E27FC236}">
                  <a16:creationId xmlns:a16="http://schemas.microsoft.com/office/drawing/2014/main" id="{477C9885-CD12-40B4-B54D-2B0638AC487F}"/>
                </a:ext>
              </a:extLst>
            </p:cNvPr>
            <p:cNvSpPr txBox="1"/>
            <p:nvPr/>
          </p:nvSpPr>
          <p:spPr>
            <a:xfrm>
              <a:off x="7686774" y="3399776"/>
              <a:ext cx="1159042" cy="504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Diaria</a:t>
              </a:r>
              <a:endParaRPr lang="es-ES" sz="1100" dirty="0"/>
            </a:p>
          </p:txBody>
        </p:sp>
      </p:grpSp>
      <p:grpSp>
        <p:nvGrpSpPr>
          <p:cNvPr id="173" name="Grupo 172">
            <a:extLst>
              <a:ext uri="{FF2B5EF4-FFF2-40B4-BE49-F238E27FC236}">
                <a16:creationId xmlns:a16="http://schemas.microsoft.com/office/drawing/2014/main" id="{03947528-B2D4-4182-9634-346DBEA3C597}"/>
              </a:ext>
            </a:extLst>
          </p:cNvPr>
          <p:cNvGrpSpPr/>
          <p:nvPr/>
        </p:nvGrpSpPr>
        <p:grpSpPr>
          <a:xfrm>
            <a:off x="9882029" y="3605767"/>
            <a:ext cx="1023187" cy="483315"/>
            <a:chOff x="7426541" y="3209926"/>
            <a:chExt cx="1618171" cy="931206"/>
          </a:xfrm>
        </p:grpSpPr>
        <p:pic>
          <p:nvPicPr>
            <p:cNvPr id="174" name="Marcador de contenido 4">
              <a:extLst>
                <a:ext uri="{FF2B5EF4-FFF2-40B4-BE49-F238E27FC236}">
                  <a16:creationId xmlns:a16="http://schemas.microsoft.com/office/drawing/2014/main" id="{BBEFC92E-4F6E-4591-845C-17436D2D36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992E071A-9BB2-488C-9503-F34D0861F016}"/>
                </a:ext>
              </a:extLst>
            </p:cNvPr>
            <p:cNvSpPr txBox="1"/>
            <p:nvPr/>
          </p:nvSpPr>
          <p:spPr>
            <a:xfrm>
              <a:off x="7686774" y="3399776"/>
              <a:ext cx="1159042" cy="504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Semanal</a:t>
              </a:r>
              <a:endParaRPr lang="es-ES" sz="1100" dirty="0"/>
            </a:p>
          </p:txBody>
        </p:sp>
      </p:grpSp>
      <p:grpSp>
        <p:nvGrpSpPr>
          <p:cNvPr id="176" name="Grupo 175">
            <a:extLst>
              <a:ext uri="{FF2B5EF4-FFF2-40B4-BE49-F238E27FC236}">
                <a16:creationId xmlns:a16="http://schemas.microsoft.com/office/drawing/2014/main" id="{3F63AB04-30B5-41DF-930B-050DB399C95A}"/>
              </a:ext>
            </a:extLst>
          </p:cNvPr>
          <p:cNvGrpSpPr/>
          <p:nvPr/>
        </p:nvGrpSpPr>
        <p:grpSpPr>
          <a:xfrm>
            <a:off x="9862638" y="2911335"/>
            <a:ext cx="1023187" cy="483315"/>
            <a:chOff x="7426541" y="3209926"/>
            <a:chExt cx="1618171" cy="931206"/>
          </a:xfrm>
        </p:grpSpPr>
        <p:pic>
          <p:nvPicPr>
            <p:cNvPr id="177" name="Marcador de contenido 4">
              <a:extLst>
                <a:ext uri="{FF2B5EF4-FFF2-40B4-BE49-F238E27FC236}">
                  <a16:creationId xmlns:a16="http://schemas.microsoft.com/office/drawing/2014/main" id="{52C164A6-6F01-4C44-B684-DA7784FAD2B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178" name="CuadroTexto 177">
              <a:extLst>
                <a:ext uri="{FF2B5EF4-FFF2-40B4-BE49-F238E27FC236}">
                  <a16:creationId xmlns:a16="http://schemas.microsoft.com/office/drawing/2014/main" id="{DD6B0363-77D7-4374-9CE5-3141014B1C6C}"/>
                </a:ext>
              </a:extLst>
            </p:cNvPr>
            <p:cNvSpPr txBox="1"/>
            <p:nvPr/>
          </p:nvSpPr>
          <p:spPr>
            <a:xfrm>
              <a:off x="7686774" y="3399776"/>
              <a:ext cx="1159042" cy="5040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Bimestral</a:t>
              </a:r>
              <a:endParaRPr lang="es-ES" sz="1100" dirty="0"/>
            </a:p>
          </p:txBody>
        </p:sp>
      </p:grp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F31458F7-94CD-4D41-922D-D7CA497883B8}"/>
              </a:ext>
            </a:extLst>
          </p:cNvPr>
          <p:cNvGrpSpPr/>
          <p:nvPr/>
        </p:nvGrpSpPr>
        <p:grpSpPr>
          <a:xfrm>
            <a:off x="5897112" y="4711783"/>
            <a:ext cx="991548" cy="394166"/>
            <a:chOff x="9591428" y="2555247"/>
            <a:chExt cx="1730847" cy="975983"/>
          </a:xfrm>
        </p:grpSpPr>
        <p:pic>
          <p:nvPicPr>
            <p:cNvPr id="182" name="Marcador de contenido 4">
              <a:extLst>
                <a:ext uri="{FF2B5EF4-FFF2-40B4-BE49-F238E27FC236}">
                  <a16:creationId xmlns:a16="http://schemas.microsoft.com/office/drawing/2014/main" id="{BD45A345-C568-44CA-9BB9-62DD5340AE3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183" name="CuadroTexto 182">
              <a:extLst>
                <a:ext uri="{FF2B5EF4-FFF2-40B4-BE49-F238E27FC236}">
                  <a16:creationId xmlns:a16="http://schemas.microsoft.com/office/drawing/2014/main" id="{B76C46E0-F7A8-4420-8CFC-8AEF43AE3ED2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Flexible</a:t>
              </a:r>
              <a:endParaRPr lang="es-ES" sz="1400" dirty="0"/>
            </a:p>
          </p:txBody>
        </p:sp>
      </p:grpSp>
      <p:grpSp>
        <p:nvGrpSpPr>
          <p:cNvPr id="184" name="Grupo 183">
            <a:extLst>
              <a:ext uri="{FF2B5EF4-FFF2-40B4-BE49-F238E27FC236}">
                <a16:creationId xmlns:a16="http://schemas.microsoft.com/office/drawing/2014/main" id="{8C98C8E9-F37F-4C21-BC0D-626507996A1E}"/>
              </a:ext>
            </a:extLst>
          </p:cNvPr>
          <p:cNvGrpSpPr/>
          <p:nvPr/>
        </p:nvGrpSpPr>
        <p:grpSpPr>
          <a:xfrm>
            <a:off x="5865839" y="2686781"/>
            <a:ext cx="984855" cy="394166"/>
            <a:chOff x="9591428" y="2555247"/>
            <a:chExt cx="1730847" cy="975983"/>
          </a:xfrm>
        </p:grpSpPr>
        <p:pic>
          <p:nvPicPr>
            <p:cNvPr id="185" name="Marcador de contenido 4">
              <a:extLst>
                <a:ext uri="{FF2B5EF4-FFF2-40B4-BE49-F238E27FC236}">
                  <a16:creationId xmlns:a16="http://schemas.microsoft.com/office/drawing/2014/main" id="{16AA72D1-04A4-4734-BDBE-8624ADDC57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2668" b="84418" l="39486" r="61372">
                          <a14:foregroundMark x1="39738" y1="73475" x2="40040" y2="75189"/>
                          <a14:foregroundMark x1="40040" y1="75189" x2="38880" y2="79728"/>
                          <a14:foregroundMark x1="38880" y1="79728" x2="39486" y2="81442"/>
                          <a14:foregroundMark x1="39486" y1="81442" x2="41553" y2="81190"/>
                          <a14:foregroundMark x1="41553" y1="81190" x2="42511" y2="81493"/>
                          <a14:foregroundMark x1="41452" y1="79022" x2="41099" y2="79425"/>
                          <a14:foregroundMark x1="41099" y1="79425" x2="40545" y2="80535"/>
                          <a14:foregroundMark x1="40948" y1="77105" x2="40545" y2="79223"/>
                          <a14:foregroundMark x1="41452" y1="73374" x2="41452" y2="73374"/>
                          <a14:foregroundMark x1="48966" y1="72920" x2="48966" y2="72920"/>
                          <a14:foregroundMark x1="49218" y1="73122" x2="49218" y2="73122"/>
                          <a14:foregroundMark x1="47705" y1="73323" x2="47705" y2="73323"/>
                          <a14:foregroundMark x1="47857" y1="73273" x2="49470" y2="72819"/>
                          <a14:foregroundMark x1="49470" y1="72819" x2="51437" y2="72819"/>
                          <a14:foregroundMark x1="51437" y1="72819" x2="53505" y2="72819"/>
                          <a14:foregroundMark x1="53505" y1="72819" x2="54665" y2="72718"/>
                          <a14:foregroundMark x1="57539" y1="73676" x2="54362" y2="78719"/>
                          <a14:foregroundMark x1="47252" y1="76752" x2="44528" y2="81039"/>
                          <a14:foregroundMark x1="44276" y1="76551" x2="47403" y2="76853"/>
                          <a14:foregroundMark x1="47403" y1="76853" x2="56934" y2="80888"/>
                          <a14:foregroundMark x1="58144" y1="74231" x2="58144" y2="75946"/>
                          <a14:foregroundMark x1="58144" y1="75946" x2="56531" y2="81190"/>
                          <a14:foregroundMark x1="60010" y1="73928" x2="58296" y2="81039"/>
                          <a14:foregroundMark x1="60918" y1="74130" x2="60111" y2="75542"/>
                          <a14:foregroundMark x1="61422" y1="73575" x2="60262" y2="76904"/>
                          <a14:foregroundMark x1="61372" y1="76097" x2="60767" y2="79072"/>
                          <a14:foregroundMark x1="60968" y1="79728" x2="60767" y2="81493"/>
                          <a14:foregroundMark x1="60767" y1="81493" x2="60666" y2="81745"/>
                          <a14:foregroundMark x1="60414" y1="82703" x2="52395" y2="84014"/>
                          <a14:foregroundMark x1="52395" y1="84014" x2="50630" y2="83510"/>
                          <a14:foregroundMark x1="50630" y1="83510" x2="50580" y2="83459"/>
                          <a14:foregroundMark x1="54160" y1="82753" x2="48815" y2="83409"/>
                          <a14:foregroundMark x1="50731" y1="84065" x2="43167" y2="84418"/>
                          <a14:foregroundMark x1="43167" y1="84418" x2="41755" y2="83308"/>
                          <a14:foregroundMark x1="41755" y1="83308" x2="41301" y2="81644"/>
                          <a14:foregroundMark x1="41301" y1="81644" x2="41402" y2="80988"/>
                          <a14:foregroundMark x1="46999" y1="73323" x2="45789" y2="73122"/>
                          <a14:foregroundMark x1="50530" y1="73021" x2="50530" y2="73021"/>
                          <a14:foregroundMark x1="53202" y1="72970" x2="53202" y2="72970"/>
                          <a14:foregroundMark x1="56178" y1="73021" x2="56178" y2="73021"/>
                          <a14:foregroundMark x1="58195" y1="72920" x2="59153" y2="730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98" t="71827" r="37897" b="14525"/>
            <a:stretch/>
          </p:blipFill>
          <p:spPr>
            <a:xfrm>
              <a:off x="9591428" y="2555247"/>
              <a:ext cx="1730847" cy="975983"/>
            </a:xfrm>
            <a:prstGeom prst="rect">
              <a:avLst/>
            </a:prstGeom>
          </p:spPr>
        </p:pic>
        <p:sp>
          <p:nvSpPr>
            <p:cNvPr id="186" name="CuadroTexto 185">
              <a:extLst>
                <a:ext uri="{FF2B5EF4-FFF2-40B4-BE49-F238E27FC236}">
                  <a16:creationId xmlns:a16="http://schemas.microsoft.com/office/drawing/2014/main" id="{2D5ADB67-7612-4D66-A110-CC5483E019F6}"/>
                </a:ext>
              </a:extLst>
            </p:cNvPr>
            <p:cNvSpPr txBox="1"/>
            <p:nvPr/>
          </p:nvSpPr>
          <p:spPr>
            <a:xfrm>
              <a:off x="9820071" y="2634596"/>
              <a:ext cx="1424748" cy="6746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dirty="0"/>
                <a:t>Cerrada</a:t>
              </a:r>
              <a:endParaRPr lang="es-ES" sz="1400" dirty="0"/>
            </a:p>
          </p:txBody>
        </p:sp>
      </p:grpSp>
      <p:grpSp>
        <p:nvGrpSpPr>
          <p:cNvPr id="187" name="Grupo 186">
            <a:extLst>
              <a:ext uri="{FF2B5EF4-FFF2-40B4-BE49-F238E27FC236}">
                <a16:creationId xmlns:a16="http://schemas.microsoft.com/office/drawing/2014/main" id="{7C405A52-33CA-4675-85C6-9F5DEBD7B314}"/>
              </a:ext>
            </a:extLst>
          </p:cNvPr>
          <p:cNvGrpSpPr/>
          <p:nvPr/>
        </p:nvGrpSpPr>
        <p:grpSpPr>
          <a:xfrm>
            <a:off x="7249813" y="1961324"/>
            <a:ext cx="2220883" cy="1739114"/>
            <a:chOff x="8289703" y="1154295"/>
            <a:chExt cx="1510018" cy="628462"/>
          </a:xfrm>
        </p:grpSpPr>
        <p:pic>
          <p:nvPicPr>
            <p:cNvPr id="188" name="Marcador de contenido 4">
              <a:extLst>
                <a:ext uri="{FF2B5EF4-FFF2-40B4-BE49-F238E27FC236}">
                  <a16:creationId xmlns:a16="http://schemas.microsoft.com/office/drawing/2014/main" id="{D9BD7031-F26A-40C9-897B-18717F24521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89" name="CuadroTexto 188">
              <a:extLst>
                <a:ext uri="{FF2B5EF4-FFF2-40B4-BE49-F238E27FC236}">
                  <a16:creationId xmlns:a16="http://schemas.microsoft.com/office/drawing/2014/main" id="{1A35E450-96B6-499F-910C-8EA4E567FD52}"/>
                </a:ext>
              </a:extLst>
            </p:cNvPr>
            <p:cNvSpPr txBox="1"/>
            <p:nvPr/>
          </p:nvSpPr>
          <p:spPr>
            <a:xfrm>
              <a:off x="8339630" y="1273035"/>
              <a:ext cx="1318677" cy="4615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Ignora necesidades sociales amplias, así como las características particulares del alumno, ya que este surge antes de conocer a los alumnos, además de limitar el papel del docente.</a:t>
              </a:r>
              <a:endParaRPr lang="es-ES" sz="1100" dirty="0"/>
            </a:p>
          </p:txBody>
        </p:sp>
      </p:grpSp>
      <p:grpSp>
        <p:nvGrpSpPr>
          <p:cNvPr id="190" name="Grupo 189">
            <a:extLst>
              <a:ext uri="{FF2B5EF4-FFF2-40B4-BE49-F238E27FC236}">
                <a16:creationId xmlns:a16="http://schemas.microsoft.com/office/drawing/2014/main" id="{A0D9DC60-0AC9-49C9-A835-9FC45FC2569A}"/>
              </a:ext>
            </a:extLst>
          </p:cNvPr>
          <p:cNvGrpSpPr/>
          <p:nvPr/>
        </p:nvGrpSpPr>
        <p:grpSpPr>
          <a:xfrm>
            <a:off x="7223357" y="3984748"/>
            <a:ext cx="2220883" cy="1748127"/>
            <a:chOff x="8289703" y="1154295"/>
            <a:chExt cx="1510018" cy="631719"/>
          </a:xfrm>
        </p:grpSpPr>
        <p:pic>
          <p:nvPicPr>
            <p:cNvPr id="191" name="Marcador de contenido 4">
              <a:extLst>
                <a:ext uri="{FF2B5EF4-FFF2-40B4-BE49-F238E27FC236}">
                  <a16:creationId xmlns:a16="http://schemas.microsoft.com/office/drawing/2014/main" id="{FF5C3AAB-1C4F-45A5-99F3-A28C489259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8533" b="75290" l="14776" r="32123">
                          <a14:foregroundMark x1="15078" y1="71861" x2="15078" y2="71861"/>
                          <a14:foregroundMark x1="15129" y1="70449" x2="15129" y2="70449"/>
                          <a14:foregroundMark x1="15129" y1="70449" x2="14776" y2="71760"/>
                          <a14:foregroundMark x1="14776" y1="71760" x2="14876" y2="73021"/>
                          <a14:foregroundMark x1="14876" y1="73021" x2="15028" y2="73575"/>
                          <a14:foregroundMark x1="15179" y1="73979" x2="15179" y2="73979"/>
                          <a14:foregroundMark x1="17600" y1="75189" x2="17600" y2="75189"/>
                          <a14:foregroundMark x1="20726" y1="75088" x2="20726" y2="75088"/>
                          <a14:foregroundMark x1="23399" y1="75340" x2="23399" y2="75340"/>
                          <a14:foregroundMark x1="24609" y1="75088" x2="24609" y2="75088"/>
                          <a14:foregroundMark x1="27635" y1="75038" x2="27635" y2="75038"/>
                          <a14:foregroundMark x1="29148" y1="75088" x2="30055" y2="74937"/>
                          <a14:foregroundMark x1="31669" y1="74887" x2="32123" y2="70146"/>
                          <a14:foregroundMark x1="30963" y1="69289" x2="30963" y2="69289"/>
                          <a14:foregroundMark x1="27282" y1="69188" x2="27282" y2="69188"/>
                          <a14:foregroundMark x1="21987" y1="69188" x2="21987" y2="69188"/>
                          <a14:foregroundMark x1="18961" y1="69541" x2="18961" y2="6954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415" t="67709" r="66397" b="24015"/>
            <a:stretch/>
          </p:blipFill>
          <p:spPr>
            <a:xfrm>
              <a:off x="8289703" y="1154295"/>
              <a:ext cx="1510018" cy="628462"/>
            </a:xfrm>
            <a:prstGeom prst="rect">
              <a:avLst/>
            </a:prstGeom>
          </p:spPr>
        </p:pic>
        <p:sp>
          <p:nvSpPr>
            <p:cNvPr id="192" name="CuadroTexto 191">
              <a:extLst>
                <a:ext uri="{FF2B5EF4-FFF2-40B4-BE49-F238E27FC236}">
                  <a16:creationId xmlns:a16="http://schemas.microsoft.com/office/drawing/2014/main" id="{2D5DE746-2874-4092-A8DE-D6B2DFC3C3D4}"/>
                </a:ext>
              </a:extLst>
            </p:cNvPr>
            <p:cNvSpPr txBox="1"/>
            <p:nvPr/>
          </p:nvSpPr>
          <p:spPr>
            <a:xfrm>
              <a:off x="8339630" y="1273035"/>
              <a:ext cx="1318677" cy="512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s-MX" sz="1100" dirty="0"/>
                <a:t>Creciente y progresivo, el docente enriquecerá el curso mediante decisiones y acciones inteligentes para mejorar lo prescrito, utilizando los datos recolectados en su praxis en el aula</a:t>
              </a:r>
              <a:endParaRPr lang="es-ES" sz="1100" dirty="0"/>
            </a:p>
          </p:txBody>
        </p:sp>
      </p:grpSp>
      <p:pic>
        <p:nvPicPr>
          <p:cNvPr id="194" name="Marcador de contenido 4">
            <a:extLst>
              <a:ext uri="{FF2B5EF4-FFF2-40B4-BE49-F238E27FC236}">
                <a16:creationId xmlns:a16="http://schemas.microsoft.com/office/drawing/2014/main" id="{6F7B321E-C6AB-408E-86E1-D44CA13C8F4A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6727727" y="2750795"/>
            <a:ext cx="660117" cy="351704"/>
          </a:xfrm>
          <a:prstGeom prst="rect">
            <a:avLst/>
          </a:prstGeom>
        </p:spPr>
      </p:pic>
      <p:pic>
        <p:nvPicPr>
          <p:cNvPr id="195" name="Marcador de contenido 4">
            <a:extLst>
              <a:ext uri="{FF2B5EF4-FFF2-40B4-BE49-F238E27FC236}">
                <a16:creationId xmlns:a16="http://schemas.microsoft.com/office/drawing/2014/main" id="{345295EB-AD73-49FB-A36B-EE107553457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12" t="30497" r="44463" b="58759"/>
          <a:stretch/>
        </p:blipFill>
        <p:spPr>
          <a:xfrm rot="5400000">
            <a:off x="6757541" y="4759577"/>
            <a:ext cx="660117" cy="351704"/>
          </a:xfrm>
          <a:prstGeom prst="rect">
            <a:avLst/>
          </a:prstGeom>
        </p:spPr>
      </p:pic>
      <p:cxnSp>
        <p:nvCxnSpPr>
          <p:cNvPr id="196" name="Conector recto 195">
            <a:extLst>
              <a:ext uri="{FF2B5EF4-FFF2-40B4-BE49-F238E27FC236}">
                <a16:creationId xmlns:a16="http://schemas.microsoft.com/office/drawing/2014/main" id="{8551CB04-2034-48E5-A2EA-29C963286B24}"/>
              </a:ext>
            </a:extLst>
          </p:cNvPr>
          <p:cNvCxnSpPr>
            <a:cxnSpLocks/>
          </p:cNvCxnSpPr>
          <p:nvPr/>
        </p:nvCxnSpPr>
        <p:spPr>
          <a:xfrm flipH="1">
            <a:off x="6959725" y="1843561"/>
            <a:ext cx="1" cy="581767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cto 197">
            <a:extLst>
              <a:ext uri="{FF2B5EF4-FFF2-40B4-BE49-F238E27FC236}">
                <a16:creationId xmlns:a16="http://schemas.microsoft.com/office/drawing/2014/main" id="{7D81A127-5C6E-42C4-B1A9-ADC9BA770C26}"/>
              </a:ext>
            </a:extLst>
          </p:cNvPr>
          <p:cNvCxnSpPr>
            <a:cxnSpLocks/>
          </p:cNvCxnSpPr>
          <p:nvPr/>
        </p:nvCxnSpPr>
        <p:spPr>
          <a:xfrm flipH="1">
            <a:off x="6369866" y="2419049"/>
            <a:ext cx="590138" cy="0"/>
          </a:xfrm>
          <a:prstGeom prst="line">
            <a:avLst/>
          </a:prstGeom>
          <a:ln w="285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6" name="Grupo 205">
            <a:extLst>
              <a:ext uri="{FF2B5EF4-FFF2-40B4-BE49-F238E27FC236}">
                <a16:creationId xmlns:a16="http://schemas.microsoft.com/office/drawing/2014/main" id="{14E031F6-405A-44D9-840F-F0B5A6C2E53C}"/>
              </a:ext>
            </a:extLst>
          </p:cNvPr>
          <p:cNvGrpSpPr/>
          <p:nvPr/>
        </p:nvGrpSpPr>
        <p:grpSpPr>
          <a:xfrm>
            <a:off x="13947817" y="2002984"/>
            <a:ext cx="2065796" cy="552809"/>
            <a:chOff x="7426541" y="3209926"/>
            <a:chExt cx="1618171" cy="931206"/>
          </a:xfrm>
        </p:grpSpPr>
        <p:pic>
          <p:nvPicPr>
            <p:cNvPr id="207" name="Marcador de contenido 4">
              <a:extLst>
                <a:ext uri="{FF2B5EF4-FFF2-40B4-BE49-F238E27FC236}">
                  <a16:creationId xmlns:a16="http://schemas.microsoft.com/office/drawing/2014/main" id="{81D9F49A-56AA-43BE-AB32-31CA591DAE7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208" name="CuadroTexto 207">
              <a:extLst>
                <a:ext uri="{FF2B5EF4-FFF2-40B4-BE49-F238E27FC236}">
                  <a16:creationId xmlns:a16="http://schemas.microsoft.com/office/drawing/2014/main" id="{C4E414FE-97E8-4D87-B535-68B5759FF5A9}"/>
                </a:ext>
              </a:extLst>
            </p:cNvPr>
            <p:cNvSpPr txBox="1"/>
            <p:nvPr/>
          </p:nvSpPr>
          <p:spPr>
            <a:xfrm>
              <a:off x="7686775" y="3376786"/>
              <a:ext cx="1149725" cy="725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Diagnóstico del estado actual (necesidades)</a:t>
              </a:r>
              <a:endParaRPr lang="es-ES" sz="1100" dirty="0"/>
            </a:p>
          </p:txBody>
        </p:sp>
      </p:grpSp>
      <p:grpSp>
        <p:nvGrpSpPr>
          <p:cNvPr id="209" name="Grupo 208">
            <a:extLst>
              <a:ext uri="{FF2B5EF4-FFF2-40B4-BE49-F238E27FC236}">
                <a16:creationId xmlns:a16="http://schemas.microsoft.com/office/drawing/2014/main" id="{1BCBC851-CF80-43C1-91B0-8CBFF83F0748}"/>
              </a:ext>
            </a:extLst>
          </p:cNvPr>
          <p:cNvGrpSpPr/>
          <p:nvPr/>
        </p:nvGrpSpPr>
        <p:grpSpPr>
          <a:xfrm>
            <a:off x="13572650" y="2773764"/>
            <a:ext cx="2979776" cy="766813"/>
            <a:chOff x="7426541" y="3209926"/>
            <a:chExt cx="1618171" cy="1177835"/>
          </a:xfrm>
        </p:grpSpPr>
        <p:pic>
          <p:nvPicPr>
            <p:cNvPr id="210" name="Marcador de contenido 4">
              <a:extLst>
                <a:ext uri="{FF2B5EF4-FFF2-40B4-BE49-F238E27FC236}">
                  <a16:creationId xmlns:a16="http://schemas.microsoft.com/office/drawing/2014/main" id="{86B1601E-E4BE-4F8D-84E6-31044B9C355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211" name="CuadroTexto 210">
              <a:extLst>
                <a:ext uri="{FF2B5EF4-FFF2-40B4-BE49-F238E27FC236}">
                  <a16:creationId xmlns:a16="http://schemas.microsoft.com/office/drawing/2014/main" id="{47D33D26-1037-4EA2-B8FE-B4FA9BF801B3}"/>
                </a:ext>
              </a:extLst>
            </p:cNvPr>
            <p:cNvSpPr txBox="1"/>
            <p:nvPr/>
          </p:nvSpPr>
          <p:spPr>
            <a:xfrm>
              <a:off x="7686775" y="3376786"/>
              <a:ext cx="1149725" cy="1010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Análisis interno y externo (realidad del sistema educacional)</a:t>
              </a:r>
              <a:endParaRPr lang="es-ES" sz="1100" dirty="0"/>
            </a:p>
          </p:txBody>
        </p:sp>
      </p:grpSp>
      <p:grpSp>
        <p:nvGrpSpPr>
          <p:cNvPr id="212" name="Grupo 211">
            <a:extLst>
              <a:ext uri="{FF2B5EF4-FFF2-40B4-BE49-F238E27FC236}">
                <a16:creationId xmlns:a16="http://schemas.microsoft.com/office/drawing/2014/main" id="{1DF7261D-A9B3-4786-B074-760000E90B3E}"/>
              </a:ext>
            </a:extLst>
          </p:cNvPr>
          <p:cNvGrpSpPr/>
          <p:nvPr/>
        </p:nvGrpSpPr>
        <p:grpSpPr>
          <a:xfrm>
            <a:off x="13866286" y="3559344"/>
            <a:ext cx="2228858" cy="420582"/>
            <a:chOff x="7426541" y="3209926"/>
            <a:chExt cx="1618171" cy="931206"/>
          </a:xfrm>
        </p:grpSpPr>
        <p:pic>
          <p:nvPicPr>
            <p:cNvPr id="213" name="Marcador de contenido 4">
              <a:extLst>
                <a:ext uri="{FF2B5EF4-FFF2-40B4-BE49-F238E27FC236}">
                  <a16:creationId xmlns:a16="http://schemas.microsoft.com/office/drawing/2014/main" id="{725D76C7-FB03-4257-B660-5E8CB17EC47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214" name="CuadroTexto 213">
              <a:extLst>
                <a:ext uri="{FF2B5EF4-FFF2-40B4-BE49-F238E27FC236}">
                  <a16:creationId xmlns:a16="http://schemas.microsoft.com/office/drawing/2014/main" id="{717EF99D-77F7-464F-9882-D188A5241CD0}"/>
                </a:ext>
              </a:extLst>
            </p:cNvPr>
            <p:cNvSpPr txBox="1"/>
            <p:nvPr/>
          </p:nvSpPr>
          <p:spPr>
            <a:xfrm>
              <a:off x="7686775" y="3376786"/>
              <a:ext cx="1149725" cy="725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Elección de estrategias</a:t>
              </a:r>
              <a:endParaRPr lang="es-ES" sz="1100" dirty="0"/>
            </a:p>
          </p:txBody>
        </p:sp>
      </p:grpSp>
      <p:grpSp>
        <p:nvGrpSpPr>
          <p:cNvPr id="215" name="Grupo 214">
            <a:extLst>
              <a:ext uri="{FF2B5EF4-FFF2-40B4-BE49-F238E27FC236}">
                <a16:creationId xmlns:a16="http://schemas.microsoft.com/office/drawing/2014/main" id="{E596B315-9821-4B4C-AE5E-9978C1EF004A}"/>
              </a:ext>
            </a:extLst>
          </p:cNvPr>
          <p:cNvGrpSpPr/>
          <p:nvPr/>
        </p:nvGrpSpPr>
        <p:grpSpPr>
          <a:xfrm>
            <a:off x="13958188" y="4235627"/>
            <a:ext cx="2065796" cy="552809"/>
            <a:chOff x="7426541" y="3209926"/>
            <a:chExt cx="1618171" cy="931206"/>
          </a:xfrm>
        </p:grpSpPr>
        <p:pic>
          <p:nvPicPr>
            <p:cNvPr id="216" name="Marcador de contenido 4">
              <a:extLst>
                <a:ext uri="{FF2B5EF4-FFF2-40B4-BE49-F238E27FC236}">
                  <a16:creationId xmlns:a16="http://schemas.microsoft.com/office/drawing/2014/main" id="{07C71396-6E24-468C-A6F4-9BBA39D38F4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71256" b="78417" l="64700" r="77055">
                          <a14:foregroundMark x1="71205" y1="78417" x2="71205" y2="78417"/>
                          <a14:backgroundMark x1="77105" y1="76652" x2="76652" y2="77458"/>
                          <a14:backgroundMark x1="77055" y1="76450" x2="76904" y2="77055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203" t="70375" r="21406" b="20768"/>
            <a:stretch/>
          </p:blipFill>
          <p:spPr>
            <a:xfrm>
              <a:off x="7426541" y="3209926"/>
              <a:ext cx="1618171" cy="931206"/>
            </a:xfrm>
            <a:prstGeom prst="rect">
              <a:avLst/>
            </a:prstGeom>
          </p:spPr>
        </p:pic>
        <p:sp>
          <p:nvSpPr>
            <p:cNvPr id="217" name="CuadroTexto 216">
              <a:extLst>
                <a:ext uri="{FF2B5EF4-FFF2-40B4-BE49-F238E27FC236}">
                  <a16:creationId xmlns:a16="http://schemas.microsoft.com/office/drawing/2014/main" id="{A4567C7C-2E78-4E69-A953-66A9DD2310D3}"/>
                </a:ext>
              </a:extLst>
            </p:cNvPr>
            <p:cNvSpPr txBox="1"/>
            <p:nvPr/>
          </p:nvSpPr>
          <p:spPr>
            <a:xfrm>
              <a:off x="7686775" y="3376786"/>
              <a:ext cx="1149725" cy="725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dirty="0"/>
                <a:t>Implementación de los conocimientos</a:t>
              </a:r>
              <a:endParaRPr lang="es-E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69733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C5E109F-68EC-480C-B21C-5A065F7FE9B4}"/>
              </a:ext>
            </a:extLst>
          </p:cNvPr>
          <p:cNvSpPr txBox="1"/>
          <p:nvPr/>
        </p:nvSpPr>
        <p:spPr>
          <a:xfrm>
            <a:off x="1091821" y="982639"/>
            <a:ext cx="12910782" cy="7155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/>
              <a:t>Referencias: </a:t>
            </a:r>
            <a:endParaRPr lang="es-ES" sz="2400" dirty="0"/>
          </a:p>
          <a:p>
            <a:pPr>
              <a:lnSpc>
                <a:spcPct val="150000"/>
              </a:lnSpc>
            </a:pPr>
            <a:r>
              <a:rPr lang="es-MX" b="1" dirty="0"/>
              <a:t>Secretaría de Educación Pública</a:t>
            </a:r>
            <a:r>
              <a:rPr lang="es-MX" dirty="0"/>
              <a:t> (2017). </a:t>
            </a:r>
            <a:r>
              <a:rPr lang="es-MX" i="1" dirty="0"/>
              <a:t>Aprendizajes clave para la educación integral</a:t>
            </a:r>
            <a:r>
              <a:rPr lang="es-MX" dirty="0"/>
              <a:t>. </a:t>
            </a:r>
            <a:r>
              <a:rPr lang="es-MX" i="1" dirty="0"/>
              <a:t>Plan y programas de estudio para la educación básica</a:t>
            </a:r>
            <a:r>
              <a:rPr lang="es-MX" dirty="0"/>
              <a:t>. México: SEP.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MX" b="1" dirty="0"/>
              <a:t>Díaz Barriga A.</a:t>
            </a:r>
            <a:r>
              <a:rPr lang="es-MX" dirty="0"/>
              <a:t> (2013). </a:t>
            </a:r>
            <a:r>
              <a:rPr lang="es-MX" i="1" dirty="0"/>
              <a:t>Guía para la elaboración de una secuencia didáctica</a:t>
            </a:r>
            <a:r>
              <a:rPr lang="es-MX" dirty="0"/>
              <a:t>. Recuperado de </a:t>
            </a:r>
            <a:r>
              <a:rPr lang="es-MX" u="sng" dirty="0">
                <a:hlinkClick r:id="rId2"/>
              </a:rPr>
              <a:t>http://www.setse.org.mx/ReformaEducativa/Rumbo%20a%20la%20Primera%20Evaluaci%C3%B3n/Factores%20de%20Evaluaci%C3%B3n/Pr%C3%A1ctica%20Profesional/Gu%C3%ADa-secuencias-didacticas_Angel%20D%C3%ADaz.pdf</a:t>
            </a:r>
            <a:r>
              <a:rPr lang="es-MX" dirty="0"/>
              <a:t>. 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MX" b="1" dirty="0"/>
              <a:t>T. </a:t>
            </a:r>
            <a:r>
              <a:rPr lang="es-MX" b="1" dirty="0" err="1"/>
              <a:t>Karol</a:t>
            </a:r>
            <a:r>
              <a:rPr lang="es-MX" dirty="0"/>
              <a:t> (2020). </a:t>
            </a:r>
            <a:r>
              <a:rPr lang="es-MX" i="1" dirty="0"/>
              <a:t>Planeación didáctica: características, elementos, tipos, ejemplo</a:t>
            </a:r>
            <a:r>
              <a:rPr lang="es-MX" dirty="0"/>
              <a:t>. Recuperado de </a:t>
            </a:r>
            <a:r>
              <a:rPr lang="es-MX" u="sng" dirty="0">
                <a:hlinkClick r:id="rId3"/>
              </a:rPr>
              <a:t>https://www.lifeder.com/planeaciondidactica/#:~:text=Las%20planeaciones%20did%C3%A1cticas%20deben%20tener,programa%20o%20marco%20formativo%20institucional</a:t>
            </a:r>
            <a:r>
              <a:rPr lang="es-MX" dirty="0"/>
              <a:t>. 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MX" b="1" dirty="0"/>
              <a:t>Monroy Farías M.</a:t>
            </a:r>
            <a:r>
              <a:rPr lang="es-MX" dirty="0"/>
              <a:t> (s/f). </a:t>
            </a:r>
            <a:r>
              <a:rPr lang="es-MX" i="1" dirty="0"/>
              <a:t>La planeación didáctica</a:t>
            </a:r>
            <a:r>
              <a:rPr lang="es-MX" dirty="0"/>
              <a:t>. Recuperado de </a:t>
            </a:r>
            <a:r>
              <a:rPr lang="es-MX" u="sng" dirty="0">
                <a:hlinkClick r:id="rId4"/>
              </a:rPr>
              <a:t>http://www.setse.org.mx/ReformaEducativa/Rumbo%20a%20la%20Primera%20Evaluaci%C3%B3n/Factores%20de%20Evaluaci%C3%B3n/Pr%C3%A1ctica%20Profesional/La_planeacion_didactica_Miguel%20Monrroy.pdf</a:t>
            </a:r>
            <a:r>
              <a:rPr lang="es-MX" dirty="0"/>
              <a:t>. 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MX" b="1" dirty="0"/>
              <a:t>Educación 3.0</a:t>
            </a:r>
            <a:r>
              <a:rPr lang="es-MX" dirty="0"/>
              <a:t> (2018). </a:t>
            </a:r>
            <a:r>
              <a:rPr lang="es-MX" i="1" dirty="0"/>
              <a:t>Estas son las 4 fases para una óptima planificación de las clases</a:t>
            </a:r>
            <a:r>
              <a:rPr lang="es-MX" dirty="0"/>
              <a:t>. Recuperado de </a:t>
            </a:r>
            <a:r>
              <a:rPr lang="es-MX" u="sng" dirty="0">
                <a:hlinkClick r:id="rId5"/>
              </a:rPr>
              <a:t>https://www.educaciontrespuntocero.com/experiencias/planificacion-de-las-clases/</a:t>
            </a:r>
            <a:r>
              <a:rPr lang="es-MX" dirty="0"/>
              <a:t>. </a:t>
            </a:r>
            <a:endParaRPr lang="es-ES" dirty="0"/>
          </a:p>
          <a:p>
            <a:pPr>
              <a:lnSpc>
                <a:spcPct val="150000"/>
              </a:lnSpc>
            </a:pPr>
            <a:r>
              <a:rPr lang="es-MX" b="1" dirty="0"/>
              <a:t>Acacia Cultiva </a:t>
            </a:r>
            <a:r>
              <a:rPr lang="es-MX" dirty="0"/>
              <a:t>(2018). </a:t>
            </a:r>
            <a:r>
              <a:rPr lang="es-MX" i="1" dirty="0"/>
              <a:t>Ambientes de aprendizaje</a:t>
            </a:r>
            <a:r>
              <a:rPr lang="es-MX" dirty="0"/>
              <a:t>. Recuperado de </a:t>
            </a:r>
            <a:r>
              <a:rPr lang="es-MX" u="sng" dirty="0">
                <a:hlinkClick r:id="rId6"/>
              </a:rPr>
              <a:t>https://acacia.red/udfjc/wp-content/uploads/sites/5/2018/07/Fundamento_conceptual_Ambientes_de_aprendizaje_para_la_Metodolog%C3%ADa_AAAA.pdf</a:t>
            </a:r>
            <a:r>
              <a:rPr lang="es-MX" dirty="0"/>
              <a:t>. </a:t>
            </a: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446341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380</TotalTime>
  <Words>1061</Words>
  <Application>Microsoft Office PowerPoint</Application>
  <PresentationFormat>Personalizado</PresentationFormat>
  <Paragraphs>136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Chicken Quiche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GALINDO TORRES</dc:creator>
  <cp:lastModifiedBy>VALERIA GALINDO TORRES</cp:lastModifiedBy>
  <cp:revision>37</cp:revision>
  <dcterms:created xsi:type="dcterms:W3CDTF">2021-04-30T22:03:33Z</dcterms:created>
  <dcterms:modified xsi:type="dcterms:W3CDTF">2021-05-01T04:23:55Z</dcterms:modified>
</cp:coreProperties>
</file>