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</p:sldIdLst>
  <p:sldSz cx="1620043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2F3"/>
    <a:srgbClr val="FAE6E8"/>
    <a:srgbClr val="F8D8DC"/>
    <a:srgbClr val="FCE8EE"/>
    <a:srgbClr val="FCE4EB"/>
    <a:srgbClr val="FFFFFF"/>
    <a:srgbClr val="FFB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5055" y="1472842"/>
            <a:ext cx="12150329" cy="3133172"/>
          </a:xfrm>
        </p:spPr>
        <p:txBody>
          <a:bodyPr anchor="b"/>
          <a:lstStyle>
            <a:lvl1pPr algn="ctr">
              <a:defRPr sz="787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5055" y="4726842"/>
            <a:ext cx="12150329" cy="2172804"/>
          </a:xfrm>
        </p:spPr>
        <p:txBody>
          <a:bodyPr/>
          <a:lstStyle>
            <a:lvl1pPr marL="0" indent="0" algn="ctr">
              <a:buNone/>
              <a:defRPr sz="3150"/>
            </a:lvl1pPr>
            <a:lvl2pPr marL="599984" indent="0" algn="ctr">
              <a:buNone/>
              <a:defRPr sz="2625"/>
            </a:lvl2pPr>
            <a:lvl3pPr marL="1199967" indent="0" algn="ctr">
              <a:buNone/>
              <a:defRPr sz="2362"/>
            </a:lvl3pPr>
            <a:lvl4pPr marL="1799951" indent="0" algn="ctr">
              <a:buNone/>
              <a:defRPr sz="2100"/>
            </a:lvl4pPr>
            <a:lvl5pPr marL="2399934" indent="0" algn="ctr">
              <a:buNone/>
              <a:defRPr sz="2100"/>
            </a:lvl5pPr>
            <a:lvl6pPr marL="2999918" indent="0" algn="ctr">
              <a:buNone/>
              <a:defRPr sz="2100"/>
            </a:lvl6pPr>
            <a:lvl7pPr marL="3599901" indent="0" algn="ctr">
              <a:buNone/>
              <a:defRPr sz="2100"/>
            </a:lvl7pPr>
            <a:lvl8pPr marL="4199885" indent="0" algn="ctr">
              <a:buNone/>
              <a:defRPr sz="2100"/>
            </a:lvl8pPr>
            <a:lvl9pPr marL="4799868" indent="0" algn="ctr">
              <a:buNone/>
              <a:defRPr sz="21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3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16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93439" y="479142"/>
            <a:ext cx="3493219" cy="762669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780" y="479142"/>
            <a:ext cx="10277153" cy="762669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03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342" y="2243636"/>
            <a:ext cx="13972878" cy="3743557"/>
          </a:xfrm>
        </p:spPr>
        <p:txBody>
          <a:bodyPr anchor="b"/>
          <a:lstStyle>
            <a:lvl1pPr>
              <a:defRPr sz="787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342" y="6022609"/>
            <a:ext cx="13972878" cy="1968648"/>
          </a:xfrm>
        </p:spPr>
        <p:txBody>
          <a:bodyPr/>
          <a:lstStyle>
            <a:lvl1pPr marL="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1pPr>
            <a:lvl2pPr marL="599984" indent="0">
              <a:buNone/>
              <a:defRPr sz="2625">
                <a:solidFill>
                  <a:schemeClr val="tx1">
                    <a:tint val="75000"/>
                  </a:schemeClr>
                </a:solidFill>
              </a:defRPr>
            </a:lvl2pPr>
            <a:lvl3pPr marL="1199967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3pPr>
            <a:lvl4pPr marL="17999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999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999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999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998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998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93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780" y="2395710"/>
            <a:ext cx="6885186" cy="571012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1472" y="2395710"/>
            <a:ext cx="6885186" cy="571012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29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479143"/>
            <a:ext cx="13972878" cy="173949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891" y="2206137"/>
            <a:ext cx="6853544" cy="1081194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891" y="3287331"/>
            <a:ext cx="6853544" cy="48351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01472" y="2206137"/>
            <a:ext cx="6887296" cy="1081194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01472" y="3287331"/>
            <a:ext cx="6887296" cy="48351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56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81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87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1" y="599969"/>
            <a:ext cx="5225062" cy="2099892"/>
          </a:xfrm>
        </p:spPr>
        <p:txBody>
          <a:bodyPr anchor="b"/>
          <a:lstStyle>
            <a:lvl1pPr>
              <a:defRPr sz="41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296" y="1295767"/>
            <a:ext cx="8201472" cy="6395505"/>
          </a:xfrm>
        </p:spPr>
        <p:txBody>
          <a:bodyPr/>
          <a:lstStyle>
            <a:lvl1pPr>
              <a:defRPr sz="4199"/>
            </a:lvl1pPr>
            <a:lvl2pPr>
              <a:defRPr sz="3674"/>
            </a:lvl2pPr>
            <a:lvl3pPr>
              <a:defRPr sz="3150"/>
            </a:lvl3pPr>
            <a:lvl4pPr>
              <a:defRPr sz="2625"/>
            </a:lvl4pPr>
            <a:lvl5pPr>
              <a:defRPr sz="2625"/>
            </a:lvl5pPr>
            <a:lvl6pPr>
              <a:defRPr sz="2625"/>
            </a:lvl6pPr>
            <a:lvl7pPr>
              <a:defRPr sz="2625"/>
            </a:lvl7pPr>
            <a:lvl8pPr>
              <a:defRPr sz="2625"/>
            </a:lvl8pPr>
            <a:lvl9pPr>
              <a:defRPr sz="26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1" y="2699862"/>
            <a:ext cx="5225062" cy="5001827"/>
          </a:xfrm>
        </p:spPr>
        <p:txBody>
          <a:bodyPr/>
          <a:lstStyle>
            <a:lvl1pPr marL="0" indent="0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7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1" y="599969"/>
            <a:ext cx="5225062" cy="2099892"/>
          </a:xfrm>
        </p:spPr>
        <p:txBody>
          <a:bodyPr anchor="b"/>
          <a:lstStyle>
            <a:lvl1pPr>
              <a:defRPr sz="41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7296" y="1295767"/>
            <a:ext cx="8201472" cy="6395505"/>
          </a:xfrm>
        </p:spPr>
        <p:txBody>
          <a:bodyPr anchor="t"/>
          <a:lstStyle>
            <a:lvl1pPr marL="0" indent="0">
              <a:buNone/>
              <a:defRPr sz="4199"/>
            </a:lvl1pPr>
            <a:lvl2pPr marL="599984" indent="0">
              <a:buNone/>
              <a:defRPr sz="3674"/>
            </a:lvl2pPr>
            <a:lvl3pPr marL="1199967" indent="0">
              <a:buNone/>
              <a:defRPr sz="3150"/>
            </a:lvl3pPr>
            <a:lvl4pPr marL="1799951" indent="0">
              <a:buNone/>
              <a:defRPr sz="2625"/>
            </a:lvl4pPr>
            <a:lvl5pPr marL="2399934" indent="0">
              <a:buNone/>
              <a:defRPr sz="2625"/>
            </a:lvl5pPr>
            <a:lvl6pPr marL="2999918" indent="0">
              <a:buNone/>
              <a:defRPr sz="2625"/>
            </a:lvl6pPr>
            <a:lvl7pPr marL="3599901" indent="0">
              <a:buNone/>
              <a:defRPr sz="2625"/>
            </a:lvl7pPr>
            <a:lvl8pPr marL="4199885" indent="0">
              <a:buNone/>
              <a:defRPr sz="2625"/>
            </a:lvl8pPr>
            <a:lvl9pPr marL="4799868" indent="0">
              <a:buNone/>
              <a:defRPr sz="262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1" y="2699862"/>
            <a:ext cx="5225062" cy="5001827"/>
          </a:xfrm>
        </p:spPr>
        <p:txBody>
          <a:bodyPr/>
          <a:lstStyle>
            <a:lvl1pPr marL="0" indent="0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97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780" y="479143"/>
            <a:ext cx="13972878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780" y="2395710"/>
            <a:ext cx="13972878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3780" y="8341239"/>
            <a:ext cx="364509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80BD2-DA70-43AF-ADF9-BBE40BAEED9E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6395" y="8341239"/>
            <a:ext cx="5467648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1559" y="8341239"/>
            <a:ext cx="364509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6ADF9-07D0-42EA-B372-63889AAB4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43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99967" rtl="0" eaLnBrk="1" latinLnBrk="0" hangingPunct="1">
        <a:lnSpc>
          <a:spcPct val="90000"/>
        </a:lnSpc>
        <a:spcBef>
          <a:spcPct val="0"/>
        </a:spcBef>
        <a:buNone/>
        <a:defRPr sz="57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992" indent="-299992" algn="l" defTabSz="119996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3674" kern="1200">
          <a:solidFill>
            <a:schemeClr val="tx1"/>
          </a:solidFill>
          <a:latin typeface="+mn-lt"/>
          <a:ea typeface="+mn-ea"/>
          <a:cs typeface="+mn-cs"/>
        </a:defRPr>
      </a:lvl1pPr>
      <a:lvl2pPr marL="899975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499959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3pPr>
      <a:lvl4pPr marL="2099942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699926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329991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899893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499877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09986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8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7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95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93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91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90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885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86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org.mx/scielo.php?script=sci_arttext&amp;pid=S0185-26982015000100009" TargetMode="External"/><Relationship Id="rId2" Type="http://schemas.openxmlformats.org/officeDocument/2006/relationships/hyperlink" Target="https://books.google.com.mx/books?hl=es&amp;lr=&amp;id=tB8O9Xse4rkC&amp;oi=fnd&amp;pg=PA13&amp;ots=DGOJ7YGsF-&amp;sig=n9CPG4XAzJIODroPqUVCObyyM3o&amp;redir_esc=y#v=onepage&amp;q&amp;f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m.es/docencia/nicolas/menu/docencia/educsocial/conteyact/tema1/otros_trabajos/definciones_evaluacio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0EB434FD-45BE-401F-8ED3-59B8CBA1B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00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52" name="Imagen 1">
            <a:extLst>
              <a:ext uri="{FF2B5EF4-FFF2-40B4-BE49-F238E27FC236}">
                <a16:creationId xmlns:a16="http://schemas.microsoft.com/office/drawing/2014/main" id="{ABF82407-920C-4A4E-ACBF-9374D6476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r="16000"/>
          <a:stretch>
            <a:fillRect/>
          </a:stretch>
        </p:blipFill>
        <p:spPr bwMode="auto">
          <a:xfrm>
            <a:off x="3869141" y="228600"/>
            <a:ext cx="1241946" cy="138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EEFF6A01-D89F-45A3-B8E9-BF779A163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15" y="457200"/>
            <a:ext cx="15163207" cy="837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PREESCOLAR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CICLO ESCOLAR 2020-2021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SEMESTRE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II </a:t>
            </a:r>
            <a:r>
              <a:rPr kumimoji="0" lang="es-MX" alt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SECCI</a:t>
            </a:r>
            <a:r>
              <a:rPr kumimoji="0" lang="es-MX" alt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alt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CURSO:</a:t>
            </a:r>
            <a:endParaRPr kumimoji="0" lang="es-ES" alt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PLANEACI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Y EVALUACI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DE LA ENSE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ANZA Y EL APRENDIZAJE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Mapa conceptual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COMPETENCIAS DE LA UNIDAD: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 diagn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sticos de los intereses, motivaciones y necesidades formativas de los alumnos para organizar las actividades de aprendizaje, as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como las adecuaciones curriculares y did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cticas pertinentes.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Selecciona estrategias que favorecen el desarrollo intelectual, f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sico, social y emocional de los alumnos para procurar el logro de los aprendizajes.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el aprendizaje de sus alumnos mediante la aplicaci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de distintas teor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as, m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todos e instrumentos considerando las 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reas, campos y 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mbitos de conocimiento, as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como los saberes correspondientes al grado y nivel educativo. 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alt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DOCENTE:</a:t>
            </a:r>
            <a:endParaRPr kumimoji="0" lang="es-ES" alt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GERARDO GARZA ALCAL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NOMBRE DE LAS ALUMNAS:</a:t>
            </a:r>
            <a:endParaRPr kumimoji="0" lang="es-ES" alt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ANDREA ELIZABETH AGUIRRE RODRIGUEZ #1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VALERIA GALINDO TORRES #4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 MARISOL MART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NEZ REYES #13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DANIELA LIZETH TRUJILLO MORALES  #20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 DE ZARAGOZA</a:t>
            </a:r>
            <a:r>
              <a:rPr lang="es-MX" alt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							</a:t>
            </a:r>
            <a:r>
              <a:rPr kumimoji="0" lang="es-MX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MAYO 2021</a:t>
            </a:r>
            <a:endParaRPr kumimoji="0" lang="es-MX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Conector recto 457">
            <a:extLst>
              <a:ext uri="{FF2B5EF4-FFF2-40B4-BE49-F238E27FC236}">
                <a16:creationId xmlns:a16="http://schemas.microsoft.com/office/drawing/2014/main" id="{05499A2A-FACB-4E25-A279-0C304F96D6A7}"/>
              </a:ext>
            </a:extLst>
          </p:cNvPr>
          <p:cNvCxnSpPr>
            <a:cxnSpLocks/>
          </p:cNvCxnSpPr>
          <p:nvPr/>
        </p:nvCxnSpPr>
        <p:spPr>
          <a:xfrm>
            <a:off x="14976671" y="3220993"/>
            <a:ext cx="22855" cy="79415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Conector recto 456">
            <a:extLst>
              <a:ext uri="{FF2B5EF4-FFF2-40B4-BE49-F238E27FC236}">
                <a16:creationId xmlns:a16="http://schemas.microsoft.com/office/drawing/2014/main" id="{9FB9AD6A-13A4-4F63-9159-E84316D83B00}"/>
              </a:ext>
            </a:extLst>
          </p:cNvPr>
          <p:cNvCxnSpPr>
            <a:cxnSpLocks/>
          </p:cNvCxnSpPr>
          <p:nvPr/>
        </p:nvCxnSpPr>
        <p:spPr>
          <a:xfrm>
            <a:off x="12137247" y="3457968"/>
            <a:ext cx="22855" cy="79415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Conector recto 455">
            <a:extLst>
              <a:ext uri="{FF2B5EF4-FFF2-40B4-BE49-F238E27FC236}">
                <a16:creationId xmlns:a16="http://schemas.microsoft.com/office/drawing/2014/main" id="{71DC00C9-69DB-429E-84D3-A43DF09D8ACB}"/>
              </a:ext>
            </a:extLst>
          </p:cNvPr>
          <p:cNvCxnSpPr>
            <a:cxnSpLocks/>
          </p:cNvCxnSpPr>
          <p:nvPr/>
        </p:nvCxnSpPr>
        <p:spPr>
          <a:xfrm>
            <a:off x="9677635" y="4111177"/>
            <a:ext cx="22855" cy="79415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Conector recto 454">
            <a:extLst>
              <a:ext uri="{FF2B5EF4-FFF2-40B4-BE49-F238E27FC236}">
                <a16:creationId xmlns:a16="http://schemas.microsoft.com/office/drawing/2014/main" id="{7836730D-1AE8-4D4D-B915-1E7B5C3E1929}"/>
              </a:ext>
            </a:extLst>
          </p:cNvPr>
          <p:cNvCxnSpPr>
            <a:cxnSpLocks/>
          </p:cNvCxnSpPr>
          <p:nvPr/>
        </p:nvCxnSpPr>
        <p:spPr>
          <a:xfrm>
            <a:off x="6323844" y="4286092"/>
            <a:ext cx="29224" cy="358479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CBBCF6D7-3E88-4101-8FC5-421EBACC567F}"/>
              </a:ext>
            </a:extLst>
          </p:cNvPr>
          <p:cNvCxnSpPr/>
          <p:nvPr/>
        </p:nvCxnSpPr>
        <p:spPr>
          <a:xfrm>
            <a:off x="458130" y="3541050"/>
            <a:ext cx="0" cy="478462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" name="Marcador de contenido 4">
            <a:extLst>
              <a:ext uri="{FF2B5EF4-FFF2-40B4-BE49-F238E27FC236}">
                <a16:creationId xmlns:a16="http://schemas.microsoft.com/office/drawing/2014/main" id="{2BE50ACB-56F8-4E53-A9E9-34F042CED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11" b="30459" l="10893" r="18961">
                        <a14:foregroundMark x1="16843" y1="20373" x2="16843" y2="20373"/>
                        <a14:foregroundMark x1="14927" y1="20373" x2="14927" y2="20373"/>
                        <a14:foregroundMark x1="13767" y1="20424" x2="13767" y2="20424"/>
                        <a14:foregroundMark x1="12758" y1="21987" x2="12758" y2="21987"/>
                        <a14:foregroundMark x1="12910" y1="23601" x2="12910" y2="23601"/>
                        <a14:foregroundMark x1="13162" y1="24912" x2="13162" y2="24912"/>
                        <a14:foregroundMark x1="13263" y1="26273" x2="13263" y2="26273"/>
                        <a14:foregroundMark x1="13313" y1="28089" x2="13313" y2="28089"/>
                        <a14:foregroundMark x1="13313" y1="29803" x2="13313" y2="29803"/>
                        <a14:foregroundMark x1="13464" y1="30459" x2="13464" y2="30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22" t="21084" r="84650" b="68658"/>
          <a:stretch/>
        </p:blipFill>
        <p:spPr>
          <a:xfrm rot="225396">
            <a:off x="6758403" y="2515291"/>
            <a:ext cx="327747" cy="619441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DD0E3CA2-7744-46EA-8CD4-0D97C6C5790F}"/>
              </a:ext>
            </a:extLst>
          </p:cNvPr>
          <p:cNvGrpSpPr/>
          <p:nvPr/>
        </p:nvGrpSpPr>
        <p:grpSpPr>
          <a:xfrm>
            <a:off x="9860505" y="2163295"/>
            <a:ext cx="1226069" cy="334060"/>
            <a:chOff x="7258402" y="196615"/>
            <a:chExt cx="1629171" cy="443891"/>
          </a:xfrm>
        </p:grpSpPr>
        <p:pic>
          <p:nvPicPr>
            <p:cNvPr id="14" name="Marcador de contenido 4">
              <a:extLst>
                <a:ext uri="{FF2B5EF4-FFF2-40B4-BE49-F238E27FC236}">
                  <a16:creationId xmlns:a16="http://schemas.microsoft.com/office/drawing/2014/main" id="{64999E53-ECB8-4CD4-8A07-4B39DF8D0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7452201" y="11205"/>
              <a:ext cx="435502" cy="823099"/>
            </a:xfrm>
            <a:prstGeom prst="rect">
              <a:avLst/>
            </a:prstGeom>
          </p:spPr>
        </p:pic>
        <p:pic>
          <p:nvPicPr>
            <p:cNvPr id="16" name="Marcador de contenido 4">
              <a:extLst>
                <a:ext uri="{FF2B5EF4-FFF2-40B4-BE49-F238E27FC236}">
                  <a16:creationId xmlns:a16="http://schemas.microsoft.com/office/drawing/2014/main" id="{46166153-42EE-4C0C-B6EC-D645823E2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8258273" y="2816"/>
              <a:ext cx="435502" cy="823099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46A16527-20DF-4426-A949-6DF33F70941F}"/>
              </a:ext>
            </a:extLst>
          </p:cNvPr>
          <p:cNvGrpSpPr/>
          <p:nvPr/>
        </p:nvGrpSpPr>
        <p:grpSpPr>
          <a:xfrm>
            <a:off x="5158203" y="2260336"/>
            <a:ext cx="1226069" cy="334060"/>
            <a:chOff x="7258402" y="196615"/>
            <a:chExt cx="1629171" cy="443891"/>
          </a:xfrm>
        </p:grpSpPr>
        <p:pic>
          <p:nvPicPr>
            <p:cNvPr id="19" name="Marcador de contenido 4">
              <a:extLst>
                <a:ext uri="{FF2B5EF4-FFF2-40B4-BE49-F238E27FC236}">
                  <a16:creationId xmlns:a16="http://schemas.microsoft.com/office/drawing/2014/main" id="{EB625800-A4E8-43A6-BAFC-32251EAE3D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7452201" y="11205"/>
              <a:ext cx="435502" cy="823099"/>
            </a:xfrm>
            <a:prstGeom prst="rect">
              <a:avLst/>
            </a:prstGeom>
          </p:spPr>
        </p:pic>
        <p:pic>
          <p:nvPicPr>
            <p:cNvPr id="20" name="Marcador de contenido 4">
              <a:extLst>
                <a:ext uri="{FF2B5EF4-FFF2-40B4-BE49-F238E27FC236}">
                  <a16:creationId xmlns:a16="http://schemas.microsoft.com/office/drawing/2014/main" id="{C23FE832-398D-4CC6-9F5C-C661CB96B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8258273" y="2816"/>
              <a:ext cx="435502" cy="823099"/>
            </a:xfrm>
            <a:prstGeom prst="rect">
              <a:avLst/>
            </a:prstGeom>
          </p:spPr>
        </p:pic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F8F1794D-3021-4BFF-BAE4-90F1BC4C7BBD}"/>
              </a:ext>
            </a:extLst>
          </p:cNvPr>
          <p:cNvGrpSpPr/>
          <p:nvPr/>
        </p:nvGrpSpPr>
        <p:grpSpPr>
          <a:xfrm>
            <a:off x="13508014" y="2100711"/>
            <a:ext cx="1338764" cy="697766"/>
            <a:chOff x="8852365" y="156838"/>
            <a:chExt cx="1778918" cy="927175"/>
          </a:xfrm>
        </p:grpSpPr>
        <p:pic>
          <p:nvPicPr>
            <p:cNvPr id="15" name="Marcador de contenido 4">
              <a:extLst>
                <a:ext uri="{FF2B5EF4-FFF2-40B4-BE49-F238E27FC236}">
                  <a16:creationId xmlns:a16="http://schemas.microsoft.com/office/drawing/2014/main" id="{93C304F2-C216-4C2D-B940-8453AD9F93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17549" r="80003" b="68658"/>
            <a:stretch/>
          </p:blipFill>
          <p:spPr>
            <a:xfrm rot="5621634">
              <a:off x="9674584" y="127314"/>
              <a:ext cx="927175" cy="986223"/>
            </a:xfrm>
            <a:prstGeom prst="rect">
              <a:avLst/>
            </a:prstGeom>
          </p:spPr>
        </p:pic>
        <p:pic>
          <p:nvPicPr>
            <p:cNvPr id="25" name="Marcador de contenido 4">
              <a:extLst>
                <a:ext uri="{FF2B5EF4-FFF2-40B4-BE49-F238E27FC236}">
                  <a16:creationId xmlns:a16="http://schemas.microsoft.com/office/drawing/2014/main" id="{F455F277-71C9-47A4-A03C-38D34C5502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9046164" y="-1380"/>
              <a:ext cx="435502" cy="823099"/>
            </a:xfrm>
            <a:prstGeom prst="rect">
              <a:avLst/>
            </a:prstGeom>
          </p:spPr>
        </p:pic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6CA22E06-B730-41AE-9DF4-F04434E04C81}"/>
              </a:ext>
            </a:extLst>
          </p:cNvPr>
          <p:cNvGrpSpPr/>
          <p:nvPr/>
        </p:nvGrpSpPr>
        <p:grpSpPr>
          <a:xfrm>
            <a:off x="827408" y="2274187"/>
            <a:ext cx="1341682" cy="697766"/>
            <a:chOff x="1461449" y="259808"/>
            <a:chExt cx="1782795" cy="927175"/>
          </a:xfrm>
        </p:grpSpPr>
        <p:pic>
          <p:nvPicPr>
            <p:cNvPr id="23" name="Marcador de contenido 4">
              <a:extLst>
                <a:ext uri="{FF2B5EF4-FFF2-40B4-BE49-F238E27FC236}">
                  <a16:creationId xmlns:a16="http://schemas.microsoft.com/office/drawing/2014/main" id="{C69C3976-216C-45C2-8331-81F4CF4466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2614944" y="97932"/>
              <a:ext cx="435502" cy="823099"/>
            </a:xfrm>
            <a:prstGeom prst="rect">
              <a:avLst/>
            </a:prstGeom>
          </p:spPr>
        </p:pic>
        <p:pic>
          <p:nvPicPr>
            <p:cNvPr id="27" name="Marcador de contenido 4">
              <a:extLst>
                <a:ext uri="{FF2B5EF4-FFF2-40B4-BE49-F238E27FC236}">
                  <a16:creationId xmlns:a16="http://schemas.microsoft.com/office/drawing/2014/main" id="{12E96BA8-F3E5-4BA5-B2D4-4EB55EE75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17549" r="80003" b="68658"/>
            <a:stretch/>
          </p:blipFill>
          <p:spPr>
            <a:xfrm rot="15978366" flipH="1">
              <a:off x="1490973" y="230284"/>
              <a:ext cx="927175" cy="986223"/>
            </a:xfrm>
            <a:prstGeom prst="rect">
              <a:avLst/>
            </a:prstGeom>
          </p:spPr>
        </p:pic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132C3ED7-C07F-4310-A541-6A81F7B4F436}"/>
              </a:ext>
            </a:extLst>
          </p:cNvPr>
          <p:cNvGrpSpPr/>
          <p:nvPr/>
        </p:nvGrpSpPr>
        <p:grpSpPr>
          <a:xfrm>
            <a:off x="4390694" y="2556042"/>
            <a:ext cx="355632" cy="445078"/>
            <a:chOff x="8539374" y="1763603"/>
            <a:chExt cx="2268299" cy="4175348"/>
          </a:xfrm>
        </p:grpSpPr>
        <p:pic>
          <p:nvPicPr>
            <p:cNvPr id="26" name="Marcador de contenido 4">
              <a:extLst>
                <a:ext uri="{FF2B5EF4-FFF2-40B4-BE49-F238E27FC236}">
                  <a16:creationId xmlns:a16="http://schemas.microsoft.com/office/drawing/2014/main" id="{A9D390B0-9D60-4A3D-B33A-9D4AB38B5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3" t="27317" r="85318" b="68757"/>
            <a:stretch/>
          </p:blipFill>
          <p:spPr>
            <a:xfrm rot="196071">
              <a:off x="9104290" y="1763603"/>
              <a:ext cx="1253404" cy="1764765"/>
            </a:xfrm>
            <a:prstGeom prst="rect">
              <a:avLst/>
            </a:prstGeom>
          </p:spPr>
        </p:pic>
        <p:pic>
          <p:nvPicPr>
            <p:cNvPr id="28" name="Marcador de contenido 4">
              <a:extLst>
                <a:ext uri="{FF2B5EF4-FFF2-40B4-BE49-F238E27FC236}">
                  <a16:creationId xmlns:a16="http://schemas.microsoft.com/office/drawing/2014/main" id="{923A6803-20D7-4B98-9252-DFF0FAA0F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7" t="17735" r="80902" b="76669"/>
            <a:stretch/>
          </p:blipFill>
          <p:spPr>
            <a:xfrm rot="5400000">
              <a:off x="8418548" y="3549826"/>
              <a:ext cx="2509951" cy="2268299"/>
            </a:xfrm>
            <a:prstGeom prst="rect">
              <a:avLst/>
            </a:prstGeom>
          </p:spPr>
        </p:pic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8C90DCE9-D4F4-4A5B-9158-92001F68AC7D}"/>
              </a:ext>
            </a:extLst>
          </p:cNvPr>
          <p:cNvGrpSpPr/>
          <p:nvPr/>
        </p:nvGrpSpPr>
        <p:grpSpPr>
          <a:xfrm>
            <a:off x="6763871" y="3095972"/>
            <a:ext cx="355632" cy="445078"/>
            <a:chOff x="8539374" y="1763603"/>
            <a:chExt cx="2268299" cy="4175348"/>
          </a:xfrm>
        </p:grpSpPr>
        <p:pic>
          <p:nvPicPr>
            <p:cNvPr id="33" name="Marcador de contenido 4">
              <a:extLst>
                <a:ext uri="{FF2B5EF4-FFF2-40B4-BE49-F238E27FC236}">
                  <a16:creationId xmlns:a16="http://schemas.microsoft.com/office/drawing/2014/main" id="{BCD0D942-53B2-454F-BF13-A4842DD34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3" t="27317" r="85318" b="68757"/>
            <a:stretch/>
          </p:blipFill>
          <p:spPr>
            <a:xfrm rot="196071">
              <a:off x="9104290" y="1763603"/>
              <a:ext cx="1253404" cy="1764765"/>
            </a:xfrm>
            <a:prstGeom prst="rect">
              <a:avLst/>
            </a:prstGeom>
          </p:spPr>
        </p:pic>
        <p:pic>
          <p:nvPicPr>
            <p:cNvPr id="34" name="Marcador de contenido 4">
              <a:extLst>
                <a:ext uri="{FF2B5EF4-FFF2-40B4-BE49-F238E27FC236}">
                  <a16:creationId xmlns:a16="http://schemas.microsoft.com/office/drawing/2014/main" id="{3EC2AC90-01D2-4D24-8439-785A1E73C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7" t="17735" r="80902" b="76669"/>
            <a:stretch/>
          </p:blipFill>
          <p:spPr>
            <a:xfrm rot="5400000">
              <a:off x="8418548" y="3549826"/>
              <a:ext cx="2509951" cy="2268299"/>
            </a:xfrm>
            <a:prstGeom prst="rect">
              <a:avLst/>
            </a:prstGeom>
          </p:spPr>
        </p:pic>
      </p:grp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5826C527-54FF-4064-8932-90BE10F3B520}"/>
              </a:ext>
            </a:extLst>
          </p:cNvPr>
          <p:cNvGrpSpPr/>
          <p:nvPr/>
        </p:nvGrpSpPr>
        <p:grpSpPr>
          <a:xfrm>
            <a:off x="2764183" y="2284134"/>
            <a:ext cx="1226069" cy="334060"/>
            <a:chOff x="7258402" y="196615"/>
            <a:chExt cx="1629171" cy="443891"/>
          </a:xfrm>
        </p:grpSpPr>
        <p:pic>
          <p:nvPicPr>
            <p:cNvPr id="117" name="Marcador de contenido 4">
              <a:extLst>
                <a:ext uri="{FF2B5EF4-FFF2-40B4-BE49-F238E27FC236}">
                  <a16:creationId xmlns:a16="http://schemas.microsoft.com/office/drawing/2014/main" id="{E2564B75-C7EA-4730-8D73-40C25A9DC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7452201" y="11205"/>
              <a:ext cx="435502" cy="823099"/>
            </a:xfrm>
            <a:prstGeom prst="rect">
              <a:avLst/>
            </a:prstGeom>
          </p:spPr>
        </p:pic>
        <p:pic>
          <p:nvPicPr>
            <p:cNvPr id="118" name="Marcador de contenido 4">
              <a:extLst>
                <a:ext uri="{FF2B5EF4-FFF2-40B4-BE49-F238E27FC236}">
                  <a16:creationId xmlns:a16="http://schemas.microsoft.com/office/drawing/2014/main" id="{BAB9197C-D6E3-4DAE-8EBB-7ACD99EFA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8258273" y="2816"/>
              <a:ext cx="435502" cy="823099"/>
            </a:xfrm>
            <a:prstGeom prst="rect">
              <a:avLst/>
            </a:prstGeom>
          </p:spPr>
        </p:pic>
      </p:grpSp>
      <p:pic>
        <p:nvPicPr>
          <p:cNvPr id="119" name="Marcador de contenido 4">
            <a:extLst>
              <a:ext uri="{FF2B5EF4-FFF2-40B4-BE49-F238E27FC236}">
                <a16:creationId xmlns:a16="http://schemas.microsoft.com/office/drawing/2014/main" id="{80542E5B-CB6C-48B6-B26D-C74F168321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11" b="30459" l="10893" r="18961">
                        <a14:foregroundMark x1="16843" y1="20373" x2="16843" y2="20373"/>
                        <a14:foregroundMark x1="14927" y1="20373" x2="14927" y2="20373"/>
                        <a14:foregroundMark x1="13767" y1="20424" x2="13767" y2="20424"/>
                        <a14:foregroundMark x1="12758" y1="21987" x2="12758" y2="21987"/>
                        <a14:foregroundMark x1="12910" y1="23601" x2="12910" y2="23601"/>
                        <a14:foregroundMark x1="13162" y1="24912" x2="13162" y2="24912"/>
                        <a14:foregroundMark x1="13263" y1="26273" x2="13263" y2="26273"/>
                        <a14:foregroundMark x1="13313" y1="28089" x2="13313" y2="28089"/>
                        <a14:foregroundMark x1="13313" y1="29803" x2="13313" y2="29803"/>
                        <a14:foregroundMark x1="13464" y1="30459" x2="13464" y2="30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22" t="21084" r="84650" b="68658"/>
          <a:stretch/>
        </p:blipFill>
        <p:spPr>
          <a:xfrm rot="5621634">
            <a:off x="2306589" y="2143611"/>
            <a:ext cx="327747" cy="619441"/>
          </a:xfrm>
          <a:prstGeom prst="rect">
            <a:avLst/>
          </a:prstGeom>
        </p:spPr>
      </p:pic>
      <p:grpSp>
        <p:nvGrpSpPr>
          <p:cNvPr id="175" name="Grupo 174">
            <a:extLst>
              <a:ext uri="{FF2B5EF4-FFF2-40B4-BE49-F238E27FC236}">
                <a16:creationId xmlns:a16="http://schemas.microsoft.com/office/drawing/2014/main" id="{A7B7A612-9527-4FB6-B003-9D45A47F5F81}"/>
              </a:ext>
            </a:extLst>
          </p:cNvPr>
          <p:cNvGrpSpPr/>
          <p:nvPr/>
        </p:nvGrpSpPr>
        <p:grpSpPr>
          <a:xfrm>
            <a:off x="11081848" y="2152676"/>
            <a:ext cx="1226069" cy="334060"/>
            <a:chOff x="7258402" y="196615"/>
            <a:chExt cx="1629171" cy="443891"/>
          </a:xfrm>
        </p:grpSpPr>
        <p:pic>
          <p:nvPicPr>
            <p:cNvPr id="176" name="Marcador de contenido 4">
              <a:extLst>
                <a:ext uri="{FF2B5EF4-FFF2-40B4-BE49-F238E27FC236}">
                  <a16:creationId xmlns:a16="http://schemas.microsoft.com/office/drawing/2014/main" id="{E8A8623B-C3D2-478F-97C4-25FC71F69F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7452201" y="11205"/>
              <a:ext cx="435502" cy="823099"/>
            </a:xfrm>
            <a:prstGeom prst="rect">
              <a:avLst/>
            </a:prstGeom>
          </p:spPr>
        </p:pic>
        <p:pic>
          <p:nvPicPr>
            <p:cNvPr id="177" name="Marcador de contenido 4">
              <a:extLst>
                <a:ext uri="{FF2B5EF4-FFF2-40B4-BE49-F238E27FC236}">
                  <a16:creationId xmlns:a16="http://schemas.microsoft.com/office/drawing/2014/main" id="{72EBF0D9-5221-436A-881E-7017FCCC2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8258273" y="2816"/>
              <a:ext cx="435502" cy="823099"/>
            </a:xfrm>
            <a:prstGeom prst="rect">
              <a:avLst/>
            </a:prstGeom>
          </p:spPr>
        </p:pic>
      </p:grpSp>
      <p:grpSp>
        <p:nvGrpSpPr>
          <p:cNvPr id="178" name="Grupo 177">
            <a:extLst>
              <a:ext uri="{FF2B5EF4-FFF2-40B4-BE49-F238E27FC236}">
                <a16:creationId xmlns:a16="http://schemas.microsoft.com/office/drawing/2014/main" id="{CC15A909-295D-4858-95C3-649CFCA5C123}"/>
              </a:ext>
            </a:extLst>
          </p:cNvPr>
          <p:cNvGrpSpPr/>
          <p:nvPr/>
        </p:nvGrpSpPr>
        <p:grpSpPr>
          <a:xfrm>
            <a:off x="12280139" y="2135467"/>
            <a:ext cx="1226069" cy="334060"/>
            <a:chOff x="7258402" y="196615"/>
            <a:chExt cx="1629171" cy="443891"/>
          </a:xfrm>
        </p:grpSpPr>
        <p:pic>
          <p:nvPicPr>
            <p:cNvPr id="179" name="Marcador de contenido 4">
              <a:extLst>
                <a:ext uri="{FF2B5EF4-FFF2-40B4-BE49-F238E27FC236}">
                  <a16:creationId xmlns:a16="http://schemas.microsoft.com/office/drawing/2014/main" id="{B180F0DE-4277-4B13-99BA-967D2CB861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7452201" y="11205"/>
              <a:ext cx="435502" cy="823099"/>
            </a:xfrm>
            <a:prstGeom prst="rect">
              <a:avLst/>
            </a:prstGeom>
          </p:spPr>
        </p:pic>
        <p:pic>
          <p:nvPicPr>
            <p:cNvPr id="180" name="Marcador de contenido 4">
              <a:extLst>
                <a:ext uri="{FF2B5EF4-FFF2-40B4-BE49-F238E27FC236}">
                  <a16:creationId xmlns:a16="http://schemas.microsoft.com/office/drawing/2014/main" id="{0BFAFC8E-BD22-417A-A87E-FC2DE7B097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8258273" y="2816"/>
              <a:ext cx="435502" cy="823099"/>
            </a:xfrm>
            <a:prstGeom prst="rect">
              <a:avLst/>
            </a:prstGeom>
          </p:spPr>
        </p:pic>
      </p:grpSp>
      <p:pic>
        <p:nvPicPr>
          <p:cNvPr id="8" name="Imagen 7" descr="Imagen que contiene pastel, alimentos, cumpleaños, tren&#10;&#10;Descripción generada automáticamente">
            <a:extLst>
              <a:ext uri="{FF2B5EF4-FFF2-40B4-BE49-F238E27FC236}">
                <a16:creationId xmlns:a16="http://schemas.microsoft.com/office/drawing/2014/main" id="{9DACB58F-8C03-4E74-A59C-CE15E06C0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21" y="-227282"/>
            <a:ext cx="4067966" cy="1547185"/>
          </a:xfrm>
          <a:prstGeom prst="rect">
            <a:avLst/>
          </a:prstGeom>
        </p:spPr>
      </p:pic>
      <p:pic>
        <p:nvPicPr>
          <p:cNvPr id="225" name="Imagen 224" descr="Diagrama&#10;&#10;Descripción generada automáticamente">
            <a:extLst>
              <a:ext uri="{FF2B5EF4-FFF2-40B4-BE49-F238E27FC236}">
                <a16:creationId xmlns:a16="http://schemas.microsoft.com/office/drawing/2014/main" id="{FB8BAF36-592E-463E-8A36-3004452670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AE18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42" b="39919" l="21462" r="29231">
                        <a14:foregroundMark x1="22769" y1="35081" x2="27846" y2="34173"/>
                        <a14:foregroundMark x1="27846" y1="34173" x2="28308" y2="34274"/>
                        <a14:foregroundMark x1="21538" y1="34980" x2="21846" y2="36290"/>
                        <a14:foregroundMark x1="21846" y1="36290" x2="21846" y2="36290"/>
                        <a14:foregroundMark x1="24692" y1="36492" x2="28462" y2="35887"/>
                        <a14:foregroundMark x1="28462" y1="35887" x2="28462" y2="35887"/>
                        <a14:foregroundMark x1="29231" y1="34980" x2="29154" y2="3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9051" r="70045" b="58668"/>
          <a:stretch/>
        </p:blipFill>
        <p:spPr>
          <a:xfrm rot="16364699">
            <a:off x="7927695" y="964043"/>
            <a:ext cx="366379" cy="575384"/>
          </a:xfrm>
          <a:prstGeom prst="rect">
            <a:avLst/>
          </a:prstGeom>
        </p:spPr>
      </p:pic>
      <p:grpSp>
        <p:nvGrpSpPr>
          <p:cNvPr id="226" name="Grupo 225">
            <a:extLst>
              <a:ext uri="{FF2B5EF4-FFF2-40B4-BE49-F238E27FC236}">
                <a16:creationId xmlns:a16="http://schemas.microsoft.com/office/drawing/2014/main" id="{2DE58BC0-985B-4021-97DF-242A3D870C24}"/>
              </a:ext>
            </a:extLst>
          </p:cNvPr>
          <p:cNvGrpSpPr/>
          <p:nvPr/>
        </p:nvGrpSpPr>
        <p:grpSpPr>
          <a:xfrm rot="263384">
            <a:off x="6212254" y="1269896"/>
            <a:ext cx="3754084" cy="1675722"/>
            <a:chOff x="41314" y="-449830"/>
            <a:chExt cx="2487559" cy="1401252"/>
          </a:xfrm>
        </p:grpSpPr>
        <p:pic>
          <p:nvPicPr>
            <p:cNvPr id="239" name="Imagen 238" descr="Diagrama&#10;&#10;Descripción generada automáticamente">
              <a:extLst>
                <a:ext uri="{FF2B5EF4-FFF2-40B4-BE49-F238E27FC236}">
                  <a16:creationId xmlns:a16="http://schemas.microsoft.com/office/drawing/2014/main" id="{28932EAC-B960-4128-A4E6-936E31E4A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/>
              <a:duotone>
                <a:prstClr val="black"/>
                <a:srgbClr val="B4DCF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194" b="42036" l="30077" r="51769">
                          <a14:foregroundMark x1="31154" y1="31351" x2="31154" y2="31351"/>
                          <a14:foregroundMark x1="31308" y1="31956" x2="31385" y2="32964"/>
                          <a14:foregroundMark x1="31154" y1="29032" x2="31154" y2="29637"/>
                          <a14:foregroundMark x1="30923" y1="26613" x2="30923" y2="26613"/>
                          <a14:foregroundMark x1="30077" y1="27117" x2="30077" y2="27117"/>
                          <a14:foregroundMark x1="30538" y1="27722" x2="30385" y2="30645"/>
                          <a14:foregroundMark x1="30385" y1="30645" x2="30846" y2="31956"/>
                          <a14:foregroundMark x1="31385" y1="27520" x2="33385" y2="29637"/>
                          <a14:foregroundMark x1="33385" y1="29637" x2="49154" y2="36996"/>
                          <a14:foregroundMark x1="47692" y1="26109" x2="44846" y2="28226"/>
                          <a14:foregroundMark x1="44846" y1="28226" x2="42000" y2="33569"/>
                          <a14:foregroundMark x1="49385" y1="26109" x2="51175" y2="34000"/>
                          <a14:foregroundMark x1="38027" y1="40856" x2="33154" y2="41230"/>
                          <a14:foregroundMark x1="39166" y1="40769" x2="38799" y2="40797"/>
                          <a14:foregroundMark x1="39945" y1="40709" x2="39402" y2="40751"/>
                          <a14:foregroundMark x1="50231" y1="39919" x2="41035" y2="40625"/>
                          <a14:foregroundMark x1="33154" y1="41230" x2="31308" y2="40121"/>
                          <a14:foregroundMark x1="31308" y1="40121" x2="31000" y2="36895"/>
                          <a14:foregroundMark x1="32154" y1="42036" x2="32154" y2="42036"/>
                          <a14:backgroundMark x1="41769" y1="42137" x2="41692" y2="42137"/>
                          <a14:backgroundMark x1="41538" y1="42339" x2="41385" y2="42339"/>
                          <a14:backgroundMark x1="41154" y1="42238" x2="41154" y2="42238"/>
                          <a14:backgroundMark x1="40923" y1="42137" x2="40923" y2="42137"/>
                          <a14:backgroundMark x1="39923" y1="42238" x2="39923" y2="42238"/>
                          <a14:backgroundMark x1="39231" y1="42238" x2="40462" y2="42137"/>
                          <a14:backgroundMark x1="38077" y1="42440" x2="39077" y2="42238"/>
                          <a14:backgroundMark x1="39462" y1="42238" x2="38615" y2="42137"/>
                          <a14:backgroundMark x1="38077" y1="42238" x2="38077" y2="42238"/>
                          <a14:backgroundMark x1="38154" y1="42238" x2="38154" y2="42238"/>
                          <a14:backgroundMark x1="38154" y1="42238" x2="38308" y2="42339"/>
                          <a14:backgroundMark x1="51769" y1="35685" x2="52077" y2="37500"/>
                          <a14:backgroundMark x1="52615" y1="34073" x2="52538" y2="36694"/>
                          <a14:backgroundMark x1="52538" y1="36694" x2="52692" y2="37298"/>
                          <a14:backgroundMark x1="52615" y1="37198" x2="52000" y2="34577"/>
                          <a14:backgroundMark x1="52000" y1="34577" x2="52154" y2="33367"/>
                          <a14:backgroundMark x1="52231" y1="32056" x2="52077" y2="31855"/>
                        </a14:backgroundRemoval>
                      </a14:imgEffect>
                      <a14:imgEffect>
                        <a14:colorTemperature colorTemp="76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5" t="22310" r="47793" b="57024"/>
            <a:stretch/>
          </p:blipFill>
          <p:spPr>
            <a:xfrm rot="21449269">
              <a:off x="41314" y="-449830"/>
              <a:ext cx="2487559" cy="1401252"/>
            </a:xfrm>
            <a:prstGeom prst="rect">
              <a:avLst/>
            </a:prstGeom>
          </p:spPr>
        </p:pic>
        <p:sp>
          <p:nvSpPr>
            <p:cNvPr id="240" name="CuadroTexto 239">
              <a:extLst>
                <a:ext uri="{FF2B5EF4-FFF2-40B4-BE49-F238E27FC236}">
                  <a16:creationId xmlns:a16="http://schemas.microsoft.com/office/drawing/2014/main" id="{4ABA735E-3A5B-4D94-A30B-C63B86AEA666}"/>
                </a:ext>
              </a:extLst>
            </p:cNvPr>
            <p:cNvSpPr txBox="1"/>
            <p:nvPr/>
          </p:nvSpPr>
          <p:spPr>
            <a:xfrm rot="21332415">
              <a:off x="319849" y="-272513"/>
              <a:ext cx="2045030" cy="1134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50" dirty="0"/>
                <a:t>Proceso de  identificar, obtener  y proporcionar  información útil y descriptiva acerca  del valor y mérito de  las metas, la  planificación, la  realización  y el impacto de un objeto determinado, con el fin de servir de guía para la toma de decisiones, solucionar  los problemas de  responsabilidad  y promover  la comprensión de  los fenómenos implicados.</a:t>
              </a:r>
              <a:endParaRPr lang="es-ES" sz="1050" dirty="0"/>
            </a:p>
          </p:txBody>
        </p:sp>
      </p:grpSp>
      <p:grpSp>
        <p:nvGrpSpPr>
          <p:cNvPr id="261" name="Grupo 260">
            <a:extLst>
              <a:ext uri="{FF2B5EF4-FFF2-40B4-BE49-F238E27FC236}">
                <a16:creationId xmlns:a16="http://schemas.microsoft.com/office/drawing/2014/main" id="{73F823DC-512F-4D01-87C7-D1AD2C18A433}"/>
              </a:ext>
            </a:extLst>
          </p:cNvPr>
          <p:cNvGrpSpPr/>
          <p:nvPr/>
        </p:nvGrpSpPr>
        <p:grpSpPr>
          <a:xfrm>
            <a:off x="3979252" y="2269918"/>
            <a:ext cx="1226069" cy="334060"/>
            <a:chOff x="7258402" y="196615"/>
            <a:chExt cx="1629171" cy="443891"/>
          </a:xfrm>
        </p:grpSpPr>
        <p:pic>
          <p:nvPicPr>
            <p:cNvPr id="263" name="Marcador de contenido 4">
              <a:extLst>
                <a:ext uri="{FF2B5EF4-FFF2-40B4-BE49-F238E27FC236}">
                  <a16:creationId xmlns:a16="http://schemas.microsoft.com/office/drawing/2014/main" id="{03455517-C309-4659-A0E3-3C9A880412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7452201" y="11205"/>
              <a:ext cx="435502" cy="823099"/>
            </a:xfrm>
            <a:prstGeom prst="rect">
              <a:avLst/>
            </a:prstGeom>
          </p:spPr>
        </p:pic>
        <p:pic>
          <p:nvPicPr>
            <p:cNvPr id="265" name="Marcador de contenido 4">
              <a:extLst>
                <a:ext uri="{FF2B5EF4-FFF2-40B4-BE49-F238E27FC236}">
                  <a16:creationId xmlns:a16="http://schemas.microsoft.com/office/drawing/2014/main" id="{A19C506E-62F5-4BC0-BD55-94CA16228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2" t="21084" r="84650" b="68658"/>
            <a:stretch/>
          </p:blipFill>
          <p:spPr>
            <a:xfrm rot="5621634">
              <a:off x="8258273" y="2816"/>
              <a:ext cx="435502" cy="823099"/>
            </a:xfrm>
            <a:prstGeom prst="rect">
              <a:avLst/>
            </a:prstGeom>
          </p:spPr>
        </p:pic>
      </p:grpSp>
      <p:grpSp>
        <p:nvGrpSpPr>
          <p:cNvPr id="275" name="Grupo 274">
            <a:extLst>
              <a:ext uri="{FF2B5EF4-FFF2-40B4-BE49-F238E27FC236}">
                <a16:creationId xmlns:a16="http://schemas.microsoft.com/office/drawing/2014/main" id="{287AE1D2-6993-40A9-8570-C6948C710FC9}"/>
              </a:ext>
            </a:extLst>
          </p:cNvPr>
          <p:cNvGrpSpPr/>
          <p:nvPr/>
        </p:nvGrpSpPr>
        <p:grpSpPr>
          <a:xfrm>
            <a:off x="9469842" y="3268388"/>
            <a:ext cx="355632" cy="445078"/>
            <a:chOff x="8539374" y="1763603"/>
            <a:chExt cx="2268299" cy="4175348"/>
          </a:xfrm>
        </p:grpSpPr>
        <p:pic>
          <p:nvPicPr>
            <p:cNvPr id="276" name="Marcador de contenido 4">
              <a:extLst>
                <a:ext uri="{FF2B5EF4-FFF2-40B4-BE49-F238E27FC236}">
                  <a16:creationId xmlns:a16="http://schemas.microsoft.com/office/drawing/2014/main" id="{11491274-1953-44BD-AF51-D12D85C5A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3" t="27317" r="85318" b="68757"/>
            <a:stretch/>
          </p:blipFill>
          <p:spPr>
            <a:xfrm rot="196071">
              <a:off x="9104290" y="1763603"/>
              <a:ext cx="1253404" cy="1764765"/>
            </a:xfrm>
            <a:prstGeom prst="rect">
              <a:avLst/>
            </a:prstGeom>
          </p:spPr>
        </p:pic>
        <p:pic>
          <p:nvPicPr>
            <p:cNvPr id="277" name="Marcador de contenido 4">
              <a:extLst>
                <a:ext uri="{FF2B5EF4-FFF2-40B4-BE49-F238E27FC236}">
                  <a16:creationId xmlns:a16="http://schemas.microsoft.com/office/drawing/2014/main" id="{19BE4A25-5960-4023-A95B-7535A7C981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7" t="17735" r="80902" b="76669"/>
            <a:stretch/>
          </p:blipFill>
          <p:spPr>
            <a:xfrm rot="5400000">
              <a:off x="8418548" y="3549826"/>
              <a:ext cx="2509951" cy="2268299"/>
            </a:xfrm>
            <a:prstGeom prst="rect">
              <a:avLst/>
            </a:prstGeom>
          </p:spPr>
        </p:pic>
      </p:grpSp>
      <p:grpSp>
        <p:nvGrpSpPr>
          <p:cNvPr id="278" name="Grupo 277">
            <a:extLst>
              <a:ext uri="{FF2B5EF4-FFF2-40B4-BE49-F238E27FC236}">
                <a16:creationId xmlns:a16="http://schemas.microsoft.com/office/drawing/2014/main" id="{99CC7B86-1BED-4DE5-BDB0-6EC9E84D44F9}"/>
              </a:ext>
            </a:extLst>
          </p:cNvPr>
          <p:cNvGrpSpPr/>
          <p:nvPr/>
        </p:nvGrpSpPr>
        <p:grpSpPr>
          <a:xfrm>
            <a:off x="11926505" y="2378516"/>
            <a:ext cx="355632" cy="445078"/>
            <a:chOff x="8539374" y="1763603"/>
            <a:chExt cx="2268299" cy="4175348"/>
          </a:xfrm>
        </p:grpSpPr>
        <p:pic>
          <p:nvPicPr>
            <p:cNvPr id="279" name="Marcador de contenido 4">
              <a:extLst>
                <a:ext uri="{FF2B5EF4-FFF2-40B4-BE49-F238E27FC236}">
                  <a16:creationId xmlns:a16="http://schemas.microsoft.com/office/drawing/2014/main" id="{77D66668-4C39-4ED8-A44C-6C60DB379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3" t="27317" r="85318" b="68757"/>
            <a:stretch/>
          </p:blipFill>
          <p:spPr>
            <a:xfrm rot="196071">
              <a:off x="9104290" y="1763603"/>
              <a:ext cx="1253404" cy="1764765"/>
            </a:xfrm>
            <a:prstGeom prst="rect">
              <a:avLst/>
            </a:prstGeom>
          </p:spPr>
        </p:pic>
        <p:pic>
          <p:nvPicPr>
            <p:cNvPr id="280" name="Marcador de contenido 4">
              <a:extLst>
                <a:ext uri="{FF2B5EF4-FFF2-40B4-BE49-F238E27FC236}">
                  <a16:creationId xmlns:a16="http://schemas.microsoft.com/office/drawing/2014/main" id="{0301E217-003A-4817-8070-EBA899A6E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11" b="30459" l="10893" r="18961">
                          <a14:foregroundMark x1="16843" y1="20373" x2="16843" y2="20373"/>
                          <a14:foregroundMark x1="14927" y1="20373" x2="14927" y2="20373"/>
                          <a14:foregroundMark x1="13767" y1="20424" x2="13767" y2="20424"/>
                          <a14:foregroundMark x1="12758" y1="21987" x2="12758" y2="21987"/>
                          <a14:foregroundMark x1="12910" y1="23601" x2="12910" y2="23601"/>
                          <a14:foregroundMark x1="13162" y1="24912" x2="13162" y2="24912"/>
                          <a14:foregroundMark x1="13263" y1="26273" x2="13263" y2="26273"/>
                          <a14:foregroundMark x1="13313" y1="28089" x2="13313" y2="28089"/>
                          <a14:foregroundMark x1="13313" y1="29803" x2="13313" y2="29803"/>
                          <a14:foregroundMark x1="13464" y1="30459" x2="13464" y2="30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7" t="17735" r="80902" b="76669"/>
            <a:stretch/>
          </p:blipFill>
          <p:spPr>
            <a:xfrm rot="5400000">
              <a:off x="8418548" y="3549826"/>
              <a:ext cx="2509951" cy="2268299"/>
            </a:xfrm>
            <a:prstGeom prst="rect">
              <a:avLst/>
            </a:prstGeom>
          </p:spPr>
        </p:pic>
      </p:grpSp>
      <p:pic>
        <p:nvPicPr>
          <p:cNvPr id="349" name="Marcador de contenido 4">
            <a:extLst>
              <a:ext uri="{FF2B5EF4-FFF2-40B4-BE49-F238E27FC236}">
                <a16:creationId xmlns:a16="http://schemas.microsoft.com/office/drawing/2014/main" id="{183D638D-6E50-4830-A951-2C9ADB0EF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11" b="30459" l="10893" r="18961">
                        <a14:foregroundMark x1="16843" y1="20373" x2="16843" y2="20373"/>
                        <a14:foregroundMark x1="14927" y1="20373" x2="14927" y2="20373"/>
                        <a14:foregroundMark x1="13767" y1="20424" x2="13767" y2="20424"/>
                        <a14:foregroundMark x1="12758" y1="21987" x2="12758" y2="21987"/>
                        <a14:foregroundMark x1="12910" y1="23601" x2="12910" y2="23601"/>
                        <a14:foregroundMark x1="13162" y1="24912" x2="13162" y2="24912"/>
                        <a14:foregroundMark x1="13263" y1="26273" x2="13263" y2="26273"/>
                        <a14:foregroundMark x1="13313" y1="28089" x2="13313" y2="28089"/>
                        <a14:foregroundMark x1="13313" y1="29803" x2="13313" y2="29803"/>
                        <a14:foregroundMark x1="13464" y1="30459" x2="13464" y2="30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22" t="21084" r="84650" b="68658"/>
          <a:stretch/>
        </p:blipFill>
        <p:spPr>
          <a:xfrm rot="225396">
            <a:off x="9465016" y="2666939"/>
            <a:ext cx="327747" cy="6194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6E1FFC9-3E6A-4BFF-BBDD-84B4EC34AC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573" y="2836164"/>
            <a:ext cx="2115495" cy="92057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D168F3-2F9D-42AF-8084-F6C8DAD3F7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67" y="2999129"/>
            <a:ext cx="1091279" cy="676715"/>
          </a:xfrm>
          <a:prstGeom prst="rect">
            <a:avLst/>
          </a:prstGeom>
        </p:spPr>
      </p:pic>
      <p:pic>
        <p:nvPicPr>
          <p:cNvPr id="21" name="Imagen 20" descr="Imagen que contiene objeto, reloj, medidor&#10;&#10;Descripción generada automáticamente">
            <a:extLst>
              <a:ext uri="{FF2B5EF4-FFF2-40B4-BE49-F238E27FC236}">
                <a16:creationId xmlns:a16="http://schemas.microsoft.com/office/drawing/2014/main" id="{CABAC4AE-FBBB-4987-977E-E914A5874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867" y="2821660"/>
            <a:ext cx="1804572" cy="719390"/>
          </a:xfrm>
          <a:prstGeom prst="rect">
            <a:avLst/>
          </a:prstGeom>
        </p:spPr>
      </p:pic>
      <p:pic>
        <p:nvPicPr>
          <p:cNvPr id="24" name="Imagen 2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65A1BA1-09F4-4A81-AEF2-806BCF7B2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729">
            <a:off x="6155100" y="3564004"/>
            <a:ext cx="1591194" cy="90228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55127AFD-7755-4691-9CD4-106F9290CB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859" y="3762768"/>
            <a:ext cx="1560711" cy="701101"/>
          </a:xfrm>
          <a:prstGeom prst="rect">
            <a:avLst/>
          </a:prstGeom>
        </p:spPr>
      </p:pic>
      <p:pic>
        <p:nvPicPr>
          <p:cNvPr id="43" name="Imagen 42" descr="Imagen que contiene objeto, reloj, medidor&#10;&#10;Descripción generada automáticamente">
            <a:extLst>
              <a:ext uri="{FF2B5EF4-FFF2-40B4-BE49-F238E27FC236}">
                <a16:creationId xmlns:a16="http://schemas.microsoft.com/office/drawing/2014/main" id="{CB775DEF-324A-4F02-B1C8-6D7BF0C0D5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1" y="2936108"/>
            <a:ext cx="1542422" cy="688908"/>
          </a:xfrm>
          <a:prstGeom prst="rect">
            <a:avLst/>
          </a:prstGeom>
        </p:spPr>
      </p:pic>
      <p:grpSp>
        <p:nvGrpSpPr>
          <p:cNvPr id="350" name="Grupo 349">
            <a:extLst>
              <a:ext uri="{FF2B5EF4-FFF2-40B4-BE49-F238E27FC236}">
                <a16:creationId xmlns:a16="http://schemas.microsoft.com/office/drawing/2014/main" id="{5CB192EF-D368-4B78-9E59-36C9ABCEE036}"/>
              </a:ext>
            </a:extLst>
          </p:cNvPr>
          <p:cNvGrpSpPr/>
          <p:nvPr/>
        </p:nvGrpSpPr>
        <p:grpSpPr>
          <a:xfrm>
            <a:off x="160284" y="4628332"/>
            <a:ext cx="871451" cy="321169"/>
            <a:chOff x="9591428" y="2547412"/>
            <a:chExt cx="1730847" cy="983818"/>
          </a:xfrm>
        </p:grpSpPr>
        <p:pic>
          <p:nvPicPr>
            <p:cNvPr id="351" name="Marcador de contenido 4">
              <a:extLst>
                <a:ext uri="{FF2B5EF4-FFF2-40B4-BE49-F238E27FC236}">
                  <a16:creationId xmlns:a16="http://schemas.microsoft.com/office/drawing/2014/main" id="{33651F1D-88D9-4C88-BFF9-191C32DF1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668" b="84418" l="39486" r="61372">
                          <a14:foregroundMark x1="39738" y1="73475" x2="40040" y2="75189"/>
                          <a14:foregroundMark x1="40040" y1="75189" x2="38880" y2="79728"/>
                          <a14:foregroundMark x1="38880" y1="79728" x2="39486" y2="81442"/>
                          <a14:foregroundMark x1="39486" y1="81442" x2="41553" y2="81190"/>
                          <a14:foregroundMark x1="41553" y1="81190" x2="42511" y2="81493"/>
                          <a14:foregroundMark x1="41452" y1="79022" x2="41099" y2="79425"/>
                          <a14:foregroundMark x1="41099" y1="79425" x2="40545" y2="80535"/>
                          <a14:foregroundMark x1="40948" y1="77105" x2="40545" y2="79223"/>
                          <a14:foregroundMark x1="41452" y1="73374" x2="41452" y2="73374"/>
                          <a14:foregroundMark x1="48966" y1="72920" x2="48966" y2="72920"/>
                          <a14:foregroundMark x1="49218" y1="73122" x2="49218" y2="73122"/>
                          <a14:foregroundMark x1="47705" y1="73323" x2="47705" y2="73323"/>
                          <a14:foregroundMark x1="47857" y1="73273" x2="49470" y2="72819"/>
                          <a14:foregroundMark x1="49470" y1="72819" x2="51437" y2="72819"/>
                          <a14:foregroundMark x1="51437" y1="72819" x2="53505" y2="72819"/>
                          <a14:foregroundMark x1="53505" y1="72819" x2="54665" y2="72718"/>
                          <a14:foregroundMark x1="57539" y1="73676" x2="54362" y2="78719"/>
                          <a14:foregroundMark x1="47252" y1="76752" x2="44528" y2="81039"/>
                          <a14:foregroundMark x1="44276" y1="76551" x2="47403" y2="76853"/>
                          <a14:foregroundMark x1="47403" y1="76853" x2="56934" y2="80888"/>
                          <a14:foregroundMark x1="58144" y1="74231" x2="58144" y2="75946"/>
                          <a14:foregroundMark x1="58144" y1="75946" x2="56531" y2="81190"/>
                          <a14:foregroundMark x1="60010" y1="73928" x2="58296" y2="81039"/>
                          <a14:foregroundMark x1="60918" y1="74130" x2="60111" y2="75542"/>
                          <a14:foregroundMark x1="61422" y1="73575" x2="60262" y2="76904"/>
                          <a14:foregroundMark x1="61372" y1="76097" x2="60767" y2="79072"/>
                          <a14:foregroundMark x1="60968" y1="79728" x2="60767" y2="81493"/>
                          <a14:foregroundMark x1="60767" y1="81493" x2="60666" y2="81745"/>
                          <a14:foregroundMark x1="60414" y1="82703" x2="52395" y2="84014"/>
                          <a14:foregroundMark x1="52395" y1="84014" x2="50630" y2="83510"/>
                          <a14:foregroundMark x1="50630" y1="83510" x2="50580" y2="83459"/>
                          <a14:foregroundMark x1="54160" y1="82753" x2="48815" y2="83409"/>
                          <a14:foregroundMark x1="50731" y1="84065" x2="43167" y2="84418"/>
                          <a14:foregroundMark x1="43167" y1="84418" x2="41755" y2="83308"/>
                          <a14:foregroundMark x1="41755" y1="83308" x2="41301" y2="81644"/>
                          <a14:foregroundMark x1="41301" y1="81644" x2="41402" y2="80988"/>
                          <a14:foregroundMark x1="46999" y1="73323" x2="45789" y2="73122"/>
                          <a14:foregroundMark x1="50530" y1="73021" x2="50530" y2="73021"/>
                          <a14:foregroundMark x1="53202" y1="72970" x2="53202" y2="72970"/>
                          <a14:foregroundMark x1="56178" y1="73021" x2="56178" y2="73021"/>
                          <a14:foregroundMark x1="58195" y1="72920" x2="59153" y2="730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98" t="71827" r="37897" b="14525"/>
            <a:stretch/>
          </p:blipFill>
          <p:spPr>
            <a:xfrm>
              <a:off x="9591428" y="2555247"/>
              <a:ext cx="1730847" cy="975983"/>
            </a:xfrm>
            <a:prstGeom prst="rect">
              <a:avLst/>
            </a:prstGeom>
          </p:spPr>
        </p:pic>
        <p:sp>
          <p:nvSpPr>
            <p:cNvPr id="352" name="CuadroTexto 351">
              <a:extLst>
                <a:ext uri="{FF2B5EF4-FFF2-40B4-BE49-F238E27FC236}">
                  <a16:creationId xmlns:a16="http://schemas.microsoft.com/office/drawing/2014/main" id="{3AA28BF6-F978-445F-B352-9F6FCB1E0F5D}"/>
                </a:ext>
              </a:extLst>
            </p:cNvPr>
            <p:cNvSpPr txBox="1"/>
            <p:nvPr/>
          </p:nvSpPr>
          <p:spPr>
            <a:xfrm>
              <a:off x="9799719" y="2547412"/>
              <a:ext cx="1522556" cy="848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Docente</a:t>
              </a:r>
              <a:endParaRPr lang="es-ES" sz="1200" dirty="0"/>
            </a:p>
          </p:txBody>
        </p:sp>
      </p:grpSp>
      <p:sp>
        <p:nvSpPr>
          <p:cNvPr id="355" name="CuadroTexto 354">
            <a:extLst>
              <a:ext uri="{FF2B5EF4-FFF2-40B4-BE49-F238E27FC236}">
                <a16:creationId xmlns:a16="http://schemas.microsoft.com/office/drawing/2014/main" id="{35AC6A78-735A-4FC0-AFCC-D2CFB5463499}"/>
              </a:ext>
            </a:extLst>
          </p:cNvPr>
          <p:cNvSpPr txBox="1"/>
          <p:nvPr/>
        </p:nvSpPr>
        <p:spPr>
          <a:xfrm>
            <a:off x="44809" y="3777052"/>
            <a:ext cx="826642" cy="338554"/>
          </a:xfrm>
          <a:prstGeom prst="rect">
            <a:avLst/>
          </a:prstGeom>
          <a:solidFill>
            <a:srgbClr val="FCF2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a</a:t>
            </a:r>
            <a:endParaRPr lang="es-ES" sz="1600" dirty="0"/>
          </a:p>
        </p:txBody>
      </p:sp>
      <p:grpSp>
        <p:nvGrpSpPr>
          <p:cNvPr id="356" name="Grupo 355">
            <a:extLst>
              <a:ext uri="{FF2B5EF4-FFF2-40B4-BE49-F238E27FC236}">
                <a16:creationId xmlns:a16="http://schemas.microsoft.com/office/drawing/2014/main" id="{E77CC3CC-589B-46CF-A3E1-839FD373D0E6}"/>
              </a:ext>
            </a:extLst>
          </p:cNvPr>
          <p:cNvGrpSpPr/>
          <p:nvPr/>
        </p:nvGrpSpPr>
        <p:grpSpPr>
          <a:xfrm>
            <a:off x="91834" y="5633217"/>
            <a:ext cx="871451" cy="321169"/>
            <a:chOff x="9591428" y="2547412"/>
            <a:chExt cx="1730847" cy="983818"/>
          </a:xfrm>
        </p:grpSpPr>
        <p:pic>
          <p:nvPicPr>
            <p:cNvPr id="357" name="Marcador de contenido 4">
              <a:extLst>
                <a:ext uri="{FF2B5EF4-FFF2-40B4-BE49-F238E27FC236}">
                  <a16:creationId xmlns:a16="http://schemas.microsoft.com/office/drawing/2014/main" id="{D8D36EE0-BE53-4B7B-ACCD-23DC3FCE1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668" b="84418" l="39486" r="61372">
                          <a14:foregroundMark x1="39738" y1="73475" x2="40040" y2="75189"/>
                          <a14:foregroundMark x1="40040" y1="75189" x2="38880" y2="79728"/>
                          <a14:foregroundMark x1="38880" y1="79728" x2="39486" y2="81442"/>
                          <a14:foregroundMark x1="39486" y1="81442" x2="41553" y2="81190"/>
                          <a14:foregroundMark x1="41553" y1="81190" x2="42511" y2="81493"/>
                          <a14:foregroundMark x1="41452" y1="79022" x2="41099" y2="79425"/>
                          <a14:foregroundMark x1="41099" y1="79425" x2="40545" y2="80535"/>
                          <a14:foregroundMark x1="40948" y1="77105" x2="40545" y2="79223"/>
                          <a14:foregroundMark x1="41452" y1="73374" x2="41452" y2="73374"/>
                          <a14:foregroundMark x1="48966" y1="72920" x2="48966" y2="72920"/>
                          <a14:foregroundMark x1="49218" y1="73122" x2="49218" y2="73122"/>
                          <a14:foregroundMark x1="47705" y1="73323" x2="47705" y2="73323"/>
                          <a14:foregroundMark x1="47857" y1="73273" x2="49470" y2="72819"/>
                          <a14:foregroundMark x1="49470" y1="72819" x2="51437" y2="72819"/>
                          <a14:foregroundMark x1="51437" y1="72819" x2="53505" y2="72819"/>
                          <a14:foregroundMark x1="53505" y1="72819" x2="54665" y2="72718"/>
                          <a14:foregroundMark x1="57539" y1="73676" x2="54362" y2="78719"/>
                          <a14:foregroundMark x1="47252" y1="76752" x2="44528" y2="81039"/>
                          <a14:foregroundMark x1="44276" y1="76551" x2="47403" y2="76853"/>
                          <a14:foregroundMark x1="47403" y1="76853" x2="56934" y2="80888"/>
                          <a14:foregroundMark x1="58144" y1="74231" x2="58144" y2="75946"/>
                          <a14:foregroundMark x1="58144" y1="75946" x2="56531" y2="81190"/>
                          <a14:foregroundMark x1="60010" y1="73928" x2="58296" y2="81039"/>
                          <a14:foregroundMark x1="60918" y1="74130" x2="60111" y2="75542"/>
                          <a14:foregroundMark x1="61422" y1="73575" x2="60262" y2="76904"/>
                          <a14:foregroundMark x1="61372" y1="76097" x2="60767" y2="79072"/>
                          <a14:foregroundMark x1="60968" y1="79728" x2="60767" y2="81493"/>
                          <a14:foregroundMark x1="60767" y1="81493" x2="60666" y2="81745"/>
                          <a14:foregroundMark x1="60414" y1="82703" x2="52395" y2="84014"/>
                          <a14:foregroundMark x1="52395" y1="84014" x2="50630" y2="83510"/>
                          <a14:foregroundMark x1="50630" y1="83510" x2="50580" y2="83459"/>
                          <a14:foregroundMark x1="54160" y1="82753" x2="48815" y2="83409"/>
                          <a14:foregroundMark x1="50731" y1="84065" x2="43167" y2="84418"/>
                          <a14:foregroundMark x1="43167" y1="84418" x2="41755" y2="83308"/>
                          <a14:foregroundMark x1="41755" y1="83308" x2="41301" y2="81644"/>
                          <a14:foregroundMark x1="41301" y1="81644" x2="41402" y2="80988"/>
                          <a14:foregroundMark x1="46999" y1="73323" x2="45789" y2="73122"/>
                          <a14:foregroundMark x1="50530" y1="73021" x2="50530" y2="73021"/>
                          <a14:foregroundMark x1="53202" y1="72970" x2="53202" y2="72970"/>
                          <a14:foregroundMark x1="56178" y1="73021" x2="56178" y2="73021"/>
                          <a14:foregroundMark x1="58195" y1="72920" x2="59153" y2="730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98" t="71827" r="37897" b="14525"/>
            <a:stretch/>
          </p:blipFill>
          <p:spPr>
            <a:xfrm>
              <a:off x="9591428" y="2555247"/>
              <a:ext cx="1730847" cy="975983"/>
            </a:xfrm>
            <a:prstGeom prst="rect">
              <a:avLst/>
            </a:prstGeom>
          </p:spPr>
        </p:pic>
        <p:sp>
          <p:nvSpPr>
            <p:cNvPr id="358" name="CuadroTexto 357">
              <a:extLst>
                <a:ext uri="{FF2B5EF4-FFF2-40B4-BE49-F238E27FC236}">
                  <a16:creationId xmlns:a16="http://schemas.microsoft.com/office/drawing/2014/main" id="{8B409891-75F8-4086-93D3-DA578DE6FC36}"/>
                </a:ext>
              </a:extLst>
            </p:cNvPr>
            <p:cNvSpPr txBox="1"/>
            <p:nvPr/>
          </p:nvSpPr>
          <p:spPr>
            <a:xfrm>
              <a:off x="9799719" y="2547412"/>
              <a:ext cx="1522556" cy="848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Alumno</a:t>
              </a:r>
              <a:endParaRPr lang="es-ES" sz="1200" dirty="0"/>
            </a:p>
          </p:txBody>
        </p:sp>
      </p:grpSp>
      <p:grpSp>
        <p:nvGrpSpPr>
          <p:cNvPr id="360" name="Grupo 359">
            <a:extLst>
              <a:ext uri="{FF2B5EF4-FFF2-40B4-BE49-F238E27FC236}">
                <a16:creationId xmlns:a16="http://schemas.microsoft.com/office/drawing/2014/main" id="{F15101F7-7CEC-402A-8292-A893CF5737D8}"/>
              </a:ext>
            </a:extLst>
          </p:cNvPr>
          <p:cNvGrpSpPr/>
          <p:nvPr/>
        </p:nvGrpSpPr>
        <p:grpSpPr>
          <a:xfrm>
            <a:off x="-17259" y="6893116"/>
            <a:ext cx="1153253" cy="504703"/>
            <a:chOff x="9591428" y="2547412"/>
            <a:chExt cx="1730847" cy="983818"/>
          </a:xfrm>
        </p:grpSpPr>
        <p:pic>
          <p:nvPicPr>
            <p:cNvPr id="362" name="Marcador de contenido 4">
              <a:extLst>
                <a:ext uri="{FF2B5EF4-FFF2-40B4-BE49-F238E27FC236}">
                  <a16:creationId xmlns:a16="http://schemas.microsoft.com/office/drawing/2014/main" id="{5E9DD879-F137-4EBA-ACB8-4D8B5C67F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668" b="84418" l="39486" r="61372">
                          <a14:foregroundMark x1="39738" y1="73475" x2="40040" y2="75189"/>
                          <a14:foregroundMark x1="40040" y1="75189" x2="38880" y2="79728"/>
                          <a14:foregroundMark x1="38880" y1="79728" x2="39486" y2="81442"/>
                          <a14:foregroundMark x1="39486" y1="81442" x2="41553" y2="81190"/>
                          <a14:foregroundMark x1="41553" y1="81190" x2="42511" y2="81493"/>
                          <a14:foregroundMark x1="41452" y1="79022" x2="41099" y2="79425"/>
                          <a14:foregroundMark x1="41099" y1="79425" x2="40545" y2="80535"/>
                          <a14:foregroundMark x1="40948" y1="77105" x2="40545" y2="79223"/>
                          <a14:foregroundMark x1="41452" y1="73374" x2="41452" y2="73374"/>
                          <a14:foregroundMark x1="48966" y1="72920" x2="48966" y2="72920"/>
                          <a14:foregroundMark x1="49218" y1="73122" x2="49218" y2="73122"/>
                          <a14:foregroundMark x1="47705" y1="73323" x2="47705" y2="73323"/>
                          <a14:foregroundMark x1="47857" y1="73273" x2="49470" y2="72819"/>
                          <a14:foregroundMark x1="49470" y1="72819" x2="51437" y2="72819"/>
                          <a14:foregroundMark x1="51437" y1="72819" x2="53505" y2="72819"/>
                          <a14:foregroundMark x1="53505" y1="72819" x2="54665" y2="72718"/>
                          <a14:foregroundMark x1="57539" y1="73676" x2="54362" y2="78719"/>
                          <a14:foregroundMark x1="47252" y1="76752" x2="44528" y2="81039"/>
                          <a14:foregroundMark x1="44276" y1="76551" x2="47403" y2="76853"/>
                          <a14:foregroundMark x1="47403" y1="76853" x2="56934" y2="80888"/>
                          <a14:foregroundMark x1="58144" y1="74231" x2="58144" y2="75946"/>
                          <a14:foregroundMark x1="58144" y1="75946" x2="56531" y2="81190"/>
                          <a14:foregroundMark x1="60010" y1="73928" x2="58296" y2="81039"/>
                          <a14:foregroundMark x1="60918" y1="74130" x2="60111" y2="75542"/>
                          <a14:foregroundMark x1="61422" y1="73575" x2="60262" y2="76904"/>
                          <a14:foregroundMark x1="61372" y1="76097" x2="60767" y2="79072"/>
                          <a14:foregroundMark x1="60968" y1="79728" x2="60767" y2="81493"/>
                          <a14:foregroundMark x1="60767" y1="81493" x2="60666" y2="81745"/>
                          <a14:foregroundMark x1="60414" y1="82703" x2="52395" y2="84014"/>
                          <a14:foregroundMark x1="52395" y1="84014" x2="50630" y2="83510"/>
                          <a14:foregroundMark x1="50630" y1="83510" x2="50580" y2="83459"/>
                          <a14:foregroundMark x1="54160" y1="82753" x2="48815" y2="83409"/>
                          <a14:foregroundMark x1="50731" y1="84065" x2="43167" y2="84418"/>
                          <a14:foregroundMark x1="43167" y1="84418" x2="41755" y2="83308"/>
                          <a14:foregroundMark x1="41755" y1="83308" x2="41301" y2="81644"/>
                          <a14:foregroundMark x1="41301" y1="81644" x2="41402" y2="80988"/>
                          <a14:foregroundMark x1="46999" y1="73323" x2="45789" y2="73122"/>
                          <a14:foregroundMark x1="50530" y1="73021" x2="50530" y2="73021"/>
                          <a14:foregroundMark x1="53202" y1="72970" x2="53202" y2="72970"/>
                          <a14:foregroundMark x1="56178" y1="73021" x2="56178" y2="73021"/>
                          <a14:foregroundMark x1="58195" y1="72920" x2="59153" y2="730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98" t="71827" r="37897" b="14525"/>
            <a:stretch/>
          </p:blipFill>
          <p:spPr>
            <a:xfrm>
              <a:off x="9591428" y="2555247"/>
              <a:ext cx="1730847" cy="975983"/>
            </a:xfrm>
            <a:prstGeom prst="rect">
              <a:avLst/>
            </a:prstGeom>
          </p:spPr>
        </p:pic>
        <p:sp>
          <p:nvSpPr>
            <p:cNvPr id="363" name="CuadroTexto 362">
              <a:extLst>
                <a:ext uri="{FF2B5EF4-FFF2-40B4-BE49-F238E27FC236}">
                  <a16:creationId xmlns:a16="http://schemas.microsoft.com/office/drawing/2014/main" id="{DA4F3F03-2F83-4F5E-92BD-EEAEEA23382D}"/>
                </a:ext>
              </a:extLst>
            </p:cNvPr>
            <p:cNvSpPr txBox="1"/>
            <p:nvPr/>
          </p:nvSpPr>
          <p:spPr>
            <a:xfrm>
              <a:off x="9799719" y="2547412"/>
              <a:ext cx="1489881" cy="899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Autoridades educativas</a:t>
              </a:r>
              <a:endParaRPr lang="es-ES" sz="1200" dirty="0"/>
            </a:p>
          </p:txBody>
        </p:sp>
      </p:grpSp>
      <p:grpSp>
        <p:nvGrpSpPr>
          <p:cNvPr id="367" name="Grupo 366">
            <a:extLst>
              <a:ext uri="{FF2B5EF4-FFF2-40B4-BE49-F238E27FC236}">
                <a16:creationId xmlns:a16="http://schemas.microsoft.com/office/drawing/2014/main" id="{71723D83-CB1C-4245-8DF5-CDE3D6DE9141}"/>
              </a:ext>
            </a:extLst>
          </p:cNvPr>
          <p:cNvGrpSpPr/>
          <p:nvPr/>
        </p:nvGrpSpPr>
        <p:grpSpPr>
          <a:xfrm>
            <a:off x="44809" y="8157250"/>
            <a:ext cx="1000853" cy="504703"/>
            <a:chOff x="9591428" y="2547412"/>
            <a:chExt cx="1730847" cy="983818"/>
          </a:xfrm>
        </p:grpSpPr>
        <p:pic>
          <p:nvPicPr>
            <p:cNvPr id="368" name="Marcador de contenido 4">
              <a:extLst>
                <a:ext uri="{FF2B5EF4-FFF2-40B4-BE49-F238E27FC236}">
                  <a16:creationId xmlns:a16="http://schemas.microsoft.com/office/drawing/2014/main" id="{30E1CCA0-3709-4327-A4C9-D0F0873922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668" b="84418" l="39486" r="61372">
                          <a14:foregroundMark x1="39738" y1="73475" x2="40040" y2="75189"/>
                          <a14:foregroundMark x1="40040" y1="75189" x2="38880" y2="79728"/>
                          <a14:foregroundMark x1="38880" y1="79728" x2="39486" y2="81442"/>
                          <a14:foregroundMark x1="39486" y1="81442" x2="41553" y2="81190"/>
                          <a14:foregroundMark x1="41553" y1="81190" x2="42511" y2="81493"/>
                          <a14:foregroundMark x1="41452" y1="79022" x2="41099" y2="79425"/>
                          <a14:foregroundMark x1="41099" y1="79425" x2="40545" y2="80535"/>
                          <a14:foregroundMark x1="40948" y1="77105" x2="40545" y2="79223"/>
                          <a14:foregroundMark x1="41452" y1="73374" x2="41452" y2="73374"/>
                          <a14:foregroundMark x1="48966" y1="72920" x2="48966" y2="72920"/>
                          <a14:foregroundMark x1="49218" y1="73122" x2="49218" y2="73122"/>
                          <a14:foregroundMark x1="47705" y1="73323" x2="47705" y2="73323"/>
                          <a14:foregroundMark x1="47857" y1="73273" x2="49470" y2="72819"/>
                          <a14:foregroundMark x1="49470" y1="72819" x2="51437" y2="72819"/>
                          <a14:foregroundMark x1="51437" y1="72819" x2="53505" y2="72819"/>
                          <a14:foregroundMark x1="53505" y1="72819" x2="54665" y2="72718"/>
                          <a14:foregroundMark x1="57539" y1="73676" x2="54362" y2="78719"/>
                          <a14:foregroundMark x1="47252" y1="76752" x2="44528" y2="81039"/>
                          <a14:foregroundMark x1="44276" y1="76551" x2="47403" y2="76853"/>
                          <a14:foregroundMark x1="47403" y1="76853" x2="56934" y2="80888"/>
                          <a14:foregroundMark x1="58144" y1="74231" x2="58144" y2="75946"/>
                          <a14:foregroundMark x1="58144" y1="75946" x2="56531" y2="81190"/>
                          <a14:foregroundMark x1="60010" y1="73928" x2="58296" y2="81039"/>
                          <a14:foregroundMark x1="60918" y1="74130" x2="60111" y2="75542"/>
                          <a14:foregroundMark x1="61422" y1="73575" x2="60262" y2="76904"/>
                          <a14:foregroundMark x1="61372" y1="76097" x2="60767" y2="79072"/>
                          <a14:foregroundMark x1="60968" y1="79728" x2="60767" y2="81493"/>
                          <a14:foregroundMark x1="60767" y1="81493" x2="60666" y2="81745"/>
                          <a14:foregroundMark x1="60414" y1="82703" x2="52395" y2="84014"/>
                          <a14:foregroundMark x1="52395" y1="84014" x2="50630" y2="83510"/>
                          <a14:foregroundMark x1="50630" y1="83510" x2="50580" y2="83459"/>
                          <a14:foregroundMark x1="54160" y1="82753" x2="48815" y2="83409"/>
                          <a14:foregroundMark x1="50731" y1="84065" x2="43167" y2="84418"/>
                          <a14:foregroundMark x1="43167" y1="84418" x2="41755" y2="83308"/>
                          <a14:foregroundMark x1="41755" y1="83308" x2="41301" y2="81644"/>
                          <a14:foregroundMark x1="41301" y1="81644" x2="41402" y2="80988"/>
                          <a14:foregroundMark x1="46999" y1="73323" x2="45789" y2="73122"/>
                          <a14:foregroundMark x1="50530" y1="73021" x2="50530" y2="73021"/>
                          <a14:foregroundMark x1="53202" y1="72970" x2="53202" y2="72970"/>
                          <a14:foregroundMark x1="56178" y1="73021" x2="56178" y2="73021"/>
                          <a14:foregroundMark x1="58195" y1="72920" x2="59153" y2="730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98" t="71827" r="37897" b="14525"/>
            <a:stretch/>
          </p:blipFill>
          <p:spPr>
            <a:xfrm>
              <a:off x="9591428" y="2555247"/>
              <a:ext cx="1730847" cy="975983"/>
            </a:xfrm>
            <a:prstGeom prst="rect">
              <a:avLst/>
            </a:prstGeom>
          </p:spPr>
        </p:pic>
        <p:sp>
          <p:nvSpPr>
            <p:cNvPr id="369" name="CuadroTexto 368">
              <a:extLst>
                <a:ext uri="{FF2B5EF4-FFF2-40B4-BE49-F238E27FC236}">
                  <a16:creationId xmlns:a16="http://schemas.microsoft.com/office/drawing/2014/main" id="{D2377356-A2E1-430F-946A-99736CB2D3C9}"/>
                </a:ext>
              </a:extLst>
            </p:cNvPr>
            <p:cNvSpPr txBox="1"/>
            <p:nvPr/>
          </p:nvSpPr>
          <p:spPr>
            <a:xfrm>
              <a:off x="9799719" y="2547412"/>
              <a:ext cx="1489881" cy="899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Padres de familia</a:t>
              </a:r>
              <a:endParaRPr lang="es-ES" sz="1200" dirty="0"/>
            </a:p>
          </p:txBody>
        </p:sp>
      </p:grpSp>
      <p:grpSp>
        <p:nvGrpSpPr>
          <p:cNvPr id="382" name="Grupo 381">
            <a:extLst>
              <a:ext uri="{FF2B5EF4-FFF2-40B4-BE49-F238E27FC236}">
                <a16:creationId xmlns:a16="http://schemas.microsoft.com/office/drawing/2014/main" id="{E7C5A65A-917A-4DB8-A504-68A2F04D337B}"/>
              </a:ext>
            </a:extLst>
          </p:cNvPr>
          <p:cNvGrpSpPr/>
          <p:nvPr/>
        </p:nvGrpSpPr>
        <p:grpSpPr>
          <a:xfrm>
            <a:off x="1078465" y="4088070"/>
            <a:ext cx="2343339" cy="1164404"/>
            <a:chOff x="8289703" y="1154295"/>
            <a:chExt cx="1510018" cy="628462"/>
          </a:xfrm>
        </p:grpSpPr>
        <p:pic>
          <p:nvPicPr>
            <p:cNvPr id="383" name="Marcador de contenido 4">
              <a:extLst>
                <a:ext uri="{FF2B5EF4-FFF2-40B4-BE49-F238E27FC236}">
                  <a16:creationId xmlns:a16="http://schemas.microsoft.com/office/drawing/2014/main" id="{A81DF4E5-88E7-406E-A81E-6BE34831C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89703" y="1154295"/>
              <a:ext cx="1510018" cy="628462"/>
            </a:xfrm>
            <a:prstGeom prst="rect">
              <a:avLst/>
            </a:prstGeom>
          </p:spPr>
        </p:pic>
        <p:sp>
          <p:nvSpPr>
            <p:cNvPr id="384" name="CuadroTexto 383">
              <a:extLst>
                <a:ext uri="{FF2B5EF4-FFF2-40B4-BE49-F238E27FC236}">
                  <a16:creationId xmlns:a16="http://schemas.microsoft.com/office/drawing/2014/main" id="{2417EF53-4F49-4675-B569-311F610CDEC8}"/>
                </a:ext>
              </a:extLst>
            </p:cNvPr>
            <p:cNvSpPr txBox="1"/>
            <p:nvPr/>
          </p:nvSpPr>
          <p:spPr>
            <a:xfrm>
              <a:off x="8333499" y="1261173"/>
              <a:ext cx="1324644" cy="46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dirty="0"/>
                <a:t>Conocer el proceso de aprendizaje de sus alumnos e identificar el tipo de apoyos que requieren para alcanzar los Aprendizajes esperados mediante nuevas oportunidades</a:t>
              </a:r>
              <a:endParaRPr lang="es-ES" sz="1000" dirty="0"/>
            </a:p>
          </p:txBody>
        </p:sp>
      </p:grpSp>
      <p:grpSp>
        <p:nvGrpSpPr>
          <p:cNvPr id="385" name="Grupo 384">
            <a:extLst>
              <a:ext uri="{FF2B5EF4-FFF2-40B4-BE49-F238E27FC236}">
                <a16:creationId xmlns:a16="http://schemas.microsoft.com/office/drawing/2014/main" id="{9EA6C15C-6586-4D9A-9961-011E4573A405}"/>
              </a:ext>
            </a:extLst>
          </p:cNvPr>
          <p:cNvGrpSpPr/>
          <p:nvPr/>
        </p:nvGrpSpPr>
        <p:grpSpPr>
          <a:xfrm>
            <a:off x="1113879" y="5403836"/>
            <a:ext cx="2325571" cy="686810"/>
            <a:chOff x="8289703" y="1154295"/>
            <a:chExt cx="1510018" cy="628462"/>
          </a:xfrm>
        </p:grpSpPr>
        <p:pic>
          <p:nvPicPr>
            <p:cNvPr id="386" name="Marcador de contenido 4">
              <a:extLst>
                <a:ext uri="{FF2B5EF4-FFF2-40B4-BE49-F238E27FC236}">
                  <a16:creationId xmlns:a16="http://schemas.microsoft.com/office/drawing/2014/main" id="{1BF1B417-E206-4882-B572-95F9AD611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89703" y="1154295"/>
              <a:ext cx="1510018" cy="628462"/>
            </a:xfrm>
            <a:prstGeom prst="rect">
              <a:avLst/>
            </a:prstGeom>
          </p:spPr>
        </p:pic>
        <p:sp>
          <p:nvSpPr>
            <p:cNvPr id="387" name="CuadroTexto 386">
              <a:extLst>
                <a:ext uri="{FF2B5EF4-FFF2-40B4-BE49-F238E27FC236}">
                  <a16:creationId xmlns:a16="http://schemas.microsoft.com/office/drawing/2014/main" id="{AD03DA04-38A4-4588-889B-80924BDD93D7}"/>
                </a:ext>
              </a:extLst>
            </p:cNvPr>
            <p:cNvSpPr txBox="1"/>
            <p:nvPr/>
          </p:nvSpPr>
          <p:spPr>
            <a:xfrm>
              <a:off x="8333499" y="1261173"/>
              <a:ext cx="1324644" cy="299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dirty="0"/>
                <a:t>Conocer sus habilidades para aprender y las dificultades para hacerlo de manera óptima</a:t>
              </a:r>
              <a:endParaRPr lang="es-ES" sz="1000" dirty="0"/>
            </a:p>
          </p:txBody>
        </p:sp>
      </p:grpSp>
      <p:grpSp>
        <p:nvGrpSpPr>
          <p:cNvPr id="388" name="Grupo 387">
            <a:extLst>
              <a:ext uri="{FF2B5EF4-FFF2-40B4-BE49-F238E27FC236}">
                <a16:creationId xmlns:a16="http://schemas.microsoft.com/office/drawing/2014/main" id="{906C0BA4-CEF1-492B-8499-075B80E7021A}"/>
              </a:ext>
            </a:extLst>
          </p:cNvPr>
          <p:cNvGrpSpPr/>
          <p:nvPr/>
        </p:nvGrpSpPr>
        <p:grpSpPr>
          <a:xfrm>
            <a:off x="1144879" y="6079141"/>
            <a:ext cx="2343339" cy="1820739"/>
            <a:chOff x="8289703" y="1154295"/>
            <a:chExt cx="1510018" cy="628462"/>
          </a:xfrm>
        </p:grpSpPr>
        <p:pic>
          <p:nvPicPr>
            <p:cNvPr id="389" name="Marcador de contenido 4">
              <a:extLst>
                <a:ext uri="{FF2B5EF4-FFF2-40B4-BE49-F238E27FC236}">
                  <a16:creationId xmlns:a16="http://schemas.microsoft.com/office/drawing/2014/main" id="{A9A5BD60-1633-4F96-9394-B4A302F92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89703" y="1154295"/>
              <a:ext cx="1510018" cy="628462"/>
            </a:xfrm>
            <a:prstGeom prst="rect">
              <a:avLst/>
            </a:prstGeom>
          </p:spPr>
        </p:pic>
        <p:sp>
          <p:nvSpPr>
            <p:cNvPr id="390" name="CuadroTexto 389">
              <a:extLst>
                <a:ext uri="{FF2B5EF4-FFF2-40B4-BE49-F238E27FC236}">
                  <a16:creationId xmlns:a16="http://schemas.microsoft.com/office/drawing/2014/main" id="{2FDCB63E-A8DD-4B2B-A79E-E823C5A2B9CA}"/>
                </a:ext>
              </a:extLst>
            </p:cNvPr>
            <p:cNvSpPr txBox="1"/>
            <p:nvPr/>
          </p:nvSpPr>
          <p:spPr>
            <a:xfrm>
              <a:off x="8333499" y="1271693"/>
              <a:ext cx="1324644" cy="45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dirty="0"/>
                <a:t>Obtienen información acerca de los avances en la implementación del currículo y en la formación de sus alumnos. Se tiene la posibilidad de crear medidas para fortalecer los avances y afrontar las dificultades, o bien solicitar apoyos externos para generar estrategias más adecuadas</a:t>
              </a:r>
              <a:endParaRPr lang="es-ES" sz="1000" dirty="0"/>
            </a:p>
          </p:txBody>
        </p:sp>
      </p:grpSp>
      <p:grpSp>
        <p:nvGrpSpPr>
          <p:cNvPr id="391" name="Grupo 390">
            <a:extLst>
              <a:ext uri="{FF2B5EF4-FFF2-40B4-BE49-F238E27FC236}">
                <a16:creationId xmlns:a16="http://schemas.microsoft.com/office/drawing/2014/main" id="{163C2E67-3D42-41FE-9100-C558370BB074}"/>
              </a:ext>
            </a:extLst>
          </p:cNvPr>
          <p:cNvGrpSpPr/>
          <p:nvPr/>
        </p:nvGrpSpPr>
        <p:grpSpPr>
          <a:xfrm>
            <a:off x="1112540" y="7779871"/>
            <a:ext cx="2343339" cy="1164404"/>
            <a:chOff x="8289703" y="1154295"/>
            <a:chExt cx="1510018" cy="628462"/>
          </a:xfrm>
        </p:grpSpPr>
        <p:pic>
          <p:nvPicPr>
            <p:cNvPr id="392" name="Marcador de contenido 4">
              <a:extLst>
                <a:ext uri="{FF2B5EF4-FFF2-40B4-BE49-F238E27FC236}">
                  <a16:creationId xmlns:a16="http://schemas.microsoft.com/office/drawing/2014/main" id="{74F58CED-CC1E-43AB-AC76-A22D5231C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89703" y="1154295"/>
              <a:ext cx="1510018" cy="628462"/>
            </a:xfrm>
            <a:prstGeom prst="rect">
              <a:avLst/>
            </a:prstGeom>
          </p:spPr>
        </p:pic>
        <p:sp>
          <p:nvSpPr>
            <p:cNvPr id="393" name="CuadroTexto 392">
              <a:extLst>
                <a:ext uri="{FF2B5EF4-FFF2-40B4-BE49-F238E27FC236}">
                  <a16:creationId xmlns:a16="http://schemas.microsoft.com/office/drawing/2014/main" id="{B7A526FD-3A63-40CD-8A96-161539421AAF}"/>
                </a:ext>
              </a:extLst>
            </p:cNvPr>
            <p:cNvSpPr txBox="1"/>
            <p:nvPr/>
          </p:nvSpPr>
          <p:spPr>
            <a:xfrm>
              <a:off x="8333499" y="1261173"/>
              <a:ext cx="1331239" cy="46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dirty="0"/>
                <a:t>Comunica los avances en los aprendizajes de sus hijos y puede brindarles orientaciones concretas para dar apoyo al proceso de la escuela</a:t>
              </a:r>
              <a:endParaRPr lang="es-ES" sz="1000" dirty="0"/>
            </a:p>
          </p:txBody>
        </p:sp>
      </p:grpSp>
      <p:grpSp>
        <p:nvGrpSpPr>
          <p:cNvPr id="394" name="Grupo 393">
            <a:extLst>
              <a:ext uri="{FF2B5EF4-FFF2-40B4-BE49-F238E27FC236}">
                <a16:creationId xmlns:a16="http://schemas.microsoft.com/office/drawing/2014/main" id="{079DDAF1-C4CA-4967-BE68-BC259E4E6178}"/>
              </a:ext>
            </a:extLst>
          </p:cNvPr>
          <p:cNvGrpSpPr/>
          <p:nvPr/>
        </p:nvGrpSpPr>
        <p:grpSpPr>
          <a:xfrm>
            <a:off x="3509309" y="4015147"/>
            <a:ext cx="2343339" cy="1164404"/>
            <a:chOff x="8258278" y="1138945"/>
            <a:chExt cx="1510018" cy="628462"/>
          </a:xfrm>
        </p:grpSpPr>
        <p:pic>
          <p:nvPicPr>
            <p:cNvPr id="395" name="Marcador de contenido 4">
              <a:extLst>
                <a:ext uri="{FF2B5EF4-FFF2-40B4-BE49-F238E27FC236}">
                  <a16:creationId xmlns:a16="http://schemas.microsoft.com/office/drawing/2014/main" id="{E541A937-5751-47C9-9759-922489E09E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prstClr val="black"/>
                <a:schemeClr val="accent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58278" y="1138945"/>
              <a:ext cx="1510018" cy="628462"/>
            </a:xfrm>
            <a:prstGeom prst="rect">
              <a:avLst/>
            </a:prstGeom>
          </p:spPr>
        </p:pic>
        <p:sp>
          <p:nvSpPr>
            <p:cNvPr id="396" name="CuadroTexto 395">
              <a:extLst>
                <a:ext uri="{FF2B5EF4-FFF2-40B4-BE49-F238E27FC236}">
                  <a16:creationId xmlns:a16="http://schemas.microsoft.com/office/drawing/2014/main" id="{AE1E65A1-4908-4D0C-93F8-CCA5D6A1F9D1}"/>
                </a:ext>
              </a:extLst>
            </p:cNvPr>
            <p:cNvSpPr txBox="1"/>
            <p:nvPr/>
          </p:nvSpPr>
          <p:spPr>
            <a:xfrm>
              <a:off x="8323508" y="1301501"/>
              <a:ext cx="1281113" cy="382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dirty="0"/>
                <a:t>Una planeación que la articule con la enseñanza y el aprendizaje de manera sistemática para contribuir con el propósito de la educación:</a:t>
              </a:r>
              <a:endParaRPr lang="es-ES" sz="1000" dirty="0"/>
            </a:p>
          </p:txBody>
        </p:sp>
      </p:grpSp>
      <p:pic>
        <p:nvPicPr>
          <p:cNvPr id="397" name="Imagen 396" descr="Diagrama&#10;&#10;Descripción generada automáticamente">
            <a:extLst>
              <a:ext uri="{FF2B5EF4-FFF2-40B4-BE49-F238E27FC236}">
                <a16:creationId xmlns:a16="http://schemas.microsoft.com/office/drawing/2014/main" id="{97A46775-29E8-4C60-8C01-F0E2E4B233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AE18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42" b="39919" l="21462" r="29231">
                        <a14:foregroundMark x1="22769" y1="35081" x2="27846" y2="34173"/>
                        <a14:foregroundMark x1="27846" y1="34173" x2="28308" y2="34274"/>
                        <a14:foregroundMark x1="21538" y1="34980" x2="21846" y2="36290"/>
                        <a14:foregroundMark x1="21846" y1="36290" x2="21846" y2="36290"/>
                        <a14:foregroundMark x1="24692" y1="36492" x2="28462" y2="35887"/>
                        <a14:foregroundMark x1="28462" y1="35887" x2="28462" y2="35887"/>
                        <a14:foregroundMark x1="29231" y1="34980" x2="29154" y2="3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9051" r="70045" b="58668"/>
          <a:stretch/>
        </p:blipFill>
        <p:spPr>
          <a:xfrm rot="16364699">
            <a:off x="4434579" y="5019722"/>
            <a:ext cx="267861" cy="575384"/>
          </a:xfrm>
          <a:prstGeom prst="rect">
            <a:avLst/>
          </a:prstGeom>
        </p:spPr>
      </p:pic>
      <p:grpSp>
        <p:nvGrpSpPr>
          <p:cNvPr id="398" name="Grupo 397">
            <a:extLst>
              <a:ext uri="{FF2B5EF4-FFF2-40B4-BE49-F238E27FC236}">
                <a16:creationId xmlns:a16="http://schemas.microsoft.com/office/drawing/2014/main" id="{D57130D6-FC2D-4EF5-8EEA-2EC794CA6B0A}"/>
              </a:ext>
            </a:extLst>
          </p:cNvPr>
          <p:cNvGrpSpPr/>
          <p:nvPr/>
        </p:nvGrpSpPr>
        <p:grpSpPr>
          <a:xfrm>
            <a:off x="3506900" y="5371299"/>
            <a:ext cx="2343339" cy="872055"/>
            <a:chOff x="8258278" y="1138945"/>
            <a:chExt cx="1510018" cy="628462"/>
          </a:xfrm>
        </p:grpSpPr>
        <p:pic>
          <p:nvPicPr>
            <p:cNvPr id="399" name="Marcador de contenido 4">
              <a:extLst>
                <a:ext uri="{FF2B5EF4-FFF2-40B4-BE49-F238E27FC236}">
                  <a16:creationId xmlns:a16="http://schemas.microsoft.com/office/drawing/2014/main" id="{0CA3ADF3-35DD-4C4A-9069-5106346F6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prstClr val="black"/>
                <a:schemeClr val="accent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58278" y="1138945"/>
              <a:ext cx="1510018" cy="628462"/>
            </a:xfrm>
            <a:prstGeom prst="rect">
              <a:avLst/>
            </a:prstGeom>
          </p:spPr>
        </p:pic>
        <p:sp>
          <p:nvSpPr>
            <p:cNvPr id="400" name="CuadroTexto 399">
              <a:extLst>
                <a:ext uri="{FF2B5EF4-FFF2-40B4-BE49-F238E27FC236}">
                  <a16:creationId xmlns:a16="http://schemas.microsoft.com/office/drawing/2014/main" id="{73FA67DC-8DB8-4577-9765-8974B41117DC}"/>
                </a:ext>
              </a:extLst>
            </p:cNvPr>
            <p:cNvSpPr txBox="1"/>
            <p:nvPr/>
          </p:nvSpPr>
          <p:spPr>
            <a:xfrm>
              <a:off x="8323508" y="1301501"/>
              <a:ext cx="1281113" cy="299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dirty="0"/>
                <a:t>Conseguir el máximo logro de aprendizajes de todos los estudiantes de educación básica</a:t>
              </a:r>
              <a:endParaRPr lang="es-ES" sz="1000" dirty="0"/>
            </a:p>
          </p:txBody>
        </p:sp>
      </p:grpSp>
      <p:grpSp>
        <p:nvGrpSpPr>
          <p:cNvPr id="401" name="Grupo 400">
            <a:extLst>
              <a:ext uri="{FF2B5EF4-FFF2-40B4-BE49-F238E27FC236}">
                <a16:creationId xmlns:a16="http://schemas.microsoft.com/office/drawing/2014/main" id="{37887443-003D-410A-8BF1-36B0A7028ACE}"/>
              </a:ext>
            </a:extLst>
          </p:cNvPr>
          <p:cNvGrpSpPr/>
          <p:nvPr/>
        </p:nvGrpSpPr>
        <p:grpSpPr>
          <a:xfrm>
            <a:off x="5834127" y="5109522"/>
            <a:ext cx="904336" cy="488537"/>
            <a:chOff x="9591428" y="2555247"/>
            <a:chExt cx="1730847" cy="975983"/>
          </a:xfrm>
        </p:grpSpPr>
        <p:pic>
          <p:nvPicPr>
            <p:cNvPr id="402" name="Marcador de contenido 4">
              <a:extLst>
                <a:ext uri="{FF2B5EF4-FFF2-40B4-BE49-F238E27FC236}">
                  <a16:creationId xmlns:a16="http://schemas.microsoft.com/office/drawing/2014/main" id="{51BF080D-64AC-4D10-8A73-ECD01330B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668" b="84418" l="39486" r="61372">
                          <a14:foregroundMark x1="39738" y1="73475" x2="40040" y2="75189"/>
                          <a14:foregroundMark x1="40040" y1="75189" x2="38880" y2="79728"/>
                          <a14:foregroundMark x1="38880" y1="79728" x2="39486" y2="81442"/>
                          <a14:foregroundMark x1="39486" y1="81442" x2="41553" y2="81190"/>
                          <a14:foregroundMark x1="41553" y1="81190" x2="42511" y2="81493"/>
                          <a14:foregroundMark x1="41452" y1="79022" x2="41099" y2="79425"/>
                          <a14:foregroundMark x1="41099" y1="79425" x2="40545" y2="80535"/>
                          <a14:foregroundMark x1="40948" y1="77105" x2="40545" y2="79223"/>
                          <a14:foregroundMark x1="41452" y1="73374" x2="41452" y2="73374"/>
                          <a14:foregroundMark x1="48966" y1="72920" x2="48966" y2="72920"/>
                          <a14:foregroundMark x1="49218" y1="73122" x2="49218" y2="73122"/>
                          <a14:foregroundMark x1="47705" y1="73323" x2="47705" y2="73323"/>
                          <a14:foregroundMark x1="47857" y1="73273" x2="49470" y2="72819"/>
                          <a14:foregroundMark x1="49470" y1="72819" x2="51437" y2="72819"/>
                          <a14:foregroundMark x1="51437" y1="72819" x2="53505" y2="72819"/>
                          <a14:foregroundMark x1="53505" y1="72819" x2="54665" y2="72718"/>
                          <a14:foregroundMark x1="57539" y1="73676" x2="54362" y2="78719"/>
                          <a14:foregroundMark x1="47252" y1="76752" x2="44528" y2="81039"/>
                          <a14:foregroundMark x1="44276" y1="76551" x2="47403" y2="76853"/>
                          <a14:foregroundMark x1="47403" y1="76853" x2="56934" y2="80888"/>
                          <a14:foregroundMark x1="58144" y1="74231" x2="58144" y2="75946"/>
                          <a14:foregroundMark x1="58144" y1="75946" x2="56531" y2="81190"/>
                          <a14:foregroundMark x1="60010" y1="73928" x2="58296" y2="81039"/>
                          <a14:foregroundMark x1="60918" y1="74130" x2="60111" y2="75542"/>
                          <a14:foregroundMark x1="61422" y1="73575" x2="60262" y2="76904"/>
                          <a14:foregroundMark x1="61372" y1="76097" x2="60767" y2="79072"/>
                          <a14:foregroundMark x1="60968" y1="79728" x2="60767" y2="81493"/>
                          <a14:foregroundMark x1="60767" y1="81493" x2="60666" y2="81745"/>
                          <a14:foregroundMark x1="60414" y1="82703" x2="52395" y2="84014"/>
                          <a14:foregroundMark x1="52395" y1="84014" x2="50630" y2="83510"/>
                          <a14:foregroundMark x1="50630" y1="83510" x2="50580" y2="83459"/>
                          <a14:foregroundMark x1="54160" y1="82753" x2="48815" y2="83409"/>
                          <a14:foregroundMark x1="50731" y1="84065" x2="43167" y2="84418"/>
                          <a14:foregroundMark x1="43167" y1="84418" x2="41755" y2="83308"/>
                          <a14:foregroundMark x1="41755" y1="83308" x2="41301" y2="81644"/>
                          <a14:foregroundMark x1="41301" y1="81644" x2="41402" y2="80988"/>
                          <a14:foregroundMark x1="46999" y1="73323" x2="45789" y2="73122"/>
                          <a14:foregroundMark x1="50530" y1="73021" x2="50530" y2="73021"/>
                          <a14:foregroundMark x1="53202" y1="72970" x2="53202" y2="72970"/>
                          <a14:foregroundMark x1="56178" y1="73021" x2="56178" y2="73021"/>
                          <a14:foregroundMark x1="58195" y1="72920" x2="59153" y2="730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98" t="71827" r="37897" b="14525"/>
            <a:stretch/>
          </p:blipFill>
          <p:spPr>
            <a:xfrm>
              <a:off x="9591428" y="2555247"/>
              <a:ext cx="1730847" cy="975983"/>
            </a:xfrm>
            <a:prstGeom prst="rect">
              <a:avLst/>
            </a:prstGeom>
          </p:spPr>
        </p:pic>
        <p:sp>
          <p:nvSpPr>
            <p:cNvPr id="403" name="CuadroTexto 402">
              <a:extLst>
                <a:ext uri="{FF2B5EF4-FFF2-40B4-BE49-F238E27FC236}">
                  <a16:creationId xmlns:a16="http://schemas.microsoft.com/office/drawing/2014/main" id="{8FF63272-858C-4AA2-A894-7F1FC317E2D7}"/>
                </a:ext>
              </a:extLst>
            </p:cNvPr>
            <p:cNvSpPr txBox="1"/>
            <p:nvPr/>
          </p:nvSpPr>
          <p:spPr>
            <a:xfrm>
              <a:off x="9760851" y="2580853"/>
              <a:ext cx="1522555" cy="799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Evaluación diagnóstica</a:t>
              </a:r>
              <a:endParaRPr lang="es-ES" sz="1000" dirty="0"/>
            </a:p>
          </p:txBody>
        </p:sp>
      </p:grpSp>
      <p:grpSp>
        <p:nvGrpSpPr>
          <p:cNvPr id="404" name="Grupo 403">
            <a:extLst>
              <a:ext uri="{FF2B5EF4-FFF2-40B4-BE49-F238E27FC236}">
                <a16:creationId xmlns:a16="http://schemas.microsoft.com/office/drawing/2014/main" id="{77A35CB4-1054-4299-8F9F-27925B9DE12E}"/>
              </a:ext>
            </a:extLst>
          </p:cNvPr>
          <p:cNvGrpSpPr/>
          <p:nvPr/>
        </p:nvGrpSpPr>
        <p:grpSpPr>
          <a:xfrm>
            <a:off x="5900170" y="6613290"/>
            <a:ext cx="876241" cy="488537"/>
            <a:chOff x="9591428" y="2555247"/>
            <a:chExt cx="1730847" cy="975983"/>
          </a:xfrm>
        </p:grpSpPr>
        <p:pic>
          <p:nvPicPr>
            <p:cNvPr id="405" name="Marcador de contenido 4">
              <a:extLst>
                <a:ext uri="{FF2B5EF4-FFF2-40B4-BE49-F238E27FC236}">
                  <a16:creationId xmlns:a16="http://schemas.microsoft.com/office/drawing/2014/main" id="{3F05B172-B6A6-43BF-A33B-A437B95A2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668" b="84418" l="39486" r="61372">
                          <a14:foregroundMark x1="39738" y1="73475" x2="40040" y2="75189"/>
                          <a14:foregroundMark x1="40040" y1="75189" x2="38880" y2="79728"/>
                          <a14:foregroundMark x1="38880" y1="79728" x2="39486" y2="81442"/>
                          <a14:foregroundMark x1="39486" y1="81442" x2="41553" y2="81190"/>
                          <a14:foregroundMark x1="41553" y1="81190" x2="42511" y2="81493"/>
                          <a14:foregroundMark x1="41452" y1="79022" x2="41099" y2="79425"/>
                          <a14:foregroundMark x1="41099" y1="79425" x2="40545" y2="80535"/>
                          <a14:foregroundMark x1="40948" y1="77105" x2="40545" y2="79223"/>
                          <a14:foregroundMark x1="41452" y1="73374" x2="41452" y2="73374"/>
                          <a14:foregroundMark x1="48966" y1="72920" x2="48966" y2="72920"/>
                          <a14:foregroundMark x1="49218" y1="73122" x2="49218" y2="73122"/>
                          <a14:foregroundMark x1="47705" y1="73323" x2="47705" y2="73323"/>
                          <a14:foregroundMark x1="47857" y1="73273" x2="49470" y2="72819"/>
                          <a14:foregroundMark x1="49470" y1="72819" x2="51437" y2="72819"/>
                          <a14:foregroundMark x1="51437" y1="72819" x2="53505" y2="72819"/>
                          <a14:foregroundMark x1="53505" y1="72819" x2="54665" y2="72718"/>
                          <a14:foregroundMark x1="57539" y1="73676" x2="54362" y2="78719"/>
                          <a14:foregroundMark x1="47252" y1="76752" x2="44528" y2="81039"/>
                          <a14:foregroundMark x1="44276" y1="76551" x2="47403" y2="76853"/>
                          <a14:foregroundMark x1="47403" y1="76853" x2="56934" y2="80888"/>
                          <a14:foregroundMark x1="58144" y1="74231" x2="58144" y2="75946"/>
                          <a14:foregroundMark x1="58144" y1="75946" x2="56531" y2="81190"/>
                          <a14:foregroundMark x1="60010" y1="73928" x2="58296" y2="81039"/>
                          <a14:foregroundMark x1="60918" y1="74130" x2="60111" y2="75542"/>
                          <a14:foregroundMark x1="61422" y1="73575" x2="60262" y2="76904"/>
                          <a14:foregroundMark x1="61372" y1="76097" x2="60767" y2="79072"/>
                          <a14:foregroundMark x1="60968" y1="79728" x2="60767" y2="81493"/>
                          <a14:foregroundMark x1="60767" y1="81493" x2="60666" y2="81745"/>
                          <a14:foregroundMark x1="60414" y1="82703" x2="52395" y2="84014"/>
                          <a14:foregroundMark x1="52395" y1="84014" x2="50630" y2="83510"/>
                          <a14:foregroundMark x1="50630" y1="83510" x2="50580" y2="83459"/>
                          <a14:foregroundMark x1="54160" y1="82753" x2="48815" y2="83409"/>
                          <a14:foregroundMark x1="50731" y1="84065" x2="43167" y2="84418"/>
                          <a14:foregroundMark x1="43167" y1="84418" x2="41755" y2="83308"/>
                          <a14:foregroundMark x1="41755" y1="83308" x2="41301" y2="81644"/>
                          <a14:foregroundMark x1="41301" y1="81644" x2="41402" y2="80988"/>
                          <a14:foregroundMark x1="46999" y1="73323" x2="45789" y2="73122"/>
                          <a14:foregroundMark x1="50530" y1="73021" x2="50530" y2="73021"/>
                          <a14:foregroundMark x1="53202" y1="72970" x2="53202" y2="72970"/>
                          <a14:foregroundMark x1="56178" y1="73021" x2="56178" y2="73021"/>
                          <a14:foregroundMark x1="58195" y1="72920" x2="59153" y2="730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98" t="71827" r="37897" b="14525"/>
            <a:stretch/>
          </p:blipFill>
          <p:spPr>
            <a:xfrm>
              <a:off x="9591428" y="2555247"/>
              <a:ext cx="1730847" cy="975983"/>
            </a:xfrm>
            <a:prstGeom prst="rect">
              <a:avLst/>
            </a:prstGeom>
          </p:spPr>
        </p:pic>
        <p:sp>
          <p:nvSpPr>
            <p:cNvPr id="406" name="CuadroTexto 405">
              <a:extLst>
                <a:ext uri="{FF2B5EF4-FFF2-40B4-BE49-F238E27FC236}">
                  <a16:creationId xmlns:a16="http://schemas.microsoft.com/office/drawing/2014/main" id="{25EF7902-B872-4F7C-A293-5247B07B03E9}"/>
                </a:ext>
              </a:extLst>
            </p:cNvPr>
            <p:cNvSpPr txBox="1"/>
            <p:nvPr/>
          </p:nvSpPr>
          <p:spPr>
            <a:xfrm>
              <a:off x="9726971" y="2583248"/>
              <a:ext cx="1475744" cy="799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Evaluación formativa</a:t>
              </a:r>
              <a:endParaRPr lang="es-ES" sz="1000" dirty="0"/>
            </a:p>
          </p:txBody>
        </p:sp>
      </p:grpSp>
      <p:pic>
        <p:nvPicPr>
          <p:cNvPr id="407" name="Imagen 406" descr="Diagrama&#10;&#10;Descripción generada automáticamente">
            <a:extLst>
              <a:ext uri="{FF2B5EF4-FFF2-40B4-BE49-F238E27FC236}">
                <a16:creationId xmlns:a16="http://schemas.microsoft.com/office/drawing/2014/main" id="{D1AF9F17-7EE0-4459-B98C-38231D3476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AE18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42" b="39919" l="21462" r="29231">
                        <a14:foregroundMark x1="22769" y1="35081" x2="27846" y2="34173"/>
                        <a14:foregroundMark x1="27846" y1="34173" x2="28308" y2="34274"/>
                        <a14:foregroundMark x1="21538" y1="34980" x2="21846" y2="36290"/>
                        <a14:foregroundMark x1="21846" y1="36290" x2="21846" y2="36290"/>
                        <a14:foregroundMark x1="24692" y1="36492" x2="28462" y2="35887"/>
                        <a14:foregroundMark x1="28462" y1="35887" x2="28462" y2="35887"/>
                        <a14:foregroundMark x1="29231" y1="34980" x2="29154" y2="3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9051" r="70045" b="58668"/>
          <a:stretch/>
        </p:blipFill>
        <p:spPr>
          <a:xfrm rot="11049696">
            <a:off x="6725068" y="5174088"/>
            <a:ext cx="211386" cy="341141"/>
          </a:xfrm>
          <a:prstGeom prst="rect">
            <a:avLst/>
          </a:prstGeom>
        </p:spPr>
      </p:pic>
      <p:pic>
        <p:nvPicPr>
          <p:cNvPr id="408" name="Imagen 407" descr="Diagrama&#10;&#10;Descripción generada automáticamente">
            <a:extLst>
              <a:ext uri="{FF2B5EF4-FFF2-40B4-BE49-F238E27FC236}">
                <a16:creationId xmlns:a16="http://schemas.microsoft.com/office/drawing/2014/main" id="{3F0D5F4D-759B-4AAB-9BCC-5C35451503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AE18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42" b="39919" l="21462" r="29231">
                        <a14:foregroundMark x1="22769" y1="35081" x2="27846" y2="34173"/>
                        <a14:foregroundMark x1="27846" y1="34173" x2="28308" y2="34274"/>
                        <a14:foregroundMark x1="21538" y1="34980" x2="21846" y2="36290"/>
                        <a14:foregroundMark x1="21846" y1="36290" x2="21846" y2="36290"/>
                        <a14:foregroundMark x1="24692" y1="36492" x2="28462" y2="35887"/>
                        <a14:foregroundMark x1="28462" y1="35887" x2="28462" y2="35887"/>
                        <a14:foregroundMark x1="29231" y1="34980" x2="29154" y2="3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9051" r="70045" b="58668"/>
          <a:stretch/>
        </p:blipFill>
        <p:spPr>
          <a:xfrm rot="11049696">
            <a:off x="6812365" y="7878108"/>
            <a:ext cx="211386" cy="341141"/>
          </a:xfrm>
          <a:prstGeom prst="rect">
            <a:avLst/>
          </a:prstGeom>
        </p:spPr>
      </p:pic>
      <p:grpSp>
        <p:nvGrpSpPr>
          <p:cNvPr id="410" name="Grupo 409">
            <a:extLst>
              <a:ext uri="{FF2B5EF4-FFF2-40B4-BE49-F238E27FC236}">
                <a16:creationId xmlns:a16="http://schemas.microsoft.com/office/drawing/2014/main" id="{B8939910-2529-4125-BF95-1787036D678E}"/>
              </a:ext>
            </a:extLst>
          </p:cNvPr>
          <p:cNvGrpSpPr/>
          <p:nvPr/>
        </p:nvGrpSpPr>
        <p:grpSpPr>
          <a:xfrm>
            <a:off x="6922276" y="4761024"/>
            <a:ext cx="1520231" cy="1172406"/>
            <a:chOff x="8289703" y="1154295"/>
            <a:chExt cx="1510018" cy="628462"/>
          </a:xfrm>
        </p:grpSpPr>
        <p:pic>
          <p:nvPicPr>
            <p:cNvPr id="411" name="Marcador de contenido 4">
              <a:extLst>
                <a:ext uri="{FF2B5EF4-FFF2-40B4-BE49-F238E27FC236}">
                  <a16:creationId xmlns:a16="http://schemas.microsoft.com/office/drawing/2014/main" id="{44000563-C78C-49F2-83E1-68845330C4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89703" y="1154295"/>
              <a:ext cx="1510018" cy="628462"/>
            </a:xfrm>
            <a:prstGeom prst="rect">
              <a:avLst/>
            </a:prstGeom>
          </p:spPr>
        </p:pic>
        <p:sp>
          <p:nvSpPr>
            <p:cNvPr id="412" name="CuadroTexto 411">
              <a:extLst>
                <a:ext uri="{FF2B5EF4-FFF2-40B4-BE49-F238E27FC236}">
                  <a16:creationId xmlns:a16="http://schemas.microsoft.com/office/drawing/2014/main" id="{43671571-DECE-4D58-B6DA-F198E7BECC03}"/>
                </a:ext>
              </a:extLst>
            </p:cNvPr>
            <p:cNvSpPr txBox="1"/>
            <p:nvPr/>
          </p:nvSpPr>
          <p:spPr>
            <a:xfrm>
              <a:off x="8335798" y="1261707"/>
              <a:ext cx="1341790" cy="398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dirty="0"/>
                <a:t>En las primeras 2 o 3 semanas para conocer a sus alumnos y tomar decisiones para la planeación del trabajo  </a:t>
              </a:r>
              <a:endParaRPr lang="es-ES" sz="1000" dirty="0"/>
            </a:p>
          </p:txBody>
        </p:sp>
      </p:grpSp>
      <p:grpSp>
        <p:nvGrpSpPr>
          <p:cNvPr id="413" name="Grupo 412">
            <a:extLst>
              <a:ext uri="{FF2B5EF4-FFF2-40B4-BE49-F238E27FC236}">
                <a16:creationId xmlns:a16="http://schemas.microsoft.com/office/drawing/2014/main" id="{960C4239-B388-43A3-9AA3-AD2E5F927835}"/>
              </a:ext>
            </a:extLst>
          </p:cNvPr>
          <p:cNvGrpSpPr/>
          <p:nvPr/>
        </p:nvGrpSpPr>
        <p:grpSpPr>
          <a:xfrm>
            <a:off x="6968683" y="6382053"/>
            <a:ext cx="1520231" cy="947456"/>
            <a:chOff x="8289703" y="1154295"/>
            <a:chExt cx="1510018" cy="628462"/>
          </a:xfrm>
        </p:grpSpPr>
        <p:pic>
          <p:nvPicPr>
            <p:cNvPr id="414" name="Marcador de contenido 4">
              <a:extLst>
                <a:ext uri="{FF2B5EF4-FFF2-40B4-BE49-F238E27FC236}">
                  <a16:creationId xmlns:a16="http://schemas.microsoft.com/office/drawing/2014/main" id="{FC899FE6-867B-4716-A08C-C6B5E7C78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89703" y="1154295"/>
              <a:ext cx="1510018" cy="628462"/>
            </a:xfrm>
            <a:prstGeom prst="rect">
              <a:avLst/>
            </a:prstGeom>
          </p:spPr>
        </p:pic>
        <p:sp>
          <p:nvSpPr>
            <p:cNvPr id="415" name="CuadroTexto 414">
              <a:extLst>
                <a:ext uri="{FF2B5EF4-FFF2-40B4-BE49-F238E27FC236}">
                  <a16:creationId xmlns:a16="http://schemas.microsoft.com/office/drawing/2014/main" id="{737201D6-C569-44D2-B328-6C00F9EBC2D4}"/>
                </a:ext>
              </a:extLst>
            </p:cNvPr>
            <p:cNvSpPr txBox="1"/>
            <p:nvPr/>
          </p:nvSpPr>
          <p:spPr>
            <a:xfrm>
              <a:off x="8327885" y="1264358"/>
              <a:ext cx="1380730" cy="469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dirty="0"/>
                <a:t>Se lleva a cabo de manera permanente mediante seguimiento de actividades</a:t>
              </a:r>
              <a:endParaRPr lang="es-ES" sz="1000" dirty="0"/>
            </a:p>
          </p:txBody>
        </p:sp>
      </p:grpSp>
      <p:sp>
        <p:nvSpPr>
          <p:cNvPr id="416" name="CuadroTexto 415">
            <a:extLst>
              <a:ext uri="{FF2B5EF4-FFF2-40B4-BE49-F238E27FC236}">
                <a16:creationId xmlns:a16="http://schemas.microsoft.com/office/drawing/2014/main" id="{36758B12-C123-4F6F-98F6-C0E3DEAB8F4C}"/>
              </a:ext>
            </a:extLst>
          </p:cNvPr>
          <p:cNvSpPr txBox="1"/>
          <p:nvPr/>
        </p:nvSpPr>
        <p:spPr>
          <a:xfrm>
            <a:off x="5922648" y="7771679"/>
            <a:ext cx="924592" cy="646331"/>
          </a:xfrm>
          <a:prstGeom prst="rect">
            <a:avLst/>
          </a:prstGeom>
          <a:solidFill>
            <a:srgbClr val="FCF2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deben combinarse con</a:t>
            </a:r>
            <a:endParaRPr lang="es-ES" sz="1200" dirty="0"/>
          </a:p>
        </p:txBody>
      </p:sp>
      <p:pic>
        <p:nvPicPr>
          <p:cNvPr id="417" name="Imagen 416" descr="Diagrama&#10;&#10;Descripción generada automáticamente">
            <a:extLst>
              <a:ext uri="{FF2B5EF4-FFF2-40B4-BE49-F238E27FC236}">
                <a16:creationId xmlns:a16="http://schemas.microsoft.com/office/drawing/2014/main" id="{7041047B-AD7B-4319-A667-07047D45ED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AE18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42" b="39919" l="21462" r="29231">
                        <a14:foregroundMark x1="22769" y1="35081" x2="27846" y2="34173"/>
                        <a14:foregroundMark x1="27846" y1="34173" x2="28308" y2="34274"/>
                        <a14:foregroundMark x1="21538" y1="34980" x2="21846" y2="36290"/>
                        <a14:foregroundMark x1="21846" y1="36290" x2="21846" y2="36290"/>
                        <a14:foregroundMark x1="24692" y1="36492" x2="28462" y2="35887"/>
                        <a14:foregroundMark x1="28462" y1="35887" x2="28462" y2="35887"/>
                        <a14:foregroundMark x1="29231" y1="34980" x2="29154" y2="3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9051" r="70045" b="58668"/>
          <a:stretch/>
        </p:blipFill>
        <p:spPr>
          <a:xfrm rot="12629371">
            <a:off x="6800252" y="8130074"/>
            <a:ext cx="211386" cy="341141"/>
          </a:xfrm>
          <a:prstGeom prst="rect">
            <a:avLst/>
          </a:prstGeom>
        </p:spPr>
      </p:pic>
      <p:pic>
        <p:nvPicPr>
          <p:cNvPr id="418" name="Imagen 417" descr="Diagrama&#10;&#10;Descripción generada automáticamente">
            <a:extLst>
              <a:ext uri="{FF2B5EF4-FFF2-40B4-BE49-F238E27FC236}">
                <a16:creationId xmlns:a16="http://schemas.microsoft.com/office/drawing/2014/main" id="{8F7BCDEE-CB69-4E48-87DE-F033CF14F0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AE18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42" b="39919" l="21462" r="29231">
                        <a14:foregroundMark x1="22769" y1="35081" x2="27846" y2="34173"/>
                        <a14:foregroundMark x1="27846" y1="34173" x2="28308" y2="34274"/>
                        <a14:foregroundMark x1="21538" y1="34980" x2="21846" y2="36290"/>
                        <a14:foregroundMark x1="21846" y1="36290" x2="21846" y2="36290"/>
                        <a14:foregroundMark x1="24692" y1="36492" x2="28462" y2="35887"/>
                        <a14:foregroundMark x1="28462" y1="35887" x2="28462" y2="35887"/>
                        <a14:foregroundMark x1="29231" y1="34980" x2="29154" y2="3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9051" r="70045" b="58668"/>
          <a:stretch/>
        </p:blipFill>
        <p:spPr>
          <a:xfrm rot="11049696">
            <a:off x="6776236" y="6688202"/>
            <a:ext cx="211386" cy="341141"/>
          </a:xfrm>
          <a:prstGeom prst="rect">
            <a:avLst/>
          </a:prstGeom>
        </p:spPr>
      </p:pic>
      <p:pic>
        <p:nvPicPr>
          <p:cNvPr id="419" name="Imagen 418" descr="Diagrama&#10;&#10;Descripción generada automáticamente">
            <a:extLst>
              <a:ext uri="{FF2B5EF4-FFF2-40B4-BE49-F238E27FC236}">
                <a16:creationId xmlns:a16="http://schemas.microsoft.com/office/drawing/2014/main" id="{E2C048D2-8C7C-49F8-8FFD-DA3D667C8E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AE18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42" b="39919" l="21462" r="29231">
                        <a14:foregroundMark x1="22769" y1="35081" x2="27846" y2="34173"/>
                        <a14:foregroundMark x1="27846" y1="34173" x2="28308" y2="34274"/>
                        <a14:foregroundMark x1="21538" y1="34980" x2="21846" y2="36290"/>
                        <a14:foregroundMark x1="21846" y1="36290" x2="21846" y2="36290"/>
                        <a14:foregroundMark x1="24692" y1="36492" x2="28462" y2="35887"/>
                        <a14:foregroundMark x1="28462" y1="35887" x2="28462" y2="35887"/>
                        <a14:foregroundMark x1="29231" y1="34980" x2="29154" y2="3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9051" r="70045" b="58668"/>
          <a:stretch/>
        </p:blipFill>
        <p:spPr>
          <a:xfrm rot="9779671">
            <a:off x="6800253" y="7641621"/>
            <a:ext cx="211386" cy="341141"/>
          </a:xfrm>
          <a:prstGeom prst="rect">
            <a:avLst/>
          </a:prstGeom>
        </p:spPr>
      </p:pic>
      <p:grpSp>
        <p:nvGrpSpPr>
          <p:cNvPr id="420" name="Grupo 419">
            <a:extLst>
              <a:ext uri="{FF2B5EF4-FFF2-40B4-BE49-F238E27FC236}">
                <a16:creationId xmlns:a16="http://schemas.microsoft.com/office/drawing/2014/main" id="{136EF84F-7705-4BDB-868F-351DACD60CF7}"/>
              </a:ext>
            </a:extLst>
          </p:cNvPr>
          <p:cNvGrpSpPr/>
          <p:nvPr/>
        </p:nvGrpSpPr>
        <p:grpSpPr>
          <a:xfrm>
            <a:off x="7010871" y="7627591"/>
            <a:ext cx="1331270" cy="301081"/>
            <a:chOff x="2332654" y="1332578"/>
            <a:chExt cx="1766431" cy="997957"/>
          </a:xfrm>
        </p:grpSpPr>
        <p:pic>
          <p:nvPicPr>
            <p:cNvPr id="421" name="Imagen 420" descr="Diagrama&#10;&#10;Descripción generada automáticamente">
              <a:extLst>
                <a:ext uri="{FF2B5EF4-FFF2-40B4-BE49-F238E27FC236}">
                  <a16:creationId xmlns:a16="http://schemas.microsoft.com/office/drawing/2014/main" id="{E75330EE-E57D-48D5-9958-9E0AB7E704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prstClr val="black"/>
                <a:srgbClr val="D3BEA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4194" b="84577" l="10308" r="25923">
                          <a14:foregroundMark x1="13154" y1="79839" x2="16615" y2="80141"/>
                          <a14:foregroundMark x1="16615" y1="80141" x2="23923" y2="79335"/>
                          <a14:foregroundMark x1="23923" y1="79335" x2="25385" y2="79335"/>
                          <a14:foregroundMark x1="10692" y1="79234" x2="10462" y2="81048"/>
                          <a14:foregroundMark x1="10462" y1="81048" x2="11077" y2="82258"/>
                          <a14:foregroundMark x1="11077" y1="82258" x2="13000" y2="83669"/>
                          <a14:foregroundMark x1="13000" y1="83669" x2="19308" y2="83871"/>
                          <a14:foregroundMark x1="19308" y1="83871" x2="24385" y2="83165"/>
                          <a14:foregroundMark x1="10538" y1="77722" x2="10308" y2="78125"/>
                          <a14:foregroundMark x1="11923" y1="76714" x2="22769" y2="77520"/>
                          <a14:foregroundMark x1="25923" y1="77923" x2="25923" y2="77923"/>
                          <a14:foregroundMark x1="25462" y1="82056" x2="24308" y2="834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" t="72904" r="73912" b="13766"/>
            <a:stretch/>
          </p:blipFill>
          <p:spPr>
            <a:xfrm>
              <a:off x="2332654" y="1332578"/>
              <a:ext cx="1721001" cy="924230"/>
            </a:xfrm>
            <a:prstGeom prst="rect">
              <a:avLst/>
            </a:prstGeom>
          </p:spPr>
        </p:pic>
        <p:sp>
          <p:nvSpPr>
            <p:cNvPr id="422" name="CuadroTexto 421">
              <a:extLst>
                <a:ext uri="{FF2B5EF4-FFF2-40B4-BE49-F238E27FC236}">
                  <a16:creationId xmlns:a16="http://schemas.microsoft.com/office/drawing/2014/main" id="{70BBBC0B-F552-4C17-8D3E-B64A74041ACC}"/>
                </a:ext>
              </a:extLst>
            </p:cNvPr>
            <p:cNvSpPr txBox="1"/>
            <p:nvPr/>
          </p:nvSpPr>
          <p:spPr>
            <a:xfrm>
              <a:off x="2448052" y="1339860"/>
              <a:ext cx="1651033" cy="99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Heteroevaluaciones</a:t>
              </a:r>
              <a:endParaRPr lang="es-ES" sz="1000" dirty="0"/>
            </a:p>
          </p:txBody>
        </p:sp>
      </p:grpSp>
      <p:grpSp>
        <p:nvGrpSpPr>
          <p:cNvPr id="423" name="Grupo 422">
            <a:extLst>
              <a:ext uri="{FF2B5EF4-FFF2-40B4-BE49-F238E27FC236}">
                <a16:creationId xmlns:a16="http://schemas.microsoft.com/office/drawing/2014/main" id="{8C8C63AE-ED5F-48F7-82B6-264FCDA9B316}"/>
              </a:ext>
            </a:extLst>
          </p:cNvPr>
          <p:cNvGrpSpPr/>
          <p:nvPr/>
        </p:nvGrpSpPr>
        <p:grpSpPr>
          <a:xfrm>
            <a:off x="7007123" y="7905515"/>
            <a:ext cx="1331269" cy="278838"/>
            <a:chOff x="2332654" y="1332578"/>
            <a:chExt cx="1766430" cy="924230"/>
          </a:xfrm>
        </p:grpSpPr>
        <p:pic>
          <p:nvPicPr>
            <p:cNvPr id="424" name="Imagen 423" descr="Diagrama&#10;&#10;Descripción generada automáticamente">
              <a:extLst>
                <a:ext uri="{FF2B5EF4-FFF2-40B4-BE49-F238E27FC236}">
                  <a16:creationId xmlns:a16="http://schemas.microsoft.com/office/drawing/2014/main" id="{F4197878-EBCB-468B-9281-9DE7884A13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prstClr val="black"/>
                <a:srgbClr val="D3BEA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4194" b="84577" l="10308" r="25923">
                          <a14:foregroundMark x1="13154" y1="79839" x2="16615" y2="80141"/>
                          <a14:foregroundMark x1="16615" y1="80141" x2="23923" y2="79335"/>
                          <a14:foregroundMark x1="23923" y1="79335" x2="25385" y2="79335"/>
                          <a14:foregroundMark x1="10692" y1="79234" x2="10462" y2="81048"/>
                          <a14:foregroundMark x1="10462" y1="81048" x2="11077" y2="82258"/>
                          <a14:foregroundMark x1="11077" y1="82258" x2="13000" y2="83669"/>
                          <a14:foregroundMark x1="13000" y1="83669" x2="19308" y2="83871"/>
                          <a14:foregroundMark x1="19308" y1="83871" x2="24385" y2="83165"/>
                          <a14:foregroundMark x1="10538" y1="77722" x2="10308" y2="78125"/>
                          <a14:foregroundMark x1="11923" y1="76714" x2="22769" y2="77520"/>
                          <a14:foregroundMark x1="25923" y1="77923" x2="25923" y2="77923"/>
                          <a14:foregroundMark x1="25462" y1="82056" x2="24308" y2="834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" t="72904" r="73912" b="13766"/>
            <a:stretch/>
          </p:blipFill>
          <p:spPr>
            <a:xfrm>
              <a:off x="2332654" y="1332578"/>
              <a:ext cx="1721001" cy="924230"/>
            </a:xfrm>
            <a:prstGeom prst="rect">
              <a:avLst/>
            </a:prstGeom>
          </p:spPr>
        </p:pic>
        <p:sp>
          <p:nvSpPr>
            <p:cNvPr id="425" name="CuadroTexto 424">
              <a:extLst>
                <a:ext uri="{FF2B5EF4-FFF2-40B4-BE49-F238E27FC236}">
                  <a16:creationId xmlns:a16="http://schemas.microsoft.com/office/drawing/2014/main" id="{E7976263-06AF-42DF-AE73-8874A34DBEF6}"/>
                </a:ext>
              </a:extLst>
            </p:cNvPr>
            <p:cNvSpPr txBox="1"/>
            <p:nvPr/>
          </p:nvSpPr>
          <p:spPr>
            <a:xfrm>
              <a:off x="2448052" y="1339860"/>
              <a:ext cx="1651032" cy="81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dirty="0"/>
                <a:t>Coevaluaciones</a:t>
              </a:r>
              <a:endParaRPr lang="es-ES" sz="1000" dirty="0"/>
            </a:p>
          </p:txBody>
        </p:sp>
      </p:grpSp>
      <p:grpSp>
        <p:nvGrpSpPr>
          <p:cNvPr id="426" name="Grupo 425">
            <a:extLst>
              <a:ext uri="{FF2B5EF4-FFF2-40B4-BE49-F238E27FC236}">
                <a16:creationId xmlns:a16="http://schemas.microsoft.com/office/drawing/2014/main" id="{8670765D-7495-4A90-877F-5D83B77A9085}"/>
              </a:ext>
            </a:extLst>
          </p:cNvPr>
          <p:cNvGrpSpPr/>
          <p:nvPr/>
        </p:nvGrpSpPr>
        <p:grpSpPr>
          <a:xfrm>
            <a:off x="7010871" y="8193062"/>
            <a:ext cx="1331270" cy="278838"/>
            <a:chOff x="2332654" y="1332578"/>
            <a:chExt cx="1766431" cy="924230"/>
          </a:xfrm>
        </p:grpSpPr>
        <p:pic>
          <p:nvPicPr>
            <p:cNvPr id="427" name="Imagen 426" descr="Diagrama&#10;&#10;Descripción generada automáticamente">
              <a:extLst>
                <a:ext uri="{FF2B5EF4-FFF2-40B4-BE49-F238E27FC236}">
                  <a16:creationId xmlns:a16="http://schemas.microsoft.com/office/drawing/2014/main" id="{FD620075-4B04-4620-BC34-9C0447458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prstClr val="black"/>
                <a:srgbClr val="D3BEA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4194" b="84577" l="10308" r="25923">
                          <a14:foregroundMark x1="13154" y1="79839" x2="16615" y2="80141"/>
                          <a14:foregroundMark x1="16615" y1="80141" x2="23923" y2="79335"/>
                          <a14:foregroundMark x1="23923" y1="79335" x2="25385" y2="79335"/>
                          <a14:foregroundMark x1="10692" y1="79234" x2="10462" y2="81048"/>
                          <a14:foregroundMark x1="10462" y1="81048" x2="11077" y2="82258"/>
                          <a14:foregroundMark x1="11077" y1="82258" x2="13000" y2="83669"/>
                          <a14:foregroundMark x1="13000" y1="83669" x2="19308" y2="83871"/>
                          <a14:foregroundMark x1="19308" y1="83871" x2="24385" y2="83165"/>
                          <a14:foregroundMark x1="10538" y1="77722" x2="10308" y2="78125"/>
                          <a14:foregroundMark x1="11923" y1="76714" x2="22769" y2="77520"/>
                          <a14:foregroundMark x1="25923" y1="77923" x2="25923" y2="77923"/>
                          <a14:foregroundMark x1="25462" y1="82056" x2="24308" y2="834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" t="72904" r="73912" b="13766"/>
            <a:stretch/>
          </p:blipFill>
          <p:spPr>
            <a:xfrm>
              <a:off x="2332654" y="1332578"/>
              <a:ext cx="1721001" cy="924230"/>
            </a:xfrm>
            <a:prstGeom prst="rect">
              <a:avLst/>
            </a:prstGeom>
          </p:spPr>
        </p:pic>
        <p:sp>
          <p:nvSpPr>
            <p:cNvPr id="428" name="CuadroTexto 427">
              <a:extLst>
                <a:ext uri="{FF2B5EF4-FFF2-40B4-BE49-F238E27FC236}">
                  <a16:creationId xmlns:a16="http://schemas.microsoft.com/office/drawing/2014/main" id="{A10AD88A-8DCE-4845-B3F7-86B31B1670D3}"/>
                </a:ext>
              </a:extLst>
            </p:cNvPr>
            <p:cNvSpPr txBox="1"/>
            <p:nvPr/>
          </p:nvSpPr>
          <p:spPr>
            <a:xfrm>
              <a:off x="2448052" y="1339860"/>
              <a:ext cx="1651033" cy="81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dirty="0"/>
                <a:t>Autoevaluaciones</a:t>
              </a:r>
              <a:endParaRPr lang="es-ES" sz="1000" dirty="0"/>
            </a:p>
          </p:txBody>
        </p:sp>
      </p:grpSp>
      <p:grpSp>
        <p:nvGrpSpPr>
          <p:cNvPr id="429" name="Grupo 428">
            <a:extLst>
              <a:ext uri="{FF2B5EF4-FFF2-40B4-BE49-F238E27FC236}">
                <a16:creationId xmlns:a16="http://schemas.microsoft.com/office/drawing/2014/main" id="{3A0567FF-F744-48C9-982A-57C1CD50A8CC}"/>
              </a:ext>
            </a:extLst>
          </p:cNvPr>
          <p:cNvGrpSpPr/>
          <p:nvPr/>
        </p:nvGrpSpPr>
        <p:grpSpPr>
          <a:xfrm>
            <a:off x="8756810" y="4627770"/>
            <a:ext cx="2137327" cy="1791489"/>
            <a:chOff x="8258278" y="1138945"/>
            <a:chExt cx="1510018" cy="628462"/>
          </a:xfrm>
        </p:grpSpPr>
        <p:pic>
          <p:nvPicPr>
            <p:cNvPr id="430" name="Marcador de contenido 4">
              <a:extLst>
                <a:ext uri="{FF2B5EF4-FFF2-40B4-BE49-F238E27FC236}">
                  <a16:creationId xmlns:a16="http://schemas.microsoft.com/office/drawing/2014/main" id="{4A345554-31F6-4244-80A2-BC05C5246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prstClr val="black"/>
                <a:schemeClr val="accent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58278" y="1138945"/>
              <a:ext cx="1510018" cy="628462"/>
            </a:xfrm>
            <a:prstGeom prst="rect">
              <a:avLst/>
            </a:prstGeom>
          </p:spPr>
        </p:pic>
        <p:sp>
          <p:nvSpPr>
            <p:cNvPr id="431" name="CuadroTexto 430">
              <a:extLst>
                <a:ext uri="{FF2B5EF4-FFF2-40B4-BE49-F238E27FC236}">
                  <a16:creationId xmlns:a16="http://schemas.microsoft.com/office/drawing/2014/main" id="{3672EC0A-0478-4B04-BE6C-E8F4708259C2}"/>
                </a:ext>
              </a:extLst>
            </p:cNvPr>
            <p:cNvSpPr txBox="1"/>
            <p:nvPr/>
          </p:nvSpPr>
          <p:spPr>
            <a:xfrm>
              <a:off x="8319230" y="1278156"/>
              <a:ext cx="1295047" cy="43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dirty="0"/>
                <a:t>Mejorar el desempeño de los estudiantes e identificar sus áreas de oportunidad a la vez que es un factor que impulsa la transformación pedagógica, el seguimiento de los aprendizajes y la metacognición.</a:t>
              </a:r>
              <a:endParaRPr lang="es-ES" sz="1000" dirty="0"/>
            </a:p>
          </p:txBody>
        </p:sp>
      </p:grpSp>
      <p:grpSp>
        <p:nvGrpSpPr>
          <p:cNvPr id="432" name="Grupo 431">
            <a:extLst>
              <a:ext uri="{FF2B5EF4-FFF2-40B4-BE49-F238E27FC236}">
                <a16:creationId xmlns:a16="http://schemas.microsoft.com/office/drawing/2014/main" id="{5C0C8AE3-96E2-45A0-9078-8BBCDF05D561}"/>
              </a:ext>
            </a:extLst>
          </p:cNvPr>
          <p:cNvGrpSpPr/>
          <p:nvPr/>
        </p:nvGrpSpPr>
        <p:grpSpPr>
          <a:xfrm>
            <a:off x="11195416" y="3924311"/>
            <a:ext cx="2042748" cy="1172406"/>
            <a:chOff x="8289703" y="1154295"/>
            <a:chExt cx="1510018" cy="628462"/>
          </a:xfrm>
        </p:grpSpPr>
        <p:pic>
          <p:nvPicPr>
            <p:cNvPr id="433" name="Marcador de contenido 4">
              <a:extLst>
                <a:ext uri="{FF2B5EF4-FFF2-40B4-BE49-F238E27FC236}">
                  <a16:creationId xmlns:a16="http://schemas.microsoft.com/office/drawing/2014/main" id="{FE5BAA89-4989-41C0-B67A-858A801E7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89703" y="1154295"/>
              <a:ext cx="1510018" cy="628462"/>
            </a:xfrm>
            <a:prstGeom prst="rect">
              <a:avLst/>
            </a:prstGeom>
          </p:spPr>
        </p:pic>
        <p:sp>
          <p:nvSpPr>
            <p:cNvPr id="434" name="CuadroTexto 433">
              <a:extLst>
                <a:ext uri="{FF2B5EF4-FFF2-40B4-BE49-F238E27FC236}">
                  <a16:creationId xmlns:a16="http://schemas.microsoft.com/office/drawing/2014/main" id="{48B84455-12B5-4D8F-8C79-A5215D20E8BC}"/>
                </a:ext>
              </a:extLst>
            </p:cNvPr>
            <p:cNvSpPr txBox="1"/>
            <p:nvPr/>
          </p:nvSpPr>
          <p:spPr>
            <a:xfrm>
              <a:off x="8335798" y="1261707"/>
              <a:ext cx="1294377" cy="461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dirty="0"/>
                <a:t>Herramientas reales y tangibles utilizadas por la persona que evalúa para sistematizar sus valoraciones sobre los diferentes aspectos</a:t>
              </a:r>
              <a:endParaRPr lang="es-ES" sz="1000" dirty="0"/>
            </a:p>
          </p:txBody>
        </p:sp>
      </p:grpSp>
      <p:grpSp>
        <p:nvGrpSpPr>
          <p:cNvPr id="435" name="Grupo 434">
            <a:extLst>
              <a:ext uri="{FF2B5EF4-FFF2-40B4-BE49-F238E27FC236}">
                <a16:creationId xmlns:a16="http://schemas.microsoft.com/office/drawing/2014/main" id="{FF292B4A-31F5-4A45-AF03-DF8A321D7FFD}"/>
              </a:ext>
            </a:extLst>
          </p:cNvPr>
          <p:cNvGrpSpPr/>
          <p:nvPr/>
        </p:nvGrpSpPr>
        <p:grpSpPr>
          <a:xfrm>
            <a:off x="10819235" y="5415973"/>
            <a:ext cx="1498597" cy="310096"/>
            <a:chOff x="9591428" y="2555247"/>
            <a:chExt cx="1783386" cy="975983"/>
          </a:xfrm>
        </p:grpSpPr>
        <p:pic>
          <p:nvPicPr>
            <p:cNvPr id="436" name="Marcador de contenido 4">
              <a:extLst>
                <a:ext uri="{FF2B5EF4-FFF2-40B4-BE49-F238E27FC236}">
                  <a16:creationId xmlns:a16="http://schemas.microsoft.com/office/drawing/2014/main" id="{4B28E6B4-75D1-41C0-8276-776584597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668" b="84418" l="39486" r="61372">
                          <a14:foregroundMark x1="39738" y1="73475" x2="40040" y2="75189"/>
                          <a14:foregroundMark x1="40040" y1="75189" x2="38880" y2="79728"/>
                          <a14:foregroundMark x1="38880" y1="79728" x2="39486" y2="81442"/>
                          <a14:foregroundMark x1="39486" y1="81442" x2="41553" y2="81190"/>
                          <a14:foregroundMark x1="41553" y1="81190" x2="42511" y2="81493"/>
                          <a14:foregroundMark x1="41452" y1="79022" x2="41099" y2="79425"/>
                          <a14:foregroundMark x1="41099" y1="79425" x2="40545" y2="80535"/>
                          <a14:foregroundMark x1="40948" y1="77105" x2="40545" y2="79223"/>
                          <a14:foregroundMark x1="41452" y1="73374" x2="41452" y2="73374"/>
                          <a14:foregroundMark x1="48966" y1="72920" x2="48966" y2="72920"/>
                          <a14:foregroundMark x1="49218" y1="73122" x2="49218" y2="73122"/>
                          <a14:foregroundMark x1="47705" y1="73323" x2="47705" y2="73323"/>
                          <a14:foregroundMark x1="47857" y1="73273" x2="49470" y2="72819"/>
                          <a14:foregroundMark x1="49470" y1="72819" x2="51437" y2="72819"/>
                          <a14:foregroundMark x1="51437" y1="72819" x2="53505" y2="72819"/>
                          <a14:foregroundMark x1="53505" y1="72819" x2="54665" y2="72718"/>
                          <a14:foregroundMark x1="57539" y1="73676" x2="54362" y2="78719"/>
                          <a14:foregroundMark x1="47252" y1="76752" x2="44528" y2="81039"/>
                          <a14:foregroundMark x1="44276" y1="76551" x2="47403" y2="76853"/>
                          <a14:foregroundMark x1="47403" y1="76853" x2="56934" y2="80888"/>
                          <a14:foregroundMark x1="58144" y1="74231" x2="58144" y2="75946"/>
                          <a14:foregroundMark x1="58144" y1="75946" x2="56531" y2="81190"/>
                          <a14:foregroundMark x1="60010" y1="73928" x2="58296" y2="81039"/>
                          <a14:foregroundMark x1="60918" y1="74130" x2="60111" y2="75542"/>
                          <a14:foregroundMark x1="61422" y1="73575" x2="60262" y2="76904"/>
                          <a14:foregroundMark x1="61372" y1="76097" x2="60767" y2="79072"/>
                          <a14:foregroundMark x1="60968" y1="79728" x2="60767" y2="81493"/>
                          <a14:foregroundMark x1="60767" y1="81493" x2="60666" y2="81745"/>
                          <a14:foregroundMark x1="60414" y1="82703" x2="52395" y2="84014"/>
                          <a14:foregroundMark x1="52395" y1="84014" x2="50630" y2="83510"/>
                          <a14:foregroundMark x1="50630" y1="83510" x2="50580" y2="83459"/>
                          <a14:foregroundMark x1="54160" y1="82753" x2="48815" y2="83409"/>
                          <a14:foregroundMark x1="50731" y1="84065" x2="43167" y2="84418"/>
                          <a14:foregroundMark x1="43167" y1="84418" x2="41755" y2="83308"/>
                          <a14:foregroundMark x1="41755" y1="83308" x2="41301" y2="81644"/>
                          <a14:foregroundMark x1="41301" y1="81644" x2="41402" y2="80988"/>
                          <a14:foregroundMark x1="46999" y1="73323" x2="45789" y2="73122"/>
                          <a14:foregroundMark x1="50530" y1="73021" x2="50530" y2="73021"/>
                          <a14:foregroundMark x1="53202" y1="72970" x2="53202" y2="72970"/>
                          <a14:foregroundMark x1="56178" y1="73021" x2="56178" y2="73021"/>
                          <a14:foregroundMark x1="58195" y1="72920" x2="59153" y2="730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98" t="71827" r="37897" b="14525"/>
            <a:stretch/>
          </p:blipFill>
          <p:spPr>
            <a:xfrm>
              <a:off x="9591428" y="2555247"/>
              <a:ext cx="1730847" cy="975983"/>
            </a:xfrm>
            <a:prstGeom prst="rect">
              <a:avLst/>
            </a:prstGeom>
          </p:spPr>
        </p:pic>
        <p:sp>
          <p:nvSpPr>
            <p:cNvPr id="437" name="CuadroTexto 436">
              <a:extLst>
                <a:ext uri="{FF2B5EF4-FFF2-40B4-BE49-F238E27FC236}">
                  <a16:creationId xmlns:a16="http://schemas.microsoft.com/office/drawing/2014/main" id="{956A10F3-2102-4A7D-872C-D2C5AE97DE24}"/>
                </a:ext>
              </a:extLst>
            </p:cNvPr>
            <p:cNvSpPr txBox="1"/>
            <p:nvPr/>
          </p:nvSpPr>
          <p:spPr>
            <a:xfrm>
              <a:off x="9760851" y="2580852"/>
              <a:ext cx="1613963" cy="799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Expediente personal</a:t>
              </a:r>
              <a:endParaRPr lang="es-ES" sz="1000" dirty="0"/>
            </a:p>
          </p:txBody>
        </p:sp>
      </p:grpSp>
      <p:grpSp>
        <p:nvGrpSpPr>
          <p:cNvPr id="438" name="Grupo 437">
            <a:extLst>
              <a:ext uri="{FF2B5EF4-FFF2-40B4-BE49-F238E27FC236}">
                <a16:creationId xmlns:a16="http://schemas.microsoft.com/office/drawing/2014/main" id="{CAE12615-3B82-4CE9-B2E0-9EB4FC9EA17E}"/>
              </a:ext>
            </a:extLst>
          </p:cNvPr>
          <p:cNvGrpSpPr/>
          <p:nvPr/>
        </p:nvGrpSpPr>
        <p:grpSpPr>
          <a:xfrm>
            <a:off x="12414689" y="5393677"/>
            <a:ext cx="1232644" cy="300025"/>
            <a:chOff x="9591428" y="2555247"/>
            <a:chExt cx="1730847" cy="975983"/>
          </a:xfrm>
        </p:grpSpPr>
        <p:pic>
          <p:nvPicPr>
            <p:cNvPr id="439" name="Marcador de contenido 4">
              <a:extLst>
                <a:ext uri="{FF2B5EF4-FFF2-40B4-BE49-F238E27FC236}">
                  <a16:creationId xmlns:a16="http://schemas.microsoft.com/office/drawing/2014/main" id="{3C190EE7-6A85-442A-B466-29B9B09B9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668" b="84418" l="39486" r="61372">
                          <a14:foregroundMark x1="39738" y1="73475" x2="40040" y2="75189"/>
                          <a14:foregroundMark x1="40040" y1="75189" x2="38880" y2="79728"/>
                          <a14:foregroundMark x1="38880" y1="79728" x2="39486" y2="81442"/>
                          <a14:foregroundMark x1="39486" y1="81442" x2="41553" y2="81190"/>
                          <a14:foregroundMark x1="41553" y1="81190" x2="42511" y2="81493"/>
                          <a14:foregroundMark x1="41452" y1="79022" x2="41099" y2="79425"/>
                          <a14:foregroundMark x1="41099" y1="79425" x2="40545" y2="80535"/>
                          <a14:foregroundMark x1="40948" y1="77105" x2="40545" y2="79223"/>
                          <a14:foregroundMark x1="41452" y1="73374" x2="41452" y2="73374"/>
                          <a14:foregroundMark x1="48966" y1="72920" x2="48966" y2="72920"/>
                          <a14:foregroundMark x1="49218" y1="73122" x2="49218" y2="73122"/>
                          <a14:foregroundMark x1="47705" y1="73323" x2="47705" y2="73323"/>
                          <a14:foregroundMark x1="47857" y1="73273" x2="49470" y2="72819"/>
                          <a14:foregroundMark x1="49470" y1="72819" x2="51437" y2="72819"/>
                          <a14:foregroundMark x1="51437" y1="72819" x2="53505" y2="72819"/>
                          <a14:foregroundMark x1="53505" y1="72819" x2="54665" y2="72718"/>
                          <a14:foregroundMark x1="57539" y1="73676" x2="54362" y2="78719"/>
                          <a14:foregroundMark x1="47252" y1="76752" x2="44528" y2="81039"/>
                          <a14:foregroundMark x1="44276" y1="76551" x2="47403" y2="76853"/>
                          <a14:foregroundMark x1="47403" y1="76853" x2="56934" y2="80888"/>
                          <a14:foregroundMark x1="58144" y1="74231" x2="58144" y2="75946"/>
                          <a14:foregroundMark x1="58144" y1="75946" x2="56531" y2="81190"/>
                          <a14:foregroundMark x1="60010" y1="73928" x2="58296" y2="81039"/>
                          <a14:foregroundMark x1="60918" y1="74130" x2="60111" y2="75542"/>
                          <a14:foregroundMark x1="61422" y1="73575" x2="60262" y2="76904"/>
                          <a14:foregroundMark x1="61372" y1="76097" x2="60767" y2="79072"/>
                          <a14:foregroundMark x1="60968" y1="79728" x2="60767" y2="81493"/>
                          <a14:foregroundMark x1="60767" y1="81493" x2="60666" y2="81745"/>
                          <a14:foregroundMark x1="60414" y1="82703" x2="52395" y2="84014"/>
                          <a14:foregroundMark x1="52395" y1="84014" x2="50630" y2="83510"/>
                          <a14:foregroundMark x1="50630" y1="83510" x2="50580" y2="83459"/>
                          <a14:foregroundMark x1="54160" y1="82753" x2="48815" y2="83409"/>
                          <a14:foregroundMark x1="50731" y1="84065" x2="43167" y2="84418"/>
                          <a14:foregroundMark x1="43167" y1="84418" x2="41755" y2="83308"/>
                          <a14:foregroundMark x1="41755" y1="83308" x2="41301" y2="81644"/>
                          <a14:foregroundMark x1="41301" y1="81644" x2="41402" y2="80988"/>
                          <a14:foregroundMark x1="46999" y1="73323" x2="45789" y2="73122"/>
                          <a14:foregroundMark x1="50530" y1="73021" x2="50530" y2="73021"/>
                          <a14:foregroundMark x1="53202" y1="72970" x2="53202" y2="72970"/>
                          <a14:foregroundMark x1="56178" y1="73021" x2="56178" y2="73021"/>
                          <a14:foregroundMark x1="58195" y1="72920" x2="59153" y2="730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98" t="71827" r="37897" b="14525"/>
            <a:stretch/>
          </p:blipFill>
          <p:spPr>
            <a:xfrm>
              <a:off x="9591428" y="2555247"/>
              <a:ext cx="1730847" cy="975983"/>
            </a:xfrm>
            <a:prstGeom prst="rect">
              <a:avLst/>
            </a:prstGeom>
          </p:spPr>
        </p:pic>
        <p:sp>
          <p:nvSpPr>
            <p:cNvPr id="440" name="CuadroTexto 439">
              <a:extLst>
                <a:ext uri="{FF2B5EF4-FFF2-40B4-BE49-F238E27FC236}">
                  <a16:creationId xmlns:a16="http://schemas.microsoft.com/office/drawing/2014/main" id="{39C87769-DE81-4077-AC69-C12082AE3246}"/>
                </a:ext>
              </a:extLst>
            </p:cNvPr>
            <p:cNvSpPr txBox="1"/>
            <p:nvPr/>
          </p:nvSpPr>
          <p:spPr>
            <a:xfrm>
              <a:off x="9760850" y="2580852"/>
              <a:ext cx="1522555" cy="799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Diario de trabajo</a:t>
              </a:r>
              <a:endParaRPr lang="es-ES" sz="1000" dirty="0"/>
            </a:p>
          </p:txBody>
        </p:sp>
      </p:grpSp>
      <p:grpSp>
        <p:nvGrpSpPr>
          <p:cNvPr id="441" name="Grupo 440">
            <a:extLst>
              <a:ext uri="{FF2B5EF4-FFF2-40B4-BE49-F238E27FC236}">
                <a16:creationId xmlns:a16="http://schemas.microsoft.com/office/drawing/2014/main" id="{7FE3DD11-CF6E-446B-A697-94016E857381}"/>
              </a:ext>
            </a:extLst>
          </p:cNvPr>
          <p:cNvGrpSpPr/>
          <p:nvPr/>
        </p:nvGrpSpPr>
        <p:grpSpPr>
          <a:xfrm>
            <a:off x="10798134" y="5923983"/>
            <a:ext cx="1616555" cy="1234188"/>
            <a:chOff x="8289703" y="1154295"/>
            <a:chExt cx="1510018" cy="628462"/>
          </a:xfrm>
        </p:grpSpPr>
        <p:pic>
          <p:nvPicPr>
            <p:cNvPr id="442" name="Marcador de contenido 4">
              <a:extLst>
                <a:ext uri="{FF2B5EF4-FFF2-40B4-BE49-F238E27FC236}">
                  <a16:creationId xmlns:a16="http://schemas.microsoft.com/office/drawing/2014/main" id="{8AB3357B-F6B1-4414-9790-BAA4D78280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89703" y="1154295"/>
              <a:ext cx="1510018" cy="628462"/>
            </a:xfrm>
            <a:prstGeom prst="rect">
              <a:avLst/>
            </a:prstGeom>
          </p:spPr>
        </p:pic>
        <p:sp>
          <p:nvSpPr>
            <p:cNvPr id="443" name="CuadroTexto 442">
              <a:extLst>
                <a:ext uri="{FF2B5EF4-FFF2-40B4-BE49-F238E27FC236}">
                  <a16:creationId xmlns:a16="http://schemas.microsoft.com/office/drawing/2014/main" id="{8E8F8532-142E-4E0F-BC1F-3EE4042A27F3}"/>
                </a:ext>
              </a:extLst>
            </p:cNvPr>
            <p:cNvSpPr txBox="1"/>
            <p:nvPr/>
          </p:nvSpPr>
          <p:spPr>
            <a:xfrm>
              <a:off x="8346064" y="1272275"/>
              <a:ext cx="1292405" cy="438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dirty="0"/>
                <a:t>Se abre con información personal y se adjuntan notas con los avances que se observan en el niño</a:t>
              </a:r>
            </a:p>
          </p:txBody>
        </p:sp>
      </p:grpSp>
      <p:grpSp>
        <p:nvGrpSpPr>
          <p:cNvPr id="444" name="Grupo 443">
            <a:extLst>
              <a:ext uri="{FF2B5EF4-FFF2-40B4-BE49-F238E27FC236}">
                <a16:creationId xmlns:a16="http://schemas.microsoft.com/office/drawing/2014/main" id="{2C80D3D9-2D91-4F6C-89C1-128D1259BFF1}"/>
              </a:ext>
            </a:extLst>
          </p:cNvPr>
          <p:cNvGrpSpPr/>
          <p:nvPr/>
        </p:nvGrpSpPr>
        <p:grpSpPr>
          <a:xfrm>
            <a:off x="12362997" y="5815887"/>
            <a:ext cx="1833050" cy="1538893"/>
            <a:chOff x="8289703" y="1154295"/>
            <a:chExt cx="1510018" cy="628462"/>
          </a:xfrm>
        </p:grpSpPr>
        <p:pic>
          <p:nvPicPr>
            <p:cNvPr id="445" name="Marcador de contenido 4">
              <a:extLst>
                <a:ext uri="{FF2B5EF4-FFF2-40B4-BE49-F238E27FC236}">
                  <a16:creationId xmlns:a16="http://schemas.microsoft.com/office/drawing/2014/main" id="{802B251E-FCE1-4C3B-821D-B666792CB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89703" y="1154295"/>
              <a:ext cx="1510018" cy="628462"/>
            </a:xfrm>
            <a:prstGeom prst="rect">
              <a:avLst/>
            </a:prstGeom>
          </p:spPr>
        </p:pic>
        <p:sp>
          <p:nvSpPr>
            <p:cNvPr id="446" name="CuadroTexto 445">
              <a:extLst>
                <a:ext uri="{FF2B5EF4-FFF2-40B4-BE49-F238E27FC236}">
                  <a16:creationId xmlns:a16="http://schemas.microsoft.com/office/drawing/2014/main" id="{C10BEBDF-2F29-444B-A771-F2FC955E5E92}"/>
                </a:ext>
              </a:extLst>
            </p:cNvPr>
            <p:cNvSpPr txBox="1"/>
            <p:nvPr/>
          </p:nvSpPr>
          <p:spPr>
            <a:xfrm>
              <a:off x="8362594" y="1290970"/>
              <a:ext cx="1285581" cy="414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dirty="0"/>
                <a:t>Registra notas sobre el trabajo cotidiano; también se registran hechos o circunstancias escolares que hayan influido en el desarrollo del trabajo.</a:t>
              </a:r>
            </a:p>
          </p:txBody>
        </p:sp>
      </p:grpSp>
      <p:grpSp>
        <p:nvGrpSpPr>
          <p:cNvPr id="447" name="Grupo 446">
            <a:extLst>
              <a:ext uri="{FF2B5EF4-FFF2-40B4-BE49-F238E27FC236}">
                <a16:creationId xmlns:a16="http://schemas.microsoft.com/office/drawing/2014/main" id="{42072BE5-3FD3-413E-BA48-7755C3BFA550}"/>
              </a:ext>
            </a:extLst>
          </p:cNvPr>
          <p:cNvGrpSpPr/>
          <p:nvPr/>
        </p:nvGrpSpPr>
        <p:grpSpPr>
          <a:xfrm>
            <a:off x="13916489" y="3505720"/>
            <a:ext cx="2137327" cy="1702279"/>
            <a:chOff x="8258278" y="1138945"/>
            <a:chExt cx="1510018" cy="628462"/>
          </a:xfrm>
        </p:grpSpPr>
        <p:pic>
          <p:nvPicPr>
            <p:cNvPr id="448" name="Marcador de contenido 4">
              <a:extLst>
                <a:ext uri="{FF2B5EF4-FFF2-40B4-BE49-F238E27FC236}">
                  <a16:creationId xmlns:a16="http://schemas.microsoft.com/office/drawing/2014/main" id="{9D5D73B4-448F-4CAF-895F-24D23B9AA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prstClr val="black"/>
                <a:schemeClr val="accent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533" b="75290" l="14776" r="32123">
                          <a14:foregroundMark x1="15078" y1="71861" x2="15078" y2="71861"/>
                          <a14:foregroundMark x1="15129" y1="70449" x2="15129" y2="70449"/>
                          <a14:foregroundMark x1="15129" y1="70449" x2="14776" y2="71760"/>
                          <a14:foregroundMark x1="14776" y1="71760" x2="14876" y2="73021"/>
                          <a14:foregroundMark x1="14876" y1="73021" x2="15028" y2="73575"/>
                          <a14:foregroundMark x1="15179" y1="73979" x2="15179" y2="73979"/>
                          <a14:foregroundMark x1="17600" y1="75189" x2="17600" y2="75189"/>
                          <a14:foregroundMark x1="20726" y1="75088" x2="20726" y2="75088"/>
                          <a14:foregroundMark x1="23399" y1="75340" x2="23399" y2="75340"/>
                          <a14:foregroundMark x1="24609" y1="75088" x2="24609" y2="75088"/>
                          <a14:foregroundMark x1="27635" y1="75038" x2="27635" y2="75038"/>
                          <a14:foregroundMark x1="29148" y1="75088" x2="30055" y2="74937"/>
                          <a14:foregroundMark x1="31669" y1="74887" x2="32123" y2="70146"/>
                          <a14:foregroundMark x1="30963" y1="69289" x2="30963" y2="69289"/>
                          <a14:foregroundMark x1="27282" y1="69188" x2="27282" y2="69188"/>
                          <a14:foregroundMark x1="21987" y1="69188" x2="21987" y2="69188"/>
                          <a14:foregroundMark x1="18961" y1="69541" x2="18961" y2="69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67709" r="66397" b="24015"/>
            <a:stretch/>
          </p:blipFill>
          <p:spPr>
            <a:xfrm>
              <a:off x="8258278" y="1138945"/>
              <a:ext cx="1510018" cy="628462"/>
            </a:xfrm>
            <a:prstGeom prst="rect">
              <a:avLst/>
            </a:prstGeom>
          </p:spPr>
        </p:pic>
        <p:sp>
          <p:nvSpPr>
            <p:cNvPr id="449" name="CuadroTexto 448">
              <a:extLst>
                <a:ext uri="{FF2B5EF4-FFF2-40B4-BE49-F238E27FC236}">
                  <a16:creationId xmlns:a16="http://schemas.microsoft.com/office/drawing/2014/main" id="{D513C76F-26A9-4C6D-A071-229106B92360}"/>
                </a:ext>
              </a:extLst>
            </p:cNvPr>
            <p:cNvSpPr txBox="1"/>
            <p:nvPr/>
          </p:nvSpPr>
          <p:spPr>
            <a:xfrm>
              <a:off x="8312040" y="1293484"/>
              <a:ext cx="1331521" cy="374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00" dirty="0"/>
                <a:t>Reflexiones y mejores comprensiones del aprendizaje al posibilitar que docentes, estudiantes y la comunidad escolar contribuyan activamente a la calidad de la educación</a:t>
              </a:r>
              <a:endParaRPr lang="es-ES" sz="1000" dirty="0"/>
            </a:p>
          </p:txBody>
        </p:sp>
      </p:grpSp>
      <p:pic>
        <p:nvPicPr>
          <p:cNvPr id="450" name="Imagen 449" descr="Diagrama&#10;&#10;Descripción generada automáticamente">
            <a:extLst>
              <a:ext uri="{FF2B5EF4-FFF2-40B4-BE49-F238E27FC236}">
                <a16:creationId xmlns:a16="http://schemas.microsoft.com/office/drawing/2014/main" id="{B3D283B0-A284-4DC9-8CFE-3CD1873623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AE18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42" b="39919" l="21462" r="29231">
                        <a14:foregroundMark x1="22769" y1="35081" x2="27846" y2="34173"/>
                        <a14:foregroundMark x1="27846" y1="34173" x2="28308" y2="34274"/>
                        <a14:foregroundMark x1="21538" y1="34980" x2="21846" y2="36290"/>
                        <a14:foregroundMark x1="21846" y1="36290" x2="21846" y2="36290"/>
                        <a14:foregroundMark x1="24692" y1="36492" x2="28462" y2="35887"/>
                        <a14:foregroundMark x1="28462" y1="35887" x2="28462" y2="35887"/>
                        <a14:foregroundMark x1="29231" y1="34980" x2="29154" y2="3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9051" r="70045" b="58668"/>
          <a:stretch/>
        </p:blipFill>
        <p:spPr>
          <a:xfrm rot="18327431">
            <a:off x="11629564" y="4899439"/>
            <a:ext cx="267861" cy="575384"/>
          </a:xfrm>
          <a:prstGeom prst="rect">
            <a:avLst/>
          </a:prstGeom>
        </p:spPr>
      </p:pic>
      <p:pic>
        <p:nvPicPr>
          <p:cNvPr id="451" name="Imagen 450" descr="Diagrama&#10;&#10;Descripción generada automáticamente">
            <a:extLst>
              <a:ext uri="{FF2B5EF4-FFF2-40B4-BE49-F238E27FC236}">
                <a16:creationId xmlns:a16="http://schemas.microsoft.com/office/drawing/2014/main" id="{65111F44-A3C5-4DFB-9067-E312240F98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AE18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42" b="39919" l="21462" r="29231">
                        <a14:foregroundMark x1="22769" y1="35081" x2="27846" y2="34173"/>
                        <a14:foregroundMark x1="27846" y1="34173" x2="28308" y2="34274"/>
                        <a14:foregroundMark x1="21538" y1="34980" x2="21846" y2="36290"/>
                        <a14:foregroundMark x1="21846" y1="36290" x2="21846" y2="36290"/>
                        <a14:foregroundMark x1="24692" y1="36492" x2="28462" y2="35887"/>
                        <a14:foregroundMark x1="28462" y1="35887" x2="28462" y2="35887"/>
                        <a14:foregroundMark x1="29231" y1="34980" x2="29154" y2="3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9051" r="70045" b="58668"/>
          <a:stretch/>
        </p:blipFill>
        <p:spPr>
          <a:xfrm rot="14391535">
            <a:off x="12436805" y="4899552"/>
            <a:ext cx="267861" cy="575384"/>
          </a:xfrm>
          <a:prstGeom prst="rect">
            <a:avLst/>
          </a:prstGeom>
        </p:spPr>
      </p:pic>
      <p:pic>
        <p:nvPicPr>
          <p:cNvPr id="452" name="Imagen 451" descr="Diagrama&#10;&#10;Descripción generada automáticamente">
            <a:extLst>
              <a:ext uri="{FF2B5EF4-FFF2-40B4-BE49-F238E27FC236}">
                <a16:creationId xmlns:a16="http://schemas.microsoft.com/office/drawing/2014/main" id="{46E632CE-1660-4B63-9464-45283CA3C8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AE18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42" b="39919" l="21462" r="29231">
                        <a14:foregroundMark x1="22769" y1="35081" x2="27846" y2="34173"/>
                        <a14:foregroundMark x1="27846" y1="34173" x2="28308" y2="34274"/>
                        <a14:foregroundMark x1="21538" y1="34980" x2="21846" y2="36290"/>
                        <a14:foregroundMark x1="21846" y1="36290" x2="21846" y2="36290"/>
                        <a14:foregroundMark x1="24692" y1="36492" x2="28462" y2="35887"/>
                        <a14:foregroundMark x1="28462" y1="35887" x2="28462" y2="35887"/>
                        <a14:foregroundMark x1="29231" y1="34980" x2="29154" y2="3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9051" r="70045" b="58668"/>
          <a:stretch/>
        </p:blipFill>
        <p:spPr>
          <a:xfrm rot="16364699">
            <a:off x="11407680" y="5653005"/>
            <a:ext cx="267861" cy="575384"/>
          </a:xfrm>
          <a:prstGeom prst="rect">
            <a:avLst/>
          </a:prstGeom>
        </p:spPr>
      </p:pic>
      <p:pic>
        <p:nvPicPr>
          <p:cNvPr id="453" name="Imagen 452" descr="Diagrama&#10;&#10;Descripción generada automáticamente">
            <a:extLst>
              <a:ext uri="{FF2B5EF4-FFF2-40B4-BE49-F238E27FC236}">
                <a16:creationId xmlns:a16="http://schemas.microsoft.com/office/drawing/2014/main" id="{32237E64-B422-4D53-9B9F-061189CE03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AE18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42" b="39919" l="21462" r="29231">
                        <a14:foregroundMark x1="22769" y1="35081" x2="27846" y2="34173"/>
                        <a14:foregroundMark x1="27846" y1="34173" x2="28308" y2="34274"/>
                        <a14:foregroundMark x1="21538" y1="34980" x2="21846" y2="36290"/>
                        <a14:foregroundMark x1="21846" y1="36290" x2="21846" y2="36290"/>
                        <a14:foregroundMark x1="24692" y1="36492" x2="28462" y2="35887"/>
                        <a14:foregroundMark x1="28462" y1="35887" x2="28462" y2="35887"/>
                        <a14:foregroundMark x1="29231" y1="34980" x2="29154" y2="3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9051" r="70045" b="58668"/>
          <a:stretch/>
        </p:blipFill>
        <p:spPr>
          <a:xfrm rot="16364699">
            <a:off x="12877302" y="5622524"/>
            <a:ext cx="267861" cy="575384"/>
          </a:xfrm>
          <a:prstGeom prst="rect">
            <a:avLst/>
          </a:prstGeom>
        </p:spPr>
      </p:pic>
      <p:cxnSp>
        <p:nvCxnSpPr>
          <p:cNvPr id="454" name="Conector recto 453">
            <a:extLst>
              <a:ext uri="{FF2B5EF4-FFF2-40B4-BE49-F238E27FC236}">
                <a16:creationId xmlns:a16="http://schemas.microsoft.com/office/drawing/2014/main" id="{8CD26889-E6F7-4200-8F50-8F77E2DC8C2F}"/>
              </a:ext>
            </a:extLst>
          </p:cNvPr>
          <p:cNvCxnSpPr>
            <a:cxnSpLocks/>
          </p:cNvCxnSpPr>
          <p:nvPr/>
        </p:nvCxnSpPr>
        <p:spPr>
          <a:xfrm flipH="1">
            <a:off x="4575908" y="3548383"/>
            <a:ext cx="1" cy="62605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05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5E109F-68EC-480C-B21C-5A065F7FE9B4}"/>
              </a:ext>
            </a:extLst>
          </p:cNvPr>
          <p:cNvSpPr txBox="1"/>
          <p:nvPr/>
        </p:nvSpPr>
        <p:spPr>
          <a:xfrm>
            <a:off x="958471" y="1115989"/>
            <a:ext cx="12833730" cy="5173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b="1" dirty="0"/>
              <a:t>Referencias: </a:t>
            </a:r>
            <a:endParaRPr lang="es-ES" sz="2400" dirty="0"/>
          </a:p>
          <a:p>
            <a:pPr>
              <a:lnSpc>
                <a:spcPct val="150000"/>
              </a:lnSpc>
            </a:pPr>
            <a:r>
              <a:rPr lang="es-MX" b="1" dirty="0"/>
              <a:t>Secretaría de Educación Pública</a:t>
            </a:r>
            <a:r>
              <a:rPr lang="es-MX" dirty="0"/>
              <a:t> (2017). </a:t>
            </a:r>
            <a:r>
              <a:rPr lang="es-MX" i="1" dirty="0"/>
              <a:t>Aprendizajes clave para la educación integral</a:t>
            </a:r>
            <a:r>
              <a:rPr lang="es-MX" dirty="0"/>
              <a:t>. </a:t>
            </a:r>
            <a:r>
              <a:rPr lang="es-MX" i="1" dirty="0"/>
              <a:t>Plan y programas de estudio para la educación básica</a:t>
            </a:r>
            <a:r>
              <a:rPr lang="es-MX" dirty="0"/>
              <a:t>. México: SEP.</a:t>
            </a:r>
            <a:endParaRPr lang="es-ES" dirty="0"/>
          </a:p>
          <a:p>
            <a:pPr>
              <a:lnSpc>
                <a:spcPct val="150000"/>
              </a:lnSpc>
            </a:pPr>
            <a:r>
              <a:rPr lang="es-MX" b="1" dirty="0"/>
              <a:t>Rodríguez, Gregorio y María Soledad Ibarra </a:t>
            </a:r>
            <a:r>
              <a:rPr lang="es-MX" dirty="0"/>
              <a:t>(2011), e</a:t>
            </a:r>
            <a:r>
              <a:rPr lang="es-MX" i="1" dirty="0"/>
              <a:t>-Evaluación orientada al</a:t>
            </a:r>
            <a:r>
              <a:rPr lang="es-MX" dirty="0"/>
              <a:t> e</a:t>
            </a:r>
            <a:r>
              <a:rPr lang="es-MX" i="1" dirty="0"/>
              <a:t>-aprendizaje estratégico en educación superior,</a:t>
            </a:r>
            <a:r>
              <a:rPr lang="es-MX" dirty="0"/>
              <a:t> Madrid, Narcea. Recuperado de </a:t>
            </a:r>
            <a:r>
              <a:rPr lang="es-MX" dirty="0">
                <a:hlinkClick r:id="rId2"/>
              </a:rPr>
              <a:t>https://books.google.com.mx/books?hl=es&amp;lr=&amp;id=tB8O9Xse4rkC&amp;oi=fnd&amp;pg=PA13&amp;ots=DGOJ7YGsF-&amp;sig=n9CPG4XAzJIODroPqUVCObyyM3o&amp;redir_esc=y#v=onepage&amp;q&amp;f=false</a:t>
            </a:r>
            <a:endParaRPr lang="es-MX" dirty="0"/>
          </a:p>
          <a:p>
            <a:pPr>
              <a:lnSpc>
                <a:spcPct val="150000"/>
              </a:lnSpc>
            </a:pPr>
            <a:r>
              <a:rPr lang="es-MX" b="1" dirty="0" err="1"/>
              <a:t>Hamodi</a:t>
            </a:r>
            <a:r>
              <a:rPr lang="es-MX" b="1" dirty="0"/>
              <a:t>, C., López Pastor, V. M., &amp; López Pastor, A. T. </a:t>
            </a:r>
            <a:r>
              <a:rPr lang="es-MX" dirty="0"/>
              <a:t>(2013). </a:t>
            </a:r>
            <a:r>
              <a:rPr lang="es-MX" i="1" dirty="0"/>
              <a:t>Medios, técnicas e instrumentos de evaluación formativa y compartida del aprendizaje en educación superior</a:t>
            </a:r>
            <a:r>
              <a:rPr lang="es-MX" dirty="0"/>
              <a:t>. Recuperado de </a:t>
            </a:r>
            <a:r>
              <a:rPr lang="es-MX" dirty="0">
                <a:hlinkClick r:id="rId3"/>
              </a:rPr>
              <a:t>http://www.scielo.org.mx/scielo.php?script=sci_arttext&amp;pid=S0185-26982015000100009</a:t>
            </a:r>
            <a:endParaRPr lang="es-MX" dirty="0"/>
          </a:p>
          <a:p>
            <a:pPr>
              <a:lnSpc>
                <a:spcPct val="150000"/>
              </a:lnSpc>
            </a:pPr>
            <a:r>
              <a:rPr lang="es-MX" b="1" dirty="0" err="1"/>
              <a:t>Stufflebeam</a:t>
            </a:r>
            <a:r>
              <a:rPr lang="es-MX" b="1" dirty="0"/>
              <a:t>, &amp; </a:t>
            </a:r>
            <a:r>
              <a:rPr lang="es-MX" b="1" dirty="0" err="1"/>
              <a:t>Shinkfield</a:t>
            </a:r>
            <a:r>
              <a:rPr lang="es-MX" dirty="0"/>
              <a:t>. (1987). </a:t>
            </a:r>
            <a:r>
              <a:rPr lang="es-MX" i="1" dirty="0"/>
              <a:t>Definiciones de Evaluación</a:t>
            </a:r>
            <a:r>
              <a:rPr lang="es-MX" dirty="0"/>
              <a:t>. Recuperado de </a:t>
            </a:r>
            <a:r>
              <a:rPr lang="es-MX" dirty="0">
                <a:hlinkClick r:id="rId4"/>
              </a:rPr>
              <a:t>https://www.um.es/docencia/nicolas/menu/docencia/educsocial/conteyact/tema1/otros_trabajos/definciones_evaluacion.pdf</a:t>
            </a:r>
            <a:endParaRPr lang="es-MX" dirty="0"/>
          </a:p>
          <a:p>
            <a:pPr>
              <a:lnSpc>
                <a:spcPct val="150000"/>
              </a:lnSpc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4634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763</Words>
  <Application>Microsoft Office PowerPoint</Application>
  <PresentationFormat>Personalizado</PresentationFormat>
  <Paragraphs>58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VALERIA GALINDO TORRES</dc:creator>
  <cp:lastModifiedBy>KAREN MARISOL MARTINEZ REYES</cp:lastModifiedBy>
  <cp:revision>18</cp:revision>
  <dcterms:created xsi:type="dcterms:W3CDTF">2021-05-07T04:15:42Z</dcterms:created>
  <dcterms:modified xsi:type="dcterms:W3CDTF">2021-05-07T21:33:55Z</dcterms:modified>
</cp:coreProperties>
</file>