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7" r:id="rId1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A0C4B-77A0-449C-A1C2-5550F3C83BD4}" type="doc">
      <dgm:prSet loTypeId="urn:microsoft.com/office/officeart/2005/8/layout/hierarchy2" loCatId="hierarchy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963A3AC1-24A2-4EBC-82CD-DADC92986BF1}">
      <dgm:prSet phldrT="[Texto]" custT="1"/>
      <dgm:spPr/>
      <dgm:t>
        <a:bodyPr/>
        <a:lstStyle/>
        <a:p>
          <a:r>
            <a:rPr lang="es-ES" sz="3200" dirty="0" smtClean="0"/>
            <a:t>La Evaluación</a:t>
          </a:r>
          <a:endParaRPr lang="es-ES" sz="3200" dirty="0"/>
        </a:p>
      </dgm:t>
    </dgm:pt>
    <dgm:pt modelId="{B63CB179-7A3F-4EE3-9AE6-2E66ED6B3E1C}" type="parTrans" cxnId="{3B45F92E-E2E1-4327-B111-D3549296511B}">
      <dgm:prSet/>
      <dgm:spPr/>
      <dgm:t>
        <a:bodyPr/>
        <a:lstStyle/>
        <a:p>
          <a:endParaRPr lang="es-ES"/>
        </a:p>
      </dgm:t>
    </dgm:pt>
    <dgm:pt modelId="{9E3F97C7-9242-4E30-8B00-624D07751782}" type="sibTrans" cxnId="{3B45F92E-E2E1-4327-B111-D3549296511B}">
      <dgm:prSet/>
      <dgm:spPr/>
      <dgm:t>
        <a:bodyPr/>
        <a:lstStyle/>
        <a:p>
          <a:endParaRPr lang="es-ES"/>
        </a:p>
      </dgm:t>
    </dgm:pt>
    <dgm:pt modelId="{3C88F236-111A-4ACD-A4C6-641161EB8B92}">
      <dgm:prSet phldrT="[Texto]" custT="1"/>
      <dgm:spPr/>
      <dgm:t>
        <a:bodyPr/>
        <a:lstStyle/>
        <a:p>
          <a:r>
            <a:rPr lang="es-MX" sz="1600" dirty="0" smtClean="0"/>
            <a:t>Un </a:t>
          </a:r>
          <a:r>
            <a:rPr lang="es-MX" sz="1600" dirty="0" smtClean="0"/>
            <a:t>proceso integral y sistemático</a:t>
          </a:r>
          <a:endParaRPr lang="es-ES" sz="1600" dirty="0"/>
        </a:p>
      </dgm:t>
    </dgm:pt>
    <dgm:pt modelId="{138469BD-BCF2-4EEF-8EF9-247E115F95A8}" type="parTrans" cxnId="{6059A0F6-90B8-4F59-835E-A057963F94FA}">
      <dgm:prSet/>
      <dgm:spPr/>
      <dgm:t>
        <a:bodyPr/>
        <a:lstStyle/>
        <a:p>
          <a:endParaRPr lang="es-ES"/>
        </a:p>
      </dgm:t>
    </dgm:pt>
    <dgm:pt modelId="{DE9AD428-2EAB-4D92-A75C-670612A69C84}" type="sibTrans" cxnId="{6059A0F6-90B8-4F59-835E-A057963F94FA}">
      <dgm:prSet/>
      <dgm:spPr/>
      <dgm:t>
        <a:bodyPr/>
        <a:lstStyle/>
        <a:p>
          <a:endParaRPr lang="es-ES"/>
        </a:p>
      </dgm:t>
    </dgm:pt>
    <dgm:pt modelId="{49641449-6FE8-4FAF-A625-A07872DE21FF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 smtClean="0"/>
            <a:t>A </a:t>
          </a:r>
          <a:r>
            <a:rPr lang="es-MX" sz="1600" dirty="0" smtClean="0"/>
            <a:t>través de este se recopila información de manera metódica y rigurosa</a:t>
          </a:r>
          <a:endParaRPr lang="es-ES" sz="1600" dirty="0" smtClean="0"/>
        </a:p>
        <a:p>
          <a:pPr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/>
        </a:p>
      </dgm:t>
    </dgm:pt>
    <dgm:pt modelId="{9E080387-9AAE-4E60-BE54-D6BE55B237E9}" type="parTrans" cxnId="{1E2476B3-46C7-4BC6-881C-4723F0F48965}">
      <dgm:prSet/>
      <dgm:spPr/>
      <dgm:t>
        <a:bodyPr/>
        <a:lstStyle/>
        <a:p>
          <a:endParaRPr lang="es-ES"/>
        </a:p>
      </dgm:t>
    </dgm:pt>
    <dgm:pt modelId="{6893462F-11D3-43D6-8329-C54F76CD2621}" type="sibTrans" cxnId="{1E2476B3-46C7-4BC6-881C-4723F0F48965}">
      <dgm:prSet/>
      <dgm:spPr/>
      <dgm:t>
        <a:bodyPr/>
        <a:lstStyle/>
        <a:p>
          <a:endParaRPr lang="es-ES"/>
        </a:p>
      </dgm:t>
    </dgm:pt>
    <dgm:pt modelId="{037E8ECD-4EA8-4796-8645-20DC8C33C7BB}">
      <dgm:prSet phldrT="[Texto]" custT="1"/>
      <dgm:spPr/>
      <dgm:t>
        <a:bodyPr/>
        <a:lstStyle/>
        <a:p>
          <a:r>
            <a:rPr lang="es-MX" sz="1600" dirty="0" smtClean="0"/>
            <a:t>Valora el avance de los aprendizajes y mejorar la enseñanza y aprendizaje.</a:t>
          </a:r>
          <a:endParaRPr lang="es-ES" sz="1600" dirty="0"/>
        </a:p>
      </dgm:t>
    </dgm:pt>
    <dgm:pt modelId="{9D20A75A-6238-493B-AAAB-A06D335405CE}" type="parTrans" cxnId="{B247A118-962D-47DC-AF13-604D2420D165}">
      <dgm:prSet/>
      <dgm:spPr/>
      <dgm:t>
        <a:bodyPr/>
        <a:lstStyle/>
        <a:p>
          <a:endParaRPr lang="es-ES"/>
        </a:p>
      </dgm:t>
    </dgm:pt>
    <dgm:pt modelId="{6F55F55C-C9F3-4C09-A95F-302F41AD9226}" type="sibTrans" cxnId="{B247A118-962D-47DC-AF13-604D2420D165}">
      <dgm:prSet/>
      <dgm:spPr/>
      <dgm:t>
        <a:bodyPr/>
        <a:lstStyle/>
        <a:p>
          <a:endParaRPr lang="es-ES"/>
        </a:p>
      </dgm:t>
    </dgm:pt>
    <dgm:pt modelId="{4AEC2F52-E784-4D87-A5FF-831B2ABE5940}">
      <dgm:prSet custT="1"/>
      <dgm:spPr/>
      <dgm:t>
        <a:bodyPr/>
        <a:lstStyle/>
        <a:p>
          <a:r>
            <a:rPr lang="es-MX" sz="1600" dirty="0" smtClean="0"/>
            <a:t>Conocer</a:t>
          </a:r>
          <a:r>
            <a:rPr lang="es-MX" sz="1600" dirty="0" smtClean="0"/>
            <a:t>, analizar y juzgar el valor de un objeto educativo determinado: los aprendizajes de los alumnos, el desempeño de los docentes, el grado de dominio del currículo y sus características.</a:t>
          </a:r>
          <a:endParaRPr lang="es-MX" sz="1600" dirty="0"/>
        </a:p>
      </dgm:t>
    </dgm:pt>
    <dgm:pt modelId="{23385775-618F-4F39-BD6D-6759ED25ACEF}" type="parTrans" cxnId="{A6198CC7-501D-4664-913D-3750D160F99A}">
      <dgm:prSet/>
      <dgm:spPr/>
      <dgm:t>
        <a:bodyPr/>
        <a:lstStyle/>
        <a:p>
          <a:endParaRPr lang="es-ES"/>
        </a:p>
      </dgm:t>
    </dgm:pt>
    <dgm:pt modelId="{91AD37C3-3B60-4022-8109-70C01D213880}" type="sibTrans" cxnId="{A6198CC7-501D-4664-913D-3750D160F99A}">
      <dgm:prSet/>
      <dgm:spPr/>
      <dgm:t>
        <a:bodyPr/>
        <a:lstStyle/>
        <a:p>
          <a:endParaRPr lang="es-ES"/>
        </a:p>
      </dgm:t>
    </dgm:pt>
    <dgm:pt modelId="{897C3C95-2214-484F-91AE-A50317F63B1E}">
      <dgm:prSet custT="1"/>
      <dgm:spPr/>
      <dgm:t>
        <a:bodyPr/>
        <a:lstStyle/>
        <a:p>
          <a:r>
            <a:rPr lang="es-MX" sz="1600" dirty="0" smtClean="0"/>
            <a:t>Guiar </a:t>
          </a:r>
          <a:r>
            <a:rPr lang="es-MX" sz="1600" dirty="0" smtClean="0"/>
            <a:t>el proceso de aprendizaje de los alumnos, recabar informaciones útiles, trasmitirlas </a:t>
          </a:r>
          <a:endParaRPr lang="es-ES" sz="1600" dirty="0"/>
        </a:p>
      </dgm:t>
    </dgm:pt>
    <dgm:pt modelId="{DEE311B3-EEF9-42CC-B4B8-FDA0BFE2FE14}" type="parTrans" cxnId="{1B0280BC-E5C6-4A98-8AA7-AC30C54B51C3}">
      <dgm:prSet/>
      <dgm:spPr/>
      <dgm:t>
        <a:bodyPr/>
        <a:lstStyle/>
        <a:p>
          <a:endParaRPr lang="es-ES"/>
        </a:p>
      </dgm:t>
    </dgm:pt>
    <dgm:pt modelId="{28007B02-DAD3-4F7E-AB4B-B09272A83E23}" type="sibTrans" cxnId="{1B0280BC-E5C6-4A98-8AA7-AC30C54B51C3}">
      <dgm:prSet/>
      <dgm:spPr/>
      <dgm:t>
        <a:bodyPr/>
        <a:lstStyle/>
        <a:p>
          <a:endParaRPr lang="es-ES"/>
        </a:p>
      </dgm:t>
    </dgm:pt>
    <dgm:pt modelId="{4EAC38CF-91EA-48D7-9042-5B936F82E0E3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 smtClean="0"/>
            <a:t>Saber </a:t>
          </a:r>
          <a:r>
            <a:rPr lang="es-MX" sz="1600" dirty="0" smtClean="0"/>
            <a:t>si aprendió o no, conocer sus fortalezas y debilidades, a fin de planificar estrategias que permitirán superar los no logros.</a:t>
          </a:r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/>
        </a:p>
      </dgm:t>
    </dgm:pt>
    <dgm:pt modelId="{FD1C270C-B21D-4345-B3BC-808E40556B6C}" type="parTrans" cxnId="{51B210CD-676F-4087-9A28-953D4B5863F3}">
      <dgm:prSet/>
      <dgm:spPr/>
      <dgm:t>
        <a:bodyPr/>
        <a:lstStyle/>
        <a:p>
          <a:endParaRPr lang="es-ES"/>
        </a:p>
      </dgm:t>
    </dgm:pt>
    <dgm:pt modelId="{DC548401-ED66-4CDD-81EE-FAC4B725F6D9}" type="sibTrans" cxnId="{51B210CD-676F-4087-9A28-953D4B5863F3}">
      <dgm:prSet/>
      <dgm:spPr/>
      <dgm:t>
        <a:bodyPr/>
        <a:lstStyle/>
        <a:p>
          <a:endParaRPr lang="es-ES"/>
        </a:p>
      </dgm:t>
    </dgm:pt>
    <dgm:pt modelId="{5FBBE3AE-B147-43F2-8A9E-451DB495BC9A}">
      <dgm:prSet custT="1"/>
      <dgm:spPr/>
      <dgm:t>
        <a:bodyPr/>
        <a:lstStyle/>
        <a:p>
          <a:r>
            <a:rPr lang="es-MX" sz="1600" dirty="0" smtClean="0"/>
            <a:t>Mejorar una intervención en un momento determinado y permite valorar si la planificación se está realizando de acuerdo a lo planteado.</a:t>
          </a:r>
          <a:endParaRPr lang="es-MX" sz="1600" dirty="0"/>
        </a:p>
      </dgm:t>
    </dgm:pt>
    <dgm:pt modelId="{50225557-6833-4BD5-8089-DD35B11C20B4}" type="parTrans" cxnId="{E4096F73-1671-42CD-AE1A-CCEE96B80E9D}">
      <dgm:prSet/>
      <dgm:spPr/>
      <dgm:t>
        <a:bodyPr/>
        <a:lstStyle/>
        <a:p>
          <a:endParaRPr lang="es-ES"/>
        </a:p>
      </dgm:t>
    </dgm:pt>
    <dgm:pt modelId="{09A82DBB-3B34-4019-80EA-42BA06581F70}" type="sibTrans" cxnId="{E4096F73-1671-42CD-AE1A-CCEE96B80E9D}">
      <dgm:prSet/>
      <dgm:spPr/>
      <dgm:t>
        <a:bodyPr/>
        <a:lstStyle/>
        <a:p>
          <a:endParaRPr lang="es-ES"/>
        </a:p>
      </dgm:t>
    </dgm:pt>
    <dgm:pt modelId="{DBB838D6-5029-4EC0-AD67-2939C4C8FCAE}" type="pres">
      <dgm:prSet presAssocID="{1D9A0C4B-77A0-449C-A1C2-5550F3C83BD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162652C-425C-46B4-B7B6-E3210903A6C6}" type="pres">
      <dgm:prSet presAssocID="{963A3AC1-24A2-4EBC-82CD-DADC92986BF1}" presName="root1" presStyleCnt="0"/>
      <dgm:spPr/>
    </dgm:pt>
    <dgm:pt modelId="{81406792-7D2F-49E2-B42D-ED3F4A0CFA2D}" type="pres">
      <dgm:prSet presAssocID="{963A3AC1-24A2-4EBC-82CD-DADC92986BF1}" presName="LevelOneTextNode" presStyleLbl="node0" presStyleIdx="0" presStyleCnt="1" custScaleY="1513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98547-4084-4FC3-BE5C-AE515BFD8CC6}" type="pres">
      <dgm:prSet presAssocID="{963A3AC1-24A2-4EBC-82CD-DADC92986BF1}" presName="level2hierChild" presStyleCnt="0"/>
      <dgm:spPr/>
    </dgm:pt>
    <dgm:pt modelId="{5B5914D6-7559-40A3-A6E7-89482D0FE4BC}" type="pres">
      <dgm:prSet presAssocID="{138469BD-BCF2-4EEF-8EF9-247E115F95A8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285DF591-2364-4960-BEE6-F15A452A9ED8}" type="pres">
      <dgm:prSet presAssocID="{138469BD-BCF2-4EEF-8EF9-247E115F95A8}" presName="connTx" presStyleLbl="parChTrans1D2" presStyleIdx="0" presStyleCnt="3"/>
      <dgm:spPr/>
      <dgm:t>
        <a:bodyPr/>
        <a:lstStyle/>
        <a:p>
          <a:endParaRPr lang="es-ES"/>
        </a:p>
      </dgm:t>
    </dgm:pt>
    <dgm:pt modelId="{D065576C-5D9D-4605-ACEE-6B4FC0C91D2F}" type="pres">
      <dgm:prSet presAssocID="{3C88F236-111A-4ACD-A4C6-641161EB8B92}" presName="root2" presStyleCnt="0"/>
      <dgm:spPr/>
    </dgm:pt>
    <dgm:pt modelId="{09DC0FBD-C9D1-412E-9B46-1998151C08E1}" type="pres">
      <dgm:prSet presAssocID="{3C88F236-111A-4ACD-A4C6-641161EB8B92}" presName="LevelTwoTextNode" presStyleLbl="node2" presStyleIdx="0" presStyleCnt="3" custScaleY="1513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224678-DA57-436F-9749-3F2BED3DE612}" type="pres">
      <dgm:prSet presAssocID="{3C88F236-111A-4ACD-A4C6-641161EB8B92}" presName="level3hierChild" presStyleCnt="0"/>
      <dgm:spPr/>
    </dgm:pt>
    <dgm:pt modelId="{6FB5DBE6-BFFF-4153-896C-25BCED4076CE}" type="pres">
      <dgm:prSet presAssocID="{9E080387-9AAE-4E60-BE54-D6BE55B237E9}" presName="conn2-1" presStyleLbl="parChTrans1D3" presStyleIdx="0" presStyleCnt="3"/>
      <dgm:spPr/>
      <dgm:t>
        <a:bodyPr/>
        <a:lstStyle/>
        <a:p>
          <a:endParaRPr lang="es-ES"/>
        </a:p>
      </dgm:t>
    </dgm:pt>
    <dgm:pt modelId="{C15AD9FD-C305-48A5-BD09-3E28EF91E7FD}" type="pres">
      <dgm:prSet presAssocID="{9E080387-9AAE-4E60-BE54-D6BE55B237E9}" presName="connTx" presStyleLbl="parChTrans1D3" presStyleIdx="0" presStyleCnt="3"/>
      <dgm:spPr/>
      <dgm:t>
        <a:bodyPr/>
        <a:lstStyle/>
        <a:p>
          <a:endParaRPr lang="es-ES"/>
        </a:p>
      </dgm:t>
    </dgm:pt>
    <dgm:pt modelId="{07F4A69B-9BDE-42E0-AF16-6AB95DA67EDA}" type="pres">
      <dgm:prSet presAssocID="{49641449-6FE8-4FAF-A625-A07872DE21FF}" presName="root2" presStyleCnt="0"/>
      <dgm:spPr/>
    </dgm:pt>
    <dgm:pt modelId="{F9A12E31-9EE4-49F4-85E6-F4A70E8EDFDC}" type="pres">
      <dgm:prSet presAssocID="{49641449-6FE8-4FAF-A625-A07872DE21FF}" presName="LevelTwoTextNode" presStyleLbl="node3" presStyleIdx="0" presStyleCnt="3" custScaleY="151321" custLinFactNeighborX="-876" custLinFactNeighborY="-17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DDD88B-7AAD-4729-ADB2-9552D04F3D84}" type="pres">
      <dgm:prSet presAssocID="{49641449-6FE8-4FAF-A625-A07872DE21FF}" presName="level3hierChild" presStyleCnt="0"/>
      <dgm:spPr/>
    </dgm:pt>
    <dgm:pt modelId="{B6051122-2C06-4F86-9829-C3A2BD822FD8}" type="pres">
      <dgm:prSet presAssocID="{23385775-618F-4F39-BD6D-6759ED25ACEF}" presName="conn2-1" presStyleLbl="parChTrans1D4" presStyleIdx="0" presStyleCnt="1"/>
      <dgm:spPr/>
      <dgm:t>
        <a:bodyPr/>
        <a:lstStyle/>
        <a:p>
          <a:endParaRPr lang="es-ES"/>
        </a:p>
      </dgm:t>
    </dgm:pt>
    <dgm:pt modelId="{64B488E3-490D-48C7-823F-4FBA0F9BE7C7}" type="pres">
      <dgm:prSet presAssocID="{23385775-618F-4F39-BD6D-6759ED25ACEF}" presName="connTx" presStyleLbl="parChTrans1D4" presStyleIdx="0" presStyleCnt="1"/>
      <dgm:spPr/>
      <dgm:t>
        <a:bodyPr/>
        <a:lstStyle/>
        <a:p>
          <a:endParaRPr lang="es-ES"/>
        </a:p>
      </dgm:t>
    </dgm:pt>
    <dgm:pt modelId="{F05AA0B7-9B74-437B-A775-BAB466EACDDE}" type="pres">
      <dgm:prSet presAssocID="{4AEC2F52-E784-4D87-A5FF-831B2ABE5940}" presName="root2" presStyleCnt="0"/>
      <dgm:spPr/>
    </dgm:pt>
    <dgm:pt modelId="{BF761779-033F-44B8-9E5F-306E6E22406C}" type="pres">
      <dgm:prSet presAssocID="{4AEC2F52-E784-4D87-A5FF-831B2ABE5940}" presName="LevelTwoTextNode" presStyleLbl="node4" presStyleIdx="0" presStyleCnt="1" custScaleX="178431" custScaleY="1513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4E09082-7410-47A6-A4CD-25D7CED595FB}" type="pres">
      <dgm:prSet presAssocID="{4AEC2F52-E784-4D87-A5FF-831B2ABE5940}" presName="level3hierChild" presStyleCnt="0"/>
      <dgm:spPr/>
    </dgm:pt>
    <dgm:pt modelId="{BF6E1F75-5E5D-4A70-8D9E-BDFBB2767065}" type="pres">
      <dgm:prSet presAssocID="{DEE311B3-EEF9-42CC-B4B8-FDA0BFE2FE14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92D96B2E-5C34-4FDE-BCEC-F3C46A163714}" type="pres">
      <dgm:prSet presAssocID="{DEE311B3-EEF9-42CC-B4B8-FDA0BFE2FE14}" presName="connTx" presStyleLbl="parChTrans1D2" presStyleIdx="1" presStyleCnt="3"/>
      <dgm:spPr/>
      <dgm:t>
        <a:bodyPr/>
        <a:lstStyle/>
        <a:p>
          <a:endParaRPr lang="es-ES"/>
        </a:p>
      </dgm:t>
    </dgm:pt>
    <dgm:pt modelId="{059FF2CD-8570-473E-8139-85B109D417B0}" type="pres">
      <dgm:prSet presAssocID="{897C3C95-2214-484F-91AE-A50317F63B1E}" presName="root2" presStyleCnt="0"/>
      <dgm:spPr/>
    </dgm:pt>
    <dgm:pt modelId="{B16CE16E-1432-47EE-9CCD-722547069F4C}" type="pres">
      <dgm:prSet presAssocID="{897C3C95-2214-484F-91AE-A50317F63B1E}" presName="LevelTwoTextNode" presStyleLbl="node2" presStyleIdx="1" presStyleCnt="3" custScaleY="151321" custLinFactX="39236" custLinFactNeighborX="100000" custLinFactNeighborY="-26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4DF5448-7096-4DFB-8173-345B0A70ADD8}" type="pres">
      <dgm:prSet presAssocID="{897C3C95-2214-484F-91AE-A50317F63B1E}" presName="level3hierChild" presStyleCnt="0"/>
      <dgm:spPr/>
    </dgm:pt>
    <dgm:pt modelId="{DE22098D-7531-41C8-B043-E8D304BD9A6E}" type="pres">
      <dgm:prSet presAssocID="{FD1C270C-B21D-4345-B3BC-808E40556B6C}" presName="conn2-1" presStyleLbl="parChTrans1D3" presStyleIdx="1" presStyleCnt="3"/>
      <dgm:spPr/>
      <dgm:t>
        <a:bodyPr/>
        <a:lstStyle/>
        <a:p>
          <a:endParaRPr lang="es-ES"/>
        </a:p>
      </dgm:t>
    </dgm:pt>
    <dgm:pt modelId="{85062E19-4D94-49AF-8A79-97CCEF31AE26}" type="pres">
      <dgm:prSet presAssocID="{FD1C270C-B21D-4345-B3BC-808E40556B6C}" presName="connTx" presStyleLbl="parChTrans1D3" presStyleIdx="1" presStyleCnt="3"/>
      <dgm:spPr/>
      <dgm:t>
        <a:bodyPr/>
        <a:lstStyle/>
        <a:p>
          <a:endParaRPr lang="es-ES"/>
        </a:p>
      </dgm:t>
    </dgm:pt>
    <dgm:pt modelId="{7A9B5D8F-3B2F-4FB8-B230-3C791F81260E}" type="pres">
      <dgm:prSet presAssocID="{4EAC38CF-91EA-48D7-9042-5B936F82E0E3}" presName="root2" presStyleCnt="0"/>
      <dgm:spPr/>
    </dgm:pt>
    <dgm:pt modelId="{9442A9D9-7A7A-44F9-986B-45AA8FD425A4}" type="pres">
      <dgm:prSet presAssocID="{4EAC38CF-91EA-48D7-9042-5B936F82E0E3}" presName="LevelTwoTextNode" presStyleLbl="node3" presStyleIdx="1" presStyleCnt="3" custScaleX="178431" custScaleY="151321" custLinFactX="39236" custLinFactNeighborX="100000" custLinFactNeighborY="-26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3116196-7C60-4091-8F02-F39434617E37}" type="pres">
      <dgm:prSet presAssocID="{4EAC38CF-91EA-48D7-9042-5B936F82E0E3}" presName="level3hierChild" presStyleCnt="0"/>
      <dgm:spPr/>
    </dgm:pt>
    <dgm:pt modelId="{FFB51168-216E-446F-94B1-AC18BC22079E}" type="pres">
      <dgm:prSet presAssocID="{9D20A75A-6238-493B-AAAB-A06D335405CE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5BBED6BF-8B2B-456F-B97D-3ABC97815763}" type="pres">
      <dgm:prSet presAssocID="{9D20A75A-6238-493B-AAAB-A06D335405CE}" presName="connTx" presStyleLbl="parChTrans1D2" presStyleIdx="2" presStyleCnt="3"/>
      <dgm:spPr/>
      <dgm:t>
        <a:bodyPr/>
        <a:lstStyle/>
        <a:p>
          <a:endParaRPr lang="es-ES"/>
        </a:p>
      </dgm:t>
    </dgm:pt>
    <dgm:pt modelId="{676BBC63-B3E4-4FDD-9A3C-65889D34FD7C}" type="pres">
      <dgm:prSet presAssocID="{037E8ECD-4EA8-4796-8645-20DC8C33C7BB}" presName="root2" presStyleCnt="0"/>
      <dgm:spPr/>
    </dgm:pt>
    <dgm:pt modelId="{76E2497C-3F0D-44E2-BB3E-71F17798F380}" type="pres">
      <dgm:prSet presAssocID="{037E8ECD-4EA8-4796-8645-20DC8C33C7BB}" presName="LevelTwoTextNode" presStyleLbl="node2" presStyleIdx="2" presStyleCnt="3" custScaleY="151321" custLinFactNeighborX="2885" custLinFactNeighborY="82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F9E804-9B5A-4F36-8BF4-E3371EEE3153}" type="pres">
      <dgm:prSet presAssocID="{037E8ECD-4EA8-4796-8645-20DC8C33C7BB}" presName="level3hierChild" presStyleCnt="0"/>
      <dgm:spPr/>
    </dgm:pt>
    <dgm:pt modelId="{D3B7363D-E716-450F-B715-74B47388FD2C}" type="pres">
      <dgm:prSet presAssocID="{50225557-6833-4BD5-8089-DD35B11C20B4}" presName="conn2-1" presStyleLbl="parChTrans1D3" presStyleIdx="2" presStyleCnt="3"/>
      <dgm:spPr/>
      <dgm:t>
        <a:bodyPr/>
        <a:lstStyle/>
        <a:p>
          <a:endParaRPr lang="es-ES"/>
        </a:p>
      </dgm:t>
    </dgm:pt>
    <dgm:pt modelId="{AC342628-F041-4B44-B309-1330F721BCC2}" type="pres">
      <dgm:prSet presAssocID="{50225557-6833-4BD5-8089-DD35B11C20B4}" presName="connTx" presStyleLbl="parChTrans1D3" presStyleIdx="2" presStyleCnt="3"/>
      <dgm:spPr/>
      <dgm:t>
        <a:bodyPr/>
        <a:lstStyle/>
        <a:p>
          <a:endParaRPr lang="es-ES"/>
        </a:p>
      </dgm:t>
    </dgm:pt>
    <dgm:pt modelId="{D5D9A814-F57E-4083-A1C1-F380715C7952}" type="pres">
      <dgm:prSet presAssocID="{5FBBE3AE-B147-43F2-8A9E-451DB495BC9A}" presName="root2" presStyleCnt="0"/>
      <dgm:spPr/>
    </dgm:pt>
    <dgm:pt modelId="{1A97CB4B-6F09-45DB-A9F0-4A95F78B206B}" type="pres">
      <dgm:prSet presAssocID="{5FBBE3AE-B147-43F2-8A9E-451DB495BC9A}" presName="LevelTwoTextNode" presStyleLbl="node3" presStyleIdx="2" presStyleCnt="3" custScaleX="178431" custScaleY="151321" custLinFactX="35782" custLinFactNeighborX="100000" custLinFactNeighborY="799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F4A3310-EFCA-4FAF-972D-5A7CF2841C71}" type="pres">
      <dgm:prSet presAssocID="{5FBBE3AE-B147-43F2-8A9E-451DB495BC9A}" presName="level3hierChild" presStyleCnt="0"/>
      <dgm:spPr/>
    </dgm:pt>
  </dgm:ptLst>
  <dgm:cxnLst>
    <dgm:cxn modelId="{30B8AD57-6D1F-40DB-A145-3010BF47B176}" type="presOf" srcId="{897C3C95-2214-484F-91AE-A50317F63B1E}" destId="{B16CE16E-1432-47EE-9CCD-722547069F4C}" srcOrd="0" destOrd="0" presId="urn:microsoft.com/office/officeart/2005/8/layout/hierarchy2"/>
    <dgm:cxn modelId="{A6198CC7-501D-4664-913D-3750D160F99A}" srcId="{49641449-6FE8-4FAF-A625-A07872DE21FF}" destId="{4AEC2F52-E784-4D87-A5FF-831B2ABE5940}" srcOrd="0" destOrd="0" parTransId="{23385775-618F-4F39-BD6D-6759ED25ACEF}" sibTransId="{91AD37C3-3B60-4022-8109-70C01D213880}"/>
    <dgm:cxn modelId="{C62103CF-9F94-48C2-9C75-B56FD1D53658}" type="presOf" srcId="{50225557-6833-4BD5-8089-DD35B11C20B4}" destId="{D3B7363D-E716-450F-B715-74B47388FD2C}" srcOrd="0" destOrd="0" presId="urn:microsoft.com/office/officeart/2005/8/layout/hierarchy2"/>
    <dgm:cxn modelId="{0B9E44D1-C02B-42F1-945A-72C308A06511}" type="presOf" srcId="{1D9A0C4B-77A0-449C-A1C2-5550F3C83BD4}" destId="{DBB838D6-5029-4EC0-AD67-2939C4C8FCAE}" srcOrd="0" destOrd="0" presId="urn:microsoft.com/office/officeart/2005/8/layout/hierarchy2"/>
    <dgm:cxn modelId="{A32B875C-1E91-4898-B0F6-2ECD790F6CE2}" type="presOf" srcId="{138469BD-BCF2-4EEF-8EF9-247E115F95A8}" destId="{5B5914D6-7559-40A3-A6E7-89482D0FE4BC}" srcOrd="0" destOrd="0" presId="urn:microsoft.com/office/officeart/2005/8/layout/hierarchy2"/>
    <dgm:cxn modelId="{6059A0F6-90B8-4F59-835E-A057963F94FA}" srcId="{963A3AC1-24A2-4EBC-82CD-DADC92986BF1}" destId="{3C88F236-111A-4ACD-A4C6-641161EB8B92}" srcOrd="0" destOrd="0" parTransId="{138469BD-BCF2-4EEF-8EF9-247E115F95A8}" sibTransId="{DE9AD428-2EAB-4D92-A75C-670612A69C84}"/>
    <dgm:cxn modelId="{0AC7D210-A3DB-46E9-AC8D-3893ABD5F779}" type="presOf" srcId="{3C88F236-111A-4ACD-A4C6-641161EB8B92}" destId="{09DC0FBD-C9D1-412E-9B46-1998151C08E1}" srcOrd="0" destOrd="0" presId="urn:microsoft.com/office/officeart/2005/8/layout/hierarchy2"/>
    <dgm:cxn modelId="{600C06EF-CE16-425D-AC03-7C831545AF1B}" type="presOf" srcId="{4AEC2F52-E784-4D87-A5FF-831B2ABE5940}" destId="{BF761779-033F-44B8-9E5F-306E6E22406C}" srcOrd="0" destOrd="0" presId="urn:microsoft.com/office/officeart/2005/8/layout/hierarchy2"/>
    <dgm:cxn modelId="{3B45F92E-E2E1-4327-B111-D3549296511B}" srcId="{1D9A0C4B-77A0-449C-A1C2-5550F3C83BD4}" destId="{963A3AC1-24A2-4EBC-82CD-DADC92986BF1}" srcOrd="0" destOrd="0" parTransId="{B63CB179-7A3F-4EE3-9AE6-2E66ED6B3E1C}" sibTransId="{9E3F97C7-9242-4E30-8B00-624D07751782}"/>
    <dgm:cxn modelId="{865345B1-EC30-4C69-9F5D-58F2F066ACE3}" type="presOf" srcId="{9E080387-9AAE-4E60-BE54-D6BE55B237E9}" destId="{6FB5DBE6-BFFF-4153-896C-25BCED4076CE}" srcOrd="0" destOrd="0" presId="urn:microsoft.com/office/officeart/2005/8/layout/hierarchy2"/>
    <dgm:cxn modelId="{A7ACFD12-61B5-49DB-9E31-46863DD0A5E0}" type="presOf" srcId="{DEE311B3-EEF9-42CC-B4B8-FDA0BFE2FE14}" destId="{BF6E1F75-5E5D-4A70-8D9E-BDFBB2767065}" srcOrd="0" destOrd="0" presId="urn:microsoft.com/office/officeart/2005/8/layout/hierarchy2"/>
    <dgm:cxn modelId="{51B210CD-676F-4087-9A28-953D4B5863F3}" srcId="{897C3C95-2214-484F-91AE-A50317F63B1E}" destId="{4EAC38CF-91EA-48D7-9042-5B936F82E0E3}" srcOrd="0" destOrd="0" parTransId="{FD1C270C-B21D-4345-B3BC-808E40556B6C}" sibTransId="{DC548401-ED66-4CDD-81EE-FAC4B725F6D9}"/>
    <dgm:cxn modelId="{E6C5DB1E-A926-4D02-A008-9852D1E59853}" type="presOf" srcId="{037E8ECD-4EA8-4796-8645-20DC8C33C7BB}" destId="{76E2497C-3F0D-44E2-BB3E-71F17798F380}" srcOrd="0" destOrd="0" presId="urn:microsoft.com/office/officeart/2005/8/layout/hierarchy2"/>
    <dgm:cxn modelId="{1B0280BC-E5C6-4A98-8AA7-AC30C54B51C3}" srcId="{963A3AC1-24A2-4EBC-82CD-DADC92986BF1}" destId="{897C3C95-2214-484F-91AE-A50317F63B1E}" srcOrd="1" destOrd="0" parTransId="{DEE311B3-EEF9-42CC-B4B8-FDA0BFE2FE14}" sibTransId="{28007B02-DAD3-4F7E-AB4B-B09272A83E23}"/>
    <dgm:cxn modelId="{EE345CEB-A53E-4F80-82C6-966F1E68979E}" type="presOf" srcId="{FD1C270C-B21D-4345-B3BC-808E40556B6C}" destId="{85062E19-4D94-49AF-8A79-97CCEF31AE26}" srcOrd="1" destOrd="0" presId="urn:microsoft.com/office/officeart/2005/8/layout/hierarchy2"/>
    <dgm:cxn modelId="{E9FEBA22-7BCD-4E19-B218-D40F216A366A}" type="presOf" srcId="{50225557-6833-4BD5-8089-DD35B11C20B4}" destId="{AC342628-F041-4B44-B309-1330F721BCC2}" srcOrd="1" destOrd="0" presId="urn:microsoft.com/office/officeart/2005/8/layout/hierarchy2"/>
    <dgm:cxn modelId="{96B00498-AA72-49EE-8A3B-24F9FAE97BF9}" type="presOf" srcId="{FD1C270C-B21D-4345-B3BC-808E40556B6C}" destId="{DE22098D-7531-41C8-B043-E8D304BD9A6E}" srcOrd="0" destOrd="0" presId="urn:microsoft.com/office/officeart/2005/8/layout/hierarchy2"/>
    <dgm:cxn modelId="{A111C77F-3822-440C-8D4A-9C43A93B0240}" type="presOf" srcId="{23385775-618F-4F39-BD6D-6759ED25ACEF}" destId="{64B488E3-490D-48C7-823F-4FBA0F9BE7C7}" srcOrd="1" destOrd="0" presId="urn:microsoft.com/office/officeart/2005/8/layout/hierarchy2"/>
    <dgm:cxn modelId="{02888DD1-557B-4E1F-A24A-36341F36322F}" type="presOf" srcId="{138469BD-BCF2-4EEF-8EF9-247E115F95A8}" destId="{285DF591-2364-4960-BEE6-F15A452A9ED8}" srcOrd="1" destOrd="0" presId="urn:microsoft.com/office/officeart/2005/8/layout/hierarchy2"/>
    <dgm:cxn modelId="{AE71EB33-7C4C-4631-A43A-92025D63BE84}" type="presOf" srcId="{49641449-6FE8-4FAF-A625-A07872DE21FF}" destId="{F9A12E31-9EE4-49F4-85E6-F4A70E8EDFDC}" srcOrd="0" destOrd="0" presId="urn:microsoft.com/office/officeart/2005/8/layout/hierarchy2"/>
    <dgm:cxn modelId="{9194E954-AB36-43BA-93F6-915E7B757B94}" type="presOf" srcId="{9E080387-9AAE-4E60-BE54-D6BE55B237E9}" destId="{C15AD9FD-C305-48A5-BD09-3E28EF91E7FD}" srcOrd="1" destOrd="0" presId="urn:microsoft.com/office/officeart/2005/8/layout/hierarchy2"/>
    <dgm:cxn modelId="{77871CAB-92AC-4926-912A-0D8E647FFC6B}" type="presOf" srcId="{9D20A75A-6238-493B-AAAB-A06D335405CE}" destId="{FFB51168-216E-446F-94B1-AC18BC22079E}" srcOrd="0" destOrd="0" presId="urn:microsoft.com/office/officeart/2005/8/layout/hierarchy2"/>
    <dgm:cxn modelId="{8FC860A3-25E7-4399-8C40-A5711FA690BA}" type="presOf" srcId="{DEE311B3-EEF9-42CC-B4B8-FDA0BFE2FE14}" destId="{92D96B2E-5C34-4FDE-BCEC-F3C46A163714}" srcOrd="1" destOrd="0" presId="urn:microsoft.com/office/officeart/2005/8/layout/hierarchy2"/>
    <dgm:cxn modelId="{5E202968-2C1C-49B2-917E-C1BEB54AC343}" type="presOf" srcId="{5FBBE3AE-B147-43F2-8A9E-451DB495BC9A}" destId="{1A97CB4B-6F09-45DB-A9F0-4A95F78B206B}" srcOrd="0" destOrd="0" presId="urn:microsoft.com/office/officeart/2005/8/layout/hierarchy2"/>
    <dgm:cxn modelId="{07DCCD70-8453-4324-9190-84D8B081E3BD}" type="presOf" srcId="{963A3AC1-24A2-4EBC-82CD-DADC92986BF1}" destId="{81406792-7D2F-49E2-B42D-ED3F4A0CFA2D}" srcOrd="0" destOrd="0" presId="urn:microsoft.com/office/officeart/2005/8/layout/hierarchy2"/>
    <dgm:cxn modelId="{1E2476B3-46C7-4BC6-881C-4723F0F48965}" srcId="{3C88F236-111A-4ACD-A4C6-641161EB8B92}" destId="{49641449-6FE8-4FAF-A625-A07872DE21FF}" srcOrd="0" destOrd="0" parTransId="{9E080387-9AAE-4E60-BE54-D6BE55B237E9}" sibTransId="{6893462F-11D3-43D6-8329-C54F76CD2621}"/>
    <dgm:cxn modelId="{E4096F73-1671-42CD-AE1A-CCEE96B80E9D}" srcId="{037E8ECD-4EA8-4796-8645-20DC8C33C7BB}" destId="{5FBBE3AE-B147-43F2-8A9E-451DB495BC9A}" srcOrd="0" destOrd="0" parTransId="{50225557-6833-4BD5-8089-DD35B11C20B4}" sibTransId="{09A82DBB-3B34-4019-80EA-42BA06581F70}"/>
    <dgm:cxn modelId="{4DB064B0-F3D2-477A-9529-47CE0F58BE64}" type="presOf" srcId="{23385775-618F-4F39-BD6D-6759ED25ACEF}" destId="{B6051122-2C06-4F86-9829-C3A2BD822FD8}" srcOrd="0" destOrd="0" presId="urn:microsoft.com/office/officeart/2005/8/layout/hierarchy2"/>
    <dgm:cxn modelId="{B247A118-962D-47DC-AF13-604D2420D165}" srcId="{963A3AC1-24A2-4EBC-82CD-DADC92986BF1}" destId="{037E8ECD-4EA8-4796-8645-20DC8C33C7BB}" srcOrd="2" destOrd="0" parTransId="{9D20A75A-6238-493B-AAAB-A06D335405CE}" sibTransId="{6F55F55C-C9F3-4C09-A95F-302F41AD9226}"/>
    <dgm:cxn modelId="{B3D58EFB-E2F1-45A2-85F8-D73C2B7A7B14}" type="presOf" srcId="{9D20A75A-6238-493B-AAAB-A06D335405CE}" destId="{5BBED6BF-8B2B-456F-B97D-3ABC97815763}" srcOrd="1" destOrd="0" presId="urn:microsoft.com/office/officeart/2005/8/layout/hierarchy2"/>
    <dgm:cxn modelId="{80EC9343-64F7-4FEE-B364-5C5278FBC9AC}" type="presOf" srcId="{4EAC38CF-91EA-48D7-9042-5B936F82E0E3}" destId="{9442A9D9-7A7A-44F9-986B-45AA8FD425A4}" srcOrd="0" destOrd="0" presId="urn:microsoft.com/office/officeart/2005/8/layout/hierarchy2"/>
    <dgm:cxn modelId="{9F3DB91F-DFD4-4188-95CE-F9C3A469DCAD}" type="presParOf" srcId="{DBB838D6-5029-4EC0-AD67-2939C4C8FCAE}" destId="{5162652C-425C-46B4-B7B6-E3210903A6C6}" srcOrd="0" destOrd="0" presId="urn:microsoft.com/office/officeart/2005/8/layout/hierarchy2"/>
    <dgm:cxn modelId="{5B452B16-B534-4D2C-9C1F-7F4973C46FF6}" type="presParOf" srcId="{5162652C-425C-46B4-B7B6-E3210903A6C6}" destId="{81406792-7D2F-49E2-B42D-ED3F4A0CFA2D}" srcOrd="0" destOrd="0" presId="urn:microsoft.com/office/officeart/2005/8/layout/hierarchy2"/>
    <dgm:cxn modelId="{95EBDA6C-023E-4B3C-BAF4-45A104AC4CF1}" type="presParOf" srcId="{5162652C-425C-46B4-B7B6-E3210903A6C6}" destId="{F4C98547-4084-4FC3-BE5C-AE515BFD8CC6}" srcOrd="1" destOrd="0" presId="urn:microsoft.com/office/officeart/2005/8/layout/hierarchy2"/>
    <dgm:cxn modelId="{3DA4C1A9-FED3-49C0-AF59-72032D194D7C}" type="presParOf" srcId="{F4C98547-4084-4FC3-BE5C-AE515BFD8CC6}" destId="{5B5914D6-7559-40A3-A6E7-89482D0FE4BC}" srcOrd="0" destOrd="0" presId="urn:microsoft.com/office/officeart/2005/8/layout/hierarchy2"/>
    <dgm:cxn modelId="{2719CD7B-06BF-475E-962B-9AE777D3576E}" type="presParOf" srcId="{5B5914D6-7559-40A3-A6E7-89482D0FE4BC}" destId="{285DF591-2364-4960-BEE6-F15A452A9ED8}" srcOrd="0" destOrd="0" presId="urn:microsoft.com/office/officeart/2005/8/layout/hierarchy2"/>
    <dgm:cxn modelId="{267E2C84-8BE8-447D-81E1-17E97FBA15EF}" type="presParOf" srcId="{F4C98547-4084-4FC3-BE5C-AE515BFD8CC6}" destId="{D065576C-5D9D-4605-ACEE-6B4FC0C91D2F}" srcOrd="1" destOrd="0" presId="urn:microsoft.com/office/officeart/2005/8/layout/hierarchy2"/>
    <dgm:cxn modelId="{C0C54A75-1795-4CF9-BBB5-D9FADCF80F4C}" type="presParOf" srcId="{D065576C-5D9D-4605-ACEE-6B4FC0C91D2F}" destId="{09DC0FBD-C9D1-412E-9B46-1998151C08E1}" srcOrd="0" destOrd="0" presId="urn:microsoft.com/office/officeart/2005/8/layout/hierarchy2"/>
    <dgm:cxn modelId="{16ABAF0C-395B-4D62-AA90-DF76BB9F096F}" type="presParOf" srcId="{D065576C-5D9D-4605-ACEE-6B4FC0C91D2F}" destId="{29224678-DA57-436F-9749-3F2BED3DE612}" srcOrd="1" destOrd="0" presId="urn:microsoft.com/office/officeart/2005/8/layout/hierarchy2"/>
    <dgm:cxn modelId="{C87F7735-2A97-4643-B591-3EDB88229DFF}" type="presParOf" srcId="{29224678-DA57-436F-9749-3F2BED3DE612}" destId="{6FB5DBE6-BFFF-4153-896C-25BCED4076CE}" srcOrd="0" destOrd="0" presId="urn:microsoft.com/office/officeart/2005/8/layout/hierarchy2"/>
    <dgm:cxn modelId="{26B1187B-3F80-454C-AEA9-96D94BCCBBA8}" type="presParOf" srcId="{6FB5DBE6-BFFF-4153-896C-25BCED4076CE}" destId="{C15AD9FD-C305-48A5-BD09-3E28EF91E7FD}" srcOrd="0" destOrd="0" presId="urn:microsoft.com/office/officeart/2005/8/layout/hierarchy2"/>
    <dgm:cxn modelId="{AE6C7319-C3EE-4F59-8AD0-595B13C956D2}" type="presParOf" srcId="{29224678-DA57-436F-9749-3F2BED3DE612}" destId="{07F4A69B-9BDE-42E0-AF16-6AB95DA67EDA}" srcOrd="1" destOrd="0" presId="urn:microsoft.com/office/officeart/2005/8/layout/hierarchy2"/>
    <dgm:cxn modelId="{07A6F173-A7EF-442E-8A84-4102D293D151}" type="presParOf" srcId="{07F4A69B-9BDE-42E0-AF16-6AB95DA67EDA}" destId="{F9A12E31-9EE4-49F4-85E6-F4A70E8EDFDC}" srcOrd="0" destOrd="0" presId="urn:microsoft.com/office/officeart/2005/8/layout/hierarchy2"/>
    <dgm:cxn modelId="{CCD4A215-7671-4A96-B2C5-1FAAD2647373}" type="presParOf" srcId="{07F4A69B-9BDE-42E0-AF16-6AB95DA67EDA}" destId="{59DDD88B-7AAD-4729-ADB2-9552D04F3D84}" srcOrd="1" destOrd="0" presId="urn:microsoft.com/office/officeart/2005/8/layout/hierarchy2"/>
    <dgm:cxn modelId="{650A9997-5EEB-4C6F-8735-EC314D9178B0}" type="presParOf" srcId="{59DDD88B-7AAD-4729-ADB2-9552D04F3D84}" destId="{B6051122-2C06-4F86-9829-C3A2BD822FD8}" srcOrd="0" destOrd="0" presId="urn:microsoft.com/office/officeart/2005/8/layout/hierarchy2"/>
    <dgm:cxn modelId="{20AEBCC7-AF84-484D-BA61-8F8C3033C1B7}" type="presParOf" srcId="{B6051122-2C06-4F86-9829-C3A2BD822FD8}" destId="{64B488E3-490D-48C7-823F-4FBA0F9BE7C7}" srcOrd="0" destOrd="0" presId="urn:microsoft.com/office/officeart/2005/8/layout/hierarchy2"/>
    <dgm:cxn modelId="{B8D9AE11-8084-462A-9385-DB886CD97F3E}" type="presParOf" srcId="{59DDD88B-7AAD-4729-ADB2-9552D04F3D84}" destId="{F05AA0B7-9B74-437B-A775-BAB466EACDDE}" srcOrd="1" destOrd="0" presId="urn:microsoft.com/office/officeart/2005/8/layout/hierarchy2"/>
    <dgm:cxn modelId="{69CE5AEC-1485-4848-B817-BFAE87CC32D8}" type="presParOf" srcId="{F05AA0B7-9B74-437B-A775-BAB466EACDDE}" destId="{BF761779-033F-44B8-9E5F-306E6E22406C}" srcOrd="0" destOrd="0" presId="urn:microsoft.com/office/officeart/2005/8/layout/hierarchy2"/>
    <dgm:cxn modelId="{6DC2275A-1AA3-45B1-A694-23BC1B0640FD}" type="presParOf" srcId="{F05AA0B7-9B74-437B-A775-BAB466EACDDE}" destId="{D4E09082-7410-47A6-A4CD-25D7CED595FB}" srcOrd="1" destOrd="0" presId="urn:microsoft.com/office/officeart/2005/8/layout/hierarchy2"/>
    <dgm:cxn modelId="{70D1B6D9-9E4D-4481-A6DC-5402D80091FA}" type="presParOf" srcId="{F4C98547-4084-4FC3-BE5C-AE515BFD8CC6}" destId="{BF6E1F75-5E5D-4A70-8D9E-BDFBB2767065}" srcOrd="2" destOrd="0" presId="urn:microsoft.com/office/officeart/2005/8/layout/hierarchy2"/>
    <dgm:cxn modelId="{09889763-30EC-493F-B11E-325BDC311AEA}" type="presParOf" srcId="{BF6E1F75-5E5D-4A70-8D9E-BDFBB2767065}" destId="{92D96B2E-5C34-4FDE-BCEC-F3C46A163714}" srcOrd="0" destOrd="0" presId="urn:microsoft.com/office/officeart/2005/8/layout/hierarchy2"/>
    <dgm:cxn modelId="{090C9765-DC85-45A9-8FA2-0A37B34486AC}" type="presParOf" srcId="{F4C98547-4084-4FC3-BE5C-AE515BFD8CC6}" destId="{059FF2CD-8570-473E-8139-85B109D417B0}" srcOrd="3" destOrd="0" presId="urn:microsoft.com/office/officeart/2005/8/layout/hierarchy2"/>
    <dgm:cxn modelId="{5EE3052B-E8F0-481B-B293-658E704AEB6F}" type="presParOf" srcId="{059FF2CD-8570-473E-8139-85B109D417B0}" destId="{B16CE16E-1432-47EE-9CCD-722547069F4C}" srcOrd="0" destOrd="0" presId="urn:microsoft.com/office/officeart/2005/8/layout/hierarchy2"/>
    <dgm:cxn modelId="{3CFA6461-16D0-481D-932F-D0417B7AEFA4}" type="presParOf" srcId="{059FF2CD-8570-473E-8139-85B109D417B0}" destId="{94DF5448-7096-4DFB-8173-345B0A70ADD8}" srcOrd="1" destOrd="0" presId="urn:microsoft.com/office/officeart/2005/8/layout/hierarchy2"/>
    <dgm:cxn modelId="{EC18CD9F-1857-4683-B50C-70D48FB3913E}" type="presParOf" srcId="{94DF5448-7096-4DFB-8173-345B0A70ADD8}" destId="{DE22098D-7531-41C8-B043-E8D304BD9A6E}" srcOrd="0" destOrd="0" presId="urn:microsoft.com/office/officeart/2005/8/layout/hierarchy2"/>
    <dgm:cxn modelId="{02964C0A-D11D-4A90-AE9E-9B978BAC9A03}" type="presParOf" srcId="{DE22098D-7531-41C8-B043-E8D304BD9A6E}" destId="{85062E19-4D94-49AF-8A79-97CCEF31AE26}" srcOrd="0" destOrd="0" presId="urn:microsoft.com/office/officeart/2005/8/layout/hierarchy2"/>
    <dgm:cxn modelId="{2F02C35B-CD3A-4C3C-A1C8-F9290C501ED8}" type="presParOf" srcId="{94DF5448-7096-4DFB-8173-345B0A70ADD8}" destId="{7A9B5D8F-3B2F-4FB8-B230-3C791F81260E}" srcOrd="1" destOrd="0" presId="urn:microsoft.com/office/officeart/2005/8/layout/hierarchy2"/>
    <dgm:cxn modelId="{20E739D7-D5C8-4D7F-94C0-7F6EDF6CC1A9}" type="presParOf" srcId="{7A9B5D8F-3B2F-4FB8-B230-3C791F81260E}" destId="{9442A9D9-7A7A-44F9-986B-45AA8FD425A4}" srcOrd="0" destOrd="0" presId="urn:microsoft.com/office/officeart/2005/8/layout/hierarchy2"/>
    <dgm:cxn modelId="{834B9114-5F43-4869-8A4F-A9B84056D193}" type="presParOf" srcId="{7A9B5D8F-3B2F-4FB8-B230-3C791F81260E}" destId="{83116196-7C60-4091-8F02-F39434617E37}" srcOrd="1" destOrd="0" presId="urn:microsoft.com/office/officeart/2005/8/layout/hierarchy2"/>
    <dgm:cxn modelId="{F8E53FA5-C308-4FED-9466-F45034027FBF}" type="presParOf" srcId="{F4C98547-4084-4FC3-BE5C-AE515BFD8CC6}" destId="{FFB51168-216E-446F-94B1-AC18BC22079E}" srcOrd="4" destOrd="0" presId="urn:microsoft.com/office/officeart/2005/8/layout/hierarchy2"/>
    <dgm:cxn modelId="{AD6DBF34-620F-43C2-90B3-45CCDF06CCEC}" type="presParOf" srcId="{FFB51168-216E-446F-94B1-AC18BC22079E}" destId="{5BBED6BF-8B2B-456F-B97D-3ABC97815763}" srcOrd="0" destOrd="0" presId="urn:microsoft.com/office/officeart/2005/8/layout/hierarchy2"/>
    <dgm:cxn modelId="{F943F29C-2260-4A4D-9ABF-0DD39446ECD3}" type="presParOf" srcId="{F4C98547-4084-4FC3-BE5C-AE515BFD8CC6}" destId="{676BBC63-B3E4-4FDD-9A3C-65889D34FD7C}" srcOrd="5" destOrd="0" presId="urn:microsoft.com/office/officeart/2005/8/layout/hierarchy2"/>
    <dgm:cxn modelId="{2AAD9EC3-84A4-4BFB-94FB-6C37E7A624B2}" type="presParOf" srcId="{676BBC63-B3E4-4FDD-9A3C-65889D34FD7C}" destId="{76E2497C-3F0D-44E2-BB3E-71F17798F380}" srcOrd="0" destOrd="0" presId="urn:microsoft.com/office/officeart/2005/8/layout/hierarchy2"/>
    <dgm:cxn modelId="{334181B7-7A52-476D-A839-28405FF1DAE1}" type="presParOf" srcId="{676BBC63-B3E4-4FDD-9A3C-65889D34FD7C}" destId="{43F9E804-9B5A-4F36-8BF4-E3371EEE3153}" srcOrd="1" destOrd="0" presId="urn:microsoft.com/office/officeart/2005/8/layout/hierarchy2"/>
    <dgm:cxn modelId="{CC17C93E-682F-403C-9ED1-AA6465F5DB8A}" type="presParOf" srcId="{43F9E804-9B5A-4F36-8BF4-E3371EEE3153}" destId="{D3B7363D-E716-450F-B715-74B47388FD2C}" srcOrd="0" destOrd="0" presId="urn:microsoft.com/office/officeart/2005/8/layout/hierarchy2"/>
    <dgm:cxn modelId="{035322E0-548C-4304-8BA5-0758A2D30A42}" type="presParOf" srcId="{D3B7363D-E716-450F-B715-74B47388FD2C}" destId="{AC342628-F041-4B44-B309-1330F721BCC2}" srcOrd="0" destOrd="0" presId="urn:microsoft.com/office/officeart/2005/8/layout/hierarchy2"/>
    <dgm:cxn modelId="{AD335EDC-B1FA-40C5-BD9E-3A6BAEA21812}" type="presParOf" srcId="{43F9E804-9B5A-4F36-8BF4-E3371EEE3153}" destId="{D5D9A814-F57E-4083-A1C1-F380715C7952}" srcOrd="1" destOrd="0" presId="urn:microsoft.com/office/officeart/2005/8/layout/hierarchy2"/>
    <dgm:cxn modelId="{E76502C4-CAF6-4F70-87AF-3C9CAC182F25}" type="presParOf" srcId="{D5D9A814-F57E-4083-A1C1-F380715C7952}" destId="{1A97CB4B-6F09-45DB-A9F0-4A95F78B206B}" srcOrd="0" destOrd="0" presId="urn:microsoft.com/office/officeart/2005/8/layout/hierarchy2"/>
    <dgm:cxn modelId="{3D5FF43D-521E-4C08-A2C3-E7CB7BC4E4EB}" type="presParOf" srcId="{D5D9A814-F57E-4083-A1C1-F380715C7952}" destId="{EF4A3310-EFCA-4FAF-972D-5A7CF2841C7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628510-A99C-4C33-A466-F82845E37E07}" type="doc">
      <dgm:prSet loTypeId="urn:microsoft.com/office/officeart/2009/3/layout/HorizontalOrganizationChart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B71F4444-3760-40E9-853C-E2C8C314EEB2}">
      <dgm:prSet phldrT="[Texto]" custT="1"/>
      <dgm:spPr/>
      <dgm:t>
        <a:bodyPr/>
        <a:lstStyle/>
        <a:p>
          <a:r>
            <a:rPr lang="es-ES" sz="1400" dirty="0" smtClean="0"/>
            <a:t>La evaluación </a:t>
          </a:r>
          <a:endParaRPr lang="es-ES" sz="1400" dirty="0"/>
        </a:p>
      </dgm:t>
    </dgm:pt>
    <dgm:pt modelId="{3AB13BF2-2541-440E-A58C-1DF699A1FACF}" type="parTrans" cxnId="{96B5070F-3EE7-4AC3-973D-4E1E97255EDB}">
      <dgm:prSet/>
      <dgm:spPr/>
      <dgm:t>
        <a:bodyPr/>
        <a:lstStyle/>
        <a:p>
          <a:endParaRPr lang="es-ES"/>
        </a:p>
      </dgm:t>
    </dgm:pt>
    <dgm:pt modelId="{9E6DA706-2B57-4F4C-A352-B0F006C2A056}" type="sibTrans" cxnId="{96B5070F-3EE7-4AC3-973D-4E1E97255EDB}">
      <dgm:prSet/>
      <dgm:spPr/>
      <dgm:t>
        <a:bodyPr/>
        <a:lstStyle/>
        <a:p>
          <a:endParaRPr lang="es-ES"/>
        </a:p>
      </dgm:t>
    </dgm:pt>
    <dgm:pt modelId="{6666BFC4-FCDA-4425-A88E-9D214EA36D02}" type="asst">
      <dgm:prSet phldrT="[Texto]" custT="1"/>
      <dgm:spPr/>
      <dgm:t>
        <a:bodyPr/>
        <a:lstStyle/>
        <a:p>
          <a:r>
            <a:rPr lang="es-ES" sz="1400" dirty="0" smtClean="0"/>
            <a:t>Principios</a:t>
          </a:r>
          <a:endParaRPr lang="es-ES" sz="1400" dirty="0"/>
        </a:p>
      </dgm:t>
    </dgm:pt>
    <dgm:pt modelId="{2FCDE5E1-D7C8-422A-96E1-9E00A00BEF93}" type="parTrans" cxnId="{3BE65334-8BF1-4390-8210-99A84B0054CB}">
      <dgm:prSet/>
      <dgm:spPr/>
      <dgm:t>
        <a:bodyPr/>
        <a:lstStyle/>
        <a:p>
          <a:endParaRPr lang="es-ES"/>
        </a:p>
      </dgm:t>
    </dgm:pt>
    <dgm:pt modelId="{FFA0E99A-92EA-4D81-A67A-1AEBB5FB3978}" type="sibTrans" cxnId="{3BE65334-8BF1-4390-8210-99A84B0054CB}">
      <dgm:prSet/>
      <dgm:spPr/>
      <dgm:t>
        <a:bodyPr/>
        <a:lstStyle/>
        <a:p>
          <a:endParaRPr lang="es-ES"/>
        </a:p>
      </dgm:t>
    </dgm:pt>
    <dgm:pt modelId="{B5BEE254-EC25-460B-A950-EBB5E2EB0A6B}">
      <dgm:prSet phldrT="[Texto]" custT="1"/>
      <dgm:spPr/>
      <dgm:t>
        <a:bodyPr/>
        <a:lstStyle/>
        <a:p>
          <a:r>
            <a: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Integral</a:t>
          </a:r>
          <a:endParaRPr lang="es-ES" sz="1400" dirty="0"/>
        </a:p>
      </dgm:t>
    </dgm:pt>
    <dgm:pt modelId="{0796D1DC-227C-4A22-9FDE-0EE9DD2E4920}" type="parTrans" cxnId="{B0E15284-3141-48FD-BE93-36BF64E4D966}">
      <dgm:prSet/>
      <dgm:spPr/>
      <dgm:t>
        <a:bodyPr/>
        <a:lstStyle/>
        <a:p>
          <a:endParaRPr lang="es-ES"/>
        </a:p>
      </dgm:t>
    </dgm:pt>
    <dgm:pt modelId="{2740DFB8-DC0A-40D9-B2DE-052D4778E51C}" type="sibTrans" cxnId="{B0E15284-3141-48FD-BE93-36BF64E4D966}">
      <dgm:prSet/>
      <dgm:spPr/>
      <dgm:t>
        <a:bodyPr/>
        <a:lstStyle/>
        <a:p>
          <a:endParaRPr lang="es-ES"/>
        </a:p>
      </dgm:t>
    </dgm:pt>
    <dgm:pt modelId="{75151489-CF32-4E50-AE59-2081B29ED13D}">
      <dgm:prSet phldrT="[Texto]" custT="1"/>
      <dgm:spPr/>
      <dgm:t>
        <a:bodyPr/>
        <a:lstStyle/>
        <a:p>
          <a:r>
            <a: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Continua</a:t>
          </a:r>
          <a:endParaRPr lang="es-ES" sz="1400" dirty="0"/>
        </a:p>
      </dgm:t>
    </dgm:pt>
    <dgm:pt modelId="{162E9BCA-115E-45FA-AE6C-A59CC0E67AF6}" type="parTrans" cxnId="{4F21BA1F-CF6F-4A29-9111-6F02AB7651EE}">
      <dgm:prSet/>
      <dgm:spPr/>
      <dgm:t>
        <a:bodyPr/>
        <a:lstStyle/>
        <a:p>
          <a:endParaRPr lang="es-ES"/>
        </a:p>
      </dgm:t>
    </dgm:pt>
    <dgm:pt modelId="{5C863AD5-DB59-48AF-B9D7-D6BA18E7E0C1}" type="sibTrans" cxnId="{4F21BA1F-CF6F-4A29-9111-6F02AB7651EE}">
      <dgm:prSet/>
      <dgm:spPr/>
      <dgm:t>
        <a:bodyPr/>
        <a:lstStyle/>
        <a:p>
          <a:endParaRPr lang="es-ES"/>
        </a:p>
      </dgm:t>
    </dgm:pt>
    <dgm:pt modelId="{B83221D8-B23B-43CD-B7FA-3A6D34FFBA30}">
      <dgm:prSet phldrT="[Texto]" custT="1"/>
      <dgm:spPr/>
      <dgm:t>
        <a:bodyPr/>
        <a:lstStyle/>
        <a:p>
          <a:r>
            <a: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Sistemática</a:t>
          </a:r>
          <a:endParaRPr lang="es-ES" sz="1400" dirty="0"/>
        </a:p>
      </dgm:t>
    </dgm:pt>
    <dgm:pt modelId="{5029C423-EB97-463C-BFDD-9F8C498B43D6}" type="parTrans" cxnId="{6A06AB15-5B83-4190-83D8-7C7EE18601AE}">
      <dgm:prSet/>
      <dgm:spPr/>
      <dgm:t>
        <a:bodyPr/>
        <a:lstStyle/>
        <a:p>
          <a:endParaRPr lang="es-ES"/>
        </a:p>
      </dgm:t>
    </dgm:pt>
    <dgm:pt modelId="{54DC4F84-BB9A-4863-83A6-CCD36999DBCA}" type="sibTrans" cxnId="{6A06AB15-5B83-4190-83D8-7C7EE18601AE}">
      <dgm:prSet/>
      <dgm:spPr/>
      <dgm:t>
        <a:bodyPr/>
        <a:lstStyle/>
        <a:p>
          <a:endParaRPr lang="es-ES"/>
        </a:p>
      </dgm:t>
    </dgm:pt>
    <dgm:pt modelId="{8BF84E25-5EDF-4D42-A33E-BE888ACE677A}">
      <dgm:prSet custT="1"/>
      <dgm:spPr/>
      <dgm:t>
        <a:bodyPr/>
        <a:lstStyle/>
        <a:p>
          <a:r>
            <a: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Científica</a:t>
          </a:r>
          <a:endParaRPr lang="es-ES" sz="1400" dirty="0"/>
        </a:p>
      </dgm:t>
    </dgm:pt>
    <dgm:pt modelId="{CB11534D-0EF8-4C3F-A9CE-D75BEFF14088}" type="parTrans" cxnId="{32346312-E67A-412F-B1D5-C34BCA56042C}">
      <dgm:prSet/>
      <dgm:spPr/>
      <dgm:t>
        <a:bodyPr/>
        <a:lstStyle/>
        <a:p>
          <a:endParaRPr lang="es-ES"/>
        </a:p>
      </dgm:t>
    </dgm:pt>
    <dgm:pt modelId="{08CA3098-E05D-43A9-A91C-81E007D038FF}" type="sibTrans" cxnId="{32346312-E67A-412F-B1D5-C34BCA56042C}">
      <dgm:prSet/>
      <dgm:spPr/>
      <dgm:t>
        <a:bodyPr/>
        <a:lstStyle/>
        <a:p>
          <a:endParaRPr lang="es-ES"/>
        </a:p>
      </dgm:t>
    </dgm:pt>
    <dgm:pt modelId="{48338ABF-52E4-4294-A0B6-3820B7A56C79}">
      <dgm:prSet custT="1"/>
      <dgm:spPr/>
      <dgm:t>
        <a:bodyPr/>
        <a:lstStyle/>
        <a:p>
          <a:r>
            <a:rPr lang="es-MX" sz="14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Cooperativa </a:t>
          </a:r>
          <a:endParaRPr lang="es-ES" sz="1400" dirty="0"/>
        </a:p>
      </dgm:t>
    </dgm:pt>
    <dgm:pt modelId="{AC724E17-741F-4564-8560-7A43B67852E7}" type="parTrans" cxnId="{9D809AC9-9263-427C-BCCF-F49E35C4823E}">
      <dgm:prSet/>
      <dgm:spPr/>
      <dgm:t>
        <a:bodyPr/>
        <a:lstStyle/>
        <a:p>
          <a:endParaRPr lang="es-ES"/>
        </a:p>
      </dgm:t>
    </dgm:pt>
    <dgm:pt modelId="{3AE598C4-4CFF-4FA4-8FC5-31D5BB9B2525}" type="sibTrans" cxnId="{9D809AC9-9263-427C-BCCF-F49E35C4823E}">
      <dgm:prSet/>
      <dgm:spPr/>
      <dgm:t>
        <a:bodyPr/>
        <a:lstStyle/>
        <a:p>
          <a:endParaRPr lang="es-ES"/>
        </a:p>
      </dgm:t>
    </dgm:pt>
    <dgm:pt modelId="{C79A8DBB-FE34-42ED-B102-742BB4E53E09}">
      <dgm:prSet custT="1"/>
      <dgm:spPr/>
      <dgm:t>
        <a:bodyPr/>
        <a:lstStyle/>
        <a:p>
          <a:r>
            <a:rPr lang="es-MX" sz="1400" dirty="0" smtClean="0"/>
            <a:t>Comprende </a:t>
          </a:r>
          <a:r>
            <a:rPr lang="es-MX" sz="1400" dirty="0" smtClean="0"/>
            <a:t>las manifestaciones de la conducta y utiliza diversidad de técnicas y procedimientos para la evaluación </a:t>
          </a:r>
          <a:endParaRPr lang="es-ES" sz="1400" dirty="0"/>
        </a:p>
      </dgm:t>
    </dgm:pt>
    <dgm:pt modelId="{DE93E325-A7EB-4E5F-B0CB-A1EC871543F2}" type="parTrans" cxnId="{62018B4D-718C-48E7-8F76-4193CFCF0BAC}">
      <dgm:prSet/>
      <dgm:spPr/>
      <dgm:t>
        <a:bodyPr/>
        <a:lstStyle/>
        <a:p>
          <a:endParaRPr lang="es-ES"/>
        </a:p>
      </dgm:t>
    </dgm:pt>
    <dgm:pt modelId="{12D2D62D-775D-4D00-A4DC-646E5F667575}" type="sibTrans" cxnId="{62018B4D-718C-48E7-8F76-4193CFCF0BAC}">
      <dgm:prSet/>
      <dgm:spPr/>
      <dgm:t>
        <a:bodyPr/>
        <a:lstStyle/>
        <a:p>
          <a:endParaRPr lang="es-ES"/>
        </a:p>
      </dgm:t>
    </dgm:pt>
    <dgm:pt modelId="{0651B656-FD52-4BE9-A451-60A77A3ACD8D}">
      <dgm:prSet custT="1"/>
      <dgm:spPr/>
      <dgm:t>
        <a:bodyPr/>
        <a:lstStyle/>
        <a:p>
          <a:r>
            <a:rPr lang="es-MX" sz="1400" dirty="0" smtClean="0"/>
            <a:t>Es </a:t>
          </a:r>
          <a:r>
            <a:rPr lang="es-MX" sz="1400" dirty="0" smtClean="0"/>
            <a:t>secuencial, no tiene saltos</a:t>
          </a:r>
          <a:endParaRPr lang="es-ES" sz="1400" dirty="0"/>
        </a:p>
      </dgm:t>
    </dgm:pt>
    <dgm:pt modelId="{246E80D7-623C-4A7C-9B03-B9E04B0EE987}" type="parTrans" cxnId="{D20677C4-F0BA-4D30-B391-23D336E6B5D7}">
      <dgm:prSet/>
      <dgm:spPr/>
      <dgm:t>
        <a:bodyPr/>
        <a:lstStyle/>
        <a:p>
          <a:endParaRPr lang="es-ES"/>
        </a:p>
      </dgm:t>
    </dgm:pt>
    <dgm:pt modelId="{873C947E-21BE-47EE-806E-246405158170}" type="sibTrans" cxnId="{D20677C4-F0BA-4D30-B391-23D336E6B5D7}">
      <dgm:prSet/>
      <dgm:spPr/>
      <dgm:t>
        <a:bodyPr/>
        <a:lstStyle/>
        <a:p>
          <a:endParaRPr lang="es-ES"/>
        </a:p>
      </dgm:t>
    </dgm:pt>
    <dgm:pt modelId="{2A16A1AA-4290-416F-ABC3-DD2C263D5E5A}">
      <dgm:prSet custT="1"/>
      <dgm:spPr/>
      <dgm:t>
        <a:bodyPr/>
        <a:lstStyle/>
        <a:p>
          <a:r>
            <a:rPr lang="es-MX" sz="1400" dirty="0" smtClean="0"/>
            <a:t>Se </a:t>
          </a:r>
          <a:r>
            <a:rPr lang="es-MX" sz="1400" dirty="0" smtClean="0"/>
            <a:t>ajunta a normas y principios, además es planificado</a:t>
          </a:r>
          <a:endParaRPr lang="es-MX" sz="1400" dirty="0"/>
        </a:p>
      </dgm:t>
    </dgm:pt>
    <dgm:pt modelId="{57396A7F-8657-4E45-A0CE-69543B310FF6}" type="parTrans" cxnId="{85820866-50A5-4ED3-8541-6CAF24B34002}">
      <dgm:prSet/>
      <dgm:spPr/>
      <dgm:t>
        <a:bodyPr/>
        <a:lstStyle/>
        <a:p>
          <a:endParaRPr lang="es-ES"/>
        </a:p>
      </dgm:t>
    </dgm:pt>
    <dgm:pt modelId="{E11C78CF-9E17-4A74-8BDA-8216CA628EEB}" type="sibTrans" cxnId="{85820866-50A5-4ED3-8541-6CAF24B34002}">
      <dgm:prSet/>
      <dgm:spPr/>
      <dgm:t>
        <a:bodyPr/>
        <a:lstStyle/>
        <a:p>
          <a:endParaRPr lang="es-ES"/>
        </a:p>
      </dgm:t>
    </dgm:pt>
    <dgm:pt modelId="{DFEC326A-7602-4B60-8AD0-040E79577847}">
      <dgm:prSet custT="1"/>
      <dgm:spPr/>
      <dgm:t>
        <a:bodyPr/>
        <a:lstStyle/>
        <a:p>
          <a:r>
            <a:rPr lang="es-MX" sz="1400" dirty="0" smtClean="0"/>
            <a:t>Refleja </a:t>
          </a:r>
          <a:r>
            <a:rPr lang="es-MX" sz="1400" dirty="0" smtClean="0"/>
            <a:t>con exactitud y representativo las condiciones del hecho que se evalúa, mediante el uso de variadas técnicas, procedimientos y métodos estadísticos. </a:t>
          </a:r>
          <a:endParaRPr lang="es-ES" sz="1400" dirty="0"/>
        </a:p>
      </dgm:t>
    </dgm:pt>
    <dgm:pt modelId="{F8D68976-F687-4BA8-BDC1-065F332FF7E5}" type="parTrans" cxnId="{2468A233-8D1E-495E-9707-8E5A501FB29E}">
      <dgm:prSet/>
      <dgm:spPr/>
      <dgm:t>
        <a:bodyPr/>
        <a:lstStyle/>
        <a:p>
          <a:endParaRPr lang="es-ES"/>
        </a:p>
      </dgm:t>
    </dgm:pt>
    <dgm:pt modelId="{3970AC10-13A9-429F-A992-D4E95EB78230}" type="sibTrans" cxnId="{2468A233-8D1E-495E-9707-8E5A501FB29E}">
      <dgm:prSet/>
      <dgm:spPr/>
      <dgm:t>
        <a:bodyPr/>
        <a:lstStyle/>
        <a:p>
          <a:endParaRPr lang="es-ES"/>
        </a:p>
      </dgm:t>
    </dgm:pt>
    <dgm:pt modelId="{3035DFA6-0470-4A49-8DC0-846D33B01B37}">
      <dgm:prSet custT="1"/>
      <dgm:spPr/>
      <dgm:t>
        <a:bodyPr/>
        <a:lstStyle/>
        <a:p>
          <a:r>
            <a:rPr lang="es-MX" sz="1400" dirty="0" smtClean="0"/>
            <a:t>Intervienen </a:t>
          </a:r>
          <a:r>
            <a:rPr lang="es-MX" sz="1400" dirty="0" smtClean="0"/>
            <a:t>todas las personas involucradas en el proceso</a:t>
          </a:r>
          <a:endParaRPr lang="es-MX" sz="1400" dirty="0"/>
        </a:p>
      </dgm:t>
    </dgm:pt>
    <dgm:pt modelId="{DDC0EEB9-0D8D-4731-9DA0-64C471DFD996}" type="parTrans" cxnId="{2B88271F-1FBA-4623-AA9F-F655855EB844}">
      <dgm:prSet/>
      <dgm:spPr/>
      <dgm:t>
        <a:bodyPr/>
        <a:lstStyle/>
        <a:p>
          <a:endParaRPr lang="es-ES"/>
        </a:p>
      </dgm:t>
    </dgm:pt>
    <dgm:pt modelId="{08158625-B69F-4D4E-A7B3-EDA05C5CB5C6}" type="sibTrans" cxnId="{2B88271F-1FBA-4623-AA9F-F655855EB844}">
      <dgm:prSet/>
      <dgm:spPr/>
      <dgm:t>
        <a:bodyPr/>
        <a:lstStyle/>
        <a:p>
          <a:endParaRPr lang="es-ES"/>
        </a:p>
      </dgm:t>
    </dgm:pt>
    <dgm:pt modelId="{5CC3A621-9057-4199-95F4-1C6EA18A42F0}">
      <dgm:prSet custT="1"/>
      <dgm:spPr/>
      <dgm:t>
        <a:bodyPr/>
        <a:lstStyle/>
        <a:p>
          <a:r>
            <a:rPr lang="es-MX" sz="1400" dirty="0" smtClean="0"/>
            <a:t>Registras  las observaciones más significativas relacionadas con el hecho que se evalúa </a:t>
          </a:r>
          <a:endParaRPr lang="es-ES" sz="1400" dirty="0"/>
        </a:p>
      </dgm:t>
    </dgm:pt>
    <dgm:pt modelId="{2E535DAB-1226-488A-A31E-8FC8C0E2F35D}" type="parTrans" cxnId="{64EE1C9A-8C78-462C-A89A-CC5A83359AB5}">
      <dgm:prSet/>
      <dgm:spPr/>
      <dgm:t>
        <a:bodyPr/>
        <a:lstStyle/>
        <a:p>
          <a:endParaRPr lang="es-ES"/>
        </a:p>
      </dgm:t>
    </dgm:pt>
    <dgm:pt modelId="{7207A07D-1CAA-45FF-94BB-9C323997F8DB}" type="sibTrans" cxnId="{64EE1C9A-8C78-462C-A89A-CC5A83359AB5}">
      <dgm:prSet/>
      <dgm:spPr/>
      <dgm:t>
        <a:bodyPr/>
        <a:lstStyle/>
        <a:p>
          <a:endParaRPr lang="es-ES"/>
        </a:p>
      </dgm:t>
    </dgm:pt>
    <dgm:pt modelId="{8C7849A8-89F8-4A22-AAF6-FBBE32A2AC95}">
      <dgm:prSet custT="1"/>
      <dgm:spPr/>
      <dgm:t>
        <a:bodyPr/>
        <a:lstStyle/>
        <a:p>
          <a:r>
            <a:rPr lang="es-MX" sz="1400" dirty="0" smtClean="0"/>
            <a:t>Acumulativa </a:t>
          </a:r>
          <a:endParaRPr lang="es-ES" sz="1400" dirty="0"/>
        </a:p>
      </dgm:t>
    </dgm:pt>
    <dgm:pt modelId="{5F38D09E-F935-49FA-BD4E-F872CF3CC70A}" type="sibTrans" cxnId="{58636DC8-7A93-4EF7-A7F8-7FFEEE73124F}">
      <dgm:prSet/>
      <dgm:spPr/>
      <dgm:t>
        <a:bodyPr/>
        <a:lstStyle/>
        <a:p>
          <a:endParaRPr lang="es-ES"/>
        </a:p>
      </dgm:t>
    </dgm:pt>
    <dgm:pt modelId="{37F655C3-0AE6-4014-B6DB-09231CD9D95A}" type="parTrans" cxnId="{58636DC8-7A93-4EF7-A7F8-7FFEEE73124F}">
      <dgm:prSet/>
      <dgm:spPr/>
      <dgm:t>
        <a:bodyPr/>
        <a:lstStyle/>
        <a:p>
          <a:endParaRPr lang="es-ES"/>
        </a:p>
      </dgm:t>
    </dgm:pt>
    <dgm:pt modelId="{944FD3C8-0148-43C9-BEB1-9EDC2CD08DB7}" type="pres">
      <dgm:prSet presAssocID="{30628510-A99C-4C33-A466-F82845E37E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70925E9C-FA0B-408F-8482-8BB765FAF395}" type="pres">
      <dgm:prSet presAssocID="{B71F4444-3760-40E9-853C-E2C8C314EEB2}" presName="hierRoot1" presStyleCnt="0">
        <dgm:presLayoutVars>
          <dgm:hierBranch val="init"/>
        </dgm:presLayoutVars>
      </dgm:prSet>
      <dgm:spPr/>
    </dgm:pt>
    <dgm:pt modelId="{96C26F32-8A8C-4F86-8625-42E2310E2B1B}" type="pres">
      <dgm:prSet presAssocID="{B71F4444-3760-40E9-853C-E2C8C314EEB2}" presName="rootComposite1" presStyleCnt="0"/>
      <dgm:spPr/>
    </dgm:pt>
    <dgm:pt modelId="{FB240999-472F-48EF-9781-ADBB6DE5BE12}" type="pres">
      <dgm:prSet presAssocID="{B71F4444-3760-40E9-853C-E2C8C314EEB2}" presName="rootText1" presStyleLbl="node0" presStyleIdx="0" presStyleCnt="1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10AC189-5306-4935-BD12-37350B06D10A}" type="pres">
      <dgm:prSet presAssocID="{B71F4444-3760-40E9-853C-E2C8C314EEB2}" presName="rootConnector1" presStyleLbl="node1" presStyleIdx="0" presStyleCnt="0"/>
      <dgm:spPr/>
      <dgm:t>
        <a:bodyPr/>
        <a:lstStyle/>
        <a:p>
          <a:endParaRPr lang="es-ES"/>
        </a:p>
      </dgm:t>
    </dgm:pt>
    <dgm:pt modelId="{A8964FD7-AC7C-416C-AEE1-5217AE0A4D16}" type="pres">
      <dgm:prSet presAssocID="{B71F4444-3760-40E9-853C-E2C8C314EEB2}" presName="hierChild2" presStyleCnt="0"/>
      <dgm:spPr/>
    </dgm:pt>
    <dgm:pt modelId="{36D5CFB3-5CA9-4DC0-8FB4-098ABBFA439F}" type="pres">
      <dgm:prSet presAssocID="{0796D1DC-227C-4A22-9FDE-0EE9DD2E4920}" presName="Name64" presStyleLbl="parChTrans1D2" presStyleIdx="0" presStyleCnt="7"/>
      <dgm:spPr/>
      <dgm:t>
        <a:bodyPr/>
        <a:lstStyle/>
        <a:p>
          <a:endParaRPr lang="es-ES"/>
        </a:p>
      </dgm:t>
    </dgm:pt>
    <dgm:pt modelId="{0B91E654-FA2C-45AE-B228-B011E54E6B8B}" type="pres">
      <dgm:prSet presAssocID="{B5BEE254-EC25-460B-A950-EBB5E2EB0A6B}" presName="hierRoot2" presStyleCnt="0">
        <dgm:presLayoutVars>
          <dgm:hierBranch val="init"/>
        </dgm:presLayoutVars>
      </dgm:prSet>
      <dgm:spPr/>
    </dgm:pt>
    <dgm:pt modelId="{CD0CAB2E-96CD-4909-B49E-BED3BF8D36A1}" type="pres">
      <dgm:prSet presAssocID="{B5BEE254-EC25-460B-A950-EBB5E2EB0A6B}" presName="rootComposite" presStyleCnt="0"/>
      <dgm:spPr/>
    </dgm:pt>
    <dgm:pt modelId="{5BAF3A34-4D0C-43D8-B6A2-976B2D12F0F3}" type="pres">
      <dgm:prSet presAssocID="{B5BEE254-EC25-460B-A950-EBB5E2EB0A6B}" presName="rootText" presStyleLbl="node2" presStyleIdx="0" presStyleCnt="6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4499E6-7863-4095-AFDF-F9395191FFCB}" type="pres">
      <dgm:prSet presAssocID="{B5BEE254-EC25-460B-A950-EBB5E2EB0A6B}" presName="rootConnector" presStyleLbl="node2" presStyleIdx="0" presStyleCnt="6"/>
      <dgm:spPr/>
      <dgm:t>
        <a:bodyPr/>
        <a:lstStyle/>
        <a:p>
          <a:endParaRPr lang="es-ES"/>
        </a:p>
      </dgm:t>
    </dgm:pt>
    <dgm:pt modelId="{0E1A72A9-D4C7-41C7-AAB9-134932E8567B}" type="pres">
      <dgm:prSet presAssocID="{B5BEE254-EC25-460B-A950-EBB5E2EB0A6B}" presName="hierChild4" presStyleCnt="0"/>
      <dgm:spPr/>
    </dgm:pt>
    <dgm:pt modelId="{A56C01DE-2FC7-4A53-8E9C-5B3B10E28C36}" type="pres">
      <dgm:prSet presAssocID="{DE93E325-A7EB-4E5F-B0CB-A1EC871543F2}" presName="Name64" presStyleLbl="parChTrans1D3" presStyleIdx="0" presStyleCnt="6"/>
      <dgm:spPr/>
      <dgm:t>
        <a:bodyPr/>
        <a:lstStyle/>
        <a:p>
          <a:endParaRPr lang="es-ES"/>
        </a:p>
      </dgm:t>
    </dgm:pt>
    <dgm:pt modelId="{EB76D68A-5202-4C8D-A1BD-E019DE247349}" type="pres">
      <dgm:prSet presAssocID="{C79A8DBB-FE34-42ED-B102-742BB4E53E09}" presName="hierRoot2" presStyleCnt="0">
        <dgm:presLayoutVars>
          <dgm:hierBranch val="init"/>
        </dgm:presLayoutVars>
      </dgm:prSet>
      <dgm:spPr/>
    </dgm:pt>
    <dgm:pt modelId="{F5A47425-D22D-4C02-A8C7-473D13A2865F}" type="pres">
      <dgm:prSet presAssocID="{C79A8DBB-FE34-42ED-B102-742BB4E53E09}" presName="rootComposite" presStyleCnt="0"/>
      <dgm:spPr/>
    </dgm:pt>
    <dgm:pt modelId="{F4E89040-5C2D-4C0F-A73E-94BCF2F41377}" type="pres">
      <dgm:prSet presAssocID="{C79A8DBB-FE34-42ED-B102-742BB4E53E09}" presName="rootText" presStyleLbl="node3" presStyleIdx="0" presStyleCnt="6" custScaleX="131544" custLinFactNeighborX="1731" custLinFactNeighborY="42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2AF604F-C638-4C6A-A01E-FD2C3ACC3C1C}" type="pres">
      <dgm:prSet presAssocID="{C79A8DBB-FE34-42ED-B102-742BB4E53E09}" presName="rootConnector" presStyleLbl="node3" presStyleIdx="0" presStyleCnt="6"/>
      <dgm:spPr/>
      <dgm:t>
        <a:bodyPr/>
        <a:lstStyle/>
        <a:p>
          <a:endParaRPr lang="es-ES"/>
        </a:p>
      </dgm:t>
    </dgm:pt>
    <dgm:pt modelId="{4A017ACF-A820-4BB8-AA8D-50327F13B089}" type="pres">
      <dgm:prSet presAssocID="{C79A8DBB-FE34-42ED-B102-742BB4E53E09}" presName="hierChild4" presStyleCnt="0"/>
      <dgm:spPr/>
    </dgm:pt>
    <dgm:pt modelId="{DF9A529E-5A73-47CC-8287-4517930D836C}" type="pres">
      <dgm:prSet presAssocID="{C79A8DBB-FE34-42ED-B102-742BB4E53E09}" presName="hierChild5" presStyleCnt="0"/>
      <dgm:spPr/>
    </dgm:pt>
    <dgm:pt modelId="{4A0F0562-EDCC-4DA9-980C-425F3379E5C9}" type="pres">
      <dgm:prSet presAssocID="{B5BEE254-EC25-460B-A950-EBB5E2EB0A6B}" presName="hierChild5" presStyleCnt="0"/>
      <dgm:spPr/>
    </dgm:pt>
    <dgm:pt modelId="{2B93E6B9-E2A9-40EF-8D23-C63835510560}" type="pres">
      <dgm:prSet presAssocID="{162E9BCA-115E-45FA-AE6C-A59CC0E67AF6}" presName="Name64" presStyleLbl="parChTrans1D2" presStyleIdx="1" presStyleCnt="7"/>
      <dgm:spPr/>
      <dgm:t>
        <a:bodyPr/>
        <a:lstStyle/>
        <a:p>
          <a:endParaRPr lang="es-ES"/>
        </a:p>
      </dgm:t>
    </dgm:pt>
    <dgm:pt modelId="{7C7F4E96-8F42-49FD-8F08-CED23EDED05C}" type="pres">
      <dgm:prSet presAssocID="{75151489-CF32-4E50-AE59-2081B29ED13D}" presName="hierRoot2" presStyleCnt="0">
        <dgm:presLayoutVars>
          <dgm:hierBranch val="init"/>
        </dgm:presLayoutVars>
      </dgm:prSet>
      <dgm:spPr/>
    </dgm:pt>
    <dgm:pt modelId="{CEDA6E4E-02F8-46DA-83AF-B49FD9E62C97}" type="pres">
      <dgm:prSet presAssocID="{75151489-CF32-4E50-AE59-2081B29ED13D}" presName="rootComposite" presStyleCnt="0"/>
      <dgm:spPr/>
    </dgm:pt>
    <dgm:pt modelId="{D028954B-F66C-49F9-B187-FC98B0C4A108}" type="pres">
      <dgm:prSet presAssocID="{75151489-CF32-4E50-AE59-2081B29ED13D}" presName="rootText" presStyleLbl="node2" presStyleIdx="1" presStyleCnt="6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DA80E3-4323-459E-8DB1-151E7754801D}" type="pres">
      <dgm:prSet presAssocID="{75151489-CF32-4E50-AE59-2081B29ED13D}" presName="rootConnector" presStyleLbl="node2" presStyleIdx="1" presStyleCnt="6"/>
      <dgm:spPr/>
      <dgm:t>
        <a:bodyPr/>
        <a:lstStyle/>
        <a:p>
          <a:endParaRPr lang="es-ES"/>
        </a:p>
      </dgm:t>
    </dgm:pt>
    <dgm:pt modelId="{52B82271-E1FD-4CE4-ABD1-B8EA40BA5E78}" type="pres">
      <dgm:prSet presAssocID="{75151489-CF32-4E50-AE59-2081B29ED13D}" presName="hierChild4" presStyleCnt="0"/>
      <dgm:spPr/>
    </dgm:pt>
    <dgm:pt modelId="{1A560BD0-40C4-4528-A33F-66A2AC3C514B}" type="pres">
      <dgm:prSet presAssocID="{246E80D7-623C-4A7C-9B03-B9E04B0EE987}" presName="Name64" presStyleLbl="parChTrans1D3" presStyleIdx="1" presStyleCnt="6"/>
      <dgm:spPr/>
      <dgm:t>
        <a:bodyPr/>
        <a:lstStyle/>
        <a:p>
          <a:endParaRPr lang="es-ES"/>
        </a:p>
      </dgm:t>
    </dgm:pt>
    <dgm:pt modelId="{1F2D5D15-2485-4857-BF76-DCF39806DE88}" type="pres">
      <dgm:prSet presAssocID="{0651B656-FD52-4BE9-A451-60A77A3ACD8D}" presName="hierRoot2" presStyleCnt="0">
        <dgm:presLayoutVars>
          <dgm:hierBranch val="init"/>
        </dgm:presLayoutVars>
      </dgm:prSet>
      <dgm:spPr/>
    </dgm:pt>
    <dgm:pt modelId="{E907A675-5417-43A2-A1C5-10EE053DA3C3}" type="pres">
      <dgm:prSet presAssocID="{0651B656-FD52-4BE9-A451-60A77A3ACD8D}" presName="rootComposite" presStyleCnt="0"/>
      <dgm:spPr/>
    </dgm:pt>
    <dgm:pt modelId="{4BAF15D8-618D-4C56-9147-402A0EB9F30E}" type="pres">
      <dgm:prSet presAssocID="{0651B656-FD52-4BE9-A451-60A77A3ACD8D}" presName="rootText" presStyleLbl="node3" presStyleIdx="1" presStyleCnt="6" custScaleX="131544" custLinFactNeighborX="1731" custLinFactNeighborY="42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7F1B24B-FDB9-4C02-80CA-9E52EA1DB6F4}" type="pres">
      <dgm:prSet presAssocID="{0651B656-FD52-4BE9-A451-60A77A3ACD8D}" presName="rootConnector" presStyleLbl="node3" presStyleIdx="1" presStyleCnt="6"/>
      <dgm:spPr/>
      <dgm:t>
        <a:bodyPr/>
        <a:lstStyle/>
        <a:p>
          <a:endParaRPr lang="es-ES"/>
        </a:p>
      </dgm:t>
    </dgm:pt>
    <dgm:pt modelId="{E7DC59E1-3E4B-4D57-BCA7-42D0CDF133CD}" type="pres">
      <dgm:prSet presAssocID="{0651B656-FD52-4BE9-A451-60A77A3ACD8D}" presName="hierChild4" presStyleCnt="0"/>
      <dgm:spPr/>
    </dgm:pt>
    <dgm:pt modelId="{FF6D9CCA-6D45-4C8F-AC02-2343A76CA51C}" type="pres">
      <dgm:prSet presAssocID="{0651B656-FD52-4BE9-A451-60A77A3ACD8D}" presName="hierChild5" presStyleCnt="0"/>
      <dgm:spPr/>
    </dgm:pt>
    <dgm:pt modelId="{5DA703F8-88F0-403F-8A87-5610DEB86543}" type="pres">
      <dgm:prSet presAssocID="{75151489-CF32-4E50-AE59-2081B29ED13D}" presName="hierChild5" presStyleCnt="0"/>
      <dgm:spPr/>
    </dgm:pt>
    <dgm:pt modelId="{001381C7-06A4-4203-AA2A-2DE35A80E461}" type="pres">
      <dgm:prSet presAssocID="{5029C423-EB97-463C-BFDD-9F8C498B43D6}" presName="Name64" presStyleLbl="parChTrans1D2" presStyleIdx="2" presStyleCnt="7"/>
      <dgm:spPr/>
      <dgm:t>
        <a:bodyPr/>
        <a:lstStyle/>
        <a:p>
          <a:endParaRPr lang="es-ES"/>
        </a:p>
      </dgm:t>
    </dgm:pt>
    <dgm:pt modelId="{0AEE0FA0-8F74-4822-9D38-3EE47D64919B}" type="pres">
      <dgm:prSet presAssocID="{B83221D8-B23B-43CD-B7FA-3A6D34FFBA30}" presName="hierRoot2" presStyleCnt="0">
        <dgm:presLayoutVars>
          <dgm:hierBranch val="init"/>
        </dgm:presLayoutVars>
      </dgm:prSet>
      <dgm:spPr/>
    </dgm:pt>
    <dgm:pt modelId="{8077C9EE-D0E5-44D7-9152-F46D4707FF78}" type="pres">
      <dgm:prSet presAssocID="{B83221D8-B23B-43CD-B7FA-3A6D34FFBA30}" presName="rootComposite" presStyleCnt="0"/>
      <dgm:spPr/>
    </dgm:pt>
    <dgm:pt modelId="{FC5F1A66-E0D5-445B-96A9-E9D9883183E2}" type="pres">
      <dgm:prSet presAssocID="{B83221D8-B23B-43CD-B7FA-3A6D34FFBA30}" presName="rootText" presStyleLbl="node2" presStyleIdx="2" presStyleCnt="6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00B14E-9613-4EB2-831B-FEC5B5085B5A}" type="pres">
      <dgm:prSet presAssocID="{B83221D8-B23B-43CD-B7FA-3A6D34FFBA30}" presName="rootConnector" presStyleLbl="node2" presStyleIdx="2" presStyleCnt="6"/>
      <dgm:spPr/>
      <dgm:t>
        <a:bodyPr/>
        <a:lstStyle/>
        <a:p>
          <a:endParaRPr lang="es-ES"/>
        </a:p>
      </dgm:t>
    </dgm:pt>
    <dgm:pt modelId="{5C96938F-1D86-4EAF-96EF-2886D5AA49BD}" type="pres">
      <dgm:prSet presAssocID="{B83221D8-B23B-43CD-B7FA-3A6D34FFBA30}" presName="hierChild4" presStyleCnt="0"/>
      <dgm:spPr/>
    </dgm:pt>
    <dgm:pt modelId="{AC04BE4F-3E2F-4247-BE95-AC1699B76FC9}" type="pres">
      <dgm:prSet presAssocID="{57396A7F-8657-4E45-A0CE-69543B310FF6}" presName="Name64" presStyleLbl="parChTrans1D3" presStyleIdx="2" presStyleCnt="6"/>
      <dgm:spPr/>
      <dgm:t>
        <a:bodyPr/>
        <a:lstStyle/>
        <a:p>
          <a:endParaRPr lang="es-ES"/>
        </a:p>
      </dgm:t>
    </dgm:pt>
    <dgm:pt modelId="{D31F2DAE-8B8C-49C0-A436-C555DEE377A1}" type="pres">
      <dgm:prSet presAssocID="{2A16A1AA-4290-416F-ABC3-DD2C263D5E5A}" presName="hierRoot2" presStyleCnt="0">
        <dgm:presLayoutVars>
          <dgm:hierBranch val="init"/>
        </dgm:presLayoutVars>
      </dgm:prSet>
      <dgm:spPr/>
    </dgm:pt>
    <dgm:pt modelId="{EA74474F-BCAA-481D-A707-6DC0328842F0}" type="pres">
      <dgm:prSet presAssocID="{2A16A1AA-4290-416F-ABC3-DD2C263D5E5A}" presName="rootComposite" presStyleCnt="0"/>
      <dgm:spPr/>
    </dgm:pt>
    <dgm:pt modelId="{F6237344-63F8-431C-8324-E449FBA4970A}" type="pres">
      <dgm:prSet presAssocID="{2A16A1AA-4290-416F-ABC3-DD2C263D5E5A}" presName="rootText" presStyleLbl="node3" presStyleIdx="2" presStyleCnt="6" custScaleX="131544" custLinFactNeighborX="2274" custLinFactNeighborY="42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4190ED0-531D-4873-A8C7-5E8C425215AF}" type="pres">
      <dgm:prSet presAssocID="{2A16A1AA-4290-416F-ABC3-DD2C263D5E5A}" presName="rootConnector" presStyleLbl="node3" presStyleIdx="2" presStyleCnt="6"/>
      <dgm:spPr/>
      <dgm:t>
        <a:bodyPr/>
        <a:lstStyle/>
        <a:p>
          <a:endParaRPr lang="es-ES"/>
        </a:p>
      </dgm:t>
    </dgm:pt>
    <dgm:pt modelId="{1F2AF98A-D4FD-4703-BA90-B7C70623F849}" type="pres">
      <dgm:prSet presAssocID="{2A16A1AA-4290-416F-ABC3-DD2C263D5E5A}" presName="hierChild4" presStyleCnt="0"/>
      <dgm:spPr/>
    </dgm:pt>
    <dgm:pt modelId="{F0D3F1DC-2AD1-4948-8C8E-4A7BD6443573}" type="pres">
      <dgm:prSet presAssocID="{2A16A1AA-4290-416F-ABC3-DD2C263D5E5A}" presName="hierChild5" presStyleCnt="0"/>
      <dgm:spPr/>
    </dgm:pt>
    <dgm:pt modelId="{584FFE24-EC8E-4850-AE63-8DB80AE3174B}" type="pres">
      <dgm:prSet presAssocID="{B83221D8-B23B-43CD-B7FA-3A6D34FFBA30}" presName="hierChild5" presStyleCnt="0"/>
      <dgm:spPr/>
    </dgm:pt>
    <dgm:pt modelId="{57C0578C-31DC-416A-ABBC-61BAC44AA72D}" type="pres">
      <dgm:prSet presAssocID="{CB11534D-0EF8-4C3F-A9CE-D75BEFF14088}" presName="Name64" presStyleLbl="parChTrans1D2" presStyleIdx="3" presStyleCnt="7"/>
      <dgm:spPr/>
      <dgm:t>
        <a:bodyPr/>
        <a:lstStyle/>
        <a:p>
          <a:endParaRPr lang="es-ES"/>
        </a:p>
      </dgm:t>
    </dgm:pt>
    <dgm:pt modelId="{F561EFA1-FB58-4E82-AA79-9047A80CF496}" type="pres">
      <dgm:prSet presAssocID="{8BF84E25-5EDF-4D42-A33E-BE888ACE677A}" presName="hierRoot2" presStyleCnt="0">
        <dgm:presLayoutVars>
          <dgm:hierBranch val="init"/>
        </dgm:presLayoutVars>
      </dgm:prSet>
      <dgm:spPr/>
    </dgm:pt>
    <dgm:pt modelId="{223FBC80-529A-4902-8CDD-831AE76FECC8}" type="pres">
      <dgm:prSet presAssocID="{8BF84E25-5EDF-4D42-A33E-BE888ACE677A}" presName="rootComposite" presStyleCnt="0"/>
      <dgm:spPr/>
    </dgm:pt>
    <dgm:pt modelId="{F352ECDE-A002-49FF-8172-DB51E56F5171}" type="pres">
      <dgm:prSet presAssocID="{8BF84E25-5EDF-4D42-A33E-BE888ACE677A}" presName="rootText" presStyleLbl="node2" presStyleIdx="3" presStyleCnt="6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2B23C3-5B7D-4E9D-87F1-C5D7DB3B4277}" type="pres">
      <dgm:prSet presAssocID="{8BF84E25-5EDF-4D42-A33E-BE888ACE677A}" presName="rootConnector" presStyleLbl="node2" presStyleIdx="3" presStyleCnt="6"/>
      <dgm:spPr/>
      <dgm:t>
        <a:bodyPr/>
        <a:lstStyle/>
        <a:p>
          <a:endParaRPr lang="es-ES"/>
        </a:p>
      </dgm:t>
    </dgm:pt>
    <dgm:pt modelId="{F8E7AA78-4379-4A8B-9DCC-FC3CCAA2EBF6}" type="pres">
      <dgm:prSet presAssocID="{8BF84E25-5EDF-4D42-A33E-BE888ACE677A}" presName="hierChild4" presStyleCnt="0"/>
      <dgm:spPr/>
    </dgm:pt>
    <dgm:pt modelId="{A12A8115-929C-4F06-BA5B-012FD222AFBA}" type="pres">
      <dgm:prSet presAssocID="{F8D68976-F687-4BA8-BDC1-065F332FF7E5}" presName="Name64" presStyleLbl="parChTrans1D3" presStyleIdx="3" presStyleCnt="6"/>
      <dgm:spPr/>
      <dgm:t>
        <a:bodyPr/>
        <a:lstStyle/>
        <a:p>
          <a:endParaRPr lang="es-ES"/>
        </a:p>
      </dgm:t>
    </dgm:pt>
    <dgm:pt modelId="{07CF0D1D-49B5-4A47-8CE7-82434F19F2CC}" type="pres">
      <dgm:prSet presAssocID="{DFEC326A-7602-4B60-8AD0-040E79577847}" presName="hierRoot2" presStyleCnt="0">
        <dgm:presLayoutVars>
          <dgm:hierBranch val="init"/>
        </dgm:presLayoutVars>
      </dgm:prSet>
      <dgm:spPr/>
    </dgm:pt>
    <dgm:pt modelId="{1E05578A-6637-4AA0-A19E-C5E4844D6039}" type="pres">
      <dgm:prSet presAssocID="{DFEC326A-7602-4B60-8AD0-040E79577847}" presName="rootComposite" presStyleCnt="0"/>
      <dgm:spPr/>
    </dgm:pt>
    <dgm:pt modelId="{48491B29-D6CE-43B2-ACD1-47D13CD16056}" type="pres">
      <dgm:prSet presAssocID="{DFEC326A-7602-4B60-8AD0-040E79577847}" presName="rootText" presStyleLbl="node3" presStyleIdx="3" presStyleCnt="6" custScaleX="131544" custLinFactNeighborX="2274" custLinFactNeighborY="42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50993-EE3C-4128-8E13-FD26D257D3C1}" type="pres">
      <dgm:prSet presAssocID="{DFEC326A-7602-4B60-8AD0-040E79577847}" presName="rootConnector" presStyleLbl="node3" presStyleIdx="3" presStyleCnt="6"/>
      <dgm:spPr/>
      <dgm:t>
        <a:bodyPr/>
        <a:lstStyle/>
        <a:p>
          <a:endParaRPr lang="es-ES"/>
        </a:p>
      </dgm:t>
    </dgm:pt>
    <dgm:pt modelId="{3DF993D5-55B2-4CEA-B9BF-EBCEC206CF50}" type="pres">
      <dgm:prSet presAssocID="{DFEC326A-7602-4B60-8AD0-040E79577847}" presName="hierChild4" presStyleCnt="0"/>
      <dgm:spPr/>
    </dgm:pt>
    <dgm:pt modelId="{61EF0715-B3BE-4DAB-AAEC-9BDEDE002422}" type="pres">
      <dgm:prSet presAssocID="{DFEC326A-7602-4B60-8AD0-040E79577847}" presName="hierChild5" presStyleCnt="0"/>
      <dgm:spPr/>
    </dgm:pt>
    <dgm:pt modelId="{F61F9D7B-F147-4BD0-8452-229FA22131CD}" type="pres">
      <dgm:prSet presAssocID="{8BF84E25-5EDF-4D42-A33E-BE888ACE677A}" presName="hierChild5" presStyleCnt="0"/>
      <dgm:spPr/>
    </dgm:pt>
    <dgm:pt modelId="{A1F855C8-5446-479B-8D76-4572817A3A2B}" type="pres">
      <dgm:prSet presAssocID="{AC724E17-741F-4564-8560-7A43B67852E7}" presName="Name64" presStyleLbl="parChTrans1D2" presStyleIdx="4" presStyleCnt="7"/>
      <dgm:spPr/>
      <dgm:t>
        <a:bodyPr/>
        <a:lstStyle/>
        <a:p>
          <a:endParaRPr lang="es-ES"/>
        </a:p>
      </dgm:t>
    </dgm:pt>
    <dgm:pt modelId="{AA70EE9B-7AFD-4E81-A27C-615B543C6D09}" type="pres">
      <dgm:prSet presAssocID="{48338ABF-52E4-4294-A0B6-3820B7A56C79}" presName="hierRoot2" presStyleCnt="0">
        <dgm:presLayoutVars>
          <dgm:hierBranch val="init"/>
        </dgm:presLayoutVars>
      </dgm:prSet>
      <dgm:spPr/>
    </dgm:pt>
    <dgm:pt modelId="{5CB15B94-A4D1-4A17-AFCF-84B01A8A23DE}" type="pres">
      <dgm:prSet presAssocID="{48338ABF-52E4-4294-A0B6-3820B7A56C79}" presName="rootComposite" presStyleCnt="0"/>
      <dgm:spPr/>
    </dgm:pt>
    <dgm:pt modelId="{86E6BD59-1F5E-41BC-884B-BA74114A50C5}" type="pres">
      <dgm:prSet presAssocID="{48338ABF-52E4-4294-A0B6-3820B7A56C79}" presName="rootText" presStyleLbl="node2" presStyleIdx="4" presStyleCnt="6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9198B28-D8A5-41E2-AEB9-70C8DD3D036C}" type="pres">
      <dgm:prSet presAssocID="{48338ABF-52E4-4294-A0B6-3820B7A56C79}" presName="rootConnector" presStyleLbl="node2" presStyleIdx="4" presStyleCnt="6"/>
      <dgm:spPr/>
      <dgm:t>
        <a:bodyPr/>
        <a:lstStyle/>
        <a:p>
          <a:endParaRPr lang="es-ES"/>
        </a:p>
      </dgm:t>
    </dgm:pt>
    <dgm:pt modelId="{B2EC5FDB-D0DB-411A-A4DE-2A1814F6CB24}" type="pres">
      <dgm:prSet presAssocID="{48338ABF-52E4-4294-A0B6-3820B7A56C79}" presName="hierChild4" presStyleCnt="0"/>
      <dgm:spPr/>
    </dgm:pt>
    <dgm:pt modelId="{41F24536-DADE-4FE3-AF74-D06B85C30B69}" type="pres">
      <dgm:prSet presAssocID="{DDC0EEB9-0D8D-4731-9DA0-64C471DFD996}" presName="Name64" presStyleLbl="parChTrans1D3" presStyleIdx="4" presStyleCnt="6"/>
      <dgm:spPr/>
      <dgm:t>
        <a:bodyPr/>
        <a:lstStyle/>
        <a:p>
          <a:endParaRPr lang="es-ES"/>
        </a:p>
      </dgm:t>
    </dgm:pt>
    <dgm:pt modelId="{8AE45D20-2E70-4C3A-A38A-EFC039DC4218}" type="pres">
      <dgm:prSet presAssocID="{3035DFA6-0470-4A49-8DC0-846D33B01B37}" presName="hierRoot2" presStyleCnt="0">
        <dgm:presLayoutVars>
          <dgm:hierBranch val="init"/>
        </dgm:presLayoutVars>
      </dgm:prSet>
      <dgm:spPr/>
    </dgm:pt>
    <dgm:pt modelId="{F28165FC-809F-4428-ADAA-5E0580E07E63}" type="pres">
      <dgm:prSet presAssocID="{3035DFA6-0470-4A49-8DC0-846D33B01B37}" presName="rootComposite" presStyleCnt="0"/>
      <dgm:spPr/>
    </dgm:pt>
    <dgm:pt modelId="{85A04B79-1585-44C3-BC7D-900A2755F945}" type="pres">
      <dgm:prSet presAssocID="{3035DFA6-0470-4A49-8DC0-846D33B01B37}" presName="rootText" presStyleLbl="node3" presStyleIdx="4" presStyleCnt="6" custScaleX="131544" custLinFactNeighborX="2274" custLinFactNeighborY="422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DE3F94-5965-4F23-B9AC-76BEFF477A86}" type="pres">
      <dgm:prSet presAssocID="{3035DFA6-0470-4A49-8DC0-846D33B01B37}" presName="rootConnector" presStyleLbl="node3" presStyleIdx="4" presStyleCnt="6"/>
      <dgm:spPr/>
      <dgm:t>
        <a:bodyPr/>
        <a:lstStyle/>
        <a:p>
          <a:endParaRPr lang="es-ES"/>
        </a:p>
      </dgm:t>
    </dgm:pt>
    <dgm:pt modelId="{7CD8DB88-CBA2-4099-926B-3C4B099168A2}" type="pres">
      <dgm:prSet presAssocID="{3035DFA6-0470-4A49-8DC0-846D33B01B37}" presName="hierChild4" presStyleCnt="0"/>
      <dgm:spPr/>
    </dgm:pt>
    <dgm:pt modelId="{33C10B3C-09EB-4E21-8F7B-7BC0978CEF7D}" type="pres">
      <dgm:prSet presAssocID="{3035DFA6-0470-4A49-8DC0-846D33B01B37}" presName="hierChild5" presStyleCnt="0"/>
      <dgm:spPr/>
    </dgm:pt>
    <dgm:pt modelId="{6306B23D-2A4A-499D-BEFB-FC3283164089}" type="pres">
      <dgm:prSet presAssocID="{48338ABF-52E4-4294-A0B6-3820B7A56C79}" presName="hierChild5" presStyleCnt="0"/>
      <dgm:spPr/>
    </dgm:pt>
    <dgm:pt modelId="{EFD1EC0E-BAD4-4DA4-889B-560CD59E21DC}" type="pres">
      <dgm:prSet presAssocID="{37F655C3-0AE6-4014-B6DB-09231CD9D95A}" presName="Name64" presStyleLbl="parChTrans1D2" presStyleIdx="5" presStyleCnt="7"/>
      <dgm:spPr/>
      <dgm:t>
        <a:bodyPr/>
        <a:lstStyle/>
        <a:p>
          <a:endParaRPr lang="es-ES"/>
        </a:p>
      </dgm:t>
    </dgm:pt>
    <dgm:pt modelId="{D383CB10-7E35-4559-8C52-37C16402DB03}" type="pres">
      <dgm:prSet presAssocID="{8C7849A8-89F8-4A22-AAF6-FBBE32A2AC95}" presName="hierRoot2" presStyleCnt="0">
        <dgm:presLayoutVars>
          <dgm:hierBranch val="init"/>
        </dgm:presLayoutVars>
      </dgm:prSet>
      <dgm:spPr/>
    </dgm:pt>
    <dgm:pt modelId="{265441BD-E58A-4B04-B91A-9009346C3199}" type="pres">
      <dgm:prSet presAssocID="{8C7849A8-89F8-4A22-AAF6-FBBE32A2AC95}" presName="rootComposite" presStyleCnt="0"/>
      <dgm:spPr/>
    </dgm:pt>
    <dgm:pt modelId="{F092F838-4B98-4995-97F1-C541FCC52949}" type="pres">
      <dgm:prSet presAssocID="{8C7849A8-89F8-4A22-AAF6-FBBE32A2AC95}" presName="rootText" presStyleLbl="node2" presStyleIdx="5" presStyleCnt="6" custLinFactNeighborX="-23230" custLinFactNeighborY="42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94378F0-D6ED-457F-81CB-6A51315116E9}" type="pres">
      <dgm:prSet presAssocID="{8C7849A8-89F8-4A22-AAF6-FBBE32A2AC95}" presName="rootConnector" presStyleLbl="node2" presStyleIdx="5" presStyleCnt="6"/>
      <dgm:spPr/>
      <dgm:t>
        <a:bodyPr/>
        <a:lstStyle/>
        <a:p>
          <a:endParaRPr lang="es-ES"/>
        </a:p>
      </dgm:t>
    </dgm:pt>
    <dgm:pt modelId="{D17B8018-237F-435F-A39B-1BD6845D5087}" type="pres">
      <dgm:prSet presAssocID="{8C7849A8-89F8-4A22-AAF6-FBBE32A2AC95}" presName="hierChild4" presStyleCnt="0"/>
      <dgm:spPr/>
    </dgm:pt>
    <dgm:pt modelId="{140C5045-8024-49D3-9752-364332A5BAF1}" type="pres">
      <dgm:prSet presAssocID="{2E535DAB-1226-488A-A31E-8FC8C0E2F35D}" presName="Name64" presStyleLbl="parChTrans1D3" presStyleIdx="5" presStyleCnt="6"/>
      <dgm:spPr/>
      <dgm:t>
        <a:bodyPr/>
        <a:lstStyle/>
        <a:p>
          <a:endParaRPr lang="es-ES"/>
        </a:p>
      </dgm:t>
    </dgm:pt>
    <dgm:pt modelId="{5E591C72-CFFD-40C1-9DEC-0D5D9AEE3DED}" type="pres">
      <dgm:prSet presAssocID="{5CC3A621-9057-4199-95F4-1C6EA18A42F0}" presName="hierRoot2" presStyleCnt="0">
        <dgm:presLayoutVars>
          <dgm:hierBranch val="init"/>
        </dgm:presLayoutVars>
      </dgm:prSet>
      <dgm:spPr/>
    </dgm:pt>
    <dgm:pt modelId="{CC375568-58BF-416C-92CE-AE891E571663}" type="pres">
      <dgm:prSet presAssocID="{5CC3A621-9057-4199-95F4-1C6EA18A42F0}" presName="rootComposite" presStyleCnt="0"/>
      <dgm:spPr/>
    </dgm:pt>
    <dgm:pt modelId="{8539E64B-293F-4707-A8FE-12A68DE29E8D}" type="pres">
      <dgm:prSet presAssocID="{5CC3A621-9057-4199-95F4-1C6EA18A42F0}" presName="rootText" presStyleLbl="node3" presStyleIdx="5" presStyleCnt="6" custScaleX="131544" custLinFactNeighborX="2274" custLinFactNeighborY="3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D50ADF-BDEE-4E4D-B0C4-323768DA7450}" type="pres">
      <dgm:prSet presAssocID="{5CC3A621-9057-4199-95F4-1C6EA18A42F0}" presName="rootConnector" presStyleLbl="node3" presStyleIdx="5" presStyleCnt="6"/>
      <dgm:spPr/>
      <dgm:t>
        <a:bodyPr/>
        <a:lstStyle/>
        <a:p>
          <a:endParaRPr lang="es-ES"/>
        </a:p>
      </dgm:t>
    </dgm:pt>
    <dgm:pt modelId="{D5A110B9-75D2-4EA4-899A-9A6C9CCC26CA}" type="pres">
      <dgm:prSet presAssocID="{5CC3A621-9057-4199-95F4-1C6EA18A42F0}" presName="hierChild4" presStyleCnt="0"/>
      <dgm:spPr/>
    </dgm:pt>
    <dgm:pt modelId="{BD5F9B16-5FB2-4B61-AF01-B35A9D0108DD}" type="pres">
      <dgm:prSet presAssocID="{5CC3A621-9057-4199-95F4-1C6EA18A42F0}" presName="hierChild5" presStyleCnt="0"/>
      <dgm:spPr/>
    </dgm:pt>
    <dgm:pt modelId="{4BB36C9B-BE09-45B9-A321-72F0A3CC3D3F}" type="pres">
      <dgm:prSet presAssocID="{8C7849A8-89F8-4A22-AAF6-FBBE32A2AC95}" presName="hierChild5" presStyleCnt="0"/>
      <dgm:spPr/>
    </dgm:pt>
    <dgm:pt modelId="{C9A23A25-18E7-4EC7-95A8-F83617959E61}" type="pres">
      <dgm:prSet presAssocID="{B71F4444-3760-40E9-853C-E2C8C314EEB2}" presName="hierChild3" presStyleCnt="0"/>
      <dgm:spPr/>
    </dgm:pt>
    <dgm:pt modelId="{5724AD40-B3B6-487E-B0DC-BDAF7E162570}" type="pres">
      <dgm:prSet presAssocID="{2FCDE5E1-D7C8-422A-96E1-9E00A00BEF93}" presName="Name115" presStyleLbl="parChTrans1D2" presStyleIdx="6" presStyleCnt="7"/>
      <dgm:spPr/>
      <dgm:t>
        <a:bodyPr/>
        <a:lstStyle/>
        <a:p>
          <a:endParaRPr lang="es-ES"/>
        </a:p>
      </dgm:t>
    </dgm:pt>
    <dgm:pt modelId="{846E9FAD-35C4-4C42-AC93-0DCA2B68B57A}" type="pres">
      <dgm:prSet presAssocID="{6666BFC4-FCDA-4425-A88E-9D214EA36D02}" presName="hierRoot3" presStyleCnt="0">
        <dgm:presLayoutVars>
          <dgm:hierBranch val="init"/>
        </dgm:presLayoutVars>
      </dgm:prSet>
      <dgm:spPr/>
    </dgm:pt>
    <dgm:pt modelId="{DC7C145B-13D5-4570-B32C-297AB4EE7FF7}" type="pres">
      <dgm:prSet presAssocID="{6666BFC4-FCDA-4425-A88E-9D214EA36D02}" presName="rootComposite3" presStyleCnt="0"/>
      <dgm:spPr/>
    </dgm:pt>
    <dgm:pt modelId="{1E36FD60-1264-4BE3-905B-E9021EB1EDD2}" type="pres">
      <dgm:prSet presAssocID="{6666BFC4-FCDA-4425-A88E-9D214EA36D02}" presName="rootText3" presStyleLbl="asst1" presStyleIdx="0" presStyleCnt="1" custLinFactY="-25655" custLinFactNeighborX="-43308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B90073A-8525-4A6F-ADB9-25BB79FACAF9}" type="pres">
      <dgm:prSet presAssocID="{6666BFC4-FCDA-4425-A88E-9D214EA36D02}" presName="rootConnector3" presStyleLbl="asst1" presStyleIdx="0" presStyleCnt="1"/>
      <dgm:spPr/>
      <dgm:t>
        <a:bodyPr/>
        <a:lstStyle/>
        <a:p>
          <a:endParaRPr lang="es-ES"/>
        </a:p>
      </dgm:t>
    </dgm:pt>
    <dgm:pt modelId="{2BEF8E84-02AF-418E-B1DC-CC91D85082AC}" type="pres">
      <dgm:prSet presAssocID="{6666BFC4-FCDA-4425-A88E-9D214EA36D02}" presName="hierChild6" presStyleCnt="0"/>
      <dgm:spPr/>
    </dgm:pt>
    <dgm:pt modelId="{5FD7CFEE-9B83-45CC-9705-3BC6FCFB329F}" type="pres">
      <dgm:prSet presAssocID="{6666BFC4-FCDA-4425-A88E-9D214EA36D02}" presName="hierChild7" presStyleCnt="0"/>
      <dgm:spPr/>
    </dgm:pt>
  </dgm:ptLst>
  <dgm:cxnLst>
    <dgm:cxn modelId="{2B81678F-769D-4F47-A8BB-22705DFF7928}" type="presOf" srcId="{2E535DAB-1226-488A-A31E-8FC8C0E2F35D}" destId="{140C5045-8024-49D3-9752-364332A5BAF1}" srcOrd="0" destOrd="0" presId="urn:microsoft.com/office/officeart/2009/3/layout/HorizontalOrganizationChart"/>
    <dgm:cxn modelId="{14D5750E-BC58-4276-98C7-AE4F5CA6BE67}" type="presOf" srcId="{2A16A1AA-4290-416F-ABC3-DD2C263D5E5A}" destId="{F6237344-63F8-431C-8324-E449FBA4970A}" srcOrd="0" destOrd="0" presId="urn:microsoft.com/office/officeart/2009/3/layout/HorizontalOrganizationChart"/>
    <dgm:cxn modelId="{06148F09-534A-443F-B3E7-B0877A6A9065}" type="presOf" srcId="{30628510-A99C-4C33-A466-F82845E37E07}" destId="{944FD3C8-0148-43C9-BEB1-9EDC2CD08DB7}" srcOrd="0" destOrd="0" presId="urn:microsoft.com/office/officeart/2009/3/layout/HorizontalOrganizationChart"/>
    <dgm:cxn modelId="{82873272-6CB9-4659-A4A7-AB1F768023EA}" type="presOf" srcId="{DFEC326A-7602-4B60-8AD0-040E79577847}" destId="{FFF50993-EE3C-4128-8E13-FD26D257D3C1}" srcOrd="1" destOrd="0" presId="urn:microsoft.com/office/officeart/2009/3/layout/HorizontalOrganizationChart"/>
    <dgm:cxn modelId="{C3FD17EF-47FE-4A8E-86D5-8813578807D4}" type="presOf" srcId="{8C7849A8-89F8-4A22-AAF6-FBBE32A2AC95}" destId="{994378F0-D6ED-457F-81CB-6A51315116E9}" srcOrd="1" destOrd="0" presId="urn:microsoft.com/office/officeart/2009/3/layout/HorizontalOrganizationChart"/>
    <dgm:cxn modelId="{3C9265E4-7CB0-48D7-9A86-E57FD02B910A}" type="presOf" srcId="{8BF84E25-5EDF-4D42-A33E-BE888ACE677A}" destId="{F352ECDE-A002-49FF-8172-DB51E56F5171}" srcOrd="0" destOrd="0" presId="urn:microsoft.com/office/officeart/2009/3/layout/HorizontalOrganizationChart"/>
    <dgm:cxn modelId="{67050D76-93BE-45DF-BE48-226449ADF427}" type="presOf" srcId="{B71F4444-3760-40E9-853C-E2C8C314EEB2}" destId="{FB240999-472F-48EF-9781-ADBB6DE5BE12}" srcOrd="0" destOrd="0" presId="urn:microsoft.com/office/officeart/2009/3/layout/HorizontalOrganizationChart"/>
    <dgm:cxn modelId="{3BE65334-8BF1-4390-8210-99A84B0054CB}" srcId="{B71F4444-3760-40E9-853C-E2C8C314EEB2}" destId="{6666BFC4-FCDA-4425-A88E-9D214EA36D02}" srcOrd="0" destOrd="0" parTransId="{2FCDE5E1-D7C8-422A-96E1-9E00A00BEF93}" sibTransId="{FFA0E99A-92EA-4D81-A67A-1AEBB5FB3978}"/>
    <dgm:cxn modelId="{A2C19DAB-6B04-4B75-9FC6-50D45F304F3E}" type="presOf" srcId="{162E9BCA-115E-45FA-AE6C-A59CC0E67AF6}" destId="{2B93E6B9-E2A9-40EF-8D23-C63835510560}" srcOrd="0" destOrd="0" presId="urn:microsoft.com/office/officeart/2009/3/layout/HorizontalOrganizationChart"/>
    <dgm:cxn modelId="{D20677C4-F0BA-4D30-B391-23D336E6B5D7}" srcId="{75151489-CF32-4E50-AE59-2081B29ED13D}" destId="{0651B656-FD52-4BE9-A451-60A77A3ACD8D}" srcOrd="0" destOrd="0" parTransId="{246E80D7-623C-4A7C-9B03-B9E04B0EE987}" sibTransId="{873C947E-21BE-47EE-806E-246405158170}"/>
    <dgm:cxn modelId="{32346312-E67A-412F-B1D5-C34BCA56042C}" srcId="{B71F4444-3760-40E9-853C-E2C8C314EEB2}" destId="{8BF84E25-5EDF-4D42-A33E-BE888ACE677A}" srcOrd="4" destOrd="0" parTransId="{CB11534D-0EF8-4C3F-A9CE-D75BEFF14088}" sibTransId="{08CA3098-E05D-43A9-A91C-81E007D038FF}"/>
    <dgm:cxn modelId="{7AE50B86-9AF1-4AB5-B1B0-2B79C734A69A}" type="presOf" srcId="{0651B656-FD52-4BE9-A451-60A77A3ACD8D}" destId="{4BAF15D8-618D-4C56-9147-402A0EB9F30E}" srcOrd="0" destOrd="0" presId="urn:microsoft.com/office/officeart/2009/3/layout/HorizontalOrganizationChart"/>
    <dgm:cxn modelId="{0CA20881-68E2-40C0-8ECD-4DC464D736E4}" type="presOf" srcId="{5029C423-EB97-463C-BFDD-9F8C498B43D6}" destId="{001381C7-06A4-4203-AA2A-2DE35A80E461}" srcOrd="0" destOrd="0" presId="urn:microsoft.com/office/officeart/2009/3/layout/HorizontalOrganizationChart"/>
    <dgm:cxn modelId="{4203D244-9932-46BF-8A6F-7536379F3CCA}" type="presOf" srcId="{48338ABF-52E4-4294-A0B6-3820B7A56C79}" destId="{C9198B28-D8A5-41E2-AEB9-70C8DD3D036C}" srcOrd="1" destOrd="0" presId="urn:microsoft.com/office/officeart/2009/3/layout/HorizontalOrganizationChart"/>
    <dgm:cxn modelId="{36AEB509-E708-4BB5-94DF-194C77854698}" type="presOf" srcId="{C79A8DBB-FE34-42ED-B102-742BB4E53E09}" destId="{F4E89040-5C2D-4C0F-A73E-94BCF2F41377}" srcOrd="0" destOrd="0" presId="urn:microsoft.com/office/officeart/2009/3/layout/HorizontalOrganizationChart"/>
    <dgm:cxn modelId="{387D1B08-72C1-4B35-862E-4214D65EBAD2}" type="presOf" srcId="{75151489-CF32-4E50-AE59-2081B29ED13D}" destId="{D028954B-F66C-49F9-B187-FC98B0C4A108}" srcOrd="0" destOrd="0" presId="urn:microsoft.com/office/officeart/2009/3/layout/HorizontalOrganizationChart"/>
    <dgm:cxn modelId="{7090A6C1-9449-4B76-BD7E-D488A0D5E5EC}" type="presOf" srcId="{C79A8DBB-FE34-42ED-B102-742BB4E53E09}" destId="{42AF604F-C638-4C6A-A01E-FD2C3ACC3C1C}" srcOrd="1" destOrd="0" presId="urn:microsoft.com/office/officeart/2009/3/layout/HorizontalOrganizationChart"/>
    <dgm:cxn modelId="{776D651F-ABFE-4440-A643-16F88528F61F}" type="presOf" srcId="{B5BEE254-EC25-460B-A950-EBB5E2EB0A6B}" destId="{5BAF3A34-4D0C-43D8-B6A2-976B2D12F0F3}" srcOrd="0" destOrd="0" presId="urn:microsoft.com/office/officeart/2009/3/layout/HorizontalOrganizationChart"/>
    <dgm:cxn modelId="{62ABB04A-C86E-44B3-BAD8-1915A5BB9551}" type="presOf" srcId="{DE93E325-A7EB-4E5F-B0CB-A1EC871543F2}" destId="{A56C01DE-2FC7-4A53-8E9C-5B3B10E28C36}" srcOrd="0" destOrd="0" presId="urn:microsoft.com/office/officeart/2009/3/layout/HorizontalOrganizationChart"/>
    <dgm:cxn modelId="{2468A233-8D1E-495E-9707-8E5A501FB29E}" srcId="{8BF84E25-5EDF-4D42-A33E-BE888ACE677A}" destId="{DFEC326A-7602-4B60-8AD0-040E79577847}" srcOrd="0" destOrd="0" parTransId="{F8D68976-F687-4BA8-BDC1-065F332FF7E5}" sibTransId="{3970AC10-13A9-429F-A992-D4E95EB78230}"/>
    <dgm:cxn modelId="{416E3607-2E51-4B9A-B13E-D66CD8A2758C}" type="presOf" srcId="{2A16A1AA-4290-416F-ABC3-DD2C263D5E5A}" destId="{C4190ED0-531D-4873-A8C7-5E8C425215AF}" srcOrd="1" destOrd="0" presId="urn:microsoft.com/office/officeart/2009/3/layout/HorizontalOrganizationChart"/>
    <dgm:cxn modelId="{B926E1B6-6580-48B3-8C7E-AD32DF2F9CEB}" type="presOf" srcId="{3035DFA6-0470-4A49-8DC0-846D33B01B37}" destId="{85A04B79-1585-44C3-BC7D-900A2755F945}" srcOrd="0" destOrd="0" presId="urn:microsoft.com/office/officeart/2009/3/layout/HorizontalOrganizationChart"/>
    <dgm:cxn modelId="{9D809AC9-9263-427C-BCCF-F49E35C4823E}" srcId="{B71F4444-3760-40E9-853C-E2C8C314EEB2}" destId="{48338ABF-52E4-4294-A0B6-3820B7A56C79}" srcOrd="5" destOrd="0" parTransId="{AC724E17-741F-4564-8560-7A43B67852E7}" sibTransId="{3AE598C4-4CFF-4FA4-8FC5-31D5BB9B2525}"/>
    <dgm:cxn modelId="{851AAC53-3004-40AF-9CE6-1C8212669422}" type="presOf" srcId="{48338ABF-52E4-4294-A0B6-3820B7A56C79}" destId="{86E6BD59-1F5E-41BC-884B-BA74114A50C5}" srcOrd="0" destOrd="0" presId="urn:microsoft.com/office/officeart/2009/3/layout/HorizontalOrganizationChart"/>
    <dgm:cxn modelId="{62018B4D-718C-48E7-8F76-4193CFCF0BAC}" srcId="{B5BEE254-EC25-460B-A950-EBB5E2EB0A6B}" destId="{C79A8DBB-FE34-42ED-B102-742BB4E53E09}" srcOrd="0" destOrd="0" parTransId="{DE93E325-A7EB-4E5F-B0CB-A1EC871543F2}" sibTransId="{12D2D62D-775D-4D00-A4DC-646E5F667575}"/>
    <dgm:cxn modelId="{7039C91C-818A-4968-9DB4-F102E1C2FE22}" type="presOf" srcId="{0651B656-FD52-4BE9-A451-60A77A3ACD8D}" destId="{37F1B24B-FDB9-4C02-80CA-9E52EA1DB6F4}" srcOrd="1" destOrd="0" presId="urn:microsoft.com/office/officeart/2009/3/layout/HorizontalOrganizationChart"/>
    <dgm:cxn modelId="{935FFF46-22E2-4CE7-B28B-901C662FFA37}" type="presOf" srcId="{5CC3A621-9057-4199-95F4-1C6EA18A42F0}" destId="{8539E64B-293F-4707-A8FE-12A68DE29E8D}" srcOrd="0" destOrd="0" presId="urn:microsoft.com/office/officeart/2009/3/layout/HorizontalOrganizationChart"/>
    <dgm:cxn modelId="{324C2CCB-90A0-4B42-945D-17187E2E6046}" type="presOf" srcId="{DFEC326A-7602-4B60-8AD0-040E79577847}" destId="{48491B29-D6CE-43B2-ACD1-47D13CD16056}" srcOrd="0" destOrd="0" presId="urn:microsoft.com/office/officeart/2009/3/layout/HorizontalOrganizationChart"/>
    <dgm:cxn modelId="{DDAE391F-2490-49CC-B1D5-5945148D3845}" type="presOf" srcId="{37F655C3-0AE6-4014-B6DB-09231CD9D95A}" destId="{EFD1EC0E-BAD4-4DA4-889B-560CD59E21DC}" srcOrd="0" destOrd="0" presId="urn:microsoft.com/office/officeart/2009/3/layout/HorizontalOrganizationChart"/>
    <dgm:cxn modelId="{3C804EB0-19E4-4040-8934-0F9405EF280C}" type="presOf" srcId="{DDC0EEB9-0D8D-4731-9DA0-64C471DFD996}" destId="{41F24536-DADE-4FE3-AF74-D06B85C30B69}" srcOrd="0" destOrd="0" presId="urn:microsoft.com/office/officeart/2009/3/layout/HorizontalOrganizationChart"/>
    <dgm:cxn modelId="{6A06AB15-5B83-4190-83D8-7C7EE18601AE}" srcId="{B71F4444-3760-40E9-853C-E2C8C314EEB2}" destId="{B83221D8-B23B-43CD-B7FA-3A6D34FFBA30}" srcOrd="3" destOrd="0" parTransId="{5029C423-EB97-463C-BFDD-9F8C498B43D6}" sibTransId="{54DC4F84-BB9A-4863-83A6-CCD36999DBCA}"/>
    <dgm:cxn modelId="{FB1E94B0-82C3-4D85-A4DD-993C7A9E976C}" type="presOf" srcId="{5CC3A621-9057-4199-95F4-1C6EA18A42F0}" destId="{B3D50ADF-BDEE-4E4D-B0C4-323768DA7450}" srcOrd="1" destOrd="0" presId="urn:microsoft.com/office/officeart/2009/3/layout/HorizontalOrganizationChart"/>
    <dgm:cxn modelId="{B2362137-050F-478E-8933-5F9045D81D7E}" type="presOf" srcId="{3035DFA6-0470-4A49-8DC0-846D33B01B37}" destId="{75DE3F94-5965-4F23-B9AC-76BEFF477A86}" srcOrd="1" destOrd="0" presId="urn:microsoft.com/office/officeart/2009/3/layout/HorizontalOrganizationChart"/>
    <dgm:cxn modelId="{D59A6E7D-5283-407F-A728-02F2ED91A325}" type="presOf" srcId="{F8D68976-F687-4BA8-BDC1-065F332FF7E5}" destId="{A12A8115-929C-4F06-BA5B-012FD222AFBA}" srcOrd="0" destOrd="0" presId="urn:microsoft.com/office/officeart/2009/3/layout/HorizontalOrganizationChart"/>
    <dgm:cxn modelId="{563044A0-9845-4171-97BF-738AE7D41EA3}" type="presOf" srcId="{8C7849A8-89F8-4A22-AAF6-FBBE32A2AC95}" destId="{F092F838-4B98-4995-97F1-C541FCC52949}" srcOrd="0" destOrd="0" presId="urn:microsoft.com/office/officeart/2009/3/layout/HorizontalOrganizationChart"/>
    <dgm:cxn modelId="{B3B8D643-478B-46CA-AA21-57F767710667}" type="presOf" srcId="{B83221D8-B23B-43CD-B7FA-3A6D34FFBA30}" destId="{9900B14E-9613-4EB2-831B-FEC5B5085B5A}" srcOrd="1" destOrd="0" presId="urn:microsoft.com/office/officeart/2009/3/layout/HorizontalOrganizationChart"/>
    <dgm:cxn modelId="{E5C851B3-34E4-40E7-B16E-E2AE3EF799DD}" type="presOf" srcId="{246E80D7-623C-4A7C-9B03-B9E04B0EE987}" destId="{1A560BD0-40C4-4528-A33F-66A2AC3C514B}" srcOrd="0" destOrd="0" presId="urn:microsoft.com/office/officeart/2009/3/layout/HorizontalOrganizationChart"/>
    <dgm:cxn modelId="{B0E15284-3141-48FD-BE93-36BF64E4D966}" srcId="{B71F4444-3760-40E9-853C-E2C8C314EEB2}" destId="{B5BEE254-EC25-460B-A950-EBB5E2EB0A6B}" srcOrd="1" destOrd="0" parTransId="{0796D1DC-227C-4A22-9FDE-0EE9DD2E4920}" sibTransId="{2740DFB8-DC0A-40D9-B2DE-052D4778E51C}"/>
    <dgm:cxn modelId="{F7D72C68-DF84-4FBB-8CD4-B9D9A0C47B5C}" type="presOf" srcId="{0796D1DC-227C-4A22-9FDE-0EE9DD2E4920}" destId="{36D5CFB3-5CA9-4DC0-8FB4-098ABBFA439F}" srcOrd="0" destOrd="0" presId="urn:microsoft.com/office/officeart/2009/3/layout/HorizontalOrganizationChart"/>
    <dgm:cxn modelId="{CD816726-E747-405A-8801-609BAC594394}" type="presOf" srcId="{CB11534D-0EF8-4C3F-A9CE-D75BEFF14088}" destId="{57C0578C-31DC-416A-ABBC-61BAC44AA72D}" srcOrd="0" destOrd="0" presId="urn:microsoft.com/office/officeart/2009/3/layout/HorizontalOrganizationChart"/>
    <dgm:cxn modelId="{64EE1C9A-8C78-462C-A89A-CC5A83359AB5}" srcId="{8C7849A8-89F8-4A22-AAF6-FBBE32A2AC95}" destId="{5CC3A621-9057-4199-95F4-1C6EA18A42F0}" srcOrd="0" destOrd="0" parTransId="{2E535DAB-1226-488A-A31E-8FC8C0E2F35D}" sibTransId="{7207A07D-1CAA-45FF-94BB-9C323997F8DB}"/>
    <dgm:cxn modelId="{251270AD-4041-48B1-A962-05D9D6162B5D}" type="presOf" srcId="{6666BFC4-FCDA-4425-A88E-9D214EA36D02}" destId="{1E36FD60-1264-4BE3-905B-E9021EB1EDD2}" srcOrd="0" destOrd="0" presId="urn:microsoft.com/office/officeart/2009/3/layout/HorizontalOrganizationChart"/>
    <dgm:cxn modelId="{1E81EDE7-90D2-4ECD-AB42-6A527B60B139}" type="presOf" srcId="{75151489-CF32-4E50-AE59-2081B29ED13D}" destId="{6ADA80E3-4323-459E-8DB1-151E7754801D}" srcOrd="1" destOrd="0" presId="urn:microsoft.com/office/officeart/2009/3/layout/HorizontalOrganizationChart"/>
    <dgm:cxn modelId="{4F70CD85-30A4-484F-973A-4E83C63CE56B}" type="presOf" srcId="{2FCDE5E1-D7C8-422A-96E1-9E00A00BEF93}" destId="{5724AD40-B3B6-487E-B0DC-BDAF7E162570}" srcOrd="0" destOrd="0" presId="urn:microsoft.com/office/officeart/2009/3/layout/HorizontalOrganizationChart"/>
    <dgm:cxn modelId="{6EEF8CC4-BF6B-45B2-BEF3-1D2FAC40AD15}" type="presOf" srcId="{AC724E17-741F-4564-8560-7A43B67852E7}" destId="{A1F855C8-5446-479B-8D76-4572817A3A2B}" srcOrd="0" destOrd="0" presId="urn:microsoft.com/office/officeart/2009/3/layout/HorizontalOrganizationChart"/>
    <dgm:cxn modelId="{58636DC8-7A93-4EF7-A7F8-7FFEEE73124F}" srcId="{B71F4444-3760-40E9-853C-E2C8C314EEB2}" destId="{8C7849A8-89F8-4A22-AAF6-FBBE32A2AC95}" srcOrd="6" destOrd="0" parTransId="{37F655C3-0AE6-4014-B6DB-09231CD9D95A}" sibTransId="{5F38D09E-F935-49FA-BD4E-F872CF3CC70A}"/>
    <dgm:cxn modelId="{2E93EBE2-5955-4401-921B-A925E6F10832}" type="presOf" srcId="{6666BFC4-FCDA-4425-A88E-9D214EA36D02}" destId="{6B90073A-8525-4A6F-ADB9-25BB79FACAF9}" srcOrd="1" destOrd="0" presId="urn:microsoft.com/office/officeart/2009/3/layout/HorizontalOrganizationChart"/>
    <dgm:cxn modelId="{8A0F3DC5-D890-4FB7-9D65-3F31124D5DB1}" type="presOf" srcId="{57396A7F-8657-4E45-A0CE-69543B310FF6}" destId="{AC04BE4F-3E2F-4247-BE95-AC1699B76FC9}" srcOrd="0" destOrd="0" presId="urn:microsoft.com/office/officeart/2009/3/layout/HorizontalOrganizationChart"/>
    <dgm:cxn modelId="{4F21BA1F-CF6F-4A29-9111-6F02AB7651EE}" srcId="{B71F4444-3760-40E9-853C-E2C8C314EEB2}" destId="{75151489-CF32-4E50-AE59-2081B29ED13D}" srcOrd="2" destOrd="0" parTransId="{162E9BCA-115E-45FA-AE6C-A59CC0E67AF6}" sibTransId="{5C863AD5-DB59-48AF-B9D7-D6BA18E7E0C1}"/>
    <dgm:cxn modelId="{3B23CB1C-3E8B-4197-B705-E648AC90B2FC}" type="presOf" srcId="{B5BEE254-EC25-460B-A950-EBB5E2EB0A6B}" destId="{644499E6-7863-4095-AFDF-F9395191FFCB}" srcOrd="1" destOrd="0" presId="urn:microsoft.com/office/officeart/2009/3/layout/HorizontalOrganizationChart"/>
    <dgm:cxn modelId="{2B88271F-1FBA-4623-AA9F-F655855EB844}" srcId="{48338ABF-52E4-4294-A0B6-3820B7A56C79}" destId="{3035DFA6-0470-4A49-8DC0-846D33B01B37}" srcOrd="0" destOrd="0" parTransId="{DDC0EEB9-0D8D-4731-9DA0-64C471DFD996}" sibTransId="{08158625-B69F-4D4E-A7B3-EDA05C5CB5C6}"/>
    <dgm:cxn modelId="{85820866-50A5-4ED3-8541-6CAF24B34002}" srcId="{B83221D8-B23B-43CD-B7FA-3A6D34FFBA30}" destId="{2A16A1AA-4290-416F-ABC3-DD2C263D5E5A}" srcOrd="0" destOrd="0" parTransId="{57396A7F-8657-4E45-A0CE-69543B310FF6}" sibTransId="{E11C78CF-9E17-4A74-8BDA-8216CA628EEB}"/>
    <dgm:cxn modelId="{78D39434-58AE-4FB1-B85D-AF177EA8873D}" type="presOf" srcId="{B71F4444-3760-40E9-853C-E2C8C314EEB2}" destId="{710AC189-5306-4935-BD12-37350B06D10A}" srcOrd="1" destOrd="0" presId="urn:microsoft.com/office/officeart/2009/3/layout/HorizontalOrganizationChart"/>
    <dgm:cxn modelId="{935FAB34-246A-4DEA-A97C-DFDAEE4BAEA6}" type="presOf" srcId="{8BF84E25-5EDF-4D42-A33E-BE888ACE677A}" destId="{F72B23C3-5B7D-4E9D-87F1-C5D7DB3B4277}" srcOrd="1" destOrd="0" presId="urn:microsoft.com/office/officeart/2009/3/layout/HorizontalOrganizationChart"/>
    <dgm:cxn modelId="{9017DA7A-4E59-4446-8930-2D045BD05A96}" type="presOf" srcId="{B83221D8-B23B-43CD-B7FA-3A6D34FFBA30}" destId="{FC5F1A66-E0D5-445B-96A9-E9D9883183E2}" srcOrd="0" destOrd="0" presId="urn:microsoft.com/office/officeart/2009/3/layout/HorizontalOrganizationChart"/>
    <dgm:cxn modelId="{96B5070F-3EE7-4AC3-973D-4E1E97255EDB}" srcId="{30628510-A99C-4C33-A466-F82845E37E07}" destId="{B71F4444-3760-40E9-853C-E2C8C314EEB2}" srcOrd="0" destOrd="0" parTransId="{3AB13BF2-2541-440E-A58C-1DF699A1FACF}" sibTransId="{9E6DA706-2B57-4F4C-A352-B0F006C2A056}"/>
    <dgm:cxn modelId="{99777DAE-4A46-4881-A277-10D49FCC4968}" type="presParOf" srcId="{944FD3C8-0148-43C9-BEB1-9EDC2CD08DB7}" destId="{70925E9C-FA0B-408F-8482-8BB765FAF395}" srcOrd="0" destOrd="0" presId="urn:microsoft.com/office/officeart/2009/3/layout/HorizontalOrganizationChart"/>
    <dgm:cxn modelId="{24EA5E5E-4A3D-4BEA-9B22-3EA14B1EAD59}" type="presParOf" srcId="{70925E9C-FA0B-408F-8482-8BB765FAF395}" destId="{96C26F32-8A8C-4F86-8625-42E2310E2B1B}" srcOrd="0" destOrd="0" presId="urn:microsoft.com/office/officeart/2009/3/layout/HorizontalOrganizationChart"/>
    <dgm:cxn modelId="{34990ED4-1250-40A0-B244-C39DEF52F623}" type="presParOf" srcId="{96C26F32-8A8C-4F86-8625-42E2310E2B1B}" destId="{FB240999-472F-48EF-9781-ADBB6DE5BE12}" srcOrd="0" destOrd="0" presId="urn:microsoft.com/office/officeart/2009/3/layout/HorizontalOrganizationChart"/>
    <dgm:cxn modelId="{5EB3CC96-B6AE-4D85-A9CF-2D7A170437CE}" type="presParOf" srcId="{96C26F32-8A8C-4F86-8625-42E2310E2B1B}" destId="{710AC189-5306-4935-BD12-37350B06D10A}" srcOrd="1" destOrd="0" presId="urn:microsoft.com/office/officeart/2009/3/layout/HorizontalOrganizationChart"/>
    <dgm:cxn modelId="{F95A599D-C279-4BE2-8890-B3CD3AE8EAF7}" type="presParOf" srcId="{70925E9C-FA0B-408F-8482-8BB765FAF395}" destId="{A8964FD7-AC7C-416C-AEE1-5217AE0A4D16}" srcOrd="1" destOrd="0" presId="urn:microsoft.com/office/officeart/2009/3/layout/HorizontalOrganizationChart"/>
    <dgm:cxn modelId="{018E1F73-161F-4773-9A82-0109AA57D626}" type="presParOf" srcId="{A8964FD7-AC7C-416C-AEE1-5217AE0A4D16}" destId="{36D5CFB3-5CA9-4DC0-8FB4-098ABBFA439F}" srcOrd="0" destOrd="0" presId="urn:microsoft.com/office/officeart/2009/3/layout/HorizontalOrganizationChart"/>
    <dgm:cxn modelId="{2D146A83-B5CC-426C-A68E-A99F2FA4436A}" type="presParOf" srcId="{A8964FD7-AC7C-416C-AEE1-5217AE0A4D16}" destId="{0B91E654-FA2C-45AE-B228-B011E54E6B8B}" srcOrd="1" destOrd="0" presId="urn:microsoft.com/office/officeart/2009/3/layout/HorizontalOrganizationChart"/>
    <dgm:cxn modelId="{416711F7-3387-499C-9179-CFE6D953050D}" type="presParOf" srcId="{0B91E654-FA2C-45AE-B228-B011E54E6B8B}" destId="{CD0CAB2E-96CD-4909-B49E-BED3BF8D36A1}" srcOrd="0" destOrd="0" presId="urn:microsoft.com/office/officeart/2009/3/layout/HorizontalOrganizationChart"/>
    <dgm:cxn modelId="{EC7B245A-C81C-430B-BC6C-F456F98CEEFA}" type="presParOf" srcId="{CD0CAB2E-96CD-4909-B49E-BED3BF8D36A1}" destId="{5BAF3A34-4D0C-43D8-B6A2-976B2D12F0F3}" srcOrd="0" destOrd="0" presId="urn:microsoft.com/office/officeart/2009/3/layout/HorizontalOrganizationChart"/>
    <dgm:cxn modelId="{172A1F5F-CF7C-49A5-A675-A58348D30A68}" type="presParOf" srcId="{CD0CAB2E-96CD-4909-B49E-BED3BF8D36A1}" destId="{644499E6-7863-4095-AFDF-F9395191FFCB}" srcOrd="1" destOrd="0" presId="urn:microsoft.com/office/officeart/2009/3/layout/HorizontalOrganizationChart"/>
    <dgm:cxn modelId="{78338338-32AC-4CDB-B29A-862419B29C0C}" type="presParOf" srcId="{0B91E654-FA2C-45AE-B228-B011E54E6B8B}" destId="{0E1A72A9-D4C7-41C7-AAB9-134932E8567B}" srcOrd="1" destOrd="0" presId="urn:microsoft.com/office/officeart/2009/3/layout/HorizontalOrganizationChart"/>
    <dgm:cxn modelId="{35ECB511-FD8F-4387-9EC2-495EC73FFD1F}" type="presParOf" srcId="{0E1A72A9-D4C7-41C7-AAB9-134932E8567B}" destId="{A56C01DE-2FC7-4A53-8E9C-5B3B10E28C36}" srcOrd="0" destOrd="0" presId="urn:microsoft.com/office/officeart/2009/3/layout/HorizontalOrganizationChart"/>
    <dgm:cxn modelId="{FE691FC6-2296-4ED6-B5A5-BE3AE37114CA}" type="presParOf" srcId="{0E1A72A9-D4C7-41C7-AAB9-134932E8567B}" destId="{EB76D68A-5202-4C8D-A1BD-E019DE247349}" srcOrd="1" destOrd="0" presId="urn:microsoft.com/office/officeart/2009/3/layout/HorizontalOrganizationChart"/>
    <dgm:cxn modelId="{CDE1CEFA-8EDA-4A7B-BD2F-B43FA9F4A084}" type="presParOf" srcId="{EB76D68A-5202-4C8D-A1BD-E019DE247349}" destId="{F5A47425-D22D-4C02-A8C7-473D13A2865F}" srcOrd="0" destOrd="0" presId="urn:microsoft.com/office/officeart/2009/3/layout/HorizontalOrganizationChart"/>
    <dgm:cxn modelId="{AB78CDDE-015D-419D-8334-C081DACA7BB4}" type="presParOf" srcId="{F5A47425-D22D-4C02-A8C7-473D13A2865F}" destId="{F4E89040-5C2D-4C0F-A73E-94BCF2F41377}" srcOrd="0" destOrd="0" presId="urn:microsoft.com/office/officeart/2009/3/layout/HorizontalOrganizationChart"/>
    <dgm:cxn modelId="{8C08348B-F160-49E6-9D29-979FE496AF8F}" type="presParOf" srcId="{F5A47425-D22D-4C02-A8C7-473D13A2865F}" destId="{42AF604F-C638-4C6A-A01E-FD2C3ACC3C1C}" srcOrd="1" destOrd="0" presId="urn:microsoft.com/office/officeart/2009/3/layout/HorizontalOrganizationChart"/>
    <dgm:cxn modelId="{D3D46F34-3520-472F-8D30-E8780DFB34B3}" type="presParOf" srcId="{EB76D68A-5202-4C8D-A1BD-E019DE247349}" destId="{4A017ACF-A820-4BB8-AA8D-50327F13B089}" srcOrd="1" destOrd="0" presId="urn:microsoft.com/office/officeart/2009/3/layout/HorizontalOrganizationChart"/>
    <dgm:cxn modelId="{1A606A9E-5C14-4E01-96A3-B381C4774E14}" type="presParOf" srcId="{EB76D68A-5202-4C8D-A1BD-E019DE247349}" destId="{DF9A529E-5A73-47CC-8287-4517930D836C}" srcOrd="2" destOrd="0" presId="urn:microsoft.com/office/officeart/2009/3/layout/HorizontalOrganizationChart"/>
    <dgm:cxn modelId="{26FC1941-3EB0-4928-900B-9F1B794B2E6C}" type="presParOf" srcId="{0B91E654-FA2C-45AE-B228-B011E54E6B8B}" destId="{4A0F0562-EDCC-4DA9-980C-425F3379E5C9}" srcOrd="2" destOrd="0" presId="urn:microsoft.com/office/officeart/2009/3/layout/HorizontalOrganizationChart"/>
    <dgm:cxn modelId="{7E43ABBC-831A-47F1-A023-E26BADF136BD}" type="presParOf" srcId="{A8964FD7-AC7C-416C-AEE1-5217AE0A4D16}" destId="{2B93E6B9-E2A9-40EF-8D23-C63835510560}" srcOrd="2" destOrd="0" presId="urn:microsoft.com/office/officeart/2009/3/layout/HorizontalOrganizationChart"/>
    <dgm:cxn modelId="{9A12B756-5DB3-4042-9720-209183CD9FA9}" type="presParOf" srcId="{A8964FD7-AC7C-416C-AEE1-5217AE0A4D16}" destId="{7C7F4E96-8F42-49FD-8F08-CED23EDED05C}" srcOrd="3" destOrd="0" presId="urn:microsoft.com/office/officeart/2009/3/layout/HorizontalOrganizationChart"/>
    <dgm:cxn modelId="{AD884E6A-2A66-4DB7-A7DA-75D75308C1D5}" type="presParOf" srcId="{7C7F4E96-8F42-49FD-8F08-CED23EDED05C}" destId="{CEDA6E4E-02F8-46DA-83AF-B49FD9E62C97}" srcOrd="0" destOrd="0" presId="urn:microsoft.com/office/officeart/2009/3/layout/HorizontalOrganizationChart"/>
    <dgm:cxn modelId="{DF11FF0B-E9B5-448C-8C85-8C835F566DF3}" type="presParOf" srcId="{CEDA6E4E-02F8-46DA-83AF-B49FD9E62C97}" destId="{D028954B-F66C-49F9-B187-FC98B0C4A108}" srcOrd="0" destOrd="0" presId="urn:microsoft.com/office/officeart/2009/3/layout/HorizontalOrganizationChart"/>
    <dgm:cxn modelId="{236C6398-3DBB-4CFA-AB79-27292E0F3491}" type="presParOf" srcId="{CEDA6E4E-02F8-46DA-83AF-B49FD9E62C97}" destId="{6ADA80E3-4323-459E-8DB1-151E7754801D}" srcOrd="1" destOrd="0" presId="urn:microsoft.com/office/officeart/2009/3/layout/HorizontalOrganizationChart"/>
    <dgm:cxn modelId="{803BA42A-5125-4960-8195-78EA48434A5D}" type="presParOf" srcId="{7C7F4E96-8F42-49FD-8F08-CED23EDED05C}" destId="{52B82271-E1FD-4CE4-ABD1-B8EA40BA5E78}" srcOrd="1" destOrd="0" presId="urn:microsoft.com/office/officeart/2009/3/layout/HorizontalOrganizationChart"/>
    <dgm:cxn modelId="{848D3A84-2342-4DBB-B395-52CE4840055E}" type="presParOf" srcId="{52B82271-E1FD-4CE4-ABD1-B8EA40BA5E78}" destId="{1A560BD0-40C4-4528-A33F-66A2AC3C514B}" srcOrd="0" destOrd="0" presId="urn:microsoft.com/office/officeart/2009/3/layout/HorizontalOrganizationChart"/>
    <dgm:cxn modelId="{19749787-AFD1-4618-8887-513EA1BBF3A4}" type="presParOf" srcId="{52B82271-E1FD-4CE4-ABD1-B8EA40BA5E78}" destId="{1F2D5D15-2485-4857-BF76-DCF39806DE88}" srcOrd="1" destOrd="0" presId="urn:microsoft.com/office/officeart/2009/3/layout/HorizontalOrganizationChart"/>
    <dgm:cxn modelId="{3A678247-1532-4B63-B2D6-4385BB634956}" type="presParOf" srcId="{1F2D5D15-2485-4857-BF76-DCF39806DE88}" destId="{E907A675-5417-43A2-A1C5-10EE053DA3C3}" srcOrd="0" destOrd="0" presId="urn:microsoft.com/office/officeart/2009/3/layout/HorizontalOrganizationChart"/>
    <dgm:cxn modelId="{0A7E7E8E-CEF8-4F8A-A873-C0B28FB8A4D5}" type="presParOf" srcId="{E907A675-5417-43A2-A1C5-10EE053DA3C3}" destId="{4BAF15D8-618D-4C56-9147-402A0EB9F30E}" srcOrd="0" destOrd="0" presId="urn:microsoft.com/office/officeart/2009/3/layout/HorizontalOrganizationChart"/>
    <dgm:cxn modelId="{D3FCF666-F17A-4184-95C6-C81D05499215}" type="presParOf" srcId="{E907A675-5417-43A2-A1C5-10EE053DA3C3}" destId="{37F1B24B-FDB9-4C02-80CA-9E52EA1DB6F4}" srcOrd="1" destOrd="0" presId="urn:microsoft.com/office/officeart/2009/3/layout/HorizontalOrganizationChart"/>
    <dgm:cxn modelId="{40DBF49D-8AD5-4DC2-A58E-1A4F4BE19B40}" type="presParOf" srcId="{1F2D5D15-2485-4857-BF76-DCF39806DE88}" destId="{E7DC59E1-3E4B-4D57-BCA7-42D0CDF133CD}" srcOrd="1" destOrd="0" presId="urn:microsoft.com/office/officeart/2009/3/layout/HorizontalOrganizationChart"/>
    <dgm:cxn modelId="{55F2B4C9-6D21-40D8-BCCB-F37A8BE6C632}" type="presParOf" srcId="{1F2D5D15-2485-4857-BF76-DCF39806DE88}" destId="{FF6D9CCA-6D45-4C8F-AC02-2343A76CA51C}" srcOrd="2" destOrd="0" presId="urn:microsoft.com/office/officeart/2009/3/layout/HorizontalOrganizationChart"/>
    <dgm:cxn modelId="{49B1FECF-8C91-4B56-AAB9-E3D0108568B1}" type="presParOf" srcId="{7C7F4E96-8F42-49FD-8F08-CED23EDED05C}" destId="{5DA703F8-88F0-403F-8A87-5610DEB86543}" srcOrd="2" destOrd="0" presId="urn:microsoft.com/office/officeart/2009/3/layout/HorizontalOrganizationChart"/>
    <dgm:cxn modelId="{839B3035-6267-4C04-A7AC-BC35A4A78E65}" type="presParOf" srcId="{A8964FD7-AC7C-416C-AEE1-5217AE0A4D16}" destId="{001381C7-06A4-4203-AA2A-2DE35A80E461}" srcOrd="4" destOrd="0" presId="urn:microsoft.com/office/officeart/2009/3/layout/HorizontalOrganizationChart"/>
    <dgm:cxn modelId="{3ADD575C-CD4D-4704-BC5A-6E25CB2715C2}" type="presParOf" srcId="{A8964FD7-AC7C-416C-AEE1-5217AE0A4D16}" destId="{0AEE0FA0-8F74-4822-9D38-3EE47D64919B}" srcOrd="5" destOrd="0" presId="urn:microsoft.com/office/officeart/2009/3/layout/HorizontalOrganizationChart"/>
    <dgm:cxn modelId="{E93425CE-5573-4827-9F8E-AD042714E615}" type="presParOf" srcId="{0AEE0FA0-8F74-4822-9D38-3EE47D64919B}" destId="{8077C9EE-D0E5-44D7-9152-F46D4707FF78}" srcOrd="0" destOrd="0" presId="urn:microsoft.com/office/officeart/2009/3/layout/HorizontalOrganizationChart"/>
    <dgm:cxn modelId="{5B598B24-DCE7-4EC8-B18C-D1105169879B}" type="presParOf" srcId="{8077C9EE-D0E5-44D7-9152-F46D4707FF78}" destId="{FC5F1A66-E0D5-445B-96A9-E9D9883183E2}" srcOrd="0" destOrd="0" presId="urn:microsoft.com/office/officeart/2009/3/layout/HorizontalOrganizationChart"/>
    <dgm:cxn modelId="{5B278A9B-9F9B-4AA6-AE98-E71F6C0273BB}" type="presParOf" srcId="{8077C9EE-D0E5-44D7-9152-F46D4707FF78}" destId="{9900B14E-9613-4EB2-831B-FEC5B5085B5A}" srcOrd="1" destOrd="0" presId="urn:microsoft.com/office/officeart/2009/3/layout/HorizontalOrganizationChart"/>
    <dgm:cxn modelId="{A02360CC-06E0-4BE3-8791-E12DF60DFDE1}" type="presParOf" srcId="{0AEE0FA0-8F74-4822-9D38-3EE47D64919B}" destId="{5C96938F-1D86-4EAF-96EF-2886D5AA49BD}" srcOrd="1" destOrd="0" presId="urn:microsoft.com/office/officeart/2009/3/layout/HorizontalOrganizationChart"/>
    <dgm:cxn modelId="{B9697A97-9CAC-42E3-8A4B-368A7B2EA917}" type="presParOf" srcId="{5C96938F-1D86-4EAF-96EF-2886D5AA49BD}" destId="{AC04BE4F-3E2F-4247-BE95-AC1699B76FC9}" srcOrd="0" destOrd="0" presId="urn:microsoft.com/office/officeart/2009/3/layout/HorizontalOrganizationChart"/>
    <dgm:cxn modelId="{7012B55F-F488-4664-AF86-E61F1184E4C1}" type="presParOf" srcId="{5C96938F-1D86-4EAF-96EF-2886D5AA49BD}" destId="{D31F2DAE-8B8C-49C0-A436-C555DEE377A1}" srcOrd="1" destOrd="0" presId="urn:microsoft.com/office/officeart/2009/3/layout/HorizontalOrganizationChart"/>
    <dgm:cxn modelId="{50EAE0BA-1556-4215-A619-7D17B5B3F01B}" type="presParOf" srcId="{D31F2DAE-8B8C-49C0-A436-C555DEE377A1}" destId="{EA74474F-BCAA-481D-A707-6DC0328842F0}" srcOrd="0" destOrd="0" presId="urn:microsoft.com/office/officeart/2009/3/layout/HorizontalOrganizationChart"/>
    <dgm:cxn modelId="{68AECE8C-7E48-46CD-8A8A-17FA4712A617}" type="presParOf" srcId="{EA74474F-BCAA-481D-A707-6DC0328842F0}" destId="{F6237344-63F8-431C-8324-E449FBA4970A}" srcOrd="0" destOrd="0" presId="urn:microsoft.com/office/officeart/2009/3/layout/HorizontalOrganizationChart"/>
    <dgm:cxn modelId="{D4D101DF-54B1-44CD-BD49-978430F8F57D}" type="presParOf" srcId="{EA74474F-BCAA-481D-A707-6DC0328842F0}" destId="{C4190ED0-531D-4873-A8C7-5E8C425215AF}" srcOrd="1" destOrd="0" presId="urn:microsoft.com/office/officeart/2009/3/layout/HorizontalOrganizationChart"/>
    <dgm:cxn modelId="{DA1FC943-9830-46A6-A5C9-054310FD4E8C}" type="presParOf" srcId="{D31F2DAE-8B8C-49C0-A436-C555DEE377A1}" destId="{1F2AF98A-D4FD-4703-BA90-B7C70623F849}" srcOrd="1" destOrd="0" presId="urn:microsoft.com/office/officeart/2009/3/layout/HorizontalOrganizationChart"/>
    <dgm:cxn modelId="{81848464-15B3-41A0-B954-64E066FC8089}" type="presParOf" srcId="{D31F2DAE-8B8C-49C0-A436-C555DEE377A1}" destId="{F0D3F1DC-2AD1-4948-8C8E-4A7BD6443573}" srcOrd="2" destOrd="0" presId="urn:microsoft.com/office/officeart/2009/3/layout/HorizontalOrganizationChart"/>
    <dgm:cxn modelId="{6681509F-E33C-45F5-BAF1-B4C15EEF9F03}" type="presParOf" srcId="{0AEE0FA0-8F74-4822-9D38-3EE47D64919B}" destId="{584FFE24-EC8E-4850-AE63-8DB80AE3174B}" srcOrd="2" destOrd="0" presId="urn:microsoft.com/office/officeart/2009/3/layout/HorizontalOrganizationChart"/>
    <dgm:cxn modelId="{A88F204F-A554-45C2-AE65-386AA012321C}" type="presParOf" srcId="{A8964FD7-AC7C-416C-AEE1-5217AE0A4D16}" destId="{57C0578C-31DC-416A-ABBC-61BAC44AA72D}" srcOrd="6" destOrd="0" presId="urn:microsoft.com/office/officeart/2009/3/layout/HorizontalOrganizationChart"/>
    <dgm:cxn modelId="{6F36F150-71E8-49C8-9398-F49C53967DED}" type="presParOf" srcId="{A8964FD7-AC7C-416C-AEE1-5217AE0A4D16}" destId="{F561EFA1-FB58-4E82-AA79-9047A80CF496}" srcOrd="7" destOrd="0" presId="urn:microsoft.com/office/officeart/2009/3/layout/HorizontalOrganizationChart"/>
    <dgm:cxn modelId="{32BDE045-C5EC-4367-8B43-85B2B28CC227}" type="presParOf" srcId="{F561EFA1-FB58-4E82-AA79-9047A80CF496}" destId="{223FBC80-529A-4902-8CDD-831AE76FECC8}" srcOrd="0" destOrd="0" presId="urn:microsoft.com/office/officeart/2009/3/layout/HorizontalOrganizationChart"/>
    <dgm:cxn modelId="{32FD3407-A423-49F9-879A-2E896D89B86C}" type="presParOf" srcId="{223FBC80-529A-4902-8CDD-831AE76FECC8}" destId="{F352ECDE-A002-49FF-8172-DB51E56F5171}" srcOrd="0" destOrd="0" presId="urn:microsoft.com/office/officeart/2009/3/layout/HorizontalOrganizationChart"/>
    <dgm:cxn modelId="{31D17ACE-22F1-4C02-8FEF-327A35806963}" type="presParOf" srcId="{223FBC80-529A-4902-8CDD-831AE76FECC8}" destId="{F72B23C3-5B7D-4E9D-87F1-C5D7DB3B4277}" srcOrd="1" destOrd="0" presId="urn:microsoft.com/office/officeart/2009/3/layout/HorizontalOrganizationChart"/>
    <dgm:cxn modelId="{B7E819E8-9D1F-41D4-A32C-914F77E0ED2B}" type="presParOf" srcId="{F561EFA1-FB58-4E82-AA79-9047A80CF496}" destId="{F8E7AA78-4379-4A8B-9DCC-FC3CCAA2EBF6}" srcOrd="1" destOrd="0" presId="urn:microsoft.com/office/officeart/2009/3/layout/HorizontalOrganizationChart"/>
    <dgm:cxn modelId="{17416231-70C8-41F8-81F5-A455DB46D965}" type="presParOf" srcId="{F8E7AA78-4379-4A8B-9DCC-FC3CCAA2EBF6}" destId="{A12A8115-929C-4F06-BA5B-012FD222AFBA}" srcOrd="0" destOrd="0" presId="urn:microsoft.com/office/officeart/2009/3/layout/HorizontalOrganizationChart"/>
    <dgm:cxn modelId="{0EEE5A1D-14CF-4EB3-9A1E-D669D54D9C9F}" type="presParOf" srcId="{F8E7AA78-4379-4A8B-9DCC-FC3CCAA2EBF6}" destId="{07CF0D1D-49B5-4A47-8CE7-82434F19F2CC}" srcOrd="1" destOrd="0" presId="urn:microsoft.com/office/officeart/2009/3/layout/HorizontalOrganizationChart"/>
    <dgm:cxn modelId="{294E8643-D735-4FD4-9B25-C6E9D1E53FAB}" type="presParOf" srcId="{07CF0D1D-49B5-4A47-8CE7-82434F19F2CC}" destId="{1E05578A-6637-4AA0-A19E-C5E4844D6039}" srcOrd="0" destOrd="0" presId="urn:microsoft.com/office/officeart/2009/3/layout/HorizontalOrganizationChart"/>
    <dgm:cxn modelId="{AB1032C6-5B08-422F-B3DC-099729ADA939}" type="presParOf" srcId="{1E05578A-6637-4AA0-A19E-C5E4844D6039}" destId="{48491B29-D6CE-43B2-ACD1-47D13CD16056}" srcOrd="0" destOrd="0" presId="urn:microsoft.com/office/officeart/2009/3/layout/HorizontalOrganizationChart"/>
    <dgm:cxn modelId="{CDC76B44-4238-4649-8552-0D3E13862CD5}" type="presParOf" srcId="{1E05578A-6637-4AA0-A19E-C5E4844D6039}" destId="{FFF50993-EE3C-4128-8E13-FD26D257D3C1}" srcOrd="1" destOrd="0" presId="urn:microsoft.com/office/officeart/2009/3/layout/HorizontalOrganizationChart"/>
    <dgm:cxn modelId="{A6DBAC15-B39E-4794-B938-EEBC1B55D0BB}" type="presParOf" srcId="{07CF0D1D-49B5-4A47-8CE7-82434F19F2CC}" destId="{3DF993D5-55B2-4CEA-B9BF-EBCEC206CF50}" srcOrd="1" destOrd="0" presId="urn:microsoft.com/office/officeart/2009/3/layout/HorizontalOrganizationChart"/>
    <dgm:cxn modelId="{7907CF58-4C36-475D-A8F4-C8D25CF3F7DD}" type="presParOf" srcId="{07CF0D1D-49B5-4A47-8CE7-82434F19F2CC}" destId="{61EF0715-B3BE-4DAB-AAEC-9BDEDE002422}" srcOrd="2" destOrd="0" presId="urn:microsoft.com/office/officeart/2009/3/layout/HorizontalOrganizationChart"/>
    <dgm:cxn modelId="{59916124-9547-4627-A785-7D994341916E}" type="presParOf" srcId="{F561EFA1-FB58-4E82-AA79-9047A80CF496}" destId="{F61F9D7B-F147-4BD0-8452-229FA22131CD}" srcOrd="2" destOrd="0" presId="urn:microsoft.com/office/officeart/2009/3/layout/HorizontalOrganizationChart"/>
    <dgm:cxn modelId="{DC7915A2-C9C0-4321-B0AC-02BE6EC03ABA}" type="presParOf" srcId="{A8964FD7-AC7C-416C-AEE1-5217AE0A4D16}" destId="{A1F855C8-5446-479B-8D76-4572817A3A2B}" srcOrd="8" destOrd="0" presId="urn:microsoft.com/office/officeart/2009/3/layout/HorizontalOrganizationChart"/>
    <dgm:cxn modelId="{20214033-2800-42CE-8C81-12ACA709E27F}" type="presParOf" srcId="{A8964FD7-AC7C-416C-AEE1-5217AE0A4D16}" destId="{AA70EE9B-7AFD-4E81-A27C-615B543C6D09}" srcOrd="9" destOrd="0" presId="urn:microsoft.com/office/officeart/2009/3/layout/HorizontalOrganizationChart"/>
    <dgm:cxn modelId="{B69881D1-777B-475F-A49C-6E1464D7572A}" type="presParOf" srcId="{AA70EE9B-7AFD-4E81-A27C-615B543C6D09}" destId="{5CB15B94-A4D1-4A17-AFCF-84B01A8A23DE}" srcOrd="0" destOrd="0" presId="urn:microsoft.com/office/officeart/2009/3/layout/HorizontalOrganizationChart"/>
    <dgm:cxn modelId="{2D3E932B-4120-45E1-A026-273964960BE2}" type="presParOf" srcId="{5CB15B94-A4D1-4A17-AFCF-84B01A8A23DE}" destId="{86E6BD59-1F5E-41BC-884B-BA74114A50C5}" srcOrd="0" destOrd="0" presId="urn:microsoft.com/office/officeart/2009/3/layout/HorizontalOrganizationChart"/>
    <dgm:cxn modelId="{DE521D6F-C463-4A15-A3A1-6571D77340EC}" type="presParOf" srcId="{5CB15B94-A4D1-4A17-AFCF-84B01A8A23DE}" destId="{C9198B28-D8A5-41E2-AEB9-70C8DD3D036C}" srcOrd="1" destOrd="0" presId="urn:microsoft.com/office/officeart/2009/3/layout/HorizontalOrganizationChart"/>
    <dgm:cxn modelId="{89786F2D-6857-431B-B0CF-C10514F8B38A}" type="presParOf" srcId="{AA70EE9B-7AFD-4E81-A27C-615B543C6D09}" destId="{B2EC5FDB-D0DB-411A-A4DE-2A1814F6CB24}" srcOrd="1" destOrd="0" presId="urn:microsoft.com/office/officeart/2009/3/layout/HorizontalOrganizationChart"/>
    <dgm:cxn modelId="{8C1E08B6-FB6E-4D7C-84F1-1222D0C46D47}" type="presParOf" srcId="{B2EC5FDB-D0DB-411A-A4DE-2A1814F6CB24}" destId="{41F24536-DADE-4FE3-AF74-D06B85C30B69}" srcOrd="0" destOrd="0" presId="urn:microsoft.com/office/officeart/2009/3/layout/HorizontalOrganizationChart"/>
    <dgm:cxn modelId="{40F5CC04-CBFB-4F5C-88CB-D4D9F37D3448}" type="presParOf" srcId="{B2EC5FDB-D0DB-411A-A4DE-2A1814F6CB24}" destId="{8AE45D20-2E70-4C3A-A38A-EFC039DC4218}" srcOrd="1" destOrd="0" presId="urn:microsoft.com/office/officeart/2009/3/layout/HorizontalOrganizationChart"/>
    <dgm:cxn modelId="{2403DA83-A96B-45EE-B852-B4B7B6980D35}" type="presParOf" srcId="{8AE45D20-2E70-4C3A-A38A-EFC039DC4218}" destId="{F28165FC-809F-4428-ADAA-5E0580E07E63}" srcOrd="0" destOrd="0" presId="urn:microsoft.com/office/officeart/2009/3/layout/HorizontalOrganizationChart"/>
    <dgm:cxn modelId="{E3F8B9B4-62E0-433E-BAFD-3B7AD17ACAC2}" type="presParOf" srcId="{F28165FC-809F-4428-ADAA-5E0580E07E63}" destId="{85A04B79-1585-44C3-BC7D-900A2755F945}" srcOrd="0" destOrd="0" presId="urn:microsoft.com/office/officeart/2009/3/layout/HorizontalOrganizationChart"/>
    <dgm:cxn modelId="{A79959D4-9C87-42B3-9A6F-1B549F156150}" type="presParOf" srcId="{F28165FC-809F-4428-ADAA-5E0580E07E63}" destId="{75DE3F94-5965-4F23-B9AC-76BEFF477A86}" srcOrd="1" destOrd="0" presId="urn:microsoft.com/office/officeart/2009/3/layout/HorizontalOrganizationChart"/>
    <dgm:cxn modelId="{A006AFEF-0F97-45C6-B858-9017C45B6815}" type="presParOf" srcId="{8AE45D20-2E70-4C3A-A38A-EFC039DC4218}" destId="{7CD8DB88-CBA2-4099-926B-3C4B099168A2}" srcOrd="1" destOrd="0" presId="urn:microsoft.com/office/officeart/2009/3/layout/HorizontalOrganizationChart"/>
    <dgm:cxn modelId="{E962F84F-B63B-4D2A-9D1C-E837B4D679DE}" type="presParOf" srcId="{8AE45D20-2E70-4C3A-A38A-EFC039DC4218}" destId="{33C10B3C-09EB-4E21-8F7B-7BC0978CEF7D}" srcOrd="2" destOrd="0" presId="urn:microsoft.com/office/officeart/2009/3/layout/HorizontalOrganizationChart"/>
    <dgm:cxn modelId="{752A37BD-342E-476D-932F-AFD6256296EE}" type="presParOf" srcId="{AA70EE9B-7AFD-4E81-A27C-615B543C6D09}" destId="{6306B23D-2A4A-499D-BEFB-FC3283164089}" srcOrd="2" destOrd="0" presId="urn:microsoft.com/office/officeart/2009/3/layout/HorizontalOrganizationChart"/>
    <dgm:cxn modelId="{A3F32BED-B772-4AD0-93AA-30A8B3E9544E}" type="presParOf" srcId="{A8964FD7-AC7C-416C-AEE1-5217AE0A4D16}" destId="{EFD1EC0E-BAD4-4DA4-889B-560CD59E21DC}" srcOrd="10" destOrd="0" presId="urn:microsoft.com/office/officeart/2009/3/layout/HorizontalOrganizationChart"/>
    <dgm:cxn modelId="{13FBB941-DDF1-4B8D-9C39-AE9D0E9FCE6E}" type="presParOf" srcId="{A8964FD7-AC7C-416C-AEE1-5217AE0A4D16}" destId="{D383CB10-7E35-4559-8C52-37C16402DB03}" srcOrd="11" destOrd="0" presId="urn:microsoft.com/office/officeart/2009/3/layout/HorizontalOrganizationChart"/>
    <dgm:cxn modelId="{52C67445-8B39-435E-AA2B-071CE0C7754F}" type="presParOf" srcId="{D383CB10-7E35-4559-8C52-37C16402DB03}" destId="{265441BD-E58A-4B04-B91A-9009346C3199}" srcOrd="0" destOrd="0" presId="urn:microsoft.com/office/officeart/2009/3/layout/HorizontalOrganizationChart"/>
    <dgm:cxn modelId="{77F46A57-C1E3-408B-AC9E-4F858D093AE4}" type="presParOf" srcId="{265441BD-E58A-4B04-B91A-9009346C3199}" destId="{F092F838-4B98-4995-97F1-C541FCC52949}" srcOrd="0" destOrd="0" presId="urn:microsoft.com/office/officeart/2009/3/layout/HorizontalOrganizationChart"/>
    <dgm:cxn modelId="{2FE12510-FAFD-42A3-8644-EE8E35E93A2F}" type="presParOf" srcId="{265441BD-E58A-4B04-B91A-9009346C3199}" destId="{994378F0-D6ED-457F-81CB-6A51315116E9}" srcOrd="1" destOrd="0" presId="urn:microsoft.com/office/officeart/2009/3/layout/HorizontalOrganizationChart"/>
    <dgm:cxn modelId="{A77AFD20-C321-4B5D-95FB-A452628354CB}" type="presParOf" srcId="{D383CB10-7E35-4559-8C52-37C16402DB03}" destId="{D17B8018-237F-435F-A39B-1BD6845D5087}" srcOrd="1" destOrd="0" presId="urn:microsoft.com/office/officeart/2009/3/layout/HorizontalOrganizationChart"/>
    <dgm:cxn modelId="{EBC721D9-4CCB-4951-ACF2-74DCB1B4D779}" type="presParOf" srcId="{D17B8018-237F-435F-A39B-1BD6845D5087}" destId="{140C5045-8024-49D3-9752-364332A5BAF1}" srcOrd="0" destOrd="0" presId="urn:microsoft.com/office/officeart/2009/3/layout/HorizontalOrganizationChart"/>
    <dgm:cxn modelId="{826C41A3-0EE8-4C47-9D75-8E01796B564C}" type="presParOf" srcId="{D17B8018-237F-435F-A39B-1BD6845D5087}" destId="{5E591C72-CFFD-40C1-9DEC-0D5D9AEE3DED}" srcOrd="1" destOrd="0" presId="urn:microsoft.com/office/officeart/2009/3/layout/HorizontalOrganizationChart"/>
    <dgm:cxn modelId="{554698DD-851F-45FE-9A55-468EB2F2EDA0}" type="presParOf" srcId="{5E591C72-CFFD-40C1-9DEC-0D5D9AEE3DED}" destId="{CC375568-58BF-416C-92CE-AE891E571663}" srcOrd="0" destOrd="0" presId="urn:microsoft.com/office/officeart/2009/3/layout/HorizontalOrganizationChart"/>
    <dgm:cxn modelId="{04A4C550-C569-4F0D-A4FF-B72BD100E654}" type="presParOf" srcId="{CC375568-58BF-416C-92CE-AE891E571663}" destId="{8539E64B-293F-4707-A8FE-12A68DE29E8D}" srcOrd="0" destOrd="0" presId="urn:microsoft.com/office/officeart/2009/3/layout/HorizontalOrganizationChart"/>
    <dgm:cxn modelId="{6787CDB1-EA08-480B-BA52-C6252A029331}" type="presParOf" srcId="{CC375568-58BF-416C-92CE-AE891E571663}" destId="{B3D50ADF-BDEE-4E4D-B0C4-323768DA7450}" srcOrd="1" destOrd="0" presId="urn:microsoft.com/office/officeart/2009/3/layout/HorizontalOrganizationChart"/>
    <dgm:cxn modelId="{52461C54-BB57-4B4D-A04D-3579A61F4D74}" type="presParOf" srcId="{5E591C72-CFFD-40C1-9DEC-0D5D9AEE3DED}" destId="{D5A110B9-75D2-4EA4-899A-9A6C9CCC26CA}" srcOrd="1" destOrd="0" presId="urn:microsoft.com/office/officeart/2009/3/layout/HorizontalOrganizationChart"/>
    <dgm:cxn modelId="{84D39ADA-6EA7-4BA0-8B50-EFD1B0F56D53}" type="presParOf" srcId="{5E591C72-CFFD-40C1-9DEC-0D5D9AEE3DED}" destId="{BD5F9B16-5FB2-4B61-AF01-B35A9D0108DD}" srcOrd="2" destOrd="0" presId="urn:microsoft.com/office/officeart/2009/3/layout/HorizontalOrganizationChart"/>
    <dgm:cxn modelId="{0AD3CAD4-AD73-4596-A2FF-7F63BA9E63C5}" type="presParOf" srcId="{D383CB10-7E35-4559-8C52-37C16402DB03}" destId="{4BB36C9B-BE09-45B9-A321-72F0A3CC3D3F}" srcOrd="2" destOrd="0" presId="urn:microsoft.com/office/officeart/2009/3/layout/HorizontalOrganizationChart"/>
    <dgm:cxn modelId="{431E6EE5-6B59-4D02-B3D2-13147FBB8C27}" type="presParOf" srcId="{70925E9C-FA0B-408F-8482-8BB765FAF395}" destId="{C9A23A25-18E7-4EC7-95A8-F83617959E61}" srcOrd="2" destOrd="0" presId="urn:microsoft.com/office/officeart/2009/3/layout/HorizontalOrganizationChart"/>
    <dgm:cxn modelId="{138E5DAE-A1E1-4901-A2F0-B758E636D8BD}" type="presParOf" srcId="{C9A23A25-18E7-4EC7-95A8-F83617959E61}" destId="{5724AD40-B3B6-487E-B0DC-BDAF7E162570}" srcOrd="0" destOrd="0" presId="urn:microsoft.com/office/officeart/2009/3/layout/HorizontalOrganizationChart"/>
    <dgm:cxn modelId="{6610AC87-33B0-4CE5-8039-7D4ECC20C38C}" type="presParOf" srcId="{C9A23A25-18E7-4EC7-95A8-F83617959E61}" destId="{846E9FAD-35C4-4C42-AC93-0DCA2B68B57A}" srcOrd="1" destOrd="0" presId="urn:microsoft.com/office/officeart/2009/3/layout/HorizontalOrganizationChart"/>
    <dgm:cxn modelId="{E27C7174-086A-432B-A3C4-C969F5077FE0}" type="presParOf" srcId="{846E9FAD-35C4-4C42-AC93-0DCA2B68B57A}" destId="{DC7C145B-13D5-4570-B32C-297AB4EE7FF7}" srcOrd="0" destOrd="0" presId="urn:microsoft.com/office/officeart/2009/3/layout/HorizontalOrganizationChart"/>
    <dgm:cxn modelId="{FA9F2E28-508A-4D74-B1E6-C6382F642AA6}" type="presParOf" srcId="{DC7C145B-13D5-4570-B32C-297AB4EE7FF7}" destId="{1E36FD60-1264-4BE3-905B-E9021EB1EDD2}" srcOrd="0" destOrd="0" presId="urn:microsoft.com/office/officeart/2009/3/layout/HorizontalOrganizationChart"/>
    <dgm:cxn modelId="{DE71F9CE-124A-408A-B990-BF2C2ACF82D0}" type="presParOf" srcId="{DC7C145B-13D5-4570-B32C-297AB4EE7FF7}" destId="{6B90073A-8525-4A6F-ADB9-25BB79FACAF9}" srcOrd="1" destOrd="0" presId="urn:microsoft.com/office/officeart/2009/3/layout/HorizontalOrganizationChart"/>
    <dgm:cxn modelId="{69C8D8D2-6BAA-4055-BABD-7621645132FF}" type="presParOf" srcId="{846E9FAD-35C4-4C42-AC93-0DCA2B68B57A}" destId="{2BEF8E84-02AF-418E-B1DC-CC91D85082AC}" srcOrd="1" destOrd="0" presId="urn:microsoft.com/office/officeart/2009/3/layout/HorizontalOrganizationChart"/>
    <dgm:cxn modelId="{F021C755-1A00-4897-8857-D20C011368E0}" type="presParOf" srcId="{846E9FAD-35C4-4C42-AC93-0DCA2B68B57A}" destId="{5FD7CFEE-9B83-45CC-9705-3BC6FCFB329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41385E2-90EA-4BFE-8DE6-D090524DEE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C6FE39AA-2C60-40C8-B6A5-9A77F99EC770}">
      <dgm:prSet phldrT="[Texto]" custT="1"/>
      <dgm:spPr/>
      <dgm:t>
        <a:bodyPr/>
        <a:lstStyle/>
        <a:p>
          <a:r>
            <a:rPr lang="es-ES" sz="3600" dirty="0" smtClean="0"/>
            <a:t> Evaluación</a:t>
          </a:r>
          <a:r>
            <a:rPr lang="es-ES" sz="500" dirty="0" smtClean="0"/>
            <a:t> </a:t>
          </a:r>
          <a:endParaRPr lang="es-ES" sz="500" dirty="0"/>
        </a:p>
      </dgm:t>
    </dgm:pt>
    <dgm:pt modelId="{3AD4C80B-AC9F-4DEF-83FE-A6577E773D85}" type="parTrans" cxnId="{733BFBA6-5C60-412D-82B3-1CA50F36FD3A}">
      <dgm:prSet/>
      <dgm:spPr/>
      <dgm:t>
        <a:bodyPr/>
        <a:lstStyle/>
        <a:p>
          <a:endParaRPr lang="es-ES"/>
        </a:p>
      </dgm:t>
    </dgm:pt>
    <dgm:pt modelId="{C2D8164B-2DAE-4AF3-B641-32EE3E747718}" type="sibTrans" cxnId="{733BFBA6-5C60-412D-82B3-1CA50F36FD3A}">
      <dgm:prSet/>
      <dgm:spPr/>
      <dgm:t>
        <a:bodyPr/>
        <a:lstStyle/>
        <a:p>
          <a:endParaRPr lang="es-ES"/>
        </a:p>
      </dgm:t>
    </dgm:pt>
    <dgm:pt modelId="{980E7B47-BF32-4825-8919-293E7B48CEFD}">
      <dgm:prSet phldrT="[Texto]" custT="1"/>
      <dgm:spPr/>
      <dgm:t>
        <a:bodyPr/>
        <a:lstStyle/>
        <a:p>
          <a:r>
            <a:rPr lang="es-MX" sz="1800" b="1" dirty="0" smtClean="0"/>
            <a:t>Diagnóstica</a:t>
          </a:r>
          <a:r>
            <a:rPr lang="es-MX" sz="1800" dirty="0" smtClean="0"/>
            <a:t> </a:t>
          </a:r>
          <a:r>
            <a:rPr lang="es-MX" sz="1800" b="1" dirty="0" smtClean="0"/>
            <a:t>o inicial:</a:t>
          </a:r>
          <a:endParaRPr lang="es-ES" sz="1800" dirty="0"/>
        </a:p>
      </dgm:t>
    </dgm:pt>
    <dgm:pt modelId="{89B5A5B7-90FA-4B19-9C2A-329E7F01C374}" type="parTrans" cxnId="{FE4B1DA2-7B04-4166-9064-980BF8821944}">
      <dgm:prSet/>
      <dgm:spPr/>
      <dgm:t>
        <a:bodyPr/>
        <a:lstStyle/>
        <a:p>
          <a:endParaRPr lang="es-ES"/>
        </a:p>
      </dgm:t>
    </dgm:pt>
    <dgm:pt modelId="{7D1A6C49-0660-47EC-9CDA-FD47528016A6}" type="sibTrans" cxnId="{FE4B1DA2-7B04-4166-9064-980BF8821944}">
      <dgm:prSet/>
      <dgm:spPr/>
      <dgm:t>
        <a:bodyPr/>
        <a:lstStyle/>
        <a:p>
          <a:endParaRPr lang="es-ES"/>
        </a:p>
      </dgm:t>
    </dgm:pt>
    <dgm:pt modelId="{3EE8C77F-E549-4F44-97AE-ADDFD815627B}">
      <dgm:prSet phldrT="[Texto]" custT="1"/>
      <dgm:spPr/>
      <dgm:t>
        <a:bodyPr/>
        <a:lstStyle/>
        <a:p>
          <a:r>
            <a:rPr lang="es-MX" sz="1800" b="1" dirty="0" smtClean="0"/>
            <a:t>Formativa:</a:t>
          </a:r>
          <a:endParaRPr lang="es-ES" sz="1800" dirty="0"/>
        </a:p>
      </dgm:t>
    </dgm:pt>
    <dgm:pt modelId="{6E9FD0BC-2914-4F21-8143-60496CCD78BE}" type="parTrans" cxnId="{D1F348A0-6857-418E-9FD2-34B3E13720C3}">
      <dgm:prSet/>
      <dgm:spPr/>
      <dgm:t>
        <a:bodyPr/>
        <a:lstStyle/>
        <a:p>
          <a:endParaRPr lang="es-ES"/>
        </a:p>
      </dgm:t>
    </dgm:pt>
    <dgm:pt modelId="{DC340EA6-C575-4BA8-BB0A-D7AD6210FE86}" type="sibTrans" cxnId="{D1F348A0-6857-418E-9FD2-34B3E13720C3}">
      <dgm:prSet/>
      <dgm:spPr/>
      <dgm:t>
        <a:bodyPr/>
        <a:lstStyle/>
        <a:p>
          <a:endParaRPr lang="es-ES"/>
        </a:p>
      </dgm:t>
    </dgm:pt>
    <dgm:pt modelId="{06BB6F7C-80C6-4C62-9FD1-3C7291EBA759}">
      <dgm:prSet phldrT="[Texto]" custT="1"/>
      <dgm:spPr/>
      <dgm:t>
        <a:bodyPr/>
        <a:lstStyle/>
        <a:p>
          <a:r>
            <a:rPr lang="es-MX" sz="1800" b="1" dirty="0" smtClean="0"/>
            <a:t>Sumativa, Global o Final:</a:t>
          </a:r>
          <a:endParaRPr lang="es-ES" sz="1800" dirty="0"/>
        </a:p>
      </dgm:t>
    </dgm:pt>
    <dgm:pt modelId="{3DA0D9D0-1FCD-4F6B-B1DB-CECD085B6696}" type="parTrans" cxnId="{8E28E281-8E04-493C-B485-FD2B3DF3EA1C}">
      <dgm:prSet/>
      <dgm:spPr/>
      <dgm:t>
        <a:bodyPr/>
        <a:lstStyle/>
        <a:p>
          <a:endParaRPr lang="es-ES"/>
        </a:p>
      </dgm:t>
    </dgm:pt>
    <dgm:pt modelId="{0A3642E7-09F6-44E5-8F71-65151054944A}" type="sibTrans" cxnId="{8E28E281-8E04-493C-B485-FD2B3DF3EA1C}">
      <dgm:prSet/>
      <dgm:spPr/>
      <dgm:t>
        <a:bodyPr/>
        <a:lstStyle/>
        <a:p>
          <a:endParaRPr lang="es-ES"/>
        </a:p>
      </dgm:t>
    </dgm:pt>
    <dgm:pt modelId="{5BC9CCEB-0B36-40C2-BB8D-24F886E81DB7}">
      <dgm:prSet custT="1"/>
      <dgm:spPr/>
      <dgm:t>
        <a:bodyPr/>
        <a:lstStyle/>
        <a:p>
          <a:r>
            <a:rPr lang="es-MX" sz="1400" dirty="0" smtClean="0"/>
            <a:t>Se puede saber cuál es el estado cognoscitivo y actitudinal de los estudiantes. </a:t>
          </a:r>
          <a:endParaRPr lang="es-MX" sz="1400" dirty="0"/>
        </a:p>
      </dgm:t>
    </dgm:pt>
    <dgm:pt modelId="{B340B3BB-E2B2-4CB2-BEA7-5B8FDF6D3684}" type="parTrans" cxnId="{87C7A574-042B-4042-8D45-BCBAAB882A68}">
      <dgm:prSet/>
      <dgm:spPr/>
      <dgm:t>
        <a:bodyPr/>
        <a:lstStyle/>
        <a:p>
          <a:endParaRPr lang="es-ES"/>
        </a:p>
      </dgm:t>
    </dgm:pt>
    <dgm:pt modelId="{92D861A3-3F60-4999-AE29-2D5042848F53}" type="sibTrans" cxnId="{87C7A574-042B-4042-8D45-BCBAAB882A68}">
      <dgm:prSet/>
      <dgm:spPr/>
      <dgm:t>
        <a:bodyPr/>
        <a:lstStyle/>
        <a:p>
          <a:endParaRPr lang="es-ES"/>
        </a:p>
      </dgm:t>
    </dgm:pt>
    <dgm:pt modelId="{5CA22799-B0EC-4533-A5B8-C612005F926B}">
      <dgm:prSet custT="1"/>
      <dgm:spPr/>
      <dgm:t>
        <a:bodyPr/>
        <a:lstStyle/>
        <a:p>
          <a:r>
            <a:rPr lang="es-MX" sz="1400" dirty="0" smtClean="0"/>
            <a:t>Ajustar la acción a las características de los estudiantes.</a:t>
          </a:r>
          <a:endParaRPr lang="es-MX" sz="1400" dirty="0"/>
        </a:p>
      </dgm:t>
    </dgm:pt>
    <dgm:pt modelId="{7B43EBBB-E3A2-4820-85E8-E93D444432E5}" type="parTrans" cxnId="{AE6F52F5-E51A-4E25-9E4F-2460FCB58695}">
      <dgm:prSet/>
      <dgm:spPr/>
      <dgm:t>
        <a:bodyPr/>
        <a:lstStyle/>
        <a:p>
          <a:endParaRPr lang="es-ES"/>
        </a:p>
      </dgm:t>
    </dgm:pt>
    <dgm:pt modelId="{D1CF8E90-FC38-4286-A7F5-C020A5F1CE5E}" type="sibTrans" cxnId="{AE6F52F5-E51A-4E25-9E4F-2460FCB58695}">
      <dgm:prSet/>
      <dgm:spPr/>
      <dgm:t>
        <a:bodyPr/>
        <a:lstStyle/>
        <a:p>
          <a:endParaRPr lang="es-ES"/>
        </a:p>
      </dgm:t>
    </dgm:pt>
    <dgm:pt modelId="{BF94BB73-B71A-4625-9F42-4AC94A81A914}">
      <dgm:prSet custT="1"/>
      <dgm:spPr/>
      <dgm:t>
        <a:bodyPr/>
        <a:lstStyle/>
        <a:p>
          <a:r>
            <a:rPr lang="es-MX" sz="1400" dirty="0" smtClean="0"/>
            <a:t>Información que puede resultar de utilidad para la revisión y modificación de las actividades involucradas en el proceso de enseñanza – aprendizaje.</a:t>
          </a:r>
          <a:endParaRPr lang="es-MX" sz="1400" dirty="0"/>
        </a:p>
      </dgm:t>
    </dgm:pt>
    <dgm:pt modelId="{C2415473-C49D-40F1-8F01-2FC06CB31A3D}" type="parTrans" cxnId="{32557B2E-6F4C-479B-9E2F-59A79C7B9FCD}">
      <dgm:prSet/>
      <dgm:spPr/>
      <dgm:t>
        <a:bodyPr/>
        <a:lstStyle/>
        <a:p>
          <a:endParaRPr lang="es-ES"/>
        </a:p>
      </dgm:t>
    </dgm:pt>
    <dgm:pt modelId="{467E5507-BDF7-463B-AF8C-C8E17B1C894A}" type="sibTrans" cxnId="{32557B2E-6F4C-479B-9E2F-59A79C7B9FCD}">
      <dgm:prSet/>
      <dgm:spPr/>
      <dgm:t>
        <a:bodyPr/>
        <a:lstStyle/>
        <a:p>
          <a:endParaRPr lang="es-ES"/>
        </a:p>
      </dgm:t>
    </dgm:pt>
    <dgm:pt modelId="{D8CAA28D-6DEB-408D-8B15-373AB351C9EE}">
      <dgm:prSet custT="1"/>
      <dgm:spPr/>
      <dgm:t>
        <a:bodyPr/>
        <a:lstStyle/>
        <a:p>
          <a:r>
            <a:rPr lang="es-MX" sz="1400" dirty="0" smtClean="0"/>
            <a:t>Centrar la atención en el individuo poniendo en evidencia dónde se han suscitado los errores.</a:t>
          </a:r>
          <a:endParaRPr lang="es-MX" sz="1400" dirty="0"/>
        </a:p>
      </dgm:t>
    </dgm:pt>
    <dgm:pt modelId="{CD802849-1682-4BBA-A69F-E26C7C2D2CC0}" type="parTrans" cxnId="{68BCECF1-FFAA-4CD2-9286-40863F92E902}">
      <dgm:prSet/>
      <dgm:spPr/>
      <dgm:t>
        <a:bodyPr/>
        <a:lstStyle/>
        <a:p>
          <a:endParaRPr lang="es-ES"/>
        </a:p>
      </dgm:t>
    </dgm:pt>
    <dgm:pt modelId="{2246A818-CC14-4FEC-9F74-DC2F3B760701}" type="sibTrans" cxnId="{68BCECF1-FFAA-4CD2-9286-40863F92E902}">
      <dgm:prSet/>
      <dgm:spPr/>
      <dgm:t>
        <a:bodyPr/>
        <a:lstStyle/>
        <a:p>
          <a:endParaRPr lang="es-ES"/>
        </a:p>
      </dgm:t>
    </dgm:pt>
    <dgm:pt modelId="{50A22A75-032A-41CC-89E5-9F86783CA7C0}">
      <dgm:prSet custT="1"/>
      <dgm:spPr/>
      <dgm:t>
        <a:bodyPr/>
        <a:lstStyle/>
        <a:p>
          <a:r>
            <a:rPr lang="es-MX" sz="1400" dirty="0" smtClean="0"/>
            <a:t>Respetar </a:t>
          </a:r>
          <a:r>
            <a:rPr lang="es-MX" sz="1400" dirty="0" smtClean="0"/>
            <a:t>un procedimiento y una continuidad que facilita el permanente rediseño y adaptación a los cambios que se susciten. </a:t>
          </a:r>
          <a:endParaRPr lang="es-MX" sz="1400" dirty="0"/>
        </a:p>
      </dgm:t>
    </dgm:pt>
    <dgm:pt modelId="{3288E0FD-A908-44B0-B674-AEB510E1BEAD}" type="parTrans" cxnId="{924E3747-AECB-4338-94E2-FEBC02F436C7}">
      <dgm:prSet/>
      <dgm:spPr/>
      <dgm:t>
        <a:bodyPr/>
        <a:lstStyle/>
        <a:p>
          <a:endParaRPr lang="es-ES"/>
        </a:p>
      </dgm:t>
    </dgm:pt>
    <dgm:pt modelId="{95B65370-9F6A-46EA-836E-A386FD9318BB}" type="sibTrans" cxnId="{924E3747-AECB-4338-94E2-FEBC02F436C7}">
      <dgm:prSet/>
      <dgm:spPr/>
      <dgm:t>
        <a:bodyPr/>
        <a:lstStyle/>
        <a:p>
          <a:endParaRPr lang="es-ES"/>
        </a:p>
      </dgm:t>
    </dgm:pt>
    <dgm:pt modelId="{BE165472-04C1-47F9-A8EE-C0ED95DDC2F4}">
      <dgm:prSet custT="1"/>
      <dgm:spPr/>
      <dgm:t>
        <a:bodyPr/>
        <a:lstStyle/>
        <a:p>
          <a:r>
            <a:rPr lang="es-MX" sz="1400" dirty="0" smtClean="0"/>
            <a:t>Un </a:t>
          </a:r>
          <a:r>
            <a:rPr lang="es-MX" sz="1400" dirty="0" smtClean="0"/>
            <a:t>proceso mediante el cual se estudian los resultados de un proceso de aprendizaje una vez que se ha terminado el mismo. </a:t>
          </a:r>
          <a:endParaRPr lang="es-MX" sz="1400" dirty="0"/>
        </a:p>
      </dgm:t>
    </dgm:pt>
    <dgm:pt modelId="{47CE16C6-4429-4019-A145-4DE548B4B9F0}" type="parTrans" cxnId="{6FB181E4-F2EC-49D0-9578-46B8DB6B3B0A}">
      <dgm:prSet/>
      <dgm:spPr/>
      <dgm:t>
        <a:bodyPr/>
        <a:lstStyle/>
        <a:p>
          <a:endParaRPr lang="es-ES"/>
        </a:p>
      </dgm:t>
    </dgm:pt>
    <dgm:pt modelId="{FB7CB6BB-0D4A-4CBC-AD91-A9531FD0D03A}" type="sibTrans" cxnId="{6FB181E4-F2EC-49D0-9578-46B8DB6B3B0A}">
      <dgm:prSet/>
      <dgm:spPr/>
      <dgm:t>
        <a:bodyPr/>
        <a:lstStyle/>
        <a:p>
          <a:endParaRPr lang="es-ES"/>
        </a:p>
      </dgm:t>
    </dgm:pt>
    <dgm:pt modelId="{F0BEFD82-ED5F-4CBF-8D37-6276EDB13233}">
      <dgm:prSet custT="1"/>
      <dgm:spPr/>
      <dgm:t>
        <a:bodyPr/>
        <a:lstStyle/>
        <a:p>
          <a:r>
            <a:rPr lang="es-MX" sz="1400" dirty="0" smtClean="0"/>
            <a:t>Comprobar </a:t>
          </a:r>
          <a:r>
            <a:rPr lang="es-MX" sz="1400" dirty="0" smtClean="0"/>
            <a:t>cuánto han aprendido los alumnos, por lo que pone el foco en recoger información y en elaborar métodos de evaluación fiables.</a:t>
          </a:r>
          <a:endParaRPr lang="es-MX" sz="1400" dirty="0"/>
        </a:p>
      </dgm:t>
    </dgm:pt>
    <dgm:pt modelId="{7EB0D514-4877-4F91-9E2E-62928A8983C3}" type="parTrans" cxnId="{99113A28-CC7D-4AC0-815A-424182CE5313}">
      <dgm:prSet/>
      <dgm:spPr/>
      <dgm:t>
        <a:bodyPr/>
        <a:lstStyle/>
        <a:p>
          <a:endParaRPr lang="es-ES"/>
        </a:p>
      </dgm:t>
    </dgm:pt>
    <dgm:pt modelId="{681CE4C6-EAE5-4ABD-B774-0A96F093C292}" type="sibTrans" cxnId="{99113A28-CC7D-4AC0-815A-424182CE5313}">
      <dgm:prSet/>
      <dgm:spPr/>
      <dgm:t>
        <a:bodyPr/>
        <a:lstStyle/>
        <a:p>
          <a:endParaRPr lang="es-ES"/>
        </a:p>
      </dgm:t>
    </dgm:pt>
    <dgm:pt modelId="{BE191B82-68E7-4375-80AF-0753F95E0523}" type="pres">
      <dgm:prSet presAssocID="{041385E2-90EA-4BFE-8DE6-D090524DEE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C529C20-941E-4BC0-88F1-FA6211D34819}" type="pres">
      <dgm:prSet presAssocID="{C6FE39AA-2C60-40C8-B6A5-9A77F99EC770}" presName="root1" presStyleCnt="0"/>
      <dgm:spPr/>
    </dgm:pt>
    <dgm:pt modelId="{6C8F6294-2706-4E87-9CC2-B138658A9B5F}" type="pres">
      <dgm:prSet presAssocID="{C6FE39AA-2C60-40C8-B6A5-9A77F99EC770}" presName="LevelOneTextNode" presStyleLbl="node0" presStyleIdx="0" presStyleCnt="1" custLinFactX="-58954" custLinFactNeighborX="-100000" custLinFactNeighborY="31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164DF99-95DA-452D-A68C-366CA0E3C330}" type="pres">
      <dgm:prSet presAssocID="{C6FE39AA-2C60-40C8-B6A5-9A77F99EC770}" presName="level2hierChild" presStyleCnt="0"/>
      <dgm:spPr/>
    </dgm:pt>
    <dgm:pt modelId="{17C36C1B-EBC3-41F8-86EB-687747762234}" type="pres">
      <dgm:prSet presAssocID="{89B5A5B7-90FA-4B19-9C2A-329E7F01C374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27253710-0769-45B3-89C8-BB0E97CEA208}" type="pres">
      <dgm:prSet presAssocID="{89B5A5B7-90FA-4B19-9C2A-329E7F01C374}" presName="connTx" presStyleLbl="parChTrans1D2" presStyleIdx="0" presStyleCnt="3"/>
      <dgm:spPr/>
      <dgm:t>
        <a:bodyPr/>
        <a:lstStyle/>
        <a:p>
          <a:endParaRPr lang="es-ES"/>
        </a:p>
      </dgm:t>
    </dgm:pt>
    <dgm:pt modelId="{F5DA6960-68AD-4FB1-85AC-B3F9F1F6B05B}" type="pres">
      <dgm:prSet presAssocID="{980E7B47-BF32-4825-8919-293E7B48CEFD}" presName="root2" presStyleCnt="0"/>
      <dgm:spPr/>
    </dgm:pt>
    <dgm:pt modelId="{DBD75548-FAAF-47C7-AF24-3E3436471A0B}" type="pres">
      <dgm:prSet presAssocID="{980E7B47-BF32-4825-8919-293E7B48CEFD}" presName="LevelTwoTextNode" presStyleLbl="node2" presStyleIdx="0" presStyleCnt="3" custLinFactNeighborY="199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71938C5-FDC2-478B-B61A-1B3D50433609}" type="pres">
      <dgm:prSet presAssocID="{980E7B47-BF32-4825-8919-293E7B48CEFD}" presName="level3hierChild" presStyleCnt="0"/>
      <dgm:spPr/>
    </dgm:pt>
    <dgm:pt modelId="{81E8951D-B95C-42EC-8BAE-0C414E241C89}" type="pres">
      <dgm:prSet presAssocID="{B340B3BB-E2B2-4CB2-BEA7-5B8FDF6D3684}" presName="conn2-1" presStyleLbl="parChTrans1D3" presStyleIdx="0" presStyleCnt="7"/>
      <dgm:spPr/>
      <dgm:t>
        <a:bodyPr/>
        <a:lstStyle/>
        <a:p>
          <a:endParaRPr lang="es-ES"/>
        </a:p>
      </dgm:t>
    </dgm:pt>
    <dgm:pt modelId="{5895CB18-4AA0-4F4E-AE06-899C0A529371}" type="pres">
      <dgm:prSet presAssocID="{B340B3BB-E2B2-4CB2-BEA7-5B8FDF6D3684}" presName="connTx" presStyleLbl="parChTrans1D3" presStyleIdx="0" presStyleCnt="7"/>
      <dgm:spPr/>
      <dgm:t>
        <a:bodyPr/>
        <a:lstStyle/>
        <a:p>
          <a:endParaRPr lang="es-ES"/>
        </a:p>
      </dgm:t>
    </dgm:pt>
    <dgm:pt modelId="{C1CA1F12-2893-4FAF-B14C-BE99DBC2957E}" type="pres">
      <dgm:prSet presAssocID="{5BC9CCEB-0B36-40C2-BB8D-24F886E81DB7}" presName="root2" presStyleCnt="0"/>
      <dgm:spPr/>
    </dgm:pt>
    <dgm:pt modelId="{64F5744F-C1BA-41D0-8764-48791841A4CF}" type="pres">
      <dgm:prSet presAssocID="{5BC9CCEB-0B36-40C2-BB8D-24F886E81DB7}" presName="LevelTwoTextNode" presStyleLbl="node3" presStyleIdx="0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6E2F7EB-C74F-44B1-9231-4FB4F1184DF2}" type="pres">
      <dgm:prSet presAssocID="{5BC9CCEB-0B36-40C2-BB8D-24F886E81DB7}" presName="level3hierChild" presStyleCnt="0"/>
      <dgm:spPr/>
    </dgm:pt>
    <dgm:pt modelId="{050B239D-2D03-4F2C-8D92-B715B0F162ED}" type="pres">
      <dgm:prSet presAssocID="{7B43EBBB-E3A2-4820-85E8-E93D444432E5}" presName="conn2-1" presStyleLbl="parChTrans1D3" presStyleIdx="1" presStyleCnt="7"/>
      <dgm:spPr/>
      <dgm:t>
        <a:bodyPr/>
        <a:lstStyle/>
        <a:p>
          <a:endParaRPr lang="es-ES"/>
        </a:p>
      </dgm:t>
    </dgm:pt>
    <dgm:pt modelId="{5300B431-3B53-4C3A-8E2F-E0F211F277BB}" type="pres">
      <dgm:prSet presAssocID="{7B43EBBB-E3A2-4820-85E8-E93D444432E5}" presName="connTx" presStyleLbl="parChTrans1D3" presStyleIdx="1" presStyleCnt="7"/>
      <dgm:spPr/>
      <dgm:t>
        <a:bodyPr/>
        <a:lstStyle/>
        <a:p>
          <a:endParaRPr lang="es-ES"/>
        </a:p>
      </dgm:t>
    </dgm:pt>
    <dgm:pt modelId="{74E51825-78D6-4A62-A168-A8C16961B08B}" type="pres">
      <dgm:prSet presAssocID="{5CA22799-B0EC-4533-A5B8-C612005F926B}" presName="root2" presStyleCnt="0"/>
      <dgm:spPr/>
    </dgm:pt>
    <dgm:pt modelId="{5632EA57-C247-409C-AFB0-1ED9F69D51B0}" type="pres">
      <dgm:prSet presAssocID="{5CA22799-B0EC-4533-A5B8-C612005F926B}" presName="LevelTwoTextNode" presStyleLbl="node3" presStyleIdx="1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EFC877B-B3CC-4CCA-BF5C-E8FE1AAF4D7A}" type="pres">
      <dgm:prSet presAssocID="{5CA22799-B0EC-4533-A5B8-C612005F926B}" presName="level3hierChild" presStyleCnt="0"/>
      <dgm:spPr/>
    </dgm:pt>
    <dgm:pt modelId="{5DD988BF-38B5-4B05-91F4-4268198D3042}" type="pres">
      <dgm:prSet presAssocID="{6E9FD0BC-2914-4F21-8143-60496CCD78BE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9D0401A8-E4D2-4459-8E14-2F86D0C26B49}" type="pres">
      <dgm:prSet presAssocID="{6E9FD0BC-2914-4F21-8143-60496CCD78BE}" presName="connTx" presStyleLbl="parChTrans1D2" presStyleIdx="1" presStyleCnt="3"/>
      <dgm:spPr/>
      <dgm:t>
        <a:bodyPr/>
        <a:lstStyle/>
        <a:p>
          <a:endParaRPr lang="es-ES"/>
        </a:p>
      </dgm:t>
    </dgm:pt>
    <dgm:pt modelId="{F6B266DF-A331-44AD-B2A0-D3A1CF3EA0E2}" type="pres">
      <dgm:prSet presAssocID="{3EE8C77F-E549-4F44-97AE-ADDFD815627B}" presName="root2" presStyleCnt="0"/>
      <dgm:spPr/>
    </dgm:pt>
    <dgm:pt modelId="{E9B7BA13-E389-4178-BE59-87332FCD139E}" type="pres">
      <dgm:prSet presAssocID="{3EE8C77F-E549-4F44-97AE-ADDFD815627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246BF0C-A787-4733-9D95-95FC6CB5E454}" type="pres">
      <dgm:prSet presAssocID="{3EE8C77F-E549-4F44-97AE-ADDFD815627B}" presName="level3hierChild" presStyleCnt="0"/>
      <dgm:spPr/>
    </dgm:pt>
    <dgm:pt modelId="{E0F565D3-1672-4877-808F-3541F01E8D61}" type="pres">
      <dgm:prSet presAssocID="{C2415473-C49D-40F1-8F01-2FC06CB31A3D}" presName="conn2-1" presStyleLbl="parChTrans1D3" presStyleIdx="2" presStyleCnt="7"/>
      <dgm:spPr/>
      <dgm:t>
        <a:bodyPr/>
        <a:lstStyle/>
        <a:p>
          <a:endParaRPr lang="es-ES"/>
        </a:p>
      </dgm:t>
    </dgm:pt>
    <dgm:pt modelId="{3439C238-FDFD-4E6D-8200-05BF46A0BF95}" type="pres">
      <dgm:prSet presAssocID="{C2415473-C49D-40F1-8F01-2FC06CB31A3D}" presName="connTx" presStyleLbl="parChTrans1D3" presStyleIdx="2" presStyleCnt="7"/>
      <dgm:spPr/>
      <dgm:t>
        <a:bodyPr/>
        <a:lstStyle/>
        <a:p>
          <a:endParaRPr lang="es-ES"/>
        </a:p>
      </dgm:t>
    </dgm:pt>
    <dgm:pt modelId="{6DF9AB67-49F1-4540-B7B8-34BBE5518070}" type="pres">
      <dgm:prSet presAssocID="{BF94BB73-B71A-4625-9F42-4AC94A81A914}" presName="root2" presStyleCnt="0"/>
      <dgm:spPr/>
    </dgm:pt>
    <dgm:pt modelId="{02299C9A-3D7D-43F1-BCA8-2DD893290F6A}" type="pres">
      <dgm:prSet presAssocID="{BF94BB73-B71A-4625-9F42-4AC94A81A914}" presName="LevelTwoTextNode" presStyleLbl="node3" presStyleIdx="2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91BAD2-FB7F-4BF4-901C-41E0DC64BC18}" type="pres">
      <dgm:prSet presAssocID="{BF94BB73-B71A-4625-9F42-4AC94A81A914}" presName="level3hierChild" presStyleCnt="0"/>
      <dgm:spPr/>
    </dgm:pt>
    <dgm:pt modelId="{2BD77CAD-71BF-42FE-B36B-AEA91B45B115}" type="pres">
      <dgm:prSet presAssocID="{CD802849-1682-4BBA-A69F-E26C7C2D2CC0}" presName="conn2-1" presStyleLbl="parChTrans1D3" presStyleIdx="3" presStyleCnt="7"/>
      <dgm:spPr/>
      <dgm:t>
        <a:bodyPr/>
        <a:lstStyle/>
        <a:p>
          <a:endParaRPr lang="es-ES"/>
        </a:p>
      </dgm:t>
    </dgm:pt>
    <dgm:pt modelId="{EA5C1DEC-B124-47A4-BCDC-8D994E5186FE}" type="pres">
      <dgm:prSet presAssocID="{CD802849-1682-4BBA-A69F-E26C7C2D2CC0}" presName="connTx" presStyleLbl="parChTrans1D3" presStyleIdx="3" presStyleCnt="7"/>
      <dgm:spPr/>
      <dgm:t>
        <a:bodyPr/>
        <a:lstStyle/>
        <a:p>
          <a:endParaRPr lang="es-ES"/>
        </a:p>
      </dgm:t>
    </dgm:pt>
    <dgm:pt modelId="{C1EAF282-D21D-411C-B31A-A5D51C211291}" type="pres">
      <dgm:prSet presAssocID="{D8CAA28D-6DEB-408D-8B15-373AB351C9EE}" presName="root2" presStyleCnt="0"/>
      <dgm:spPr/>
    </dgm:pt>
    <dgm:pt modelId="{90C19757-E377-4BF4-A3A1-D67963F6902C}" type="pres">
      <dgm:prSet presAssocID="{D8CAA28D-6DEB-408D-8B15-373AB351C9EE}" presName="LevelTwoTextNode" presStyleLbl="node3" presStyleIdx="3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70C5B2-21BE-4B4F-BDBF-731EA42C527F}" type="pres">
      <dgm:prSet presAssocID="{D8CAA28D-6DEB-408D-8B15-373AB351C9EE}" presName="level3hierChild" presStyleCnt="0"/>
      <dgm:spPr/>
    </dgm:pt>
    <dgm:pt modelId="{482E11B0-33CD-4F22-B89A-FCCC9DD6EA58}" type="pres">
      <dgm:prSet presAssocID="{3288E0FD-A908-44B0-B674-AEB510E1BEAD}" presName="conn2-1" presStyleLbl="parChTrans1D3" presStyleIdx="4" presStyleCnt="7"/>
      <dgm:spPr/>
      <dgm:t>
        <a:bodyPr/>
        <a:lstStyle/>
        <a:p>
          <a:endParaRPr lang="es-ES"/>
        </a:p>
      </dgm:t>
    </dgm:pt>
    <dgm:pt modelId="{9F1C260C-82C6-4F46-9769-02218D2D28C0}" type="pres">
      <dgm:prSet presAssocID="{3288E0FD-A908-44B0-B674-AEB510E1BEAD}" presName="connTx" presStyleLbl="parChTrans1D3" presStyleIdx="4" presStyleCnt="7"/>
      <dgm:spPr/>
      <dgm:t>
        <a:bodyPr/>
        <a:lstStyle/>
        <a:p>
          <a:endParaRPr lang="es-ES"/>
        </a:p>
      </dgm:t>
    </dgm:pt>
    <dgm:pt modelId="{8209F6C0-21D6-40BD-981A-5138B091799B}" type="pres">
      <dgm:prSet presAssocID="{50A22A75-032A-41CC-89E5-9F86783CA7C0}" presName="root2" presStyleCnt="0"/>
      <dgm:spPr/>
    </dgm:pt>
    <dgm:pt modelId="{A53BA013-2F98-4734-8BA1-87D01F5C6EAC}" type="pres">
      <dgm:prSet presAssocID="{50A22A75-032A-41CC-89E5-9F86783CA7C0}" presName="LevelTwoTextNode" presStyleLbl="node3" presStyleIdx="4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B38C3E0-8480-4A51-8FC9-BB9D002F723E}" type="pres">
      <dgm:prSet presAssocID="{50A22A75-032A-41CC-89E5-9F86783CA7C0}" presName="level3hierChild" presStyleCnt="0"/>
      <dgm:spPr/>
    </dgm:pt>
    <dgm:pt modelId="{C904492D-5606-47DA-BE5C-6BD4F0EF7A15}" type="pres">
      <dgm:prSet presAssocID="{3DA0D9D0-1FCD-4F6B-B1DB-CECD085B6696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B00FCEF7-6D24-4E7C-BFDE-27952CA5126F}" type="pres">
      <dgm:prSet presAssocID="{3DA0D9D0-1FCD-4F6B-B1DB-CECD085B6696}" presName="connTx" presStyleLbl="parChTrans1D2" presStyleIdx="2" presStyleCnt="3"/>
      <dgm:spPr/>
      <dgm:t>
        <a:bodyPr/>
        <a:lstStyle/>
        <a:p>
          <a:endParaRPr lang="es-ES"/>
        </a:p>
      </dgm:t>
    </dgm:pt>
    <dgm:pt modelId="{22B432E7-8398-4171-BFD0-DAE38B259E5C}" type="pres">
      <dgm:prSet presAssocID="{06BB6F7C-80C6-4C62-9FD1-3C7291EBA759}" presName="root2" presStyleCnt="0"/>
      <dgm:spPr/>
    </dgm:pt>
    <dgm:pt modelId="{6FF5559E-31EC-4C1C-B113-155DAC6A6701}" type="pres">
      <dgm:prSet presAssocID="{06BB6F7C-80C6-4C62-9FD1-3C7291EBA759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6251E8E-CC37-4B6E-A5F7-548C5892006D}" type="pres">
      <dgm:prSet presAssocID="{06BB6F7C-80C6-4C62-9FD1-3C7291EBA759}" presName="level3hierChild" presStyleCnt="0"/>
      <dgm:spPr/>
    </dgm:pt>
    <dgm:pt modelId="{BC4979A6-EAC7-47D6-BF4F-CDF50D06774E}" type="pres">
      <dgm:prSet presAssocID="{47CE16C6-4429-4019-A145-4DE548B4B9F0}" presName="conn2-1" presStyleLbl="parChTrans1D3" presStyleIdx="5" presStyleCnt="7"/>
      <dgm:spPr/>
      <dgm:t>
        <a:bodyPr/>
        <a:lstStyle/>
        <a:p>
          <a:endParaRPr lang="es-ES"/>
        </a:p>
      </dgm:t>
    </dgm:pt>
    <dgm:pt modelId="{1A10A16A-8DED-4940-BF2F-9237B54E22C0}" type="pres">
      <dgm:prSet presAssocID="{47CE16C6-4429-4019-A145-4DE548B4B9F0}" presName="connTx" presStyleLbl="parChTrans1D3" presStyleIdx="5" presStyleCnt="7"/>
      <dgm:spPr/>
      <dgm:t>
        <a:bodyPr/>
        <a:lstStyle/>
        <a:p>
          <a:endParaRPr lang="es-ES"/>
        </a:p>
      </dgm:t>
    </dgm:pt>
    <dgm:pt modelId="{5E347E4F-3743-4393-B82B-19A50148BD27}" type="pres">
      <dgm:prSet presAssocID="{BE165472-04C1-47F9-A8EE-C0ED95DDC2F4}" presName="root2" presStyleCnt="0"/>
      <dgm:spPr/>
    </dgm:pt>
    <dgm:pt modelId="{3FD3FA99-3D95-4069-B35C-D15E1EC0B92A}" type="pres">
      <dgm:prSet presAssocID="{BE165472-04C1-47F9-A8EE-C0ED95DDC2F4}" presName="LevelTwoTextNode" presStyleLbl="node3" presStyleIdx="5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4034E13-99DD-4648-B226-94E3A8A156B1}" type="pres">
      <dgm:prSet presAssocID="{BE165472-04C1-47F9-A8EE-C0ED95DDC2F4}" presName="level3hierChild" presStyleCnt="0"/>
      <dgm:spPr/>
    </dgm:pt>
    <dgm:pt modelId="{599C83A9-349E-4564-BEDE-E6DE8378AD40}" type="pres">
      <dgm:prSet presAssocID="{7EB0D514-4877-4F91-9E2E-62928A8983C3}" presName="conn2-1" presStyleLbl="parChTrans1D3" presStyleIdx="6" presStyleCnt="7"/>
      <dgm:spPr/>
      <dgm:t>
        <a:bodyPr/>
        <a:lstStyle/>
        <a:p>
          <a:endParaRPr lang="es-ES"/>
        </a:p>
      </dgm:t>
    </dgm:pt>
    <dgm:pt modelId="{CA5D14B8-898D-42A9-B65D-0B9C3BBC9041}" type="pres">
      <dgm:prSet presAssocID="{7EB0D514-4877-4F91-9E2E-62928A8983C3}" presName="connTx" presStyleLbl="parChTrans1D3" presStyleIdx="6" presStyleCnt="7"/>
      <dgm:spPr/>
      <dgm:t>
        <a:bodyPr/>
        <a:lstStyle/>
        <a:p>
          <a:endParaRPr lang="es-ES"/>
        </a:p>
      </dgm:t>
    </dgm:pt>
    <dgm:pt modelId="{32CFF4EE-6CBF-4890-A9DC-D219FCDD769D}" type="pres">
      <dgm:prSet presAssocID="{F0BEFD82-ED5F-4CBF-8D37-6276EDB13233}" presName="root2" presStyleCnt="0"/>
      <dgm:spPr/>
    </dgm:pt>
    <dgm:pt modelId="{6A98716F-5939-4198-B587-759A4DD4FBBC}" type="pres">
      <dgm:prSet presAssocID="{F0BEFD82-ED5F-4CBF-8D37-6276EDB13233}" presName="LevelTwoTextNode" presStyleLbl="node3" presStyleIdx="6" presStyleCnt="7" custScaleX="148761" custLinFactNeighborX="88741" custLinFactNeighborY="4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EBACDDA-C2EE-499F-877C-394EDFFA9E0D}" type="pres">
      <dgm:prSet presAssocID="{F0BEFD82-ED5F-4CBF-8D37-6276EDB13233}" presName="level3hierChild" presStyleCnt="0"/>
      <dgm:spPr/>
    </dgm:pt>
  </dgm:ptLst>
  <dgm:cxnLst>
    <dgm:cxn modelId="{68BCECF1-FFAA-4CD2-9286-40863F92E902}" srcId="{3EE8C77F-E549-4F44-97AE-ADDFD815627B}" destId="{D8CAA28D-6DEB-408D-8B15-373AB351C9EE}" srcOrd="1" destOrd="0" parTransId="{CD802849-1682-4BBA-A69F-E26C7C2D2CC0}" sibTransId="{2246A818-CC14-4FEC-9F74-DC2F3B760701}"/>
    <dgm:cxn modelId="{30855232-63DB-43A3-9D68-1125D91ED883}" type="presOf" srcId="{C6FE39AA-2C60-40C8-B6A5-9A77F99EC770}" destId="{6C8F6294-2706-4E87-9CC2-B138658A9B5F}" srcOrd="0" destOrd="0" presId="urn:microsoft.com/office/officeart/2008/layout/HorizontalMultiLevelHierarchy"/>
    <dgm:cxn modelId="{733BFBA6-5C60-412D-82B3-1CA50F36FD3A}" srcId="{041385E2-90EA-4BFE-8DE6-D090524DEE33}" destId="{C6FE39AA-2C60-40C8-B6A5-9A77F99EC770}" srcOrd="0" destOrd="0" parTransId="{3AD4C80B-AC9F-4DEF-83FE-A6577E773D85}" sibTransId="{C2D8164B-2DAE-4AF3-B641-32EE3E747718}"/>
    <dgm:cxn modelId="{00FAB09C-697A-43A5-86BB-8D267639F234}" type="presOf" srcId="{7B43EBBB-E3A2-4820-85E8-E93D444432E5}" destId="{5300B431-3B53-4C3A-8E2F-E0F211F277BB}" srcOrd="1" destOrd="0" presId="urn:microsoft.com/office/officeart/2008/layout/HorizontalMultiLevelHierarchy"/>
    <dgm:cxn modelId="{87C7A574-042B-4042-8D45-BCBAAB882A68}" srcId="{980E7B47-BF32-4825-8919-293E7B48CEFD}" destId="{5BC9CCEB-0B36-40C2-BB8D-24F886E81DB7}" srcOrd="0" destOrd="0" parTransId="{B340B3BB-E2B2-4CB2-BEA7-5B8FDF6D3684}" sibTransId="{92D861A3-3F60-4999-AE29-2D5042848F53}"/>
    <dgm:cxn modelId="{EDEED812-EC8C-4410-9742-7B2811C94D92}" type="presOf" srcId="{47CE16C6-4429-4019-A145-4DE548B4B9F0}" destId="{1A10A16A-8DED-4940-BF2F-9237B54E22C0}" srcOrd="1" destOrd="0" presId="urn:microsoft.com/office/officeart/2008/layout/HorizontalMultiLevelHierarchy"/>
    <dgm:cxn modelId="{0224EE2A-3543-4E14-A27C-7AB0A26388D1}" type="presOf" srcId="{CD802849-1682-4BBA-A69F-E26C7C2D2CC0}" destId="{EA5C1DEC-B124-47A4-BCDC-8D994E5186FE}" srcOrd="1" destOrd="0" presId="urn:microsoft.com/office/officeart/2008/layout/HorizontalMultiLevelHierarchy"/>
    <dgm:cxn modelId="{E890678F-2802-4ACA-8E9A-0B62D8CBEB03}" type="presOf" srcId="{50A22A75-032A-41CC-89E5-9F86783CA7C0}" destId="{A53BA013-2F98-4734-8BA1-87D01F5C6EAC}" srcOrd="0" destOrd="0" presId="urn:microsoft.com/office/officeart/2008/layout/HorizontalMultiLevelHierarchy"/>
    <dgm:cxn modelId="{B97F3467-F1F4-4328-B4E3-B8DA25071CEF}" type="presOf" srcId="{F0BEFD82-ED5F-4CBF-8D37-6276EDB13233}" destId="{6A98716F-5939-4198-B587-759A4DD4FBBC}" srcOrd="0" destOrd="0" presId="urn:microsoft.com/office/officeart/2008/layout/HorizontalMultiLevelHierarchy"/>
    <dgm:cxn modelId="{BBE041CC-1A96-446B-8017-7EEFFCF7A6D8}" type="presOf" srcId="{C2415473-C49D-40F1-8F01-2FC06CB31A3D}" destId="{E0F565D3-1672-4877-808F-3541F01E8D61}" srcOrd="0" destOrd="0" presId="urn:microsoft.com/office/officeart/2008/layout/HorizontalMultiLevelHierarchy"/>
    <dgm:cxn modelId="{A8D72721-F948-45D0-B94A-09B7A955E846}" type="presOf" srcId="{BE165472-04C1-47F9-A8EE-C0ED95DDC2F4}" destId="{3FD3FA99-3D95-4069-B35C-D15E1EC0B92A}" srcOrd="0" destOrd="0" presId="urn:microsoft.com/office/officeart/2008/layout/HorizontalMultiLevelHierarchy"/>
    <dgm:cxn modelId="{924E3747-AECB-4338-94E2-FEBC02F436C7}" srcId="{3EE8C77F-E549-4F44-97AE-ADDFD815627B}" destId="{50A22A75-032A-41CC-89E5-9F86783CA7C0}" srcOrd="2" destOrd="0" parTransId="{3288E0FD-A908-44B0-B674-AEB510E1BEAD}" sibTransId="{95B65370-9F6A-46EA-836E-A386FD9318BB}"/>
    <dgm:cxn modelId="{AAC3F317-3F19-49B1-901B-2E0F505557F6}" type="presOf" srcId="{47CE16C6-4429-4019-A145-4DE548B4B9F0}" destId="{BC4979A6-EAC7-47D6-BF4F-CDF50D06774E}" srcOrd="0" destOrd="0" presId="urn:microsoft.com/office/officeart/2008/layout/HorizontalMultiLevelHierarchy"/>
    <dgm:cxn modelId="{99113A28-CC7D-4AC0-815A-424182CE5313}" srcId="{06BB6F7C-80C6-4C62-9FD1-3C7291EBA759}" destId="{F0BEFD82-ED5F-4CBF-8D37-6276EDB13233}" srcOrd="1" destOrd="0" parTransId="{7EB0D514-4877-4F91-9E2E-62928A8983C3}" sibTransId="{681CE4C6-EAE5-4ABD-B774-0A96F093C292}"/>
    <dgm:cxn modelId="{3459CE5E-78EC-425B-AA73-F636EE6CF9DE}" type="presOf" srcId="{B340B3BB-E2B2-4CB2-BEA7-5B8FDF6D3684}" destId="{5895CB18-4AA0-4F4E-AE06-899C0A529371}" srcOrd="1" destOrd="0" presId="urn:microsoft.com/office/officeart/2008/layout/HorizontalMultiLevelHierarchy"/>
    <dgm:cxn modelId="{6FB181E4-F2EC-49D0-9578-46B8DB6B3B0A}" srcId="{06BB6F7C-80C6-4C62-9FD1-3C7291EBA759}" destId="{BE165472-04C1-47F9-A8EE-C0ED95DDC2F4}" srcOrd="0" destOrd="0" parTransId="{47CE16C6-4429-4019-A145-4DE548B4B9F0}" sibTransId="{FB7CB6BB-0D4A-4CBC-AD91-A9531FD0D03A}"/>
    <dgm:cxn modelId="{2FF3A6CD-15A5-40CE-BF8F-A378526287F1}" type="presOf" srcId="{5CA22799-B0EC-4533-A5B8-C612005F926B}" destId="{5632EA57-C247-409C-AFB0-1ED9F69D51B0}" srcOrd="0" destOrd="0" presId="urn:microsoft.com/office/officeart/2008/layout/HorizontalMultiLevelHierarchy"/>
    <dgm:cxn modelId="{11DFBF80-225C-4300-8871-3A766A71589E}" type="presOf" srcId="{7EB0D514-4877-4F91-9E2E-62928A8983C3}" destId="{599C83A9-349E-4564-BEDE-E6DE8378AD40}" srcOrd="0" destOrd="0" presId="urn:microsoft.com/office/officeart/2008/layout/HorizontalMultiLevelHierarchy"/>
    <dgm:cxn modelId="{1ECA9AAC-3AB0-4337-823D-41193339E4AD}" type="presOf" srcId="{89B5A5B7-90FA-4B19-9C2A-329E7F01C374}" destId="{27253710-0769-45B3-89C8-BB0E97CEA208}" srcOrd="1" destOrd="0" presId="urn:microsoft.com/office/officeart/2008/layout/HorizontalMultiLevelHierarchy"/>
    <dgm:cxn modelId="{822D3100-81B7-4E1B-BFE8-E2993F1C8D90}" type="presOf" srcId="{6E9FD0BC-2914-4F21-8143-60496CCD78BE}" destId="{5DD988BF-38B5-4B05-91F4-4268198D3042}" srcOrd="0" destOrd="0" presId="urn:microsoft.com/office/officeart/2008/layout/HorizontalMultiLevelHierarchy"/>
    <dgm:cxn modelId="{19DF4EF7-700C-4D8A-AA17-1A352359200E}" type="presOf" srcId="{6E9FD0BC-2914-4F21-8143-60496CCD78BE}" destId="{9D0401A8-E4D2-4459-8E14-2F86D0C26B49}" srcOrd="1" destOrd="0" presId="urn:microsoft.com/office/officeart/2008/layout/HorizontalMultiLevelHierarchy"/>
    <dgm:cxn modelId="{32557B2E-6F4C-479B-9E2F-59A79C7B9FCD}" srcId="{3EE8C77F-E549-4F44-97AE-ADDFD815627B}" destId="{BF94BB73-B71A-4625-9F42-4AC94A81A914}" srcOrd="0" destOrd="0" parTransId="{C2415473-C49D-40F1-8F01-2FC06CB31A3D}" sibTransId="{467E5507-BDF7-463B-AF8C-C8E17B1C894A}"/>
    <dgm:cxn modelId="{62E1F3A7-E068-42EC-9F40-B5F4DDB07CF0}" type="presOf" srcId="{3DA0D9D0-1FCD-4F6B-B1DB-CECD085B6696}" destId="{C904492D-5606-47DA-BE5C-6BD4F0EF7A15}" srcOrd="0" destOrd="0" presId="urn:microsoft.com/office/officeart/2008/layout/HorizontalMultiLevelHierarchy"/>
    <dgm:cxn modelId="{D1145A43-552B-4719-B303-6F88D6A9B5D4}" type="presOf" srcId="{7B43EBBB-E3A2-4820-85E8-E93D444432E5}" destId="{050B239D-2D03-4F2C-8D92-B715B0F162ED}" srcOrd="0" destOrd="0" presId="urn:microsoft.com/office/officeart/2008/layout/HorizontalMultiLevelHierarchy"/>
    <dgm:cxn modelId="{68CEADC5-3548-48BF-9830-47FB446ED846}" type="presOf" srcId="{C2415473-C49D-40F1-8F01-2FC06CB31A3D}" destId="{3439C238-FDFD-4E6D-8200-05BF46A0BF95}" srcOrd="1" destOrd="0" presId="urn:microsoft.com/office/officeart/2008/layout/HorizontalMultiLevelHierarchy"/>
    <dgm:cxn modelId="{B9B0511D-7EDE-4483-B3C3-F3F88B46CBA9}" type="presOf" srcId="{3288E0FD-A908-44B0-B674-AEB510E1BEAD}" destId="{9F1C260C-82C6-4F46-9769-02218D2D28C0}" srcOrd="1" destOrd="0" presId="urn:microsoft.com/office/officeart/2008/layout/HorizontalMultiLevelHierarchy"/>
    <dgm:cxn modelId="{67E016C4-D826-4CCE-B7D1-2E1863237348}" type="presOf" srcId="{06BB6F7C-80C6-4C62-9FD1-3C7291EBA759}" destId="{6FF5559E-31EC-4C1C-B113-155DAC6A6701}" srcOrd="0" destOrd="0" presId="urn:microsoft.com/office/officeart/2008/layout/HorizontalMultiLevelHierarchy"/>
    <dgm:cxn modelId="{30EA2CD2-8C49-4F9A-A94D-7D9C9F6CF8BA}" type="presOf" srcId="{CD802849-1682-4BBA-A69F-E26C7C2D2CC0}" destId="{2BD77CAD-71BF-42FE-B36B-AEA91B45B115}" srcOrd="0" destOrd="0" presId="urn:microsoft.com/office/officeart/2008/layout/HorizontalMultiLevelHierarchy"/>
    <dgm:cxn modelId="{C68339F0-49D9-48BD-BBFB-FAE90D15DD5E}" type="presOf" srcId="{041385E2-90EA-4BFE-8DE6-D090524DEE33}" destId="{BE191B82-68E7-4375-80AF-0753F95E0523}" srcOrd="0" destOrd="0" presId="urn:microsoft.com/office/officeart/2008/layout/HorizontalMultiLevelHierarchy"/>
    <dgm:cxn modelId="{8E28E281-8E04-493C-B485-FD2B3DF3EA1C}" srcId="{C6FE39AA-2C60-40C8-B6A5-9A77F99EC770}" destId="{06BB6F7C-80C6-4C62-9FD1-3C7291EBA759}" srcOrd="2" destOrd="0" parTransId="{3DA0D9D0-1FCD-4F6B-B1DB-CECD085B6696}" sibTransId="{0A3642E7-09F6-44E5-8F71-65151054944A}"/>
    <dgm:cxn modelId="{5B86667D-B6BF-49D8-8791-B123921BB2DE}" type="presOf" srcId="{3DA0D9D0-1FCD-4F6B-B1DB-CECD085B6696}" destId="{B00FCEF7-6D24-4E7C-BFDE-27952CA5126F}" srcOrd="1" destOrd="0" presId="urn:microsoft.com/office/officeart/2008/layout/HorizontalMultiLevelHierarchy"/>
    <dgm:cxn modelId="{9392BB6A-8524-4DBA-8389-1F6D86B79B2F}" type="presOf" srcId="{980E7B47-BF32-4825-8919-293E7B48CEFD}" destId="{DBD75548-FAAF-47C7-AF24-3E3436471A0B}" srcOrd="0" destOrd="0" presId="urn:microsoft.com/office/officeart/2008/layout/HorizontalMultiLevelHierarchy"/>
    <dgm:cxn modelId="{D1F348A0-6857-418E-9FD2-34B3E13720C3}" srcId="{C6FE39AA-2C60-40C8-B6A5-9A77F99EC770}" destId="{3EE8C77F-E549-4F44-97AE-ADDFD815627B}" srcOrd="1" destOrd="0" parTransId="{6E9FD0BC-2914-4F21-8143-60496CCD78BE}" sibTransId="{DC340EA6-C575-4BA8-BB0A-D7AD6210FE86}"/>
    <dgm:cxn modelId="{FE4B1DA2-7B04-4166-9064-980BF8821944}" srcId="{C6FE39AA-2C60-40C8-B6A5-9A77F99EC770}" destId="{980E7B47-BF32-4825-8919-293E7B48CEFD}" srcOrd="0" destOrd="0" parTransId="{89B5A5B7-90FA-4B19-9C2A-329E7F01C374}" sibTransId="{7D1A6C49-0660-47EC-9CDA-FD47528016A6}"/>
    <dgm:cxn modelId="{BEDFEDF3-3E81-4570-A7A7-E5D3344E5F2A}" type="presOf" srcId="{BF94BB73-B71A-4625-9F42-4AC94A81A914}" destId="{02299C9A-3D7D-43F1-BCA8-2DD893290F6A}" srcOrd="0" destOrd="0" presId="urn:microsoft.com/office/officeart/2008/layout/HorizontalMultiLevelHierarchy"/>
    <dgm:cxn modelId="{F1966FF2-E8E9-4D16-9F14-A5E1FB59C93D}" type="presOf" srcId="{7EB0D514-4877-4F91-9E2E-62928A8983C3}" destId="{CA5D14B8-898D-42A9-B65D-0B9C3BBC9041}" srcOrd="1" destOrd="0" presId="urn:microsoft.com/office/officeart/2008/layout/HorizontalMultiLevelHierarchy"/>
    <dgm:cxn modelId="{8B0EB19F-86C1-448C-BDB1-3C86F1157A67}" type="presOf" srcId="{B340B3BB-E2B2-4CB2-BEA7-5B8FDF6D3684}" destId="{81E8951D-B95C-42EC-8BAE-0C414E241C89}" srcOrd="0" destOrd="0" presId="urn:microsoft.com/office/officeart/2008/layout/HorizontalMultiLevelHierarchy"/>
    <dgm:cxn modelId="{BBF6D55E-8337-468B-9CF5-816F3C4CB06A}" type="presOf" srcId="{D8CAA28D-6DEB-408D-8B15-373AB351C9EE}" destId="{90C19757-E377-4BF4-A3A1-D67963F6902C}" srcOrd="0" destOrd="0" presId="urn:microsoft.com/office/officeart/2008/layout/HorizontalMultiLevelHierarchy"/>
    <dgm:cxn modelId="{D0283C2C-14C2-41DD-A5BB-D775EF05AD88}" type="presOf" srcId="{3EE8C77F-E549-4F44-97AE-ADDFD815627B}" destId="{E9B7BA13-E389-4178-BE59-87332FCD139E}" srcOrd="0" destOrd="0" presId="urn:microsoft.com/office/officeart/2008/layout/HorizontalMultiLevelHierarchy"/>
    <dgm:cxn modelId="{3F89F94D-BE87-4EA6-82B2-3E75AAB37945}" type="presOf" srcId="{3288E0FD-A908-44B0-B674-AEB510E1BEAD}" destId="{482E11B0-33CD-4F22-B89A-FCCC9DD6EA58}" srcOrd="0" destOrd="0" presId="urn:microsoft.com/office/officeart/2008/layout/HorizontalMultiLevelHierarchy"/>
    <dgm:cxn modelId="{7F2BDD74-A012-4B9D-83CB-1855B8D88847}" type="presOf" srcId="{89B5A5B7-90FA-4B19-9C2A-329E7F01C374}" destId="{17C36C1B-EBC3-41F8-86EB-687747762234}" srcOrd="0" destOrd="0" presId="urn:microsoft.com/office/officeart/2008/layout/HorizontalMultiLevelHierarchy"/>
    <dgm:cxn modelId="{AE6F52F5-E51A-4E25-9E4F-2460FCB58695}" srcId="{980E7B47-BF32-4825-8919-293E7B48CEFD}" destId="{5CA22799-B0EC-4533-A5B8-C612005F926B}" srcOrd="1" destOrd="0" parTransId="{7B43EBBB-E3A2-4820-85E8-E93D444432E5}" sibTransId="{D1CF8E90-FC38-4286-A7F5-C020A5F1CE5E}"/>
    <dgm:cxn modelId="{41D4729F-5DD3-4770-ADCC-3788404B2D26}" type="presOf" srcId="{5BC9CCEB-0B36-40C2-BB8D-24F886E81DB7}" destId="{64F5744F-C1BA-41D0-8764-48791841A4CF}" srcOrd="0" destOrd="0" presId="urn:microsoft.com/office/officeart/2008/layout/HorizontalMultiLevelHierarchy"/>
    <dgm:cxn modelId="{4CE40560-3103-4EF8-9CAA-43B15E882F9A}" type="presParOf" srcId="{BE191B82-68E7-4375-80AF-0753F95E0523}" destId="{BC529C20-941E-4BC0-88F1-FA6211D34819}" srcOrd="0" destOrd="0" presId="urn:microsoft.com/office/officeart/2008/layout/HorizontalMultiLevelHierarchy"/>
    <dgm:cxn modelId="{19AE8454-278D-451B-ABE6-6D2FC0392BF9}" type="presParOf" srcId="{BC529C20-941E-4BC0-88F1-FA6211D34819}" destId="{6C8F6294-2706-4E87-9CC2-B138658A9B5F}" srcOrd="0" destOrd="0" presId="urn:microsoft.com/office/officeart/2008/layout/HorizontalMultiLevelHierarchy"/>
    <dgm:cxn modelId="{A19A6664-0C42-4AF2-8E2E-66BF9962E5B2}" type="presParOf" srcId="{BC529C20-941E-4BC0-88F1-FA6211D34819}" destId="{B164DF99-95DA-452D-A68C-366CA0E3C330}" srcOrd="1" destOrd="0" presId="urn:microsoft.com/office/officeart/2008/layout/HorizontalMultiLevelHierarchy"/>
    <dgm:cxn modelId="{F3CBF972-2CE5-4CF9-A0A8-9D70DBFA647E}" type="presParOf" srcId="{B164DF99-95DA-452D-A68C-366CA0E3C330}" destId="{17C36C1B-EBC3-41F8-86EB-687747762234}" srcOrd="0" destOrd="0" presId="urn:microsoft.com/office/officeart/2008/layout/HorizontalMultiLevelHierarchy"/>
    <dgm:cxn modelId="{17819DA4-D7EB-4482-81A8-347C042C3B2E}" type="presParOf" srcId="{17C36C1B-EBC3-41F8-86EB-687747762234}" destId="{27253710-0769-45B3-89C8-BB0E97CEA208}" srcOrd="0" destOrd="0" presId="urn:microsoft.com/office/officeart/2008/layout/HorizontalMultiLevelHierarchy"/>
    <dgm:cxn modelId="{AD1CF37E-16B9-4B32-B5AF-459432E18514}" type="presParOf" srcId="{B164DF99-95DA-452D-A68C-366CA0E3C330}" destId="{F5DA6960-68AD-4FB1-85AC-B3F9F1F6B05B}" srcOrd="1" destOrd="0" presId="urn:microsoft.com/office/officeart/2008/layout/HorizontalMultiLevelHierarchy"/>
    <dgm:cxn modelId="{46303CC9-33AE-45A0-ACBB-C386AAA58A38}" type="presParOf" srcId="{F5DA6960-68AD-4FB1-85AC-B3F9F1F6B05B}" destId="{DBD75548-FAAF-47C7-AF24-3E3436471A0B}" srcOrd="0" destOrd="0" presId="urn:microsoft.com/office/officeart/2008/layout/HorizontalMultiLevelHierarchy"/>
    <dgm:cxn modelId="{265C6009-A760-409E-AB88-F1B651D53D96}" type="presParOf" srcId="{F5DA6960-68AD-4FB1-85AC-B3F9F1F6B05B}" destId="{771938C5-FDC2-478B-B61A-1B3D50433609}" srcOrd="1" destOrd="0" presId="urn:microsoft.com/office/officeart/2008/layout/HorizontalMultiLevelHierarchy"/>
    <dgm:cxn modelId="{96F36113-6761-4CA6-9EB2-0481351308B2}" type="presParOf" srcId="{771938C5-FDC2-478B-B61A-1B3D50433609}" destId="{81E8951D-B95C-42EC-8BAE-0C414E241C89}" srcOrd="0" destOrd="0" presId="urn:microsoft.com/office/officeart/2008/layout/HorizontalMultiLevelHierarchy"/>
    <dgm:cxn modelId="{A716D701-1A9B-4F3D-AAF1-D1C63BB1D6FE}" type="presParOf" srcId="{81E8951D-B95C-42EC-8BAE-0C414E241C89}" destId="{5895CB18-4AA0-4F4E-AE06-899C0A529371}" srcOrd="0" destOrd="0" presId="urn:microsoft.com/office/officeart/2008/layout/HorizontalMultiLevelHierarchy"/>
    <dgm:cxn modelId="{47E3F098-C4B8-4D34-9660-B963D73EF80F}" type="presParOf" srcId="{771938C5-FDC2-478B-B61A-1B3D50433609}" destId="{C1CA1F12-2893-4FAF-B14C-BE99DBC2957E}" srcOrd="1" destOrd="0" presId="urn:microsoft.com/office/officeart/2008/layout/HorizontalMultiLevelHierarchy"/>
    <dgm:cxn modelId="{59328CFF-BDEE-4917-82F7-07C65152BD4C}" type="presParOf" srcId="{C1CA1F12-2893-4FAF-B14C-BE99DBC2957E}" destId="{64F5744F-C1BA-41D0-8764-48791841A4CF}" srcOrd="0" destOrd="0" presId="urn:microsoft.com/office/officeart/2008/layout/HorizontalMultiLevelHierarchy"/>
    <dgm:cxn modelId="{C40CF0AE-9002-434D-84ED-CF66A99B3009}" type="presParOf" srcId="{C1CA1F12-2893-4FAF-B14C-BE99DBC2957E}" destId="{36E2F7EB-C74F-44B1-9231-4FB4F1184DF2}" srcOrd="1" destOrd="0" presId="urn:microsoft.com/office/officeart/2008/layout/HorizontalMultiLevelHierarchy"/>
    <dgm:cxn modelId="{A987D315-05E3-4E3F-ADE6-020475931167}" type="presParOf" srcId="{771938C5-FDC2-478B-B61A-1B3D50433609}" destId="{050B239D-2D03-4F2C-8D92-B715B0F162ED}" srcOrd="2" destOrd="0" presId="urn:microsoft.com/office/officeart/2008/layout/HorizontalMultiLevelHierarchy"/>
    <dgm:cxn modelId="{E2BCF2A4-359F-4A64-B766-D4BD79DEDF45}" type="presParOf" srcId="{050B239D-2D03-4F2C-8D92-B715B0F162ED}" destId="{5300B431-3B53-4C3A-8E2F-E0F211F277BB}" srcOrd="0" destOrd="0" presId="urn:microsoft.com/office/officeart/2008/layout/HorizontalMultiLevelHierarchy"/>
    <dgm:cxn modelId="{B79A27A7-A14C-44C2-8EA5-19E07104D63B}" type="presParOf" srcId="{771938C5-FDC2-478B-B61A-1B3D50433609}" destId="{74E51825-78D6-4A62-A168-A8C16961B08B}" srcOrd="3" destOrd="0" presId="urn:microsoft.com/office/officeart/2008/layout/HorizontalMultiLevelHierarchy"/>
    <dgm:cxn modelId="{AAE2A577-E50D-44B3-BE46-6DFB06E12544}" type="presParOf" srcId="{74E51825-78D6-4A62-A168-A8C16961B08B}" destId="{5632EA57-C247-409C-AFB0-1ED9F69D51B0}" srcOrd="0" destOrd="0" presId="urn:microsoft.com/office/officeart/2008/layout/HorizontalMultiLevelHierarchy"/>
    <dgm:cxn modelId="{DD8A107F-6F88-474B-BEC1-80CF2FD61CE6}" type="presParOf" srcId="{74E51825-78D6-4A62-A168-A8C16961B08B}" destId="{5EFC877B-B3CC-4CCA-BF5C-E8FE1AAF4D7A}" srcOrd="1" destOrd="0" presId="urn:microsoft.com/office/officeart/2008/layout/HorizontalMultiLevelHierarchy"/>
    <dgm:cxn modelId="{C903D562-09F8-4034-96A8-DF7293756439}" type="presParOf" srcId="{B164DF99-95DA-452D-A68C-366CA0E3C330}" destId="{5DD988BF-38B5-4B05-91F4-4268198D3042}" srcOrd="2" destOrd="0" presId="urn:microsoft.com/office/officeart/2008/layout/HorizontalMultiLevelHierarchy"/>
    <dgm:cxn modelId="{C24F5C1B-4A25-499F-8C6F-2B948F9BE33A}" type="presParOf" srcId="{5DD988BF-38B5-4B05-91F4-4268198D3042}" destId="{9D0401A8-E4D2-4459-8E14-2F86D0C26B49}" srcOrd="0" destOrd="0" presId="urn:microsoft.com/office/officeart/2008/layout/HorizontalMultiLevelHierarchy"/>
    <dgm:cxn modelId="{3FB6FCBC-9597-465A-8110-7E927996830E}" type="presParOf" srcId="{B164DF99-95DA-452D-A68C-366CA0E3C330}" destId="{F6B266DF-A331-44AD-B2A0-D3A1CF3EA0E2}" srcOrd="3" destOrd="0" presId="urn:microsoft.com/office/officeart/2008/layout/HorizontalMultiLevelHierarchy"/>
    <dgm:cxn modelId="{CBDDEC88-9E79-42FE-A272-2743B4E4ABA7}" type="presParOf" srcId="{F6B266DF-A331-44AD-B2A0-D3A1CF3EA0E2}" destId="{E9B7BA13-E389-4178-BE59-87332FCD139E}" srcOrd="0" destOrd="0" presId="urn:microsoft.com/office/officeart/2008/layout/HorizontalMultiLevelHierarchy"/>
    <dgm:cxn modelId="{C0DFDA31-E7E8-49D3-A10C-AF941749129D}" type="presParOf" srcId="{F6B266DF-A331-44AD-B2A0-D3A1CF3EA0E2}" destId="{4246BF0C-A787-4733-9D95-95FC6CB5E454}" srcOrd="1" destOrd="0" presId="urn:microsoft.com/office/officeart/2008/layout/HorizontalMultiLevelHierarchy"/>
    <dgm:cxn modelId="{EBCF0803-E592-4AFE-A2B0-C235804E1873}" type="presParOf" srcId="{4246BF0C-A787-4733-9D95-95FC6CB5E454}" destId="{E0F565D3-1672-4877-808F-3541F01E8D61}" srcOrd="0" destOrd="0" presId="urn:microsoft.com/office/officeart/2008/layout/HorizontalMultiLevelHierarchy"/>
    <dgm:cxn modelId="{79D6C77D-128A-4E74-9009-31A2D134CD4B}" type="presParOf" srcId="{E0F565D3-1672-4877-808F-3541F01E8D61}" destId="{3439C238-FDFD-4E6D-8200-05BF46A0BF95}" srcOrd="0" destOrd="0" presId="urn:microsoft.com/office/officeart/2008/layout/HorizontalMultiLevelHierarchy"/>
    <dgm:cxn modelId="{D78F1B57-8170-4B33-93E5-EC58851CEF86}" type="presParOf" srcId="{4246BF0C-A787-4733-9D95-95FC6CB5E454}" destId="{6DF9AB67-49F1-4540-B7B8-34BBE5518070}" srcOrd="1" destOrd="0" presId="urn:microsoft.com/office/officeart/2008/layout/HorizontalMultiLevelHierarchy"/>
    <dgm:cxn modelId="{2C059FB5-03EC-49AF-9556-4C5DFFFBA7E3}" type="presParOf" srcId="{6DF9AB67-49F1-4540-B7B8-34BBE5518070}" destId="{02299C9A-3D7D-43F1-BCA8-2DD893290F6A}" srcOrd="0" destOrd="0" presId="urn:microsoft.com/office/officeart/2008/layout/HorizontalMultiLevelHierarchy"/>
    <dgm:cxn modelId="{A92B87EA-C1D6-4087-B266-582635B6EFCF}" type="presParOf" srcId="{6DF9AB67-49F1-4540-B7B8-34BBE5518070}" destId="{4891BAD2-FB7F-4BF4-901C-41E0DC64BC18}" srcOrd="1" destOrd="0" presId="urn:microsoft.com/office/officeart/2008/layout/HorizontalMultiLevelHierarchy"/>
    <dgm:cxn modelId="{58B30DD4-C8FD-4370-8037-9A11AD03E132}" type="presParOf" srcId="{4246BF0C-A787-4733-9D95-95FC6CB5E454}" destId="{2BD77CAD-71BF-42FE-B36B-AEA91B45B115}" srcOrd="2" destOrd="0" presId="urn:microsoft.com/office/officeart/2008/layout/HorizontalMultiLevelHierarchy"/>
    <dgm:cxn modelId="{8568B6A5-B7A3-41E9-8DC9-D4AA5394B199}" type="presParOf" srcId="{2BD77CAD-71BF-42FE-B36B-AEA91B45B115}" destId="{EA5C1DEC-B124-47A4-BCDC-8D994E5186FE}" srcOrd="0" destOrd="0" presId="urn:microsoft.com/office/officeart/2008/layout/HorizontalMultiLevelHierarchy"/>
    <dgm:cxn modelId="{F956FB84-926C-4FEB-8C63-7EABB0E85E5B}" type="presParOf" srcId="{4246BF0C-A787-4733-9D95-95FC6CB5E454}" destId="{C1EAF282-D21D-411C-B31A-A5D51C211291}" srcOrd="3" destOrd="0" presId="urn:microsoft.com/office/officeart/2008/layout/HorizontalMultiLevelHierarchy"/>
    <dgm:cxn modelId="{2F94287A-F5A0-435C-B035-AAFE0B764462}" type="presParOf" srcId="{C1EAF282-D21D-411C-B31A-A5D51C211291}" destId="{90C19757-E377-4BF4-A3A1-D67963F6902C}" srcOrd="0" destOrd="0" presId="urn:microsoft.com/office/officeart/2008/layout/HorizontalMultiLevelHierarchy"/>
    <dgm:cxn modelId="{A4DFFF36-9EB4-45FA-8E80-F16D22158C87}" type="presParOf" srcId="{C1EAF282-D21D-411C-B31A-A5D51C211291}" destId="{7570C5B2-21BE-4B4F-BDBF-731EA42C527F}" srcOrd="1" destOrd="0" presId="urn:microsoft.com/office/officeart/2008/layout/HorizontalMultiLevelHierarchy"/>
    <dgm:cxn modelId="{794713D4-490B-4128-B329-C1BD325A21D8}" type="presParOf" srcId="{4246BF0C-A787-4733-9D95-95FC6CB5E454}" destId="{482E11B0-33CD-4F22-B89A-FCCC9DD6EA58}" srcOrd="4" destOrd="0" presId="urn:microsoft.com/office/officeart/2008/layout/HorizontalMultiLevelHierarchy"/>
    <dgm:cxn modelId="{BFA5E74C-4EDA-4864-BE79-62257E19BF8F}" type="presParOf" srcId="{482E11B0-33CD-4F22-B89A-FCCC9DD6EA58}" destId="{9F1C260C-82C6-4F46-9769-02218D2D28C0}" srcOrd="0" destOrd="0" presId="urn:microsoft.com/office/officeart/2008/layout/HorizontalMultiLevelHierarchy"/>
    <dgm:cxn modelId="{3D7849A9-3B65-4AC9-BB6C-C7BB20AD6A2F}" type="presParOf" srcId="{4246BF0C-A787-4733-9D95-95FC6CB5E454}" destId="{8209F6C0-21D6-40BD-981A-5138B091799B}" srcOrd="5" destOrd="0" presId="urn:microsoft.com/office/officeart/2008/layout/HorizontalMultiLevelHierarchy"/>
    <dgm:cxn modelId="{1E1B3B7C-FC5C-4C13-A8AA-C5DAEEC46CDC}" type="presParOf" srcId="{8209F6C0-21D6-40BD-981A-5138B091799B}" destId="{A53BA013-2F98-4734-8BA1-87D01F5C6EAC}" srcOrd="0" destOrd="0" presId="urn:microsoft.com/office/officeart/2008/layout/HorizontalMultiLevelHierarchy"/>
    <dgm:cxn modelId="{C0926C74-BDFD-4043-8BD1-5DB9035DBB87}" type="presParOf" srcId="{8209F6C0-21D6-40BD-981A-5138B091799B}" destId="{FB38C3E0-8480-4A51-8FC9-BB9D002F723E}" srcOrd="1" destOrd="0" presId="urn:microsoft.com/office/officeart/2008/layout/HorizontalMultiLevelHierarchy"/>
    <dgm:cxn modelId="{C56805AF-5D3E-4FAF-892F-953E896761CF}" type="presParOf" srcId="{B164DF99-95DA-452D-A68C-366CA0E3C330}" destId="{C904492D-5606-47DA-BE5C-6BD4F0EF7A15}" srcOrd="4" destOrd="0" presId="urn:microsoft.com/office/officeart/2008/layout/HorizontalMultiLevelHierarchy"/>
    <dgm:cxn modelId="{ADB335AC-008C-46DF-BF2A-219C7908BE63}" type="presParOf" srcId="{C904492D-5606-47DA-BE5C-6BD4F0EF7A15}" destId="{B00FCEF7-6D24-4E7C-BFDE-27952CA5126F}" srcOrd="0" destOrd="0" presId="urn:microsoft.com/office/officeart/2008/layout/HorizontalMultiLevelHierarchy"/>
    <dgm:cxn modelId="{DD668C4A-6BE5-4AA3-A9B8-12A435FC0CD5}" type="presParOf" srcId="{B164DF99-95DA-452D-A68C-366CA0E3C330}" destId="{22B432E7-8398-4171-BFD0-DAE38B259E5C}" srcOrd="5" destOrd="0" presId="urn:microsoft.com/office/officeart/2008/layout/HorizontalMultiLevelHierarchy"/>
    <dgm:cxn modelId="{5D721EE3-9CC2-46B5-BAC3-ED9682392760}" type="presParOf" srcId="{22B432E7-8398-4171-BFD0-DAE38B259E5C}" destId="{6FF5559E-31EC-4C1C-B113-155DAC6A6701}" srcOrd="0" destOrd="0" presId="urn:microsoft.com/office/officeart/2008/layout/HorizontalMultiLevelHierarchy"/>
    <dgm:cxn modelId="{010E1DFA-B156-4AA2-BF76-1D4B528A021B}" type="presParOf" srcId="{22B432E7-8398-4171-BFD0-DAE38B259E5C}" destId="{66251E8E-CC37-4B6E-A5F7-548C5892006D}" srcOrd="1" destOrd="0" presId="urn:microsoft.com/office/officeart/2008/layout/HorizontalMultiLevelHierarchy"/>
    <dgm:cxn modelId="{5D2FD4E8-9D4D-4F6C-B5B1-8B0FB6588DCC}" type="presParOf" srcId="{66251E8E-CC37-4B6E-A5F7-548C5892006D}" destId="{BC4979A6-EAC7-47D6-BF4F-CDF50D06774E}" srcOrd="0" destOrd="0" presId="urn:microsoft.com/office/officeart/2008/layout/HorizontalMultiLevelHierarchy"/>
    <dgm:cxn modelId="{E8A7E3B5-CB62-4EC1-8897-EF893BF4FE6C}" type="presParOf" srcId="{BC4979A6-EAC7-47D6-BF4F-CDF50D06774E}" destId="{1A10A16A-8DED-4940-BF2F-9237B54E22C0}" srcOrd="0" destOrd="0" presId="urn:microsoft.com/office/officeart/2008/layout/HorizontalMultiLevelHierarchy"/>
    <dgm:cxn modelId="{5006EF86-FC5C-4AD1-A234-F86FDF7E3DDA}" type="presParOf" srcId="{66251E8E-CC37-4B6E-A5F7-548C5892006D}" destId="{5E347E4F-3743-4393-B82B-19A50148BD27}" srcOrd="1" destOrd="0" presId="urn:microsoft.com/office/officeart/2008/layout/HorizontalMultiLevelHierarchy"/>
    <dgm:cxn modelId="{7E8D62F3-D2E8-4BCE-A1DE-7BB6B774D80E}" type="presParOf" srcId="{5E347E4F-3743-4393-B82B-19A50148BD27}" destId="{3FD3FA99-3D95-4069-B35C-D15E1EC0B92A}" srcOrd="0" destOrd="0" presId="urn:microsoft.com/office/officeart/2008/layout/HorizontalMultiLevelHierarchy"/>
    <dgm:cxn modelId="{018C2551-50B2-4082-B65A-BC3EE08FF1B3}" type="presParOf" srcId="{5E347E4F-3743-4393-B82B-19A50148BD27}" destId="{84034E13-99DD-4648-B226-94E3A8A156B1}" srcOrd="1" destOrd="0" presId="urn:microsoft.com/office/officeart/2008/layout/HorizontalMultiLevelHierarchy"/>
    <dgm:cxn modelId="{34C3BCEB-E7E3-4718-B3BA-B681A60A6944}" type="presParOf" srcId="{66251E8E-CC37-4B6E-A5F7-548C5892006D}" destId="{599C83A9-349E-4564-BEDE-E6DE8378AD40}" srcOrd="2" destOrd="0" presId="urn:microsoft.com/office/officeart/2008/layout/HorizontalMultiLevelHierarchy"/>
    <dgm:cxn modelId="{1BD58065-82C4-4C9A-9250-B7172197E32A}" type="presParOf" srcId="{599C83A9-349E-4564-BEDE-E6DE8378AD40}" destId="{CA5D14B8-898D-42A9-B65D-0B9C3BBC9041}" srcOrd="0" destOrd="0" presId="urn:microsoft.com/office/officeart/2008/layout/HorizontalMultiLevelHierarchy"/>
    <dgm:cxn modelId="{DDB1D555-B050-4E5E-B8D5-ABF16531D827}" type="presParOf" srcId="{66251E8E-CC37-4B6E-A5F7-548C5892006D}" destId="{32CFF4EE-6CBF-4890-A9DC-D219FCDD769D}" srcOrd="3" destOrd="0" presId="urn:microsoft.com/office/officeart/2008/layout/HorizontalMultiLevelHierarchy"/>
    <dgm:cxn modelId="{442F2C2B-A8B9-450E-BA64-6ADCDE39C9DD}" type="presParOf" srcId="{32CFF4EE-6CBF-4890-A9DC-D219FCDD769D}" destId="{6A98716F-5939-4198-B587-759A4DD4FBBC}" srcOrd="0" destOrd="0" presId="urn:microsoft.com/office/officeart/2008/layout/HorizontalMultiLevelHierarchy"/>
    <dgm:cxn modelId="{28B6CB8E-ABFF-41BE-A15F-0DCAF74C7C5D}" type="presParOf" srcId="{32CFF4EE-6CBF-4890-A9DC-D219FCDD769D}" destId="{8EBACDDA-C2EE-499F-877C-394EDFFA9E0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F7D5C49-EDD8-4AF3-B4BD-07DA8049F71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C70EB368-B086-4F53-8573-AD0AF28C1DE6}">
      <dgm:prSet phldrT="[Texto]"/>
      <dgm:spPr/>
      <dgm:t>
        <a:bodyPr/>
        <a:lstStyle/>
        <a:p>
          <a:r>
            <a:rPr lang="es-ES" dirty="0" smtClean="0"/>
            <a:t>Evaluación </a:t>
          </a:r>
          <a:endParaRPr lang="es-ES" dirty="0"/>
        </a:p>
      </dgm:t>
    </dgm:pt>
    <dgm:pt modelId="{E6ECE248-DF89-49B2-82DB-56751D1FA0D1}" type="parTrans" cxnId="{8F50CC89-BA9B-48C8-92E5-95EBD323E4E4}">
      <dgm:prSet/>
      <dgm:spPr/>
      <dgm:t>
        <a:bodyPr/>
        <a:lstStyle/>
        <a:p>
          <a:endParaRPr lang="es-ES"/>
        </a:p>
      </dgm:t>
    </dgm:pt>
    <dgm:pt modelId="{108A5AA9-5529-4C03-AFCB-FAE83592879B}" type="sibTrans" cxnId="{8F50CC89-BA9B-48C8-92E5-95EBD323E4E4}">
      <dgm:prSet/>
      <dgm:spPr/>
      <dgm:t>
        <a:bodyPr/>
        <a:lstStyle/>
        <a:p>
          <a:endParaRPr lang="es-ES"/>
        </a:p>
      </dgm:t>
    </dgm:pt>
    <dgm:pt modelId="{E8A86F6D-A89F-4952-B211-60E868956648}">
      <dgm:prSet phldrT="[Texto]" custT="1"/>
      <dgm:spPr/>
      <dgm:t>
        <a:bodyPr/>
        <a:lstStyle/>
        <a:p>
          <a:r>
            <a:rPr lang="es-MX" sz="1800" kern="1200" dirty="0" smtClean="0"/>
            <a:t>Autoevaluación</a:t>
          </a:r>
          <a:endParaRPr lang="es-ES" sz="1800" dirty="0"/>
        </a:p>
      </dgm:t>
    </dgm:pt>
    <dgm:pt modelId="{D8AA4E38-5180-4994-985C-E0D895486671}" type="parTrans" cxnId="{EAB8857A-B026-4DE8-B56F-5A1006A28C60}">
      <dgm:prSet/>
      <dgm:spPr/>
      <dgm:t>
        <a:bodyPr/>
        <a:lstStyle/>
        <a:p>
          <a:endParaRPr lang="es-ES"/>
        </a:p>
      </dgm:t>
    </dgm:pt>
    <dgm:pt modelId="{85171EBC-61AB-4701-B4EF-3C5D7D01668B}" type="sibTrans" cxnId="{EAB8857A-B026-4DE8-B56F-5A1006A28C60}">
      <dgm:prSet/>
      <dgm:spPr/>
      <dgm:t>
        <a:bodyPr/>
        <a:lstStyle/>
        <a:p>
          <a:endParaRPr lang="es-ES"/>
        </a:p>
      </dgm:t>
    </dgm:pt>
    <dgm:pt modelId="{8B82D68A-6077-49A1-A515-DFB84FF85CBE}">
      <dgm:prSet phldrT="[Texto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Examinar </a:t>
          </a:r>
          <a:r>
            <a:rPr lang="es-MX" sz="1600" kern="1200" dirty="0" smtClean="0"/>
            <a:t>la calidad del propio trabajo, desempeño, habilidades o actitudes.</a:t>
          </a:r>
        </a:p>
        <a:p>
          <a:endParaRPr lang="es-ES" sz="1200" dirty="0"/>
        </a:p>
      </dgm:t>
    </dgm:pt>
    <dgm:pt modelId="{75C63E69-CDE2-4CA4-A175-D5DA1FC281EE}" type="parTrans" cxnId="{2FCA0678-BE35-4F6A-B8DB-A91094EC428C}">
      <dgm:prSet/>
      <dgm:spPr/>
      <dgm:t>
        <a:bodyPr/>
        <a:lstStyle/>
        <a:p>
          <a:endParaRPr lang="es-ES"/>
        </a:p>
      </dgm:t>
    </dgm:pt>
    <dgm:pt modelId="{B15418FC-E3A2-4B22-A0D6-1164ACECD903}" type="sibTrans" cxnId="{2FCA0678-BE35-4F6A-B8DB-A91094EC428C}">
      <dgm:prSet/>
      <dgm:spPr/>
      <dgm:t>
        <a:bodyPr/>
        <a:lstStyle/>
        <a:p>
          <a:endParaRPr lang="es-ES"/>
        </a:p>
      </dgm:t>
    </dgm:pt>
    <dgm:pt modelId="{A89DFEA6-4607-4E43-9837-CC5372F18A6F}">
      <dgm:prSet phldrT="[Texto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La </a:t>
          </a:r>
          <a:r>
            <a:rPr lang="es-MX" sz="1600" kern="1200" dirty="0" smtClean="0"/>
            <a:t>participación de todos los actores internos y externos de la comunidad universitaria.</a:t>
          </a:r>
        </a:p>
        <a:p>
          <a:endParaRPr lang="es-ES" sz="1200" dirty="0"/>
        </a:p>
      </dgm:t>
    </dgm:pt>
    <dgm:pt modelId="{A02EA8CC-65BE-4181-B974-4DD6AEF88714}" type="parTrans" cxnId="{C0824F5B-ABB0-466B-825E-3EE766641474}">
      <dgm:prSet/>
      <dgm:spPr/>
      <dgm:t>
        <a:bodyPr/>
        <a:lstStyle/>
        <a:p>
          <a:endParaRPr lang="es-ES"/>
        </a:p>
      </dgm:t>
    </dgm:pt>
    <dgm:pt modelId="{1AD6838D-7FDB-4F6A-827E-1BA97B4D092D}" type="sibTrans" cxnId="{C0824F5B-ABB0-466B-825E-3EE766641474}">
      <dgm:prSet/>
      <dgm:spPr/>
      <dgm:t>
        <a:bodyPr/>
        <a:lstStyle/>
        <a:p>
          <a:endParaRPr lang="es-ES"/>
        </a:p>
      </dgm:t>
    </dgm:pt>
    <dgm:pt modelId="{C04CEBD7-A8BA-4250-B36F-E09ABBE607CB}">
      <dgm:prSet phldrT="[Texto]" custT="1"/>
      <dgm:spPr/>
      <dgm:t>
        <a:bodyPr/>
        <a:lstStyle/>
        <a:p>
          <a:r>
            <a:rPr lang="es-MX" sz="1800" kern="1200" dirty="0" smtClean="0"/>
            <a:t>Coevaluación</a:t>
          </a:r>
          <a:endParaRPr lang="es-ES" sz="1800" dirty="0"/>
        </a:p>
      </dgm:t>
    </dgm:pt>
    <dgm:pt modelId="{653E1CCD-046F-4AD5-8A6A-420B21D3E39C}" type="parTrans" cxnId="{33D7653A-7003-4636-A3AF-47E16B7F4694}">
      <dgm:prSet/>
      <dgm:spPr/>
      <dgm:t>
        <a:bodyPr/>
        <a:lstStyle/>
        <a:p>
          <a:endParaRPr lang="es-ES"/>
        </a:p>
      </dgm:t>
    </dgm:pt>
    <dgm:pt modelId="{16BF1149-645E-4625-8FB6-AEE3BFCFC042}" type="sibTrans" cxnId="{33D7653A-7003-4636-A3AF-47E16B7F4694}">
      <dgm:prSet/>
      <dgm:spPr/>
      <dgm:t>
        <a:bodyPr/>
        <a:lstStyle/>
        <a:p>
          <a:endParaRPr lang="es-ES"/>
        </a:p>
      </dgm:t>
    </dgm:pt>
    <dgm:pt modelId="{129149FA-62A4-4F42-AAF4-B51F287B18B1}">
      <dgm:prSet phldrT="[Texto]"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kern="1200" dirty="0" smtClean="0"/>
            <a:t> </a:t>
          </a:r>
          <a:r>
            <a:rPr lang="es-MX" sz="1200" kern="1200" dirty="0" smtClean="0"/>
            <a:t>L</a:t>
          </a:r>
          <a:r>
            <a:rPr lang="es-MX" sz="1200" b="1" kern="1200" dirty="0" smtClean="0"/>
            <a:t>a </a:t>
          </a:r>
          <a:r>
            <a:rPr lang="es-MX" sz="1200" b="1" kern="1200" dirty="0" smtClean="0"/>
            <a:t>evaluación de los trabajos del alumnado sea llevada a cabo por los alumnos mismos, observando, analizando y valorando los trabajos de sus compañeros</a:t>
          </a:r>
          <a:r>
            <a:rPr lang="es-MX" sz="1200" kern="1200" dirty="0" smtClean="0"/>
            <a:t>. </a:t>
          </a:r>
        </a:p>
        <a:p>
          <a:endParaRPr lang="es-ES" sz="1200" dirty="0"/>
        </a:p>
      </dgm:t>
    </dgm:pt>
    <dgm:pt modelId="{1EFA101C-D4FE-413A-A66E-0EB4AEA6E587}" type="parTrans" cxnId="{A7738E75-97EB-4AFE-B117-75D9BBC85A19}">
      <dgm:prSet/>
      <dgm:spPr/>
      <dgm:t>
        <a:bodyPr/>
        <a:lstStyle/>
        <a:p>
          <a:endParaRPr lang="es-ES"/>
        </a:p>
      </dgm:t>
    </dgm:pt>
    <dgm:pt modelId="{5FC9DF0D-F3B6-4F9E-801B-5AB078EEA8F7}" type="sibTrans" cxnId="{A7738E75-97EB-4AFE-B117-75D9BBC85A19}">
      <dgm:prSet/>
      <dgm:spPr/>
      <dgm:t>
        <a:bodyPr/>
        <a:lstStyle/>
        <a:p>
          <a:endParaRPr lang="es-ES"/>
        </a:p>
      </dgm:t>
    </dgm:pt>
    <dgm:pt modelId="{6410554B-A9DA-4346-BB48-79EC4C8B66C2}">
      <dgm:prSet custT="1"/>
      <dgm:spPr/>
      <dgm:t>
        <a:bodyPr/>
        <a:lstStyle/>
        <a:p>
          <a:r>
            <a:rPr lang="es-MX" sz="1600" kern="1200" dirty="0" smtClean="0"/>
            <a:t>Heteroevaluación</a:t>
          </a:r>
          <a:endParaRPr lang="es-ES" sz="1600" dirty="0"/>
        </a:p>
      </dgm:t>
    </dgm:pt>
    <dgm:pt modelId="{78D6C366-554A-4B87-9B6B-708AD65A9532}" type="parTrans" cxnId="{61CFA08B-9AB9-40F6-B5CC-C1BFE0091BA9}">
      <dgm:prSet/>
      <dgm:spPr/>
      <dgm:t>
        <a:bodyPr/>
        <a:lstStyle/>
        <a:p>
          <a:endParaRPr lang="es-ES"/>
        </a:p>
      </dgm:t>
    </dgm:pt>
    <dgm:pt modelId="{B024EBB1-AB43-45AD-A69D-354C23A14726}" type="sibTrans" cxnId="{61CFA08B-9AB9-40F6-B5CC-C1BFE0091BA9}">
      <dgm:prSet/>
      <dgm:spPr/>
      <dgm:t>
        <a:bodyPr/>
        <a:lstStyle/>
        <a:p>
          <a:endParaRPr lang="es-ES"/>
        </a:p>
      </dgm:t>
    </dgm:pt>
    <dgm:pt modelId="{90B301FD-6D68-42AD-927A-B0C320A1C5B3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Superar </a:t>
          </a:r>
          <a:r>
            <a:rPr lang="es-MX" sz="1600" kern="1200" dirty="0" smtClean="0"/>
            <a:t>las debilidades</a:t>
          </a:r>
        </a:p>
        <a:p>
          <a:endParaRPr lang="es-ES" sz="1200" dirty="0"/>
        </a:p>
      </dgm:t>
    </dgm:pt>
    <dgm:pt modelId="{B3326427-722C-40BE-BD22-76FF2DE86AD5}" type="parTrans" cxnId="{EAB2AEAF-2C13-47F9-81CA-1E19E1AE0EC8}">
      <dgm:prSet/>
      <dgm:spPr/>
      <dgm:t>
        <a:bodyPr/>
        <a:lstStyle/>
        <a:p>
          <a:endParaRPr lang="es-ES"/>
        </a:p>
      </dgm:t>
    </dgm:pt>
    <dgm:pt modelId="{CC8EEC77-C7EE-4DF5-97A0-AB94E6ACDBB4}" type="sibTrans" cxnId="{EAB2AEAF-2C13-47F9-81CA-1E19E1AE0EC8}">
      <dgm:prSet/>
      <dgm:spPr/>
      <dgm:t>
        <a:bodyPr/>
        <a:lstStyle/>
        <a:p>
          <a:endParaRPr lang="es-ES"/>
        </a:p>
      </dgm:t>
    </dgm:pt>
    <dgm:pt modelId="{5B2B3462-C82F-47D4-880D-7810D15A8E46}">
      <dgm:prSet custT="1"/>
      <dgm:spPr/>
      <dgm:t>
        <a:bodyPr/>
        <a:lstStyle/>
        <a:p>
          <a:r>
            <a:rPr lang="es-MX" sz="1200" dirty="0" smtClean="0"/>
            <a:t>Un proceso realizado entre pares, basado en criterios predefinidos, normalmente sugeridos por el docente, que servirán para evaluar el desempeño y la calidad de los compañeros, a fin de comprender si han adquirido los aprendizajes que de ellos se espera.</a:t>
          </a:r>
          <a:endParaRPr lang="es-MX" sz="1200" dirty="0"/>
        </a:p>
      </dgm:t>
    </dgm:pt>
    <dgm:pt modelId="{D439EE2A-3066-49A5-BDDC-1C99BF73BFD5}" type="parTrans" cxnId="{25117576-6FA2-47CD-AD67-281886E089C0}">
      <dgm:prSet/>
      <dgm:spPr/>
      <dgm:t>
        <a:bodyPr/>
        <a:lstStyle/>
        <a:p>
          <a:endParaRPr lang="es-ES"/>
        </a:p>
      </dgm:t>
    </dgm:pt>
    <dgm:pt modelId="{AA53EC17-5E47-497D-B2B6-D2E5ED75B58E}" type="sibTrans" cxnId="{25117576-6FA2-47CD-AD67-281886E089C0}">
      <dgm:prSet/>
      <dgm:spPr/>
      <dgm:t>
        <a:bodyPr/>
        <a:lstStyle/>
        <a:p>
          <a:endParaRPr lang="es-ES"/>
        </a:p>
      </dgm:t>
    </dgm:pt>
    <dgm:pt modelId="{079A95FC-ABE8-4B72-ADA3-CAA6B8918A00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kern="1200" dirty="0" smtClean="0"/>
            <a:t>La </a:t>
          </a:r>
          <a:r>
            <a:rPr lang="es-MX" sz="1400" kern="1200" dirty="0" smtClean="0"/>
            <a:t>evaluación que realiza una persona a otra sobre algún  aspecto</a:t>
          </a:r>
          <a:endParaRPr lang="es-ES" sz="1200" dirty="0"/>
        </a:p>
      </dgm:t>
    </dgm:pt>
    <dgm:pt modelId="{E7737E1C-175D-4BF0-85AB-6FD82599D240}" type="parTrans" cxnId="{298CB242-2E1F-43B9-A4E2-7CE3849C65CD}">
      <dgm:prSet/>
      <dgm:spPr/>
      <dgm:t>
        <a:bodyPr/>
        <a:lstStyle/>
        <a:p>
          <a:endParaRPr lang="es-ES"/>
        </a:p>
      </dgm:t>
    </dgm:pt>
    <dgm:pt modelId="{9FB42EEC-DA4F-46C2-85A2-FED536E0C8C4}" type="sibTrans" cxnId="{298CB242-2E1F-43B9-A4E2-7CE3849C65CD}">
      <dgm:prSet/>
      <dgm:spPr/>
      <dgm:t>
        <a:bodyPr/>
        <a:lstStyle/>
        <a:p>
          <a:endParaRPr lang="es-ES"/>
        </a:p>
      </dgm:t>
    </dgm:pt>
    <dgm:pt modelId="{2BF86276-4916-45B0-8C4E-074EA0E7A9C2}">
      <dgm:prSet custT="1"/>
      <dgm:spPr/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dirty="0" smtClean="0"/>
            <a:t>Aspectos </a:t>
          </a:r>
          <a:r>
            <a:rPr lang="es-MX" sz="1400" dirty="0" smtClean="0"/>
            <a:t>como su trabajo, su actitud, su rendimiento, etc. Es la evaluación que habitualmente  lleva a cabo el profesor de los estudiantes.</a:t>
          </a:r>
          <a:endParaRPr lang="es-ES" sz="1400" dirty="0"/>
        </a:p>
      </dgm:t>
    </dgm:pt>
    <dgm:pt modelId="{099772CF-9876-484B-B115-E697721D5A5A}" type="parTrans" cxnId="{E94FD517-F3D4-4FF7-8FB7-2514D8A75798}">
      <dgm:prSet/>
      <dgm:spPr/>
      <dgm:t>
        <a:bodyPr/>
        <a:lstStyle/>
        <a:p>
          <a:endParaRPr lang="es-ES"/>
        </a:p>
      </dgm:t>
    </dgm:pt>
    <dgm:pt modelId="{E3925A28-08EA-4781-AC68-1B4DC0A7EBC0}" type="sibTrans" cxnId="{E94FD517-F3D4-4FF7-8FB7-2514D8A75798}">
      <dgm:prSet/>
      <dgm:spPr/>
      <dgm:t>
        <a:bodyPr/>
        <a:lstStyle/>
        <a:p>
          <a:endParaRPr lang="es-ES"/>
        </a:p>
      </dgm:t>
    </dgm:pt>
    <dgm:pt modelId="{8247CF74-12C9-4E2D-9646-54D8B25E0B51}">
      <dgm:prSet custT="1"/>
      <dgm:spPr/>
      <dgm:t>
        <a:bodyPr/>
        <a:lstStyle/>
        <a:p>
          <a:r>
            <a:rPr lang="es-MX" sz="1200" dirty="0" smtClean="0"/>
            <a:t>Consiste </a:t>
          </a:r>
          <a:r>
            <a:rPr lang="es-MX" sz="1200" dirty="0" smtClean="0"/>
            <a:t>en que los agentes evaluadores (docentes) están en un nivel jerárquico superior que el evaluado (alumno), sin olvidar que dependerá del contexto para determinar así los roles que tomará cada parte. </a:t>
          </a:r>
          <a:endParaRPr lang="es-MX" sz="1200" dirty="0"/>
        </a:p>
      </dgm:t>
    </dgm:pt>
    <dgm:pt modelId="{26D5F1C8-0790-484C-A6B2-7BCA1D6A6A8E}" type="parTrans" cxnId="{52E5536F-611D-404F-84BC-433AD4C03D17}">
      <dgm:prSet/>
      <dgm:spPr/>
      <dgm:t>
        <a:bodyPr/>
        <a:lstStyle/>
        <a:p>
          <a:endParaRPr lang="es-ES"/>
        </a:p>
      </dgm:t>
    </dgm:pt>
    <dgm:pt modelId="{F4D469B2-2335-454B-8C80-7F665F762F3A}" type="sibTrans" cxnId="{52E5536F-611D-404F-84BC-433AD4C03D17}">
      <dgm:prSet/>
      <dgm:spPr/>
      <dgm:t>
        <a:bodyPr/>
        <a:lstStyle/>
        <a:p>
          <a:endParaRPr lang="es-ES"/>
        </a:p>
      </dgm:t>
    </dgm:pt>
    <dgm:pt modelId="{7189E5C7-AC02-441D-B75E-9BA31E6B2943}" type="pres">
      <dgm:prSet presAssocID="{AF7D5C49-EDD8-4AF3-B4BD-07DA8049F71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31C5D11-0D0E-4644-BFCC-102C5804EE0D}" type="pres">
      <dgm:prSet presAssocID="{C70EB368-B086-4F53-8573-AD0AF28C1DE6}" presName="root1" presStyleCnt="0"/>
      <dgm:spPr/>
    </dgm:pt>
    <dgm:pt modelId="{A06832ED-03D8-4A30-A2E2-9A591CF45637}" type="pres">
      <dgm:prSet presAssocID="{C70EB368-B086-4F53-8573-AD0AF28C1DE6}" presName="LevelOneTextNode" presStyleLbl="node0" presStyleIdx="0" presStyleCnt="1" custScaleY="149091" custLinFactX="-38975" custLinFactNeighborX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0434E6-EB6D-47AC-A476-1959F7F40795}" type="pres">
      <dgm:prSet presAssocID="{C70EB368-B086-4F53-8573-AD0AF28C1DE6}" presName="level2hierChild" presStyleCnt="0"/>
      <dgm:spPr/>
    </dgm:pt>
    <dgm:pt modelId="{0B73E4EC-41D5-44ED-AF79-BF9562C5E22F}" type="pres">
      <dgm:prSet presAssocID="{D8AA4E38-5180-4994-985C-E0D895486671}" presName="conn2-1" presStyleLbl="parChTrans1D2" presStyleIdx="0" presStyleCnt="3"/>
      <dgm:spPr/>
      <dgm:t>
        <a:bodyPr/>
        <a:lstStyle/>
        <a:p>
          <a:endParaRPr lang="es-ES"/>
        </a:p>
      </dgm:t>
    </dgm:pt>
    <dgm:pt modelId="{88B1C7B8-46F3-412F-9C37-A920D4FE83F0}" type="pres">
      <dgm:prSet presAssocID="{D8AA4E38-5180-4994-985C-E0D895486671}" presName="connTx" presStyleLbl="parChTrans1D2" presStyleIdx="0" presStyleCnt="3"/>
      <dgm:spPr/>
      <dgm:t>
        <a:bodyPr/>
        <a:lstStyle/>
        <a:p>
          <a:endParaRPr lang="es-ES"/>
        </a:p>
      </dgm:t>
    </dgm:pt>
    <dgm:pt modelId="{A5667C2E-E1A1-46DA-B96E-810D98D6F9E1}" type="pres">
      <dgm:prSet presAssocID="{E8A86F6D-A89F-4952-B211-60E868956648}" presName="root2" presStyleCnt="0"/>
      <dgm:spPr/>
    </dgm:pt>
    <dgm:pt modelId="{54A215C6-22DE-48AB-89C0-25F62757CB7E}" type="pres">
      <dgm:prSet presAssocID="{E8A86F6D-A89F-4952-B211-60E868956648}" presName="LevelTwoTextNode" presStyleLbl="node2" presStyleIdx="0" presStyleCnt="3" custLinFactNeighborX="-9566" custLinFactNeighborY="-37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776A43-FE87-420C-99E2-5B9775858822}" type="pres">
      <dgm:prSet presAssocID="{E8A86F6D-A89F-4952-B211-60E868956648}" presName="level3hierChild" presStyleCnt="0"/>
      <dgm:spPr/>
    </dgm:pt>
    <dgm:pt modelId="{443D3239-23BF-454F-9057-3EC503FA5AC2}" type="pres">
      <dgm:prSet presAssocID="{75C63E69-CDE2-4CA4-A175-D5DA1FC281EE}" presName="conn2-1" presStyleLbl="parChTrans1D3" presStyleIdx="0" presStyleCnt="8"/>
      <dgm:spPr/>
      <dgm:t>
        <a:bodyPr/>
        <a:lstStyle/>
        <a:p>
          <a:endParaRPr lang="es-ES"/>
        </a:p>
      </dgm:t>
    </dgm:pt>
    <dgm:pt modelId="{F0538F1D-B1BC-4726-8AD9-92437890F00A}" type="pres">
      <dgm:prSet presAssocID="{75C63E69-CDE2-4CA4-A175-D5DA1FC281EE}" presName="connTx" presStyleLbl="parChTrans1D3" presStyleIdx="0" presStyleCnt="8"/>
      <dgm:spPr/>
      <dgm:t>
        <a:bodyPr/>
        <a:lstStyle/>
        <a:p>
          <a:endParaRPr lang="es-ES"/>
        </a:p>
      </dgm:t>
    </dgm:pt>
    <dgm:pt modelId="{33C71B75-B5FD-4545-A08E-87603931F787}" type="pres">
      <dgm:prSet presAssocID="{8B82D68A-6077-49A1-A515-DFB84FF85CBE}" presName="root2" presStyleCnt="0"/>
      <dgm:spPr/>
    </dgm:pt>
    <dgm:pt modelId="{EEC2C425-06C2-418E-97C8-7B9A13EB509D}" type="pres">
      <dgm:prSet presAssocID="{8B82D68A-6077-49A1-A515-DFB84FF85CBE}" presName="LevelTwoTextNode" presStyleLbl="node3" presStyleIdx="0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439DFAD-C295-458C-9A3B-6F8E36E2477A}" type="pres">
      <dgm:prSet presAssocID="{8B82D68A-6077-49A1-A515-DFB84FF85CBE}" presName="level3hierChild" presStyleCnt="0"/>
      <dgm:spPr/>
    </dgm:pt>
    <dgm:pt modelId="{D1FF409B-1D05-41F1-8FD1-85996F13B223}" type="pres">
      <dgm:prSet presAssocID="{A02EA8CC-65BE-4181-B974-4DD6AEF88714}" presName="conn2-1" presStyleLbl="parChTrans1D3" presStyleIdx="1" presStyleCnt="8"/>
      <dgm:spPr/>
      <dgm:t>
        <a:bodyPr/>
        <a:lstStyle/>
        <a:p>
          <a:endParaRPr lang="es-ES"/>
        </a:p>
      </dgm:t>
    </dgm:pt>
    <dgm:pt modelId="{9905E9B1-D91A-4E37-8FC5-DFE238CA9B66}" type="pres">
      <dgm:prSet presAssocID="{A02EA8CC-65BE-4181-B974-4DD6AEF88714}" presName="connTx" presStyleLbl="parChTrans1D3" presStyleIdx="1" presStyleCnt="8"/>
      <dgm:spPr/>
      <dgm:t>
        <a:bodyPr/>
        <a:lstStyle/>
        <a:p>
          <a:endParaRPr lang="es-ES"/>
        </a:p>
      </dgm:t>
    </dgm:pt>
    <dgm:pt modelId="{48478A18-8B43-4137-9039-ED9BA6DA506E}" type="pres">
      <dgm:prSet presAssocID="{A89DFEA6-4607-4E43-9837-CC5372F18A6F}" presName="root2" presStyleCnt="0"/>
      <dgm:spPr/>
    </dgm:pt>
    <dgm:pt modelId="{E552C4BE-C98F-4033-9121-23C60E1752E5}" type="pres">
      <dgm:prSet presAssocID="{A89DFEA6-4607-4E43-9837-CC5372F18A6F}" presName="LevelTwoTextNode" presStyleLbl="node3" presStyleIdx="1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B9B027-6589-4553-A0AB-119C15C25276}" type="pres">
      <dgm:prSet presAssocID="{A89DFEA6-4607-4E43-9837-CC5372F18A6F}" presName="level3hierChild" presStyleCnt="0"/>
      <dgm:spPr/>
    </dgm:pt>
    <dgm:pt modelId="{3C816333-EE23-441A-9AA4-AE398528B12E}" type="pres">
      <dgm:prSet presAssocID="{B3326427-722C-40BE-BD22-76FF2DE86AD5}" presName="conn2-1" presStyleLbl="parChTrans1D3" presStyleIdx="2" presStyleCnt="8"/>
      <dgm:spPr/>
      <dgm:t>
        <a:bodyPr/>
        <a:lstStyle/>
        <a:p>
          <a:endParaRPr lang="es-ES"/>
        </a:p>
      </dgm:t>
    </dgm:pt>
    <dgm:pt modelId="{D0572BAF-D44C-4C00-AAC9-C0EEB1C3E80C}" type="pres">
      <dgm:prSet presAssocID="{B3326427-722C-40BE-BD22-76FF2DE86AD5}" presName="connTx" presStyleLbl="parChTrans1D3" presStyleIdx="2" presStyleCnt="8"/>
      <dgm:spPr/>
      <dgm:t>
        <a:bodyPr/>
        <a:lstStyle/>
        <a:p>
          <a:endParaRPr lang="es-ES"/>
        </a:p>
      </dgm:t>
    </dgm:pt>
    <dgm:pt modelId="{B94C9934-8761-4C52-8136-BA699E913BDB}" type="pres">
      <dgm:prSet presAssocID="{90B301FD-6D68-42AD-927A-B0C320A1C5B3}" presName="root2" presStyleCnt="0"/>
      <dgm:spPr/>
    </dgm:pt>
    <dgm:pt modelId="{C55ABA37-7C85-4A9F-BAEB-73A0E2726E53}" type="pres">
      <dgm:prSet presAssocID="{90B301FD-6D68-42AD-927A-B0C320A1C5B3}" presName="LevelTwoTextNode" presStyleLbl="node3" presStyleIdx="2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F72A35-1E79-4B1C-A2C8-DB555107FDB2}" type="pres">
      <dgm:prSet presAssocID="{90B301FD-6D68-42AD-927A-B0C320A1C5B3}" presName="level3hierChild" presStyleCnt="0"/>
      <dgm:spPr/>
    </dgm:pt>
    <dgm:pt modelId="{9BD214C6-56A3-46FF-AC57-BD43D209AC6C}" type="pres">
      <dgm:prSet presAssocID="{653E1CCD-046F-4AD5-8A6A-420B21D3E39C}" presName="conn2-1" presStyleLbl="parChTrans1D2" presStyleIdx="1" presStyleCnt="3"/>
      <dgm:spPr/>
      <dgm:t>
        <a:bodyPr/>
        <a:lstStyle/>
        <a:p>
          <a:endParaRPr lang="es-ES"/>
        </a:p>
      </dgm:t>
    </dgm:pt>
    <dgm:pt modelId="{684839E1-2662-4020-9EB2-D5AE8DE97201}" type="pres">
      <dgm:prSet presAssocID="{653E1CCD-046F-4AD5-8A6A-420B21D3E39C}" presName="connTx" presStyleLbl="parChTrans1D2" presStyleIdx="1" presStyleCnt="3"/>
      <dgm:spPr/>
      <dgm:t>
        <a:bodyPr/>
        <a:lstStyle/>
        <a:p>
          <a:endParaRPr lang="es-ES"/>
        </a:p>
      </dgm:t>
    </dgm:pt>
    <dgm:pt modelId="{143710E1-F5F8-4CC2-A39F-A228A6CEE2E5}" type="pres">
      <dgm:prSet presAssocID="{C04CEBD7-A8BA-4250-B36F-E09ABBE607CB}" presName="root2" presStyleCnt="0"/>
      <dgm:spPr/>
    </dgm:pt>
    <dgm:pt modelId="{2974DF05-3A54-4443-A410-6C526C6E564A}" type="pres">
      <dgm:prSet presAssocID="{C04CEBD7-A8BA-4250-B36F-E09ABBE607CB}" presName="LevelTwoTextNode" presStyleLbl="node2" presStyleIdx="1" presStyleCnt="3" custLinFactNeighborX="-8290" custLinFactNeighborY="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655E552-86E2-4756-8B11-470F1F416249}" type="pres">
      <dgm:prSet presAssocID="{C04CEBD7-A8BA-4250-B36F-E09ABBE607CB}" presName="level3hierChild" presStyleCnt="0"/>
      <dgm:spPr/>
    </dgm:pt>
    <dgm:pt modelId="{5339AB16-016F-4DE9-AD7F-2782557E5168}" type="pres">
      <dgm:prSet presAssocID="{1EFA101C-D4FE-413A-A66E-0EB4AEA6E587}" presName="conn2-1" presStyleLbl="parChTrans1D3" presStyleIdx="3" presStyleCnt="8"/>
      <dgm:spPr/>
      <dgm:t>
        <a:bodyPr/>
        <a:lstStyle/>
        <a:p>
          <a:endParaRPr lang="es-ES"/>
        </a:p>
      </dgm:t>
    </dgm:pt>
    <dgm:pt modelId="{CCA41216-D8DF-46DF-AB0B-E4FD89537E2F}" type="pres">
      <dgm:prSet presAssocID="{1EFA101C-D4FE-413A-A66E-0EB4AEA6E587}" presName="connTx" presStyleLbl="parChTrans1D3" presStyleIdx="3" presStyleCnt="8"/>
      <dgm:spPr/>
      <dgm:t>
        <a:bodyPr/>
        <a:lstStyle/>
        <a:p>
          <a:endParaRPr lang="es-ES"/>
        </a:p>
      </dgm:t>
    </dgm:pt>
    <dgm:pt modelId="{FF0BE212-9857-482A-8452-241E3E2E751A}" type="pres">
      <dgm:prSet presAssocID="{129149FA-62A4-4F42-AAF4-B51F287B18B1}" presName="root2" presStyleCnt="0"/>
      <dgm:spPr/>
    </dgm:pt>
    <dgm:pt modelId="{2F99224C-7411-41E8-BE6D-CBECA8CCA734}" type="pres">
      <dgm:prSet presAssocID="{129149FA-62A4-4F42-AAF4-B51F287B18B1}" presName="LevelTwoTextNode" presStyleLbl="node3" presStyleIdx="3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7D3F6AC-FA79-4294-B1DB-86584430537E}" type="pres">
      <dgm:prSet presAssocID="{129149FA-62A4-4F42-AAF4-B51F287B18B1}" presName="level3hierChild" presStyleCnt="0"/>
      <dgm:spPr/>
    </dgm:pt>
    <dgm:pt modelId="{D1417B83-8D3F-4AC7-90AE-8B587A094A5B}" type="pres">
      <dgm:prSet presAssocID="{D439EE2A-3066-49A5-BDDC-1C99BF73BFD5}" presName="conn2-1" presStyleLbl="parChTrans1D3" presStyleIdx="4" presStyleCnt="8"/>
      <dgm:spPr/>
      <dgm:t>
        <a:bodyPr/>
        <a:lstStyle/>
        <a:p>
          <a:endParaRPr lang="es-ES"/>
        </a:p>
      </dgm:t>
    </dgm:pt>
    <dgm:pt modelId="{0B5071E7-46A9-4E46-9447-C1790FF935EB}" type="pres">
      <dgm:prSet presAssocID="{D439EE2A-3066-49A5-BDDC-1C99BF73BFD5}" presName="connTx" presStyleLbl="parChTrans1D3" presStyleIdx="4" presStyleCnt="8"/>
      <dgm:spPr/>
      <dgm:t>
        <a:bodyPr/>
        <a:lstStyle/>
        <a:p>
          <a:endParaRPr lang="es-ES"/>
        </a:p>
      </dgm:t>
    </dgm:pt>
    <dgm:pt modelId="{804060A9-0165-4688-B566-C3D95AECE412}" type="pres">
      <dgm:prSet presAssocID="{5B2B3462-C82F-47D4-880D-7810D15A8E46}" presName="root2" presStyleCnt="0"/>
      <dgm:spPr/>
    </dgm:pt>
    <dgm:pt modelId="{79B69C85-715F-42C2-BF2B-1DCBD8869478}" type="pres">
      <dgm:prSet presAssocID="{5B2B3462-C82F-47D4-880D-7810D15A8E46}" presName="LevelTwoTextNode" presStyleLbl="node3" presStyleIdx="4" presStyleCnt="8" custScaleX="271627" custScaleY="109216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E1346A-6A85-43C5-BBD5-6F2C9E4CEEF3}" type="pres">
      <dgm:prSet presAssocID="{5B2B3462-C82F-47D4-880D-7810D15A8E46}" presName="level3hierChild" presStyleCnt="0"/>
      <dgm:spPr/>
    </dgm:pt>
    <dgm:pt modelId="{73049E9F-9A6A-4E2B-B949-D0BCBD1BD269}" type="pres">
      <dgm:prSet presAssocID="{78D6C366-554A-4B87-9B6B-708AD65A9532}" presName="conn2-1" presStyleLbl="parChTrans1D2" presStyleIdx="2" presStyleCnt="3"/>
      <dgm:spPr/>
      <dgm:t>
        <a:bodyPr/>
        <a:lstStyle/>
        <a:p>
          <a:endParaRPr lang="es-ES"/>
        </a:p>
      </dgm:t>
    </dgm:pt>
    <dgm:pt modelId="{480F0937-B614-4C0C-9F76-472C0FDF2DF8}" type="pres">
      <dgm:prSet presAssocID="{78D6C366-554A-4B87-9B6B-708AD65A9532}" presName="connTx" presStyleLbl="parChTrans1D2" presStyleIdx="2" presStyleCnt="3"/>
      <dgm:spPr/>
      <dgm:t>
        <a:bodyPr/>
        <a:lstStyle/>
        <a:p>
          <a:endParaRPr lang="es-ES"/>
        </a:p>
      </dgm:t>
    </dgm:pt>
    <dgm:pt modelId="{80FDEB9B-2B47-47ED-89D1-B8F699F33A22}" type="pres">
      <dgm:prSet presAssocID="{6410554B-A9DA-4346-BB48-79EC4C8B66C2}" presName="root2" presStyleCnt="0"/>
      <dgm:spPr/>
    </dgm:pt>
    <dgm:pt modelId="{FF711E95-B51F-4CE0-823F-9007458CA735}" type="pres">
      <dgm:prSet presAssocID="{6410554B-A9DA-4346-BB48-79EC4C8B66C2}" presName="LevelTwoTextNode" presStyleLbl="node2" presStyleIdx="2" presStyleCnt="3" custLinFactNeighborX="-7653" custLinFactNeighborY="20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98DC421-932E-4218-A844-D601985A1502}" type="pres">
      <dgm:prSet presAssocID="{6410554B-A9DA-4346-BB48-79EC4C8B66C2}" presName="level3hierChild" presStyleCnt="0"/>
      <dgm:spPr/>
    </dgm:pt>
    <dgm:pt modelId="{1C0EA337-950D-40CC-B849-0D9D7B0DC1A5}" type="pres">
      <dgm:prSet presAssocID="{E7737E1C-175D-4BF0-85AB-6FD82599D240}" presName="conn2-1" presStyleLbl="parChTrans1D3" presStyleIdx="5" presStyleCnt="8"/>
      <dgm:spPr/>
      <dgm:t>
        <a:bodyPr/>
        <a:lstStyle/>
        <a:p>
          <a:endParaRPr lang="es-ES"/>
        </a:p>
      </dgm:t>
    </dgm:pt>
    <dgm:pt modelId="{06CE002C-A64E-44AD-9CEF-E826F1C932AE}" type="pres">
      <dgm:prSet presAssocID="{E7737E1C-175D-4BF0-85AB-6FD82599D240}" presName="connTx" presStyleLbl="parChTrans1D3" presStyleIdx="5" presStyleCnt="8"/>
      <dgm:spPr/>
      <dgm:t>
        <a:bodyPr/>
        <a:lstStyle/>
        <a:p>
          <a:endParaRPr lang="es-ES"/>
        </a:p>
      </dgm:t>
    </dgm:pt>
    <dgm:pt modelId="{EC2F733A-31F5-4C4E-B612-F356C248045F}" type="pres">
      <dgm:prSet presAssocID="{079A95FC-ABE8-4B72-ADA3-CAA6B8918A00}" presName="root2" presStyleCnt="0"/>
      <dgm:spPr/>
    </dgm:pt>
    <dgm:pt modelId="{9E7B5BC5-3086-4C6B-ABE7-4C7DEA2B6A92}" type="pres">
      <dgm:prSet presAssocID="{079A95FC-ABE8-4B72-ADA3-CAA6B8918A00}" presName="LevelTwoTextNode" presStyleLbl="node3" presStyleIdx="5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CEEB2F-CA42-400F-8267-625BC16CC6F8}" type="pres">
      <dgm:prSet presAssocID="{079A95FC-ABE8-4B72-ADA3-CAA6B8918A00}" presName="level3hierChild" presStyleCnt="0"/>
      <dgm:spPr/>
    </dgm:pt>
    <dgm:pt modelId="{516AEDC2-08B9-4E9B-9EE3-648F10844ED1}" type="pres">
      <dgm:prSet presAssocID="{099772CF-9876-484B-B115-E697721D5A5A}" presName="conn2-1" presStyleLbl="parChTrans1D3" presStyleIdx="6" presStyleCnt="8"/>
      <dgm:spPr/>
      <dgm:t>
        <a:bodyPr/>
        <a:lstStyle/>
        <a:p>
          <a:endParaRPr lang="es-ES"/>
        </a:p>
      </dgm:t>
    </dgm:pt>
    <dgm:pt modelId="{D423311E-BA46-44F2-9A50-FF9D21F620A6}" type="pres">
      <dgm:prSet presAssocID="{099772CF-9876-484B-B115-E697721D5A5A}" presName="connTx" presStyleLbl="parChTrans1D3" presStyleIdx="6" presStyleCnt="8"/>
      <dgm:spPr/>
      <dgm:t>
        <a:bodyPr/>
        <a:lstStyle/>
        <a:p>
          <a:endParaRPr lang="es-ES"/>
        </a:p>
      </dgm:t>
    </dgm:pt>
    <dgm:pt modelId="{AA7D02FE-0D6F-4559-A5E7-32D01143C328}" type="pres">
      <dgm:prSet presAssocID="{2BF86276-4916-45B0-8C4E-074EA0E7A9C2}" presName="root2" presStyleCnt="0"/>
      <dgm:spPr/>
    </dgm:pt>
    <dgm:pt modelId="{45633A9D-ABCC-49B7-908D-4D1D41F5ED45}" type="pres">
      <dgm:prSet presAssocID="{2BF86276-4916-45B0-8C4E-074EA0E7A9C2}" presName="LevelTwoTextNode" presStyleLbl="node3" presStyleIdx="6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E75372-0B31-42DF-8767-8C650C414000}" type="pres">
      <dgm:prSet presAssocID="{2BF86276-4916-45B0-8C4E-074EA0E7A9C2}" presName="level3hierChild" presStyleCnt="0"/>
      <dgm:spPr/>
    </dgm:pt>
    <dgm:pt modelId="{2B572C64-8158-44BB-9A7E-C04F3C5B6CD1}" type="pres">
      <dgm:prSet presAssocID="{26D5F1C8-0790-484C-A6B2-7BCA1D6A6A8E}" presName="conn2-1" presStyleLbl="parChTrans1D3" presStyleIdx="7" presStyleCnt="8"/>
      <dgm:spPr/>
      <dgm:t>
        <a:bodyPr/>
        <a:lstStyle/>
        <a:p>
          <a:endParaRPr lang="es-ES"/>
        </a:p>
      </dgm:t>
    </dgm:pt>
    <dgm:pt modelId="{0F994E25-CC6D-4D4A-AE23-7BAC0A7BB809}" type="pres">
      <dgm:prSet presAssocID="{26D5F1C8-0790-484C-A6B2-7BCA1D6A6A8E}" presName="connTx" presStyleLbl="parChTrans1D3" presStyleIdx="7" presStyleCnt="8"/>
      <dgm:spPr/>
      <dgm:t>
        <a:bodyPr/>
        <a:lstStyle/>
        <a:p>
          <a:endParaRPr lang="es-ES"/>
        </a:p>
      </dgm:t>
    </dgm:pt>
    <dgm:pt modelId="{C48C832B-DFE7-4E04-810B-8041EAF79D9D}" type="pres">
      <dgm:prSet presAssocID="{8247CF74-12C9-4E2D-9646-54D8B25E0B51}" presName="root2" presStyleCnt="0"/>
      <dgm:spPr/>
    </dgm:pt>
    <dgm:pt modelId="{D25E753B-65CE-4E54-9652-F9265921EBAC}" type="pres">
      <dgm:prSet presAssocID="{8247CF74-12C9-4E2D-9646-54D8B25E0B51}" presName="LevelTwoTextNode" presStyleLbl="node3" presStyleIdx="7" presStyleCnt="8" custScaleX="271627" custLinFactNeighborX="54476" custLinFactNeighborY="-496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E477164-0BFE-41DE-8909-4EEBD5944A0E}" type="pres">
      <dgm:prSet presAssocID="{8247CF74-12C9-4E2D-9646-54D8B25E0B51}" presName="level3hierChild" presStyleCnt="0"/>
      <dgm:spPr/>
    </dgm:pt>
  </dgm:ptLst>
  <dgm:cxnLst>
    <dgm:cxn modelId="{2FCA0678-BE35-4F6A-B8DB-A91094EC428C}" srcId="{E8A86F6D-A89F-4952-B211-60E868956648}" destId="{8B82D68A-6077-49A1-A515-DFB84FF85CBE}" srcOrd="0" destOrd="0" parTransId="{75C63E69-CDE2-4CA4-A175-D5DA1FC281EE}" sibTransId="{B15418FC-E3A2-4B22-A0D6-1164ACECD903}"/>
    <dgm:cxn modelId="{7D642A64-E60F-4893-B579-0D630EC89DF6}" type="presOf" srcId="{5B2B3462-C82F-47D4-880D-7810D15A8E46}" destId="{79B69C85-715F-42C2-BF2B-1DCBD8869478}" srcOrd="0" destOrd="0" presId="urn:microsoft.com/office/officeart/2008/layout/HorizontalMultiLevelHierarchy"/>
    <dgm:cxn modelId="{E4319F70-DDFD-4DD9-8AE1-E77F0B63F24C}" type="presOf" srcId="{079A95FC-ABE8-4B72-ADA3-CAA6B8918A00}" destId="{9E7B5BC5-3086-4C6B-ABE7-4C7DEA2B6A92}" srcOrd="0" destOrd="0" presId="urn:microsoft.com/office/officeart/2008/layout/HorizontalMultiLevelHierarchy"/>
    <dgm:cxn modelId="{D7650521-3CE2-4F0D-82D3-93E1B1D4A12E}" type="presOf" srcId="{E7737E1C-175D-4BF0-85AB-6FD82599D240}" destId="{1C0EA337-950D-40CC-B849-0D9D7B0DC1A5}" srcOrd="0" destOrd="0" presId="urn:microsoft.com/office/officeart/2008/layout/HorizontalMultiLevelHierarchy"/>
    <dgm:cxn modelId="{298CB242-2E1F-43B9-A4E2-7CE3849C65CD}" srcId="{6410554B-A9DA-4346-BB48-79EC4C8B66C2}" destId="{079A95FC-ABE8-4B72-ADA3-CAA6B8918A00}" srcOrd="0" destOrd="0" parTransId="{E7737E1C-175D-4BF0-85AB-6FD82599D240}" sibTransId="{9FB42EEC-DA4F-46C2-85A2-FED536E0C8C4}"/>
    <dgm:cxn modelId="{5EBC853D-23E7-4405-BB22-6BA408E9A48D}" type="presOf" srcId="{E7737E1C-175D-4BF0-85AB-6FD82599D240}" destId="{06CE002C-A64E-44AD-9CEF-E826F1C932AE}" srcOrd="1" destOrd="0" presId="urn:microsoft.com/office/officeart/2008/layout/HorizontalMultiLevelHierarchy"/>
    <dgm:cxn modelId="{06A45CF9-4C66-4E0F-BE61-307FF4A383E8}" type="presOf" srcId="{26D5F1C8-0790-484C-A6B2-7BCA1D6A6A8E}" destId="{2B572C64-8158-44BB-9A7E-C04F3C5B6CD1}" srcOrd="0" destOrd="0" presId="urn:microsoft.com/office/officeart/2008/layout/HorizontalMultiLevelHierarchy"/>
    <dgm:cxn modelId="{921A05C1-99A3-480A-84C5-0BDC12343706}" type="presOf" srcId="{75C63E69-CDE2-4CA4-A175-D5DA1FC281EE}" destId="{443D3239-23BF-454F-9057-3EC503FA5AC2}" srcOrd="0" destOrd="0" presId="urn:microsoft.com/office/officeart/2008/layout/HorizontalMultiLevelHierarchy"/>
    <dgm:cxn modelId="{EAB8857A-B026-4DE8-B56F-5A1006A28C60}" srcId="{C70EB368-B086-4F53-8573-AD0AF28C1DE6}" destId="{E8A86F6D-A89F-4952-B211-60E868956648}" srcOrd="0" destOrd="0" parTransId="{D8AA4E38-5180-4994-985C-E0D895486671}" sibTransId="{85171EBC-61AB-4701-B4EF-3C5D7D01668B}"/>
    <dgm:cxn modelId="{2ED7A0A4-AE28-4604-8C92-D1191939E358}" type="presOf" srcId="{D8AA4E38-5180-4994-985C-E0D895486671}" destId="{88B1C7B8-46F3-412F-9C37-A920D4FE83F0}" srcOrd="1" destOrd="0" presId="urn:microsoft.com/office/officeart/2008/layout/HorizontalMultiLevelHierarchy"/>
    <dgm:cxn modelId="{DE921884-57D0-4785-AEC1-2432576BC135}" type="presOf" srcId="{B3326427-722C-40BE-BD22-76FF2DE86AD5}" destId="{D0572BAF-D44C-4C00-AAC9-C0EEB1C3E80C}" srcOrd="1" destOrd="0" presId="urn:microsoft.com/office/officeart/2008/layout/HorizontalMultiLevelHierarchy"/>
    <dgm:cxn modelId="{A097A46D-DB57-4D75-9FEA-C7CE4A713873}" type="presOf" srcId="{A02EA8CC-65BE-4181-B974-4DD6AEF88714}" destId="{D1FF409B-1D05-41F1-8FD1-85996F13B223}" srcOrd="0" destOrd="0" presId="urn:microsoft.com/office/officeart/2008/layout/HorizontalMultiLevelHierarchy"/>
    <dgm:cxn modelId="{C0824F5B-ABB0-466B-825E-3EE766641474}" srcId="{E8A86F6D-A89F-4952-B211-60E868956648}" destId="{A89DFEA6-4607-4E43-9837-CC5372F18A6F}" srcOrd="1" destOrd="0" parTransId="{A02EA8CC-65BE-4181-B974-4DD6AEF88714}" sibTransId="{1AD6838D-7FDB-4F6A-827E-1BA97B4D092D}"/>
    <dgm:cxn modelId="{60B1437E-8AE6-4ADB-8A5D-37871F8B50DF}" type="presOf" srcId="{D439EE2A-3066-49A5-BDDC-1C99BF73BFD5}" destId="{0B5071E7-46A9-4E46-9447-C1790FF935EB}" srcOrd="1" destOrd="0" presId="urn:microsoft.com/office/officeart/2008/layout/HorizontalMultiLevelHierarchy"/>
    <dgm:cxn modelId="{A7738E75-97EB-4AFE-B117-75D9BBC85A19}" srcId="{C04CEBD7-A8BA-4250-B36F-E09ABBE607CB}" destId="{129149FA-62A4-4F42-AAF4-B51F287B18B1}" srcOrd="0" destOrd="0" parTransId="{1EFA101C-D4FE-413A-A66E-0EB4AEA6E587}" sibTransId="{5FC9DF0D-F3B6-4F9E-801B-5AB078EEA8F7}"/>
    <dgm:cxn modelId="{64C296CC-3AE2-4907-B3BB-C71D4E96D738}" type="presOf" srcId="{75C63E69-CDE2-4CA4-A175-D5DA1FC281EE}" destId="{F0538F1D-B1BC-4726-8AD9-92437890F00A}" srcOrd="1" destOrd="0" presId="urn:microsoft.com/office/officeart/2008/layout/HorizontalMultiLevelHierarchy"/>
    <dgm:cxn modelId="{E94FD517-F3D4-4FF7-8FB7-2514D8A75798}" srcId="{6410554B-A9DA-4346-BB48-79EC4C8B66C2}" destId="{2BF86276-4916-45B0-8C4E-074EA0E7A9C2}" srcOrd="1" destOrd="0" parTransId="{099772CF-9876-484B-B115-E697721D5A5A}" sibTransId="{E3925A28-08EA-4781-AC68-1B4DC0A7EBC0}"/>
    <dgm:cxn modelId="{56C38EDA-D517-4655-B758-ECB2D9B89F47}" type="presOf" srcId="{1EFA101C-D4FE-413A-A66E-0EB4AEA6E587}" destId="{CCA41216-D8DF-46DF-AB0B-E4FD89537E2F}" srcOrd="1" destOrd="0" presId="urn:microsoft.com/office/officeart/2008/layout/HorizontalMultiLevelHierarchy"/>
    <dgm:cxn modelId="{33D7653A-7003-4636-A3AF-47E16B7F4694}" srcId="{C70EB368-B086-4F53-8573-AD0AF28C1DE6}" destId="{C04CEBD7-A8BA-4250-B36F-E09ABBE607CB}" srcOrd="1" destOrd="0" parTransId="{653E1CCD-046F-4AD5-8A6A-420B21D3E39C}" sibTransId="{16BF1149-645E-4625-8FB6-AEE3BFCFC042}"/>
    <dgm:cxn modelId="{D628ACF9-25B0-43DB-BC8D-9BC88FC3248A}" type="presOf" srcId="{1EFA101C-D4FE-413A-A66E-0EB4AEA6E587}" destId="{5339AB16-016F-4DE9-AD7F-2782557E5168}" srcOrd="0" destOrd="0" presId="urn:microsoft.com/office/officeart/2008/layout/HorizontalMultiLevelHierarchy"/>
    <dgm:cxn modelId="{4CA507FC-1EBA-4189-9846-A25AF190B792}" type="presOf" srcId="{78D6C366-554A-4B87-9B6B-708AD65A9532}" destId="{73049E9F-9A6A-4E2B-B949-D0BCBD1BD269}" srcOrd="0" destOrd="0" presId="urn:microsoft.com/office/officeart/2008/layout/HorizontalMultiLevelHierarchy"/>
    <dgm:cxn modelId="{94FD4F32-5754-42F4-96AD-E7C011ECBD5D}" type="presOf" srcId="{D8AA4E38-5180-4994-985C-E0D895486671}" destId="{0B73E4EC-41D5-44ED-AF79-BF9562C5E22F}" srcOrd="0" destOrd="0" presId="urn:microsoft.com/office/officeart/2008/layout/HorizontalMultiLevelHierarchy"/>
    <dgm:cxn modelId="{EEB8D7EA-0CFA-427E-81EB-ED4735D0733D}" type="presOf" srcId="{653E1CCD-046F-4AD5-8A6A-420B21D3E39C}" destId="{9BD214C6-56A3-46FF-AC57-BD43D209AC6C}" srcOrd="0" destOrd="0" presId="urn:microsoft.com/office/officeart/2008/layout/HorizontalMultiLevelHierarchy"/>
    <dgm:cxn modelId="{4B86A01B-FFC6-4CD6-9395-C8CC1056791E}" type="presOf" srcId="{AF7D5C49-EDD8-4AF3-B4BD-07DA8049F715}" destId="{7189E5C7-AC02-441D-B75E-9BA31E6B2943}" srcOrd="0" destOrd="0" presId="urn:microsoft.com/office/officeart/2008/layout/HorizontalMultiLevelHierarchy"/>
    <dgm:cxn modelId="{52E5536F-611D-404F-84BC-433AD4C03D17}" srcId="{6410554B-A9DA-4346-BB48-79EC4C8B66C2}" destId="{8247CF74-12C9-4E2D-9646-54D8B25E0B51}" srcOrd="2" destOrd="0" parTransId="{26D5F1C8-0790-484C-A6B2-7BCA1D6A6A8E}" sibTransId="{F4D469B2-2335-454B-8C80-7F665F762F3A}"/>
    <dgm:cxn modelId="{7A91E43B-468B-4418-A103-93506EE01A98}" type="presOf" srcId="{2BF86276-4916-45B0-8C4E-074EA0E7A9C2}" destId="{45633A9D-ABCC-49B7-908D-4D1D41F5ED45}" srcOrd="0" destOrd="0" presId="urn:microsoft.com/office/officeart/2008/layout/HorizontalMultiLevelHierarchy"/>
    <dgm:cxn modelId="{940CF0FE-EF0E-43B6-A0F7-1A6183F6576A}" type="presOf" srcId="{6410554B-A9DA-4346-BB48-79EC4C8B66C2}" destId="{FF711E95-B51F-4CE0-823F-9007458CA735}" srcOrd="0" destOrd="0" presId="urn:microsoft.com/office/officeart/2008/layout/HorizontalMultiLevelHierarchy"/>
    <dgm:cxn modelId="{1ACAC6A8-DEDD-4C45-93C2-2679C3AECAA3}" type="presOf" srcId="{653E1CCD-046F-4AD5-8A6A-420B21D3E39C}" destId="{684839E1-2662-4020-9EB2-D5AE8DE97201}" srcOrd="1" destOrd="0" presId="urn:microsoft.com/office/officeart/2008/layout/HorizontalMultiLevelHierarchy"/>
    <dgm:cxn modelId="{E7A47451-8561-47F5-85B1-6B07D9655E25}" type="presOf" srcId="{78D6C366-554A-4B87-9B6B-708AD65A9532}" destId="{480F0937-B614-4C0C-9F76-472C0FDF2DF8}" srcOrd="1" destOrd="0" presId="urn:microsoft.com/office/officeart/2008/layout/HorizontalMultiLevelHierarchy"/>
    <dgm:cxn modelId="{8F50CC89-BA9B-48C8-92E5-95EBD323E4E4}" srcId="{AF7D5C49-EDD8-4AF3-B4BD-07DA8049F715}" destId="{C70EB368-B086-4F53-8573-AD0AF28C1DE6}" srcOrd="0" destOrd="0" parTransId="{E6ECE248-DF89-49B2-82DB-56751D1FA0D1}" sibTransId="{108A5AA9-5529-4C03-AFCB-FAE83592879B}"/>
    <dgm:cxn modelId="{CEE821B3-DF55-44AB-A069-4B53451DC61D}" type="presOf" srcId="{C70EB368-B086-4F53-8573-AD0AF28C1DE6}" destId="{A06832ED-03D8-4A30-A2E2-9A591CF45637}" srcOrd="0" destOrd="0" presId="urn:microsoft.com/office/officeart/2008/layout/HorizontalMultiLevelHierarchy"/>
    <dgm:cxn modelId="{19E4FE2F-4F43-4142-B7BA-FFA8CA43FD9E}" type="presOf" srcId="{A02EA8CC-65BE-4181-B974-4DD6AEF88714}" destId="{9905E9B1-D91A-4E37-8FC5-DFE238CA9B66}" srcOrd="1" destOrd="0" presId="urn:microsoft.com/office/officeart/2008/layout/HorizontalMultiLevelHierarchy"/>
    <dgm:cxn modelId="{65E4C8B8-CBF7-4BD5-A103-6D0674E8ABCD}" type="presOf" srcId="{E8A86F6D-A89F-4952-B211-60E868956648}" destId="{54A215C6-22DE-48AB-89C0-25F62757CB7E}" srcOrd="0" destOrd="0" presId="urn:microsoft.com/office/officeart/2008/layout/HorizontalMultiLevelHierarchy"/>
    <dgm:cxn modelId="{25117576-6FA2-47CD-AD67-281886E089C0}" srcId="{C04CEBD7-A8BA-4250-B36F-E09ABBE607CB}" destId="{5B2B3462-C82F-47D4-880D-7810D15A8E46}" srcOrd="1" destOrd="0" parTransId="{D439EE2A-3066-49A5-BDDC-1C99BF73BFD5}" sibTransId="{AA53EC17-5E47-497D-B2B6-D2E5ED75B58E}"/>
    <dgm:cxn modelId="{61CFA08B-9AB9-40F6-B5CC-C1BFE0091BA9}" srcId="{C70EB368-B086-4F53-8573-AD0AF28C1DE6}" destId="{6410554B-A9DA-4346-BB48-79EC4C8B66C2}" srcOrd="2" destOrd="0" parTransId="{78D6C366-554A-4B87-9B6B-708AD65A9532}" sibTransId="{B024EBB1-AB43-45AD-A69D-354C23A14726}"/>
    <dgm:cxn modelId="{5C5DD8DE-EF73-4D3D-AEB3-BE75793792BA}" type="presOf" srcId="{099772CF-9876-484B-B115-E697721D5A5A}" destId="{516AEDC2-08B9-4E9B-9EE3-648F10844ED1}" srcOrd="0" destOrd="0" presId="urn:microsoft.com/office/officeart/2008/layout/HorizontalMultiLevelHierarchy"/>
    <dgm:cxn modelId="{003BB2C4-2468-4D8E-AE25-D95CF54E249C}" type="presOf" srcId="{B3326427-722C-40BE-BD22-76FF2DE86AD5}" destId="{3C816333-EE23-441A-9AA4-AE398528B12E}" srcOrd="0" destOrd="0" presId="urn:microsoft.com/office/officeart/2008/layout/HorizontalMultiLevelHierarchy"/>
    <dgm:cxn modelId="{D6D82727-B0F3-4342-ACCB-F7C487813396}" type="presOf" srcId="{26D5F1C8-0790-484C-A6B2-7BCA1D6A6A8E}" destId="{0F994E25-CC6D-4D4A-AE23-7BAC0A7BB809}" srcOrd="1" destOrd="0" presId="urn:microsoft.com/office/officeart/2008/layout/HorizontalMultiLevelHierarchy"/>
    <dgm:cxn modelId="{6A737134-132A-4DE4-AC24-FF200924367D}" type="presOf" srcId="{099772CF-9876-484B-B115-E697721D5A5A}" destId="{D423311E-BA46-44F2-9A50-FF9D21F620A6}" srcOrd="1" destOrd="0" presId="urn:microsoft.com/office/officeart/2008/layout/HorizontalMultiLevelHierarchy"/>
    <dgm:cxn modelId="{613F3A7D-4CDE-4253-822A-DBC734629802}" type="presOf" srcId="{8B82D68A-6077-49A1-A515-DFB84FF85CBE}" destId="{EEC2C425-06C2-418E-97C8-7B9A13EB509D}" srcOrd="0" destOrd="0" presId="urn:microsoft.com/office/officeart/2008/layout/HorizontalMultiLevelHierarchy"/>
    <dgm:cxn modelId="{EBBCA454-AD28-4686-B6EE-7200BBE4BE14}" type="presOf" srcId="{129149FA-62A4-4F42-AAF4-B51F287B18B1}" destId="{2F99224C-7411-41E8-BE6D-CBECA8CCA734}" srcOrd="0" destOrd="0" presId="urn:microsoft.com/office/officeart/2008/layout/HorizontalMultiLevelHierarchy"/>
    <dgm:cxn modelId="{EAB2AEAF-2C13-47F9-81CA-1E19E1AE0EC8}" srcId="{E8A86F6D-A89F-4952-B211-60E868956648}" destId="{90B301FD-6D68-42AD-927A-B0C320A1C5B3}" srcOrd="2" destOrd="0" parTransId="{B3326427-722C-40BE-BD22-76FF2DE86AD5}" sibTransId="{CC8EEC77-C7EE-4DF5-97A0-AB94E6ACDBB4}"/>
    <dgm:cxn modelId="{104C20DA-41A0-4890-BA1A-BE087DDAC605}" type="presOf" srcId="{90B301FD-6D68-42AD-927A-B0C320A1C5B3}" destId="{C55ABA37-7C85-4A9F-BAEB-73A0E2726E53}" srcOrd="0" destOrd="0" presId="urn:microsoft.com/office/officeart/2008/layout/HorizontalMultiLevelHierarchy"/>
    <dgm:cxn modelId="{7AD11881-9B31-437E-88AC-49ADE8AD447E}" type="presOf" srcId="{D439EE2A-3066-49A5-BDDC-1C99BF73BFD5}" destId="{D1417B83-8D3F-4AC7-90AE-8B587A094A5B}" srcOrd="0" destOrd="0" presId="urn:microsoft.com/office/officeart/2008/layout/HorizontalMultiLevelHierarchy"/>
    <dgm:cxn modelId="{00AD93DE-5EDB-47F2-8021-BBA0D2256746}" type="presOf" srcId="{8247CF74-12C9-4E2D-9646-54D8B25E0B51}" destId="{D25E753B-65CE-4E54-9652-F9265921EBAC}" srcOrd="0" destOrd="0" presId="urn:microsoft.com/office/officeart/2008/layout/HorizontalMultiLevelHierarchy"/>
    <dgm:cxn modelId="{C1DE17F7-CEF3-403E-83E5-DB183C4278FF}" type="presOf" srcId="{A89DFEA6-4607-4E43-9837-CC5372F18A6F}" destId="{E552C4BE-C98F-4033-9121-23C60E1752E5}" srcOrd="0" destOrd="0" presId="urn:microsoft.com/office/officeart/2008/layout/HorizontalMultiLevelHierarchy"/>
    <dgm:cxn modelId="{1C8D3D73-05B9-417F-86AF-C8086FE273F1}" type="presOf" srcId="{C04CEBD7-A8BA-4250-B36F-E09ABBE607CB}" destId="{2974DF05-3A54-4443-A410-6C526C6E564A}" srcOrd="0" destOrd="0" presId="urn:microsoft.com/office/officeart/2008/layout/HorizontalMultiLevelHierarchy"/>
    <dgm:cxn modelId="{5EF2960A-0061-483E-9B4C-9E95461312A3}" type="presParOf" srcId="{7189E5C7-AC02-441D-B75E-9BA31E6B2943}" destId="{431C5D11-0D0E-4644-BFCC-102C5804EE0D}" srcOrd="0" destOrd="0" presId="urn:microsoft.com/office/officeart/2008/layout/HorizontalMultiLevelHierarchy"/>
    <dgm:cxn modelId="{5D40F610-72D4-44FE-B570-EE040C93E782}" type="presParOf" srcId="{431C5D11-0D0E-4644-BFCC-102C5804EE0D}" destId="{A06832ED-03D8-4A30-A2E2-9A591CF45637}" srcOrd="0" destOrd="0" presId="urn:microsoft.com/office/officeart/2008/layout/HorizontalMultiLevelHierarchy"/>
    <dgm:cxn modelId="{5AEDA43B-27C7-4BA4-9954-7142EA3B1645}" type="presParOf" srcId="{431C5D11-0D0E-4644-BFCC-102C5804EE0D}" destId="{5B0434E6-EB6D-47AC-A476-1959F7F40795}" srcOrd="1" destOrd="0" presId="urn:microsoft.com/office/officeart/2008/layout/HorizontalMultiLevelHierarchy"/>
    <dgm:cxn modelId="{CC2D5561-35F4-4CE3-8A21-E92786F05649}" type="presParOf" srcId="{5B0434E6-EB6D-47AC-A476-1959F7F40795}" destId="{0B73E4EC-41D5-44ED-AF79-BF9562C5E22F}" srcOrd="0" destOrd="0" presId="urn:microsoft.com/office/officeart/2008/layout/HorizontalMultiLevelHierarchy"/>
    <dgm:cxn modelId="{898DC2D1-2157-403B-93B6-8CD0B544E91C}" type="presParOf" srcId="{0B73E4EC-41D5-44ED-AF79-BF9562C5E22F}" destId="{88B1C7B8-46F3-412F-9C37-A920D4FE83F0}" srcOrd="0" destOrd="0" presId="urn:microsoft.com/office/officeart/2008/layout/HorizontalMultiLevelHierarchy"/>
    <dgm:cxn modelId="{D8FC2315-2B8B-4205-BE3D-4EB588D0B644}" type="presParOf" srcId="{5B0434E6-EB6D-47AC-A476-1959F7F40795}" destId="{A5667C2E-E1A1-46DA-B96E-810D98D6F9E1}" srcOrd="1" destOrd="0" presId="urn:microsoft.com/office/officeart/2008/layout/HorizontalMultiLevelHierarchy"/>
    <dgm:cxn modelId="{916EDBAE-55DE-4BE0-93A0-171ECDA619FD}" type="presParOf" srcId="{A5667C2E-E1A1-46DA-B96E-810D98D6F9E1}" destId="{54A215C6-22DE-48AB-89C0-25F62757CB7E}" srcOrd="0" destOrd="0" presId="urn:microsoft.com/office/officeart/2008/layout/HorizontalMultiLevelHierarchy"/>
    <dgm:cxn modelId="{0239B5C1-C420-458F-8167-7EB35E6526A0}" type="presParOf" srcId="{A5667C2E-E1A1-46DA-B96E-810D98D6F9E1}" destId="{05776A43-FE87-420C-99E2-5B9775858822}" srcOrd="1" destOrd="0" presId="urn:microsoft.com/office/officeart/2008/layout/HorizontalMultiLevelHierarchy"/>
    <dgm:cxn modelId="{18E6416E-8A57-404A-8DE3-A21B8713D6E3}" type="presParOf" srcId="{05776A43-FE87-420C-99E2-5B9775858822}" destId="{443D3239-23BF-454F-9057-3EC503FA5AC2}" srcOrd="0" destOrd="0" presId="urn:microsoft.com/office/officeart/2008/layout/HorizontalMultiLevelHierarchy"/>
    <dgm:cxn modelId="{2182175B-8CED-4787-B5B1-131CD75C30B4}" type="presParOf" srcId="{443D3239-23BF-454F-9057-3EC503FA5AC2}" destId="{F0538F1D-B1BC-4726-8AD9-92437890F00A}" srcOrd="0" destOrd="0" presId="urn:microsoft.com/office/officeart/2008/layout/HorizontalMultiLevelHierarchy"/>
    <dgm:cxn modelId="{B766D1FE-7CB9-4E58-A916-840C2AEAE83A}" type="presParOf" srcId="{05776A43-FE87-420C-99E2-5B9775858822}" destId="{33C71B75-B5FD-4545-A08E-87603931F787}" srcOrd="1" destOrd="0" presId="urn:microsoft.com/office/officeart/2008/layout/HorizontalMultiLevelHierarchy"/>
    <dgm:cxn modelId="{60B56C49-BFDF-458A-9291-49722DD66070}" type="presParOf" srcId="{33C71B75-B5FD-4545-A08E-87603931F787}" destId="{EEC2C425-06C2-418E-97C8-7B9A13EB509D}" srcOrd="0" destOrd="0" presId="urn:microsoft.com/office/officeart/2008/layout/HorizontalMultiLevelHierarchy"/>
    <dgm:cxn modelId="{679D6B04-E600-47D6-856D-9737645ACA93}" type="presParOf" srcId="{33C71B75-B5FD-4545-A08E-87603931F787}" destId="{3439DFAD-C295-458C-9A3B-6F8E36E2477A}" srcOrd="1" destOrd="0" presId="urn:microsoft.com/office/officeart/2008/layout/HorizontalMultiLevelHierarchy"/>
    <dgm:cxn modelId="{71FCC7AC-6600-4411-B20C-855413B50D91}" type="presParOf" srcId="{05776A43-FE87-420C-99E2-5B9775858822}" destId="{D1FF409B-1D05-41F1-8FD1-85996F13B223}" srcOrd="2" destOrd="0" presId="urn:microsoft.com/office/officeart/2008/layout/HorizontalMultiLevelHierarchy"/>
    <dgm:cxn modelId="{24E76DBB-1675-4D4D-8332-39F1B686AF8C}" type="presParOf" srcId="{D1FF409B-1D05-41F1-8FD1-85996F13B223}" destId="{9905E9B1-D91A-4E37-8FC5-DFE238CA9B66}" srcOrd="0" destOrd="0" presId="urn:microsoft.com/office/officeart/2008/layout/HorizontalMultiLevelHierarchy"/>
    <dgm:cxn modelId="{E6BE6B66-CA32-4473-8B79-A9AE90525F76}" type="presParOf" srcId="{05776A43-FE87-420C-99E2-5B9775858822}" destId="{48478A18-8B43-4137-9039-ED9BA6DA506E}" srcOrd="3" destOrd="0" presId="urn:microsoft.com/office/officeart/2008/layout/HorizontalMultiLevelHierarchy"/>
    <dgm:cxn modelId="{2AEF35CB-45BC-4890-A8FF-5360B70C8F0C}" type="presParOf" srcId="{48478A18-8B43-4137-9039-ED9BA6DA506E}" destId="{E552C4BE-C98F-4033-9121-23C60E1752E5}" srcOrd="0" destOrd="0" presId="urn:microsoft.com/office/officeart/2008/layout/HorizontalMultiLevelHierarchy"/>
    <dgm:cxn modelId="{ED8ECD43-3A7A-46CC-B996-62DB0B8ED386}" type="presParOf" srcId="{48478A18-8B43-4137-9039-ED9BA6DA506E}" destId="{25B9B027-6589-4553-A0AB-119C15C25276}" srcOrd="1" destOrd="0" presId="urn:microsoft.com/office/officeart/2008/layout/HorizontalMultiLevelHierarchy"/>
    <dgm:cxn modelId="{5BB0EB91-996E-4AAC-BE3F-06CEAAF0EE81}" type="presParOf" srcId="{05776A43-FE87-420C-99E2-5B9775858822}" destId="{3C816333-EE23-441A-9AA4-AE398528B12E}" srcOrd="4" destOrd="0" presId="urn:microsoft.com/office/officeart/2008/layout/HorizontalMultiLevelHierarchy"/>
    <dgm:cxn modelId="{9AC8EF13-5E8D-4A7B-A8D0-EABEF44C30EC}" type="presParOf" srcId="{3C816333-EE23-441A-9AA4-AE398528B12E}" destId="{D0572BAF-D44C-4C00-AAC9-C0EEB1C3E80C}" srcOrd="0" destOrd="0" presId="urn:microsoft.com/office/officeart/2008/layout/HorizontalMultiLevelHierarchy"/>
    <dgm:cxn modelId="{00287019-2FFD-46AB-B356-47875796141B}" type="presParOf" srcId="{05776A43-FE87-420C-99E2-5B9775858822}" destId="{B94C9934-8761-4C52-8136-BA699E913BDB}" srcOrd="5" destOrd="0" presId="urn:microsoft.com/office/officeart/2008/layout/HorizontalMultiLevelHierarchy"/>
    <dgm:cxn modelId="{F2EF14B7-478F-4299-ACDD-405205BEBBFB}" type="presParOf" srcId="{B94C9934-8761-4C52-8136-BA699E913BDB}" destId="{C55ABA37-7C85-4A9F-BAEB-73A0E2726E53}" srcOrd="0" destOrd="0" presId="urn:microsoft.com/office/officeart/2008/layout/HorizontalMultiLevelHierarchy"/>
    <dgm:cxn modelId="{7F88B669-A0EB-44A7-B84F-7E5200C14C90}" type="presParOf" srcId="{B94C9934-8761-4C52-8136-BA699E913BDB}" destId="{62F72A35-1E79-4B1C-A2C8-DB555107FDB2}" srcOrd="1" destOrd="0" presId="urn:microsoft.com/office/officeart/2008/layout/HorizontalMultiLevelHierarchy"/>
    <dgm:cxn modelId="{8FCB6FBD-5B60-403B-8B3D-1CBE695843A8}" type="presParOf" srcId="{5B0434E6-EB6D-47AC-A476-1959F7F40795}" destId="{9BD214C6-56A3-46FF-AC57-BD43D209AC6C}" srcOrd="2" destOrd="0" presId="urn:microsoft.com/office/officeart/2008/layout/HorizontalMultiLevelHierarchy"/>
    <dgm:cxn modelId="{699A3AD3-3E82-4F58-9171-22D9297CA6B1}" type="presParOf" srcId="{9BD214C6-56A3-46FF-AC57-BD43D209AC6C}" destId="{684839E1-2662-4020-9EB2-D5AE8DE97201}" srcOrd="0" destOrd="0" presId="urn:microsoft.com/office/officeart/2008/layout/HorizontalMultiLevelHierarchy"/>
    <dgm:cxn modelId="{3786C8A3-6BBC-4E2E-B78D-B14B78E98403}" type="presParOf" srcId="{5B0434E6-EB6D-47AC-A476-1959F7F40795}" destId="{143710E1-F5F8-4CC2-A39F-A228A6CEE2E5}" srcOrd="3" destOrd="0" presId="urn:microsoft.com/office/officeart/2008/layout/HorizontalMultiLevelHierarchy"/>
    <dgm:cxn modelId="{245B65BB-52B3-416E-BD88-3C946F2ADF03}" type="presParOf" srcId="{143710E1-F5F8-4CC2-A39F-A228A6CEE2E5}" destId="{2974DF05-3A54-4443-A410-6C526C6E564A}" srcOrd="0" destOrd="0" presId="urn:microsoft.com/office/officeart/2008/layout/HorizontalMultiLevelHierarchy"/>
    <dgm:cxn modelId="{01211384-CFBC-46E5-B1F1-746868C19C7C}" type="presParOf" srcId="{143710E1-F5F8-4CC2-A39F-A228A6CEE2E5}" destId="{7655E552-86E2-4756-8B11-470F1F416249}" srcOrd="1" destOrd="0" presId="urn:microsoft.com/office/officeart/2008/layout/HorizontalMultiLevelHierarchy"/>
    <dgm:cxn modelId="{6B8C0CE9-DE40-4684-ADAB-FE46C46F2ABA}" type="presParOf" srcId="{7655E552-86E2-4756-8B11-470F1F416249}" destId="{5339AB16-016F-4DE9-AD7F-2782557E5168}" srcOrd="0" destOrd="0" presId="urn:microsoft.com/office/officeart/2008/layout/HorizontalMultiLevelHierarchy"/>
    <dgm:cxn modelId="{A2192057-27DF-4713-8428-C21F10CDD7FC}" type="presParOf" srcId="{5339AB16-016F-4DE9-AD7F-2782557E5168}" destId="{CCA41216-D8DF-46DF-AB0B-E4FD89537E2F}" srcOrd="0" destOrd="0" presId="urn:microsoft.com/office/officeart/2008/layout/HorizontalMultiLevelHierarchy"/>
    <dgm:cxn modelId="{5927DEF3-EF93-4A21-9701-B43C35E44B3C}" type="presParOf" srcId="{7655E552-86E2-4756-8B11-470F1F416249}" destId="{FF0BE212-9857-482A-8452-241E3E2E751A}" srcOrd="1" destOrd="0" presId="urn:microsoft.com/office/officeart/2008/layout/HorizontalMultiLevelHierarchy"/>
    <dgm:cxn modelId="{C2FF554D-24A4-49BF-A342-DA39C4229E1D}" type="presParOf" srcId="{FF0BE212-9857-482A-8452-241E3E2E751A}" destId="{2F99224C-7411-41E8-BE6D-CBECA8CCA734}" srcOrd="0" destOrd="0" presId="urn:microsoft.com/office/officeart/2008/layout/HorizontalMultiLevelHierarchy"/>
    <dgm:cxn modelId="{1B761836-E87D-4D35-9A66-134FD8CAC455}" type="presParOf" srcId="{FF0BE212-9857-482A-8452-241E3E2E751A}" destId="{F7D3F6AC-FA79-4294-B1DB-86584430537E}" srcOrd="1" destOrd="0" presId="urn:microsoft.com/office/officeart/2008/layout/HorizontalMultiLevelHierarchy"/>
    <dgm:cxn modelId="{BAF1CC74-302C-47A4-B597-5DAF030D9647}" type="presParOf" srcId="{7655E552-86E2-4756-8B11-470F1F416249}" destId="{D1417B83-8D3F-4AC7-90AE-8B587A094A5B}" srcOrd="2" destOrd="0" presId="urn:microsoft.com/office/officeart/2008/layout/HorizontalMultiLevelHierarchy"/>
    <dgm:cxn modelId="{23AB5E0C-3299-434D-9956-8B26AC0A1994}" type="presParOf" srcId="{D1417B83-8D3F-4AC7-90AE-8B587A094A5B}" destId="{0B5071E7-46A9-4E46-9447-C1790FF935EB}" srcOrd="0" destOrd="0" presId="urn:microsoft.com/office/officeart/2008/layout/HorizontalMultiLevelHierarchy"/>
    <dgm:cxn modelId="{43EB6480-7D34-4E0A-90B7-BEE19539053C}" type="presParOf" srcId="{7655E552-86E2-4756-8B11-470F1F416249}" destId="{804060A9-0165-4688-B566-C3D95AECE412}" srcOrd="3" destOrd="0" presId="urn:microsoft.com/office/officeart/2008/layout/HorizontalMultiLevelHierarchy"/>
    <dgm:cxn modelId="{4BBBC5C1-C961-4B29-AFBA-6DC5971CFEC4}" type="presParOf" srcId="{804060A9-0165-4688-B566-C3D95AECE412}" destId="{79B69C85-715F-42C2-BF2B-1DCBD8869478}" srcOrd="0" destOrd="0" presId="urn:microsoft.com/office/officeart/2008/layout/HorizontalMultiLevelHierarchy"/>
    <dgm:cxn modelId="{5066FAC1-4CCE-4F76-AAA0-EA8A34F99A37}" type="presParOf" srcId="{804060A9-0165-4688-B566-C3D95AECE412}" destId="{19E1346A-6A85-43C5-BBD5-6F2C9E4CEEF3}" srcOrd="1" destOrd="0" presId="urn:microsoft.com/office/officeart/2008/layout/HorizontalMultiLevelHierarchy"/>
    <dgm:cxn modelId="{693B05C6-C6B9-4B4F-A5A6-50B48B36F0C5}" type="presParOf" srcId="{5B0434E6-EB6D-47AC-A476-1959F7F40795}" destId="{73049E9F-9A6A-4E2B-B949-D0BCBD1BD269}" srcOrd="4" destOrd="0" presId="urn:microsoft.com/office/officeart/2008/layout/HorizontalMultiLevelHierarchy"/>
    <dgm:cxn modelId="{106777A8-B59E-4A4C-A041-74B31FCBCA53}" type="presParOf" srcId="{73049E9F-9A6A-4E2B-B949-D0BCBD1BD269}" destId="{480F0937-B614-4C0C-9F76-472C0FDF2DF8}" srcOrd="0" destOrd="0" presId="urn:microsoft.com/office/officeart/2008/layout/HorizontalMultiLevelHierarchy"/>
    <dgm:cxn modelId="{00DFA9DD-6C32-4B34-867F-2B25D06692FF}" type="presParOf" srcId="{5B0434E6-EB6D-47AC-A476-1959F7F40795}" destId="{80FDEB9B-2B47-47ED-89D1-B8F699F33A22}" srcOrd="5" destOrd="0" presId="urn:microsoft.com/office/officeart/2008/layout/HorizontalMultiLevelHierarchy"/>
    <dgm:cxn modelId="{99E1E376-61BD-4211-8ED9-4FA7ED0D2441}" type="presParOf" srcId="{80FDEB9B-2B47-47ED-89D1-B8F699F33A22}" destId="{FF711E95-B51F-4CE0-823F-9007458CA735}" srcOrd="0" destOrd="0" presId="urn:microsoft.com/office/officeart/2008/layout/HorizontalMultiLevelHierarchy"/>
    <dgm:cxn modelId="{00D777C2-0DCB-4C2E-9E9F-272CB19CD4EE}" type="presParOf" srcId="{80FDEB9B-2B47-47ED-89D1-B8F699F33A22}" destId="{A98DC421-932E-4218-A844-D601985A1502}" srcOrd="1" destOrd="0" presId="urn:microsoft.com/office/officeart/2008/layout/HorizontalMultiLevelHierarchy"/>
    <dgm:cxn modelId="{D737F5D6-212E-41FC-BB9D-41C5BC7937CA}" type="presParOf" srcId="{A98DC421-932E-4218-A844-D601985A1502}" destId="{1C0EA337-950D-40CC-B849-0D9D7B0DC1A5}" srcOrd="0" destOrd="0" presId="urn:microsoft.com/office/officeart/2008/layout/HorizontalMultiLevelHierarchy"/>
    <dgm:cxn modelId="{9D7EF130-14C0-4144-BDBF-F889928D6489}" type="presParOf" srcId="{1C0EA337-950D-40CC-B849-0D9D7B0DC1A5}" destId="{06CE002C-A64E-44AD-9CEF-E826F1C932AE}" srcOrd="0" destOrd="0" presId="urn:microsoft.com/office/officeart/2008/layout/HorizontalMultiLevelHierarchy"/>
    <dgm:cxn modelId="{A7EBF2C6-1C7E-4CB8-B823-F46C58C4A756}" type="presParOf" srcId="{A98DC421-932E-4218-A844-D601985A1502}" destId="{EC2F733A-31F5-4C4E-B612-F356C248045F}" srcOrd="1" destOrd="0" presId="urn:microsoft.com/office/officeart/2008/layout/HorizontalMultiLevelHierarchy"/>
    <dgm:cxn modelId="{245A4209-9851-4153-8232-8EB5D3C24FB2}" type="presParOf" srcId="{EC2F733A-31F5-4C4E-B612-F356C248045F}" destId="{9E7B5BC5-3086-4C6B-ABE7-4C7DEA2B6A92}" srcOrd="0" destOrd="0" presId="urn:microsoft.com/office/officeart/2008/layout/HorizontalMultiLevelHierarchy"/>
    <dgm:cxn modelId="{D2416376-B94D-4B39-B9ED-E6394F6A6488}" type="presParOf" srcId="{EC2F733A-31F5-4C4E-B612-F356C248045F}" destId="{48CEEB2F-CA42-400F-8267-625BC16CC6F8}" srcOrd="1" destOrd="0" presId="urn:microsoft.com/office/officeart/2008/layout/HorizontalMultiLevelHierarchy"/>
    <dgm:cxn modelId="{2287D0CF-9A1E-4318-8F66-9A0F00093FB8}" type="presParOf" srcId="{A98DC421-932E-4218-A844-D601985A1502}" destId="{516AEDC2-08B9-4E9B-9EE3-648F10844ED1}" srcOrd="2" destOrd="0" presId="urn:microsoft.com/office/officeart/2008/layout/HorizontalMultiLevelHierarchy"/>
    <dgm:cxn modelId="{85A27E5F-A68F-4264-B227-6DE8A7E8608F}" type="presParOf" srcId="{516AEDC2-08B9-4E9B-9EE3-648F10844ED1}" destId="{D423311E-BA46-44F2-9A50-FF9D21F620A6}" srcOrd="0" destOrd="0" presId="urn:microsoft.com/office/officeart/2008/layout/HorizontalMultiLevelHierarchy"/>
    <dgm:cxn modelId="{CE3F2D86-CF45-453F-9DEB-C3C9FD49343B}" type="presParOf" srcId="{A98DC421-932E-4218-A844-D601985A1502}" destId="{AA7D02FE-0D6F-4559-A5E7-32D01143C328}" srcOrd="3" destOrd="0" presId="urn:microsoft.com/office/officeart/2008/layout/HorizontalMultiLevelHierarchy"/>
    <dgm:cxn modelId="{F8991FFF-E230-45C9-9B81-523179DF1948}" type="presParOf" srcId="{AA7D02FE-0D6F-4559-A5E7-32D01143C328}" destId="{45633A9D-ABCC-49B7-908D-4D1D41F5ED45}" srcOrd="0" destOrd="0" presId="urn:microsoft.com/office/officeart/2008/layout/HorizontalMultiLevelHierarchy"/>
    <dgm:cxn modelId="{0E086F3C-3555-4B25-B2C4-723F2C515C36}" type="presParOf" srcId="{AA7D02FE-0D6F-4559-A5E7-32D01143C328}" destId="{E8E75372-0B31-42DF-8767-8C650C414000}" srcOrd="1" destOrd="0" presId="urn:microsoft.com/office/officeart/2008/layout/HorizontalMultiLevelHierarchy"/>
    <dgm:cxn modelId="{544C4E92-7C26-44A1-ABAD-9B621678263D}" type="presParOf" srcId="{A98DC421-932E-4218-A844-D601985A1502}" destId="{2B572C64-8158-44BB-9A7E-C04F3C5B6CD1}" srcOrd="4" destOrd="0" presId="urn:microsoft.com/office/officeart/2008/layout/HorizontalMultiLevelHierarchy"/>
    <dgm:cxn modelId="{368B420D-B713-48F9-A98E-36D2D3B4AC62}" type="presParOf" srcId="{2B572C64-8158-44BB-9A7E-C04F3C5B6CD1}" destId="{0F994E25-CC6D-4D4A-AE23-7BAC0A7BB809}" srcOrd="0" destOrd="0" presId="urn:microsoft.com/office/officeart/2008/layout/HorizontalMultiLevelHierarchy"/>
    <dgm:cxn modelId="{E195C6CD-8B54-4C9B-BB2E-4C4B29132263}" type="presParOf" srcId="{A98DC421-932E-4218-A844-D601985A1502}" destId="{C48C832B-DFE7-4E04-810B-8041EAF79D9D}" srcOrd="5" destOrd="0" presId="urn:microsoft.com/office/officeart/2008/layout/HorizontalMultiLevelHierarchy"/>
    <dgm:cxn modelId="{6C85B263-41C9-4833-8BCD-8E7A9619393B}" type="presParOf" srcId="{C48C832B-DFE7-4E04-810B-8041EAF79D9D}" destId="{D25E753B-65CE-4E54-9652-F9265921EBAC}" srcOrd="0" destOrd="0" presId="urn:microsoft.com/office/officeart/2008/layout/HorizontalMultiLevelHierarchy"/>
    <dgm:cxn modelId="{36814923-3A94-4E62-A7C5-AB783FE1F7EF}" type="presParOf" srcId="{C48C832B-DFE7-4E04-810B-8041EAF79D9D}" destId="{9E477164-0BFE-41DE-8909-4EEBD5944A0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EC97FC-3077-4570-BFCF-C60F15C21855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71D2DFD7-108D-438C-B843-C1B37939B7C0}">
      <dgm:prSet phldrT="[Texto]" custT="1"/>
      <dgm:spPr/>
      <dgm:t>
        <a:bodyPr/>
        <a:lstStyle/>
        <a:p>
          <a:r>
            <a:rPr lang="es-MX" sz="1600" dirty="0" smtClean="0"/>
            <a:t>Etapas de la Evaluación </a:t>
          </a:r>
          <a:endParaRPr lang="es-ES" sz="1600" dirty="0"/>
        </a:p>
      </dgm:t>
    </dgm:pt>
    <dgm:pt modelId="{D45C4E29-CAAE-4B48-A18B-9AD2B78C422A}" type="parTrans" cxnId="{EEDD1A38-E82D-4A5E-8FE6-9E547A5D5602}">
      <dgm:prSet/>
      <dgm:spPr/>
      <dgm:t>
        <a:bodyPr/>
        <a:lstStyle/>
        <a:p>
          <a:endParaRPr lang="es-ES" sz="1600"/>
        </a:p>
      </dgm:t>
    </dgm:pt>
    <dgm:pt modelId="{A8237944-55A2-4DA3-814C-C286A666EC36}" type="sibTrans" cxnId="{EEDD1A38-E82D-4A5E-8FE6-9E547A5D5602}">
      <dgm:prSet/>
      <dgm:spPr/>
      <dgm:t>
        <a:bodyPr/>
        <a:lstStyle/>
        <a:p>
          <a:endParaRPr lang="es-ES" sz="1600"/>
        </a:p>
      </dgm:t>
    </dgm:pt>
    <dgm:pt modelId="{F2EE5A1A-D87C-41A4-8D91-17468B72F9AA}">
      <dgm:prSet phldrT="[Texto]" custT="1"/>
      <dgm:spPr/>
      <dgm:t>
        <a:bodyPr/>
        <a:lstStyle/>
        <a:p>
          <a:r>
            <a:rPr lang="es-MX" sz="1600" dirty="0" smtClean="0"/>
            <a:t>Evaluación inicial:</a:t>
          </a:r>
          <a:endParaRPr lang="es-ES" sz="1600" dirty="0"/>
        </a:p>
      </dgm:t>
    </dgm:pt>
    <dgm:pt modelId="{D83C0A28-E3EC-439E-B4EF-104E4867AB25}" type="parTrans" cxnId="{2D318980-DCC6-4890-9F29-DB172733459A}">
      <dgm:prSet/>
      <dgm:spPr/>
      <dgm:t>
        <a:bodyPr/>
        <a:lstStyle/>
        <a:p>
          <a:endParaRPr lang="es-ES" sz="1600"/>
        </a:p>
      </dgm:t>
    </dgm:pt>
    <dgm:pt modelId="{7162FBF5-B759-4A90-8931-4E9292A0E654}" type="sibTrans" cxnId="{2D318980-DCC6-4890-9F29-DB172733459A}">
      <dgm:prSet/>
      <dgm:spPr/>
      <dgm:t>
        <a:bodyPr/>
        <a:lstStyle/>
        <a:p>
          <a:endParaRPr lang="es-ES" sz="1600"/>
        </a:p>
      </dgm:t>
    </dgm:pt>
    <dgm:pt modelId="{469BFB8F-AA6F-490D-9945-9CB79DF708B3}">
      <dgm:prSet phldrT="[Texto]" custT="1"/>
      <dgm:spPr/>
      <dgm:t>
        <a:bodyPr/>
        <a:lstStyle/>
        <a:p>
          <a:r>
            <a:rPr lang="es-MX" sz="1600" dirty="0" smtClean="0"/>
            <a:t>Evaluación procesual o continua</a:t>
          </a:r>
          <a:endParaRPr lang="es-ES" sz="1600" dirty="0"/>
        </a:p>
      </dgm:t>
    </dgm:pt>
    <dgm:pt modelId="{C346E363-57D7-4770-B88B-8CB94D43744E}" type="parTrans" cxnId="{1B440747-2059-4508-9C0C-B6162EF4414D}">
      <dgm:prSet/>
      <dgm:spPr/>
      <dgm:t>
        <a:bodyPr/>
        <a:lstStyle/>
        <a:p>
          <a:endParaRPr lang="es-ES" sz="1600"/>
        </a:p>
      </dgm:t>
    </dgm:pt>
    <dgm:pt modelId="{F47C66F7-0383-4986-B06F-CB381DCF0389}" type="sibTrans" cxnId="{1B440747-2059-4508-9C0C-B6162EF4414D}">
      <dgm:prSet/>
      <dgm:spPr/>
      <dgm:t>
        <a:bodyPr/>
        <a:lstStyle/>
        <a:p>
          <a:endParaRPr lang="es-ES" sz="1600"/>
        </a:p>
      </dgm:t>
    </dgm:pt>
    <dgm:pt modelId="{D94FF32B-FC1D-4DB9-9538-D14E8E941FFA}">
      <dgm:prSet phldrT="[Texto]" custT="1"/>
      <dgm:spPr/>
      <dgm:t>
        <a:bodyPr/>
        <a:lstStyle/>
        <a:p>
          <a:r>
            <a:rPr lang="es-MX" sz="1600" dirty="0" smtClean="0"/>
            <a:t>Evaluación final: </a:t>
          </a:r>
          <a:endParaRPr lang="es-ES" sz="1600" dirty="0"/>
        </a:p>
      </dgm:t>
    </dgm:pt>
    <dgm:pt modelId="{EC7F1E7D-145A-4A89-8AEB-F7F5F21701A3}" type="parTrans" cxnId="{52C9412F-D81D-4A46-959E-919962BA8DC9}">
      <dgm:prSet/>
      <dgm:spPr/>
      <dgm:t>
        <a:bodyPr/>
        <a:lstStyle/>
        <a:p>
          <a:endParaRPr lang="es-ES" sz="1600"/>
        </a:p>
      </dgm:t>
    </dgm:pt>
    <dgm:pt modelId="{C7EC613D-463B-4B71-B684-C2A528D592FB}" type="sibTrans" cxnId="{52C9412F-D81D-4A46-959E-919962BA8DC9}">
      <dgm:prSet/>
      <dgm:spPr/>
      <dgm:t>
        <a:bodyPr/>
        <a:lstStyle/>
        <a:p>
          <a:endParaRPr lang="es-ES" sz="1600"/>
        </a:p>
      </dgm:t>
    </dgm:pt>
    <dgm:pt modelId="{A0DD56E3-0D8D-41D6-9268-C4BD002FF1C0}">
      <dgm:prSet custT="1"/>
      <dgm:spPr/>
      <dgm:t>
        <a:bodyPr/>
        <a:lstStyle/>
        <a:p>
          <a:r>
            <a:rPr lang="es-MX" sz="1600" dirty="0" smtClean="0"/>
            <a:t>Al principio del proceso educativo y tiene como objetivo la planificación del mismo. </a:t>
          </a:r>
          <a:endParaRPr lang="es-ES" sz="1600" dirty="0"/>
        </a:p>
      </dgm:t>
    </dgm:pt>
    <dgm:pt modelId="{FC7A4F94-210C-4497-B88E-C4329DC22A05}" type="parTrans" cxnId="{488A0FB0-A40C-4BDD-AAFD-4608BD316890}">
      <dgm:prSet/>
      <dgm:spPr/>
      <dgm:t>
        <a:bodyPr/>
        <a:lstStyle/>
        <a:p>
          <a:endParaRPr lang="es-ES" sz="1600"/>
        </a:p>
      </dgm:t>
    </dgm:pt>
    <dgm:pt modelId="{F8995840-515D-47B7-8950-16F3A63CAAAB}" type="sibTrans" cxnId="{488A0FB0-A40C-4BDD-AAFD-4608BD316890}">
      <dgm:prSet/>
      <dgm:spPr/>
      <dgm:t>
        <a:bodyPr/>
        <a:lstStyle/>
        <a:p>
          <a:endParaRPr lang="es-ES" sz="1600"/>
        </a:p>
      </dgm:t>
    </dgm:pt>
    <dgm:pt modelId="{FA2BA7E8-572C-4B7C-8C84-648E8797146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dirty="0" smtClean="0"/>
            <a:t> </a:t>
          </a:r>
          <a:r>
            <a:rPr lang="es-MX" sz="1600" dirty="0" smtClean="0"/>
            <a:t>La </a:t>
          </a:r>
          <a:r>
            <a:rPr lang="es-MX" sz="1600" dirty="0" smtClean="0"/>
            <a:t>modificación del propio proceso para adecuarlo a la realidad concreta y a los objetivos que se pretenden con el mismo.</a:t>
          </a:r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dirty="0"/>
        </a:p>
      </dgm:t>
    </dgm:pt>
    <dgm:pt modelId="{EE0FAD2A-C162-43D5-941F-B052D9E6643B}" type="parTrans" cxnId="{E0F8B6ED-21F6-401E-814C-0354F26C6E36}">
      <dgm:prSet/>
      <dgm:spPr/>
      <dgm:t>
        <a:bodyPr/>
        <a:lstStyle/>
        <a:p>
          <a:endParaRPr lang="es-ES" sz="1600"/>
        </a:p>
      </dgm:t>
    </dgm:pt>
    <dgm:pt modelId="{0C6B326F-66BE-4975-8A8A-A861FF94514C}" type="sibTrans" cxnId="{E0F8B6ED-21F6-401E-814C-0354F26C6E36}">
      <dgm:prSet/>
      <dgm:spPr/>
      <dgm:t>
        <a:bodyPr/>
        <a:lstStyle/>
        <a:p>
          <a:endParaRPr lang="es-ES" sz="1600"/>
        </a:p>
      </dgm:t>
    </dgm:pt>
    <dgm:pt modelId="{E2866118-D837-4C8A-A2BC-1E5B8EBABA82}">
      <dgm:prSet custT="1"/>
      <dgm:spPr/>
      <dgm:t>
        <a:bodyPr/>
        <a:lstStyle/>
        <a:p>
          <a:r>
            <a:rPr lang="es-MX" sz="1600" dirty="0" smtClean="0"/>
            <a:t>Durante el proceso de enseñanza - aprendizaje</a:t>
          </a:r>
          <a:endParaRPr lang="es-MX" sz="1600" dirty="0"/>
        </a:p>
      </dgm:t>
    </dgm:pt>
    <dgm:pt modelId="{6BF313D7-0BC0-4B5E-8D33-93BBEB02C669}" type="parTrans" cxnId="{1A7C7AF8-CDEF-45BB-A855-07FB3C8A2F78}">
      <dgm:prSet/>
      <dgm:spPr/>
      <dgm:t>
        <a:bodyPr/>
        <a:lstStyle/>
        <a:p>
          <a:endParaRPr lang="es-ES" sz="1600"/>
        </a:p>
      </dgm:t>
    </dgm:pt>
    <dgm:pt modelId="{0C56AB47-EBF7-431A-811D-339642FCAA28}" type="sibTrans" cxnId="{1A7C7AF8-CDEF-45BB-A855-07FB3C8A2F78}">
      <dgm:prSet/>
      <dgm:spPr/>
      <dgm:t>
        <a:bodyPr/>
        <a:lstStyle/>
        <a:p>
          <a:endParaRPr lang="es-ES" sz="1600"/>
        </a:p>
      </dgm:t>
    </dgm:pt>
    <dgm:pt modelId="{42DB99CE-BD8C-4E22-86E7-766C126E6824}">
      <dgm:prSet custT="1"/>
      <dgm:spPr/>
      <dgm:t>
        <a:bodyPr/>
        <a:lstStyle/>
        <a:p>
          <a:r>
            <a:rPr lang="es-MX" sz="1600" dirty="0" smtClean="0"/>
            <a:t>La constatación de los aprendizajes desarrollados durante el periodo educativo</a:t>
          </a:r>
          <a:endParaRPr lang="es-ES" sz="1600" dirty="0"/>
        </a:p>
      </dgm:t>
    </dgm:pt>
    <dgm:pt modelId="{829585C2-1551-46FC-B954-DD5ED80FB20D}" type="parTrans" cxnId="{88D7BBBC-67BB-4132-9A1D-9C11E510D137}">
      <dgm:prSet/>
      <dgm:spPr/>
      <dgm:t>
        <a:bodyPr/>
        <a:lstStyle/>
        <a:p>
          <a:endParaRPr lang="es-ES" sz="1600"/>
        </a:p>
      </dgm:t>
    </dgm:pt>
    <dgm:pt modelId="{61BA0604-1B64-4650-939B-50BD79EA1186}" type="sibTrans" cxnId="{88D7BBBC-67BB-4132-9A1D-9C11E510D137}">
      <dgm:prSet/>
      <dgm:spPr/>
      <dgm:t>
        <a:bodyPr/>
        <a:lstStyle/>
        <a:p>
          <a:endParaRPr lang="es-ES" sz="1600"/>
        </a:p>
      </dgm:t>
    </dgm:pt>
    <dgm:pt modelId="{6480F7B9-960C-45E3-A017-BD29993D1CF8}">
      <dgm:prSet custT="1"/>
      <dgm:spPr/>
      <dgm:t>
        <a:bodyPr/>
        <a:lstStyle/>
        <a:p>
          <a:r>
            <a:rPr lang="es-MX" sz="1600" dirty="0" smtClean="0"/>
            <a:t>Al final de un periodo educativo. </a:t>
          </a:r>
          <a:endParaRPr lang="es-MX" sz="1600" dirty="0"/>
        </a:p>
      </dgm:t>
    </dgm:pt>
    <dgm:pt modelId="{1F382992-08C6-4F96-A96B-4F51CAADAD19}" type="parTrans" cxnId="{B0CF4796-B8F5-4889-BE0A-14AF81F19CD8}">
      <dgm:prSet/>
      <dgm:spPr/>
      <dgm:t>
        <a:bodyPr/>
        <a:lstStyle/>
        <a:p>
          <a:endParaRPr lang="es-ES" sz="1600"/>
        </a:p>
      </dgm:t>
    </dgm:pt>
    <dgm:pt modelId="{A92E874C-7823-41ED-8F22-29FD87F733E6}" type="sibTrans" cxnId="{B0CF4796-B8F5-4889-BE0A-14AF81F19CD8}">
      <dgm:prSet/>
      <dgm:spPr/>
      <dgm:t>
        <a:bodyPr/>
        <a:lstStyle/>
        <a:p>
          <a:endParaRPr lang="es-ES" sz="1600"/>
        </a:p>
      </dgm:t>
    </dgm:pt>
    <dgm:pt modelId="{88C5FE6A-F960-4719-A56A-92531DAC695A}" type="pres">
      <dgm:prSet presAssocID="{EEEC97FC-3077-4570-BFCF-C60F15C2185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E4E404A-096F-433B-B5F2-49165A75E863}" type="pres">
      <dgm:prSet presAssocID="{71D2DFD7-108D-438C-B843-C1B37939B7C0}" presName="hierRoot1" presStyleCnt="0">
        <dgm:presLayoutVars>
          <dgm:hierBranch val="init"/>
        </dgm:presLayoutVars>
      </dgm:prSet>
      <dgm:spPr/>
    </dgm:pt>
    <dgm:pt modelId="{E990B80E-94F4-4293-94D1-4886A8E305E6}" type="pres">
      <dgm:prSet presAssocID="{71D2DFD7-108D-438C-B843-C1B37939B7C0}" presName="rootComposite1" presStyleCnt="0"/>
      <dgm:spPr/>
    </dgm:pt>
    <dgm:pt modelId="{C47FECC2-D4A5-4AB3-945A-7A43019EBA28}" type="pres">
      <dgm:prSet presAssocID="{71D2DFD7-108D-438C-B843-C1B37939B7C0}" presName="rootText1" presStyleLbl="node0" presStyleIdx="0" presStyleCnt="1" custScaleX="3521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C03A49B-A6EF-41DD-9E54-06279642DB97}" type="pres">
      <dgm:prSet presAssocID="{71D2DFD7-108D-438C-B843-C1B37939B7C0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2C5C478-A1F1-4224-9F76-D79FD4C7084C}" type="pres">
      <dgm:prSet presAssocID="{71D2DFD7-108D-438C-B843-C1B37939B7C0}" presName="hierChild2" presStyleCnt="0"/>
      <dgm:spPr/>
    </dgm:pt>
    <dgm:pt modelId="{B1C606E3-7E5B-4FAE-A31F-9ED27F7D7092}" type="pres">
      <dgm:prSet presAssocID="{D83C0A28-E3EC-439E-B4EF-104E4867AB25}" presName="Name37" presStyleLbl="parChTrans1D2" presStyleIdx="0" presStyleCnt="3"/>
      <dgm:spPr/>
      <dgm:t>
        <a:bodyPr/>
        <a:lstStyle/>
        <a:p>
          <a:endParaRPr lang="es-ES"/>
        </a:p>
      </dgm:t>
    </dgm:pt>
    <dgm:pt modelId="{F5D465DF-B2F3-49EB-9909-04631C5887AB}" type="pres">
      <dgm:prSet presAssocID="{F2EE5A1A-D87C-41A4-8D91-17468B72F9AA}" presName="hierRoot2" presStyleCnt="0">
        <dgm:presLayoutVars>
          <dgm:hierBranch val="init"/>
        </dgm:presLayoutVars>
      </dgm:prSet>
      <dgm:spPr/>
    </dgm:pt>
    <dgm:pt modelId="{7AE730DC-2C0A-4CA4-880E-0913A0889ED5}" type="pres">
      <dgm:prSet presAssocID="{F2EE5A1A-D87C-41A4-8D91-17468B72F9AA}" presName="rootComposite" presStyleCnt="0"/>
      <dgm:spPr/>
    </dgm:pt>
    <dgm:pt modelId="{7C169E22-C0D4-4110-A804-FB0A56FE160B}" type="pres">
      <dgm:prSet presAssocID="{F2EE5A1A-D87C-41A4-8D91-17468B72F9A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9528945-BB9B-4DE4-B2E9-D1933CA81188}" type="pres">
      <dgm:prSet presAssocID="{F2EE5A1A-D87C-41A4-8D91-17468B72F9AA}" presName="rootConnector" presStyleLbl="node2" presStyleIdx="0" presStyleCnt="3"/>
      <dgm:spPr/>
      <dgm:t>
        <a:bodyPr/>
        <a:lstStyle/>
        <a:p>
          <a:endParaRPr lang="es-ES"/>
        </a:p>
      </dgm:t>
    </dgm:pt>
    <dgm:pt modelId="{E0DD61CF-17E4-442A-A3CE-388A071F882F}" type="pres">
      <dgm:prSet presAssocID="{F2EE5A1A-D87C-41A4-8D91-17468B72F9AA}" presName="hierChild4" presStyleCnt="0"/>
      <dgm:spPr/>
    </dgm:pt>
    <dgm:pt modelId="{5D9EAC71-1D45-43D0-AAA8-FE4DD50CDCE4}" type="pres">
      <dgm:prSet presAssocID="{FC7A4F94-210C-4497-B88E-C4329DC22A05}" presName="Name37" presStyleLbl="parChTrans1D3" presStyleIdx="0" presStyleCnt="5"/>
      <dgm:spPr/>
      <dgm:t>
        <a:bodyPr/>
        <a:lstStyle/>
        <a:p>
          <a:endParaRPr lang="es-ES"/>
        </a:p>
      </dgm:t>
    </dgm:pt>
    <dgm:pt modelId="{DC6FC6D8-83C0-4896-AD05-725A2A9A3B24}" type="pres">
      <dgm:prSet presAssocID="{A0DD56E3-0D8D-41D6-9268-C4BD002FF1C0}" presName="hierRoot2" presStyleCnt="0">
        <dgm:presLayoutVars>
          <dgm:hierBranch val="init"/>
        </dgm:presLayoutVars>
      </dgm:prSet>
      <dgm:spPr/>
    </dgm:pt>
    <dgm:pt modelId="{65A2B7BE-F1DC-46F2-A3E1-A44CB824AC71}" type="pres">
      <dgm:prSet presAssocID="{A0DD56E3-0D8D-41D6-9268-C4BD002FF1C0}" presName="rootComposite" presStyleCnt="0"/>
      <dgm:spPr/>
    </dgm:pt>
    <dgm:pt modelId="{B798D94A-65EB-4432-BF1D-8F7729D2CFE1}" type="pres">
      <dgm:prSet presAssocID="{A0DD56E3-0D8D-41D6-9268-C4BD002FF1C0}" presName="rootText" presStyleLbl="node3" presStyleIdx="0" presStyleCnt="5" custScaleY="124957" custLinFactY="18669" custLinFactNeighborX="-946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2D5D518-659E-422E-8BF7-E1718411D585}" type="pres">
      <dgm:prSet presAssocID="{A0DD56E3-0D8D-41D6-9268-C4BD002FF1C0}" presName="rootConnector" presStyleLbl="node3" presStyleIdx="0" presStyleCnt="5"/>
      <dgm:spPr/>
      <dgm:t>
        <a:bodyPr/>
        <a:lstStyle/>
        <a:p>
          <a:endParaRPr lang="es-ES"/>
        </a:p>
      </dgm:t>
    </dgm:pt>
    <dgm:pt modelId="{EFD1A1BA-5756-4494-AB8C-999179D5C0FC}" type="pres">
      <dgm:prSet presAssocID="{A0DD56E3-0D8D-41D6-9268-C4BD002FF1C0}" presName="hierChild4" presStyleCnt="0"/>
      <dgm:spPr/>
    </dgm:pt>
    <dgm:pt modelId="{7D480C92-56A2-4BD1-919D-2A8BC7C70B25}" type="pres">
      <dgm:prSet presAssocID="{A0DD56E3-0D8D-41D6-9268-C4BD002FF1C0}" presName="hierChild5" presStyleCnt="0"/>
      <dgm:spPr/>
    </dgm:pt>
    <dgm:pt modelId="{48665C7C-5BC0-47DA-A9DF-DA31DF0096E2}" type="pres">
      <dgm:prSet presAssocID="{F2EE5A1A-D87C-41A4-8D91-17468B72F9AA}" presName="hierChild5" presStyleCnt="0"/>
      <dgm:spPr/>
    </dgm:pt>
    <dgm:pt modelId="{6F8D08B2-9F5E-464D-B289-10BAB2644209}" type="pres">
      <dgm:prSet presAssocID="{C346E363-57D7-4770-B88B-8CB94D43744E}" presName="Name37" presStyleLbl="parChTrans1D2" presStyleIdx="1" presStyleCnt="3"/>
      <dgm:spPr/>
      <dgm:t>
        <a:bodyPr/>
        <a:lstStyle/>
        <a:p>
          <a:endParaRPr lang="es-ES"/>
        </a:p>
      </dgm:t>
    </dgm:pt>
    <dgm:pt modelId="{F76E4D24-1868-4E1D-8894-0FED7EF1F589}" type="pres">
      <dgm:prSet presAssocID="{469BFB8F-AA6F-490D-9945-9CB79DF708B3}" presName="hierRoot2" presStyleCnt="0">
        <dgm:presLayoutVars>
          <dgm:hierBranch val="init"/>
        </dgm:presLayoutVars>
      </dgm:prSet>
      <dgm:spPr/>
    </dgm:pt>
    <dgm:pt modelId="{689DBF9A-74D6-4BA6-82FA-382F00A994F6}" type="pres">
      <dgm:prSet presAssocID="{469BFB8F-AA6F-490D-9945-9CB79DF708B3}" presName="rootComposite" presStyleCnt="0"/>
      <dgm:spPr/>
    </dgm:pt>
    <dgm:pt modelId="{D9C866E6-18FB-4450-9D5A-80FCF68985FB}" type="pres">
      <dgm:prSet presAssocID="{469BFB8F-AA6F-490D-9945-9CB79DF708B3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AFF113C-CA0C-43E5-AB11-BAB2CE48C587}" type="pres">
      <dgm:prSet presAssocID="{469BFB8F-AA6F-490D-9945-9CB79DF708B3}" presName="rootConnector" presStyleLbl="node2" presStyleIdx="1" presStyleCnt="3"/>
      <dgm:spPr/>
      <dgm:t>
        <a:bodyPr/>
        <a:lstStyle/>
        <a:p>
          <a:endParaRPr lang="es-ES"/>
        </a:p>
      </dgm:t>
    </dgm:pt>
    <dgm:pt modelId="{5CE9735D-D5AF-431C-BA66-6C707458A052}" type="pres">
      <dgm:prSet presAssocID="{469BFB8F-AA6F-490D-9945-9CB79DF708B3}" presName="hierChild4" presStyleCnt="0"/>
      <dgm:spPr/>
    </dgm:pt>
    <dgm:pt modelId="{475E04C2-C48D-4287-B6E8-EE208411BE32}" type="pres">
      <dgm:prSet presAssocID="{6BF313D7-0BC0-4B5E-8D33-93BBEB02C669}" presName="Name37" presStyleLbl="parChTrans1D3" presStyleIdx="1" presStyleCnt="5"/>
      <dgm:spPr/>
      <dgm:t>
        <a:bodyPr/>
        <a:lstStyle/>
        <a:p>
          <a:endParaRPr lang="es-ES"/>
        </a:p>
      </dgm:t>
    </dgm:pt>
    <dgm:pt modelId="{722D619D-04A0-4A3C-85AB-46255A0D2194}" type="pres">
      <dgm:prSet presAssocID="{E2866118-D837-4C8A-A2BC-1E5B8EBABA82}" presName="hierRoot2" presStyleCnt="0">
        <dgm:presLayoutVars>
          <dgm:hierBranch val="init"/>
        </dgm:presLayoutVars>
      </dgm:prSet>
      <dgm:spPr/>
    </dgm:pt>
    <dgm:pt modelId="{442CFE5A-8A81-44E2-B266-C4B6F64FDDEE}" type="pres">
      <dgm:prSet presAssocID="{E2866118-D837-4C8A-A2BC-1E5B8EBABA82}" presName="rootComposite" presStyleCnt="0"/>
      <dgm:spPr/>
    </dgm:pt>
    <dgm:pt modelId="{2DD19DA3-66EF-49F5-AA3E-79C13E279FC3}" type="pres">
      <dgm:prSet presAssocID="{E2866118-D837-4C8A-A2BC-1E5B8EBABA82}" presName="rootText" presStyleLbl="node3" presStyleIdx="1" presStyleCnt="5" custScaleX="114360" custScaleY="103540" custLinFactNeighborX="651" custLinFactNeighborY="110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D73986A-9239-44F6-A62C-E1025F777451}" type="pres">
      <dgm:prSet presAssocID="{E2866118-D837-4C8A-A2BC-1E5B8EBABA82}" presName="rootConnector" presStyleLbl="node3" presStyleIdx="1" presStyleCnt="5"/>
      <dgm:spPr/>
      <dgm:t>
        <a:bodyPr/>
        <a:lstStyle/>
        <a:p>
          <a:endParaRPr lang="es-ES"/>
        </a:p>
      </dgm:t>
    </dgm:pt>
    <dgm:pt modelId="{787EA556-5CDF-47A5-A4E4-46CE5202AF47}" type="pres">
      <dgm:prSet presAssocID="{E2866118-D837-4C8A-A2BC-1E5B8EBABA82}" presName="hierChild4" presStyleCnt="0"/>
      <dgm:spPr/>
    </dgm:pt>
    <dgm:pt modelId="{5422CD57-B1A4-45F0-AA0A-CD6298E7C41B}" type="pres">
      <dgm:prSet presAssocID="{E2866118-D837-4C8A-A2BC-1E5B8EBABA82}" presName="hierChild5" presStyleCnt="0"/>
      <dgm:spPr/>
    </dgm:pt>
    <dgm:pt modelId="{34CBC48A-C1EA-4F92-8547-55DF4CA939DF}" type="pres">
      <dgm:prSet presAssocID="{EE0FAD2A-C162-43D5-941F-B052D9E6643B}" presName="Name37" presStyleLbl="parChTrans1D3" presStyleIdx="2" presStyleCnt="5"/>
      <dgm:spPr/>
      <dgm:t>
        <a:bodyPr/>
        <a:lstStyle/>
        <a:p>
          <a:endParaRPr lang="es-ES"/>
        </a:p>
      </dgm:t>
    </dgm:pt>
    <dgm:pt modelId="{48B186D3-5662-42C1-A4EE-DD59B08540B9}" type="pres">
      <dgm:prSet presAssocID="{FA2BA7E8-572C-4B7C-8C84-648E8797146D}" presName="hierRoot2" presStyleCnt="0">
        <dgm:presLayoutVars>
          <dgm:hierBranch val="init"/>
        </dgm:presLayoutVars>
      </dgm:prSet>
      <dgm:spPr/>
    </dgm:pt>
    <dgm:pt modelId="{C47B933A-42DF-459B-8E9C-3F776EF33181}" type="pres">
      <dgm:prSet presAssocID="{FA2BA7E8-572C-4B7C-8C84-648E8797146D}" presName="rootComposite" presStyleCnt="0"/>
      <dgm:spPr/>
    </dgm:pt>
    <dgm:pt modelId="{329228AA-3308-43AE-83EB-F81FDACA270F}" type="pres">
      <dgm:prSet presAssocID="{FA2BA7E8-572C-4B7C-8C84-648E8797146D}" presName="rootText" presStyleLbl="node3" presStyleIdx="2" presStyleCnt="5" custScaleX="118971" custScaleY="142621" custLinFactNeighborY="207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E5CC60-C548-4329-A7E2-925CFC4965AC}" type="pres">
      <dgm:prSet presAssocID="{FA2BA7E8-572C-4B7C-8C84-648E8797146D}" presName="rootConnector" presStyleLbl="node3" presStyleIdx="2" presStyleCnt="5"/>
      <dgm:spPr/>
      <dgm:t>
        <a:bodyPr/>
        <a:lstStyle/>
        <a:p>
          <a:endParaRPr lang="es-ES"/>
        </a:p>
      </dgm:t>
    </dgm:pt>
    <dgm:pt modelId="{6FC0C418-1652-49CC-90CE-06689EC3E970}" type="pres">
      <dgm:prSet presAssocID="{FA2BA7E8-572C-4B7C-8C84-648E8797146D}" presName="hierChild4" presStyleCnt="0"/>
      <dgm:spPr/>
    </dgm:pt>
    <dgm:pt modelId="{EE68F018-8115-47EC-A491-D4CA180F266B}" type="pres">
      <dgm:prSet presAssocID="{FA2BA7E8-572C-4B7C-8C84-648E8797146D}" presName="hierChild5" presStyleCnt="0"/>
      <dgm:spPr/>
    </dgm:pt>
    <dgm:pt modelId="{293995C8-767B-4EFD-A2AD-08992A4E357D}" type="pres">
      <dgm:prSet presAssocID="{469BFB8F-AA6F-490D-9945-9CB79DF708B3}" presName="hierChild5" presStyleCnt="0"/>
      <dgm:spPr/>
    </dgm:pt>
    <dgm:pt modelId="{A80636C4-9F37-4F6E-A57B-71057BAA949B}" type="pres">
      <dgm:prSet presAssocID="{EC7F1E7D-145A-4A89-8AEB-F7F5F21701A3}" presName="Name37" presStyleLbl="parChTrans1D2" presStyleIdx="2" presStyleCnt="3"/>
      <dgm:spPr/>
      <dgm:t>
        <a:bodyPr/>
        <a:lstStyle/>
        <a:p>
          <a:endParaRPr lang="es-ES"/>
        </a:p>
      </dgm:t>
    </dgm:pt>
    <dgm:pt modelId="{9815C050-85E1-499E-880C-A8CB77B87E99}" type="pres">
      <dgm:prSet presAssocID="{D94FF32B-FC1D-4DB9-9538-D14E8E941FFA}" presName="hierRoot2" presStyleCnt="0">
        <dgm:presLayoutVars>
          <dgm:hierBranch val="init"/>
        </dgm:presLayoutVars>
      </dgm:prSet>
      <dgm:spPr/>
    </dgm:pt>
    <dgm:pt modelId="{50620F41-5810-4CEC-942A-DAE1B78DA484}" type="pres">
      <dgm:prSet presAssocID="{D94FF32B-FC1D-4DB9-9538-D14E8E941FFA}" presName="rootComposite" presStyleCnt="0"/>
      <dgm:spPr/>
    </dgm:pt>
    <dgm:pt modelId="{896F6944-6AE2-4B74-9C64-30F81F92A6CC}" type="pres">
      <dgm:prSet presAssocID="{D94FF32B-FC1D-4DB9-9538-D14E8E941FFA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B597490-643F-4125-A202-01309201BDC2}" type="pres">
      <dgm:prSet presAssocID="{D94FF32B-FC1D-4DB9-9538-D14E8E941FFA}" presName="rootConnector" presStyleLbl="node2" presStyleIdx="2" presStyleCnt="3"/>
      <dgm:spPr/>
      <dgm:t>
        <a:bodyPr/>
        <a:lstStyle/>
        <a:p>
          <a:endParaRPr lang="es-ES"/>
        </a:p>
      </dgm:t>
    </dgm:pt>
    <dgm:pt modelId="{583CAEE0-3C09-43E3-945D-06D4F51EA9F0}" type="pres">
      <dgm:prSet presAssocID="{D94FF32B-FC1D-4DB9-9538-D14E8E941FFA}" presName="hierChild4" presStyleCnt="0"/>
      <dgm:spPr/>
    </dgm:pt>
    <dgm:pt modelId="{8D474404-BD96-48A1-82E7-C2F9F2D8DEB2}" type="pres">
      <dgm:prSet presAssocID="{1F382992-08C6-4F96-A96B-4F51CAADAD19}" presName="Name37" presStyleLbl="parChTrans1D3" presStyleIdx="3" presStyleCnt="5"/>
      <dgm:spPr/>
      <dgm:t>
        <a:bodyPr/>
        <a:lstStyle/>
        <a:p>
          <a:endParaRPr lang="es-ES"/>
        </a:p>
      </dgm:t>
    </dgm:pt>
    <dgm:pt modelId="{2BBD4A70-5936-4BF0-9AB4-FD3F0C084E63}" type="pres">
      <dgm:prSet presAssocID="{6480F7B9-960C-45E3-A017-BD29993D1CF8}" presName="hierRoot2" presStyleCnt="0">
        <dgm:presLayoutVars>
          <dgm:hierBranch val="init"/>
        </dgm:presLayoutVars>
      </dgm:prSet>
      <dgm:spPr/>
    </dgm:pt>
    <dgm:pt modelId="{63026FED-A2DD-4287-AA83-D77C4A15C620}" type="pres">
      <dgm:prSet presAssocID="{6480F7B9-960C-45E3-A017-BD29993D1CF8}" presName="rootComposite" presStyleCnt="0"/>
      <dgm:spPr/>
    </dgm:pt>
    <dgm:pt modelId="{D69459B4-1C93-4AF0-ACE5-0FDEA389EDDA}" type="pres">
      <dgm:prSet presAssocID="{6480F7B9-960C-45E3-A017-BD29993D1CF8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7C3D3FF-3A76-44AF-9A46-B5FA8A3A24C0}" type="pres">
      <dgm:prSet presAssocID="{6480F7B9-960C-45E3-A017-BD29993D1CF8}" presName="rootConnector" presStyleLbl="node3" presStyleIdx="3" presStyleCnt="5"/>
      <dgm:spPr/>
      <dgm:t>
        <a:bodyPr/>
        <a:lstStyle/>
        <a:p>
          <a:endParaRPr lang="es-ES"/>
        </a:p>
      </dgm:t>
    </dgm:pt>
    <dgm:pt modelId="{A6C6847B-9AAC-4633-9D6D-B5DA488119F7}" type="pres">
      <dgm:prSet presAssocID="{6480F7B9-960C-45E3-A017-BD29993D1CF8}" presName="hierChild4" presStyleCnt="0"/>
      <dgm:spPr/>
    </dgm:pt>
    <dgm:pt modelId="{A0A66201-58E6-48B5-90AA-F7643B90A55E}" type="pres">
      <dgm:prSet presAssocID="{6480F7B9-960C-45E3-A017-BD29993D1CF8}" presName="hierChild5" presStyleCnt="0"/>
      <dgm:spPr/>
    </dgm:pt>
    <dgm:pt modelId="{B80A5783-4CBC-4EBA-9EC0-A2BE1F2ACF55}" type="pres">
      <dgm:prSet presAssocID="{829585C2-1551-46FC-B954-DD5ED80FB20D}" presName="Name37" presStyleLbl="parChTrans1D3" presStyleIdx="4" presStyleCnt="5"/>
      <dgm:spPr/>
      <dgm:t>
        <a:bodyPr/>
        <a:lstStyle/>
        <a:p>
          <a:endParaRPr lang="es-ES"/>
        </a:p>
      </dgm:t>
    </dgm:pt>
    <dgm:pt modelId="{2941964C-75BF-46C2-8082-2776D6CAF8E5}" type="pres">
      <dgm:prSet presAssocID="{42DB99CE-BD8C-4E22-86E7-766C126E6824}" presName="hierRoot2" presStyleCnt="0">
        <dgm:presLayoutVars>
          <dgm:hierBranch val="init"/>
        </dgm:presLayoutVars>
      </dgm:prSet>
      <dgm:spPr/>
    </dgm:pt>
    <dgm:pt modelId="{629772B4-7F00-48EE-BE45-2313095F23B7}" type="pres">
      <dgm:prSet presAssocID="{42DB99CE-BD8C-4E22-86E7-766C126E6824}" presName="rootComposite" presStyleCnt="0"/>
      <dgm:spPr/>
    </dgm:pt>
    <dgm:pt modelId="{CDF0561D-3982-44BD-ACE2-7EA6B55EE688}" type="pres">
      <dgm:prSet presAssocID="{42DB99CE-BD8C-4E22-86E7-766C126E6824}" presName="rootText" presStyleLbl="node3" presStyleIdx="4" presStyleCnt="5" custScaleY="143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EC96584-935E-4F83-9E31-CC87406D1110}" type="pres">
      <dgm:prSet presAssocID="{42DB99CE-BD8C-4E22-86E7-766C126E6824}" presName="rootConnector" presStyleLbl="node3" presStyleIdx="4" presStyleCnt="5"/>
      <dgm:spPr/>
      <dgm:t>
        <a:bodyPr/>
        <a:lstStyle/>
        <a:p>
          <a:endParaRPr lang="es-ES"/>
        </a:p>
      </dgm:t>
    </dgm:pt>
    <dgm:pt modelId="{EC05B9AE-CABB-460C-A8D4-E12DF9FD6136}" type="pres">
      <dgm:prSet presAssocID="{42DB99CE-BD8C-4E22-86E7-766C126E6824}" presName="hierChild4" presStyleCnt="0"/>
      <dgm:spPr/>
    </dgm:pt>
    <dgm:pt modelId="{2FF18A27-1C17-41EA-A5EE-8155BD560B6E}" type="pres">
      <dgm:prSet presAssocID="{42DB99CE-BD8C-4E22-86E7-766C126E6824}" presName="hierChild5" presStyleCnt="0"/>
      <dgm:spPr/>
    </dgm:pt>
    <dgm:pt modelId="{00D777AD-9458-4991-8D44-A5D62EE77820}" type="pres">
      <dgm:prSet presAssocID="{D94FF32B-FC1D-4DB9-9538-D14E8E941FFA}" presName="hierChild5" presStyleCnt="0"/>
      <dgm:spPr/>
    </dgm:pt>
    <dgm:pt modelId="{6B9DD040-1E34-4389-A51D-E6550BE97550}" type="pres">
      <dgm:prSet presAssocID="{71D2DFD7-108D-438C-B843-C1B37939B7C0}" presName="hierChild3" presStyleCnt="0"/>
      <dgm:spPr/>
    </dgm:pt>
  </dgm:ptLst>
  <dgm:cxnLst>
    <dgm:cxn modelId="{A079B9BE-2C07-4EB4-A18E-6DC89391A65B}" type="presOf" srcId="{469BFB8F-AA6F-490D-9945-9CB79DF708B3}" destId="{9AFF113C-CA0C-43E5-AB11-BAB2CE48C587}" srcOrd="1" destOrd="0" presId="urn:microsoft.com/office/officeart/2005/8/layout/orgChart1"/>
    <dgm:cxn modelId="{92815CD0-96BE-4095-A8DF-5D30D8807BAB}" type="presOf" srcId="{42DB99CE-BD8C-4E22-86E7-766C126E6824}" destId="{CEC96584-935E-4F83-9E31-CC87406D1110}" srcOrd="1" destOrd="0" presId="urn:microsoft.com/office/officeart/2005/8/layout/orgChart1"/>
    <dgm:cxn modelId="{E4ABD691-00C5-44E6-BDC4-504DE5AAEE85}" type="presOf" srcId="{D94FF32B-FC1D-4DB9-9538-D14E8E941FFA}" destId="{5B597490-643F-4125-A202-01309201BDC2}" srcOrd="1" destOrd="0" presId="urn:microsoft.com/office/officeart/2005/8/layout/orgChart1"/>
    <dgm:cxn modelId="{60103EC3-1ECE-4694-99BC-2DCE04CC17E7}" type="presOf" srcId="{A0DD56E3-0D8D-41D6-9268-C4BD002FF1C0}" destId="{62D5D518-659E-422E-8BF7-E1718411D585}" srcOrd="1" destOrd="0" presId="urn:microsoft.com/office/officeart/2005/8/layout/orgChart1"/>
    <dgm:cxn modelId="{8627B9FB-D72F-4D44-A989-6A0331073D4A}" type="presOf" srcId="{EEEC97FC-3077-4570-BFCF-C60F15C21855}" destId="{88C5FE6A-F960-4719-A56A-92531DAC695A}" srcOrd="0" destOrd="0" presId="urn:microsoft.com/office/officeart/2005/8/layout/orgChart1"/>
    <dgm:cxn modelId="{7A9B355E-F38F-41D3-B2E4-9073E9588505}" type="presOf" srcId="{71D2DFD7-108D-438C-B843-C1B37939B7C0}" destId="{C47FECC2-D4A5-4AB3-945A-7A43019EBA28}" srcOrd="0" destOrd="0" presId="urn:microsoft.com/office/officeart/2005/8/layout/orgChart1"/>
    <dgm:cxn modelId="{52C9412F-D81D-4A46-959E-919962BA8DC9}" srcId="{71D2DFD7-108D-438C-B843-C1B37939B7C0}" destId="{D94FF32B-FC1D-4DB9-9538-D14E8E941FFA}" srcOrd="2" destOrd="0" parTransId="{EC7F1E7D-145A-4A89-8AEB-F7F5F21701A3}" sibTransId="{C7EC613D-463B-4B71-B684-C2A528D592FB}"/>
    <dgm:cxn modelId="{363A14DA-CBAE-456B-8CF0-A0394E186E43}" type="presOf" srcId="{6480F7B9-960C-45E3-A017-BD29993D1CF8}" destId="{D69459B4-1C93-4AF0-ACE5-0FDEA389EDDA}" srcOrd="0" destOrd="0" presId="urn:microsoft.com/office/officeart/2005/8/layout/orgChart1"/>
    <dgm:cxn modelId="{1368829B-5BA7-4CEB-A894-D9434DA60F51}" type="presOf" srcId="{6480F7B9-960C-45E3-A017-BD29993D1CF8}" destId="{E7C3D3FF-3A76-44AF-9A46-B5FA8A3A24C0}" srcOrd="1" destOrd="0" presId="urn:microsoft.com/office/officeart/2005/8/layout/orgChart1"/>
    <dgm:cxn modelId="{3C9CD268-F876-4322-BEBA-7212F7E2CDC0}" type="presOf" srcId="{42DB99CE-BD8C-4E22-86E7-766C126E6824}" destId="{CDF0561D-3982-44BD-ACE2-7EA6B55EE688}" srcOrd="0" destOrd="0" presId="urn:microsoft.com/office/officeart/2005/8/layout/orgChart1"/>
    <dgm:cxn modelId="{AA94C1FA-04F2-4001-BDF7-59B1D568248B}" type="presOf" srcId="{FC7A4F94-210C-4497-B88E-C4329DC22A05}" destId="{5D9EAC71-1D45-43D0-AAA8-FE4DD50CDCE4}" srcOrd="0" destOrd="0" presId="urn:microsoft.com/office/officeart/2005/8/layout/orgChart1"/>
    <dgm:cxn modelId="{88D7BBBC-67BB-4132-9A1D-9C11E510D137}" srcId="{D94FF32B-FC1D-4DB9-9538-D14E8E941FFA}" destId="{42DB99CE-BD8C-4E22-86E7-766C126E6824}" srcOrd="1" destOrd="0" parTransId="{829585C2-1551-46FC-B954-DD5ED80FB20D}" sibTransId="{61BA0604-1B64-4650-939B-50BD79EA1186}"/>
    <dgm:cxn modelId="{A0629BFC-67AB-4B4A-895A-A87225B45CB3}" type="presOf" srcId="{E2866118-D837-4C8A-A2BC-1E5B8EBABA82}" destId="{2DD19DA3-66EF-49F5-AA3E-79C13E279FC3}" srcOrd="0" destOrd="0" presId="urn:microsoft.com/office/officeart/2005/8/layout/orgChart1"/>
    <dgm:cxn modelId="{1A7C7AF8-CDEF-45BB-A855-07FB3C8A2F78}" srcId="{469BFB8F-AA6F-490D-9945-9CB79DF708B3}" destId="{E2866118-D837-4C8A-A2BC-1E5B8EBABA82}" srcOrd="0" destOrd="0" parTransId="{6BF313D7-0BC0-4B5E-8D33-93BBEB02C669}" sibTransId="{0C56AB47-EBF7-431A-811D-339642FCAA28}"/>
    <dgm:cxn modelId="{27FF571E-3119-479B-951B-3AB0005FA2F7}" type="presOf" srcId="{C346E363-57D7-4770-B88B-8CB94D43744E}" destId="{6F8D08B2-9F5E-464D-B289-10BAB2644209}" srcOrd="0" destOrd="0" presId="urn:microsoft.com/office/officeart/2005/8/layout/orgChart1"/>
    <dgm:cxn modelId="{2D318980-DCC6-4890-9F29-DB172733459A}" srcId="{71D2DFD7-108D-438C-B843-C1B37939B7C0}" destId="{F2EE5A1A-D87C-41A4-8D91-17468B72F9AA}" srcOrd="0" destOrd="0" parTransId="{D83C0A28-E3EC-439E-B4EF-104E4867AB25}" sibTransId="{7162FBF5-B759-4A90-8931-4E9292A0E654}"/>
    <dgm:cxn modelId="{EEDD1A38-E82D-4A5E-8FE6-9E547A5D5602}" srcId="{EEEC97FC-3077-4570-BFCF-C60F15C21855}" destId="{71D2DFD7-108D-438C-B843-C1B37939B7C0}" srcOrd="0" destOrd="0" parTransId="{D45C4E29-CAAE-4B48-A18B-9AD2B78C422A}" sibTransId="{A8237944-55A2-4DA3-814C-C286A666EC36}"/>
    <dgm:cxn modelId="{828FCC81-CFB9-4D73-8785-F8098FC4568E}" type="presOf" srcId="{D94FF32B-FC1D-4DB9-9538-D14E8E941FFA}" destId="{896F6944-6AE2-4B74-9C64-30F81F92A6CC}" srcOrd="0" destOrd="0" presId="urn:microsoft.com/office/officeart/2005/8/layout/orgChart1"/>
    <dgm:cxn modelId="{5810428A-8C4D-4CF3-A143-AB9A18278503}" type="presOf" srcId="{F2EE5A1A-D87C-41A4-8D91-17468B72F9AA}" destId="{49528945-BB9B-4DE4-B2E9-D1933CA81188}" srcOrd="1" destOrd="0" presId="urn:microsoft.com/office/officeart/2005/8/layout/orgChart1"/>
    <dgm:cxn modelId="{E7B97D76-C9F0-417E-83C3-921FDBB1D496}" type="presOf" srcId="{FA2BA7E8-572C-4B7C-8C84-648E8797146D}" destId="{35E5CC60-C548-4329-A7E2-925CFC4965AC}" srcOrd="1" destOrd="0" presId="urn:microsoft.com/office/officeart/2005/8/layout/orgChart1"/>
    <dgm:cxn modelId="{796BC157-740F-497C-B06A-D2D98978500D}" type="presOf" srcId="{E2866118-D837-4C8A-A2BC-1E5B8EBABA82}" destId="{9D73986A-9239-44F6-A62C-E1025F777451}" srcOrd="1" destOrd="0" presId="urn:microsoft.com/office/officeart/2005/8/layout/orgChart1"/>
    <dgm:cxn modelId="{A0FAC859-59E2-4FAE-8C64-7B3875F45535}" type="presOf" srcId="{71D2DFD7-108D-438C-B843-C1B37939B7C0}" destId="{1C03A49B-A6EF-41DD-9E54-06279642DB97}" srcOrd="1" destOrd="0" presId="urn:microsoft.com/office/officeart/2005/8/layout/orgChart1"/>
    <dgm:cxn modelId="{6815A328-F23A-4C14-A67D-6540A4293399}" type="presOf" srcId="{829585C2-1551-46FC-B954-DD5ED80FB20D}" destId="{B80A5783-4CBC-4EBA-9EC0-A2BE1F2ACF55}" srcOrd="0" destOrd="0" presId="urn:microsoft.com/office/officeart/2005/8/layout/orgChart1"/>
    <dgm:cxn modelId="{8842E239-0988-4200-899E-9BE9D76BC158}" type="presOf" srcId="{6BF313D7-0BC0-4B5E-8D33-93BBEB02C669}" destId="{475E04C2-C48D-4287-B6E8-EE208411BE32}" srcOrd="0" destOrd="0" presId="urn:microsoft.com/office/officeart/2005/8/layout/orgChart1"/>
    <dgm:cxn modelId="{488A0FB0-A40C-4BDD-AAFD-4608BD316890}" srcId="{F2EE5A1A-D87C-41A4-8D91-17468B72F9AA}" destId="{A0DD56E3-0D8D-41D6-9268-C4BD002FF1C0}" srcOrd="0" destOrd="0" parTransId="{FC7A4F94-210C-4497-B88E-C4329DC22A05}" sibTransId="{F8995840-515D-47B7-8950-16F3A63CAAAB}"/>
    <dgm:cxn modelId="{1948655C-F85E-4663-9F65-862AEE3BB39D}" type="presOf" srcId="{EC7F1E7D-145A-4A89-8AEB-F7F5F21701A3}" destId="{A80636C4-9F37-4F6E-A57B-71057BAA949B}" srcOrd="0" destOrd="0" presId="urn:microsoft.com/office/officeart/2005/8/layout/orgChart1"/>
    <dgm:cxn modelId="{3E5C77DB-8BE1-4861-A236-DF48AFFC9B67}" type="presOf" srcId="{F2EE5A1A-D87C-41A4-8D91-17468B72F9AA}" destId="{7C169E22-C0D4-4110-A804-FB0A56FE160B}" srcOrd="0" destOrd="0" presId="urn:microsoft.com/office/officeart/2005/8/layout/orgChart1"/>
    <dgm:cxn modelId="{A252D48E-5D5A-4035-B7A2-D3E9B7533E9A}" type="presOf" srcId="{FA2BA7E8-572C-4B7C-8C84-648E8797146D}" destId="{329228AA-3308-43AE-83EB-F81FDACA270F}" srcOrd="0" destOrd="0" presId="urn:microsoft.com/office/officeart/2005/8/layout/orgChart1"/>
    <dgm:cxn modelId="{D7964C88-D586-4A71-8EF2-65F9D7A2F10E}" type="presOf" srcId="{A0DD56E3-0D8D-41D6-9268-C4BD002FF1C0}" destId="{B798D94A-65EB-4432-BF1D-8F7729D2CFE1}" srcOrd="0" destOrd="0" presId="urn:microsoft.com/office/officeart/2005/8/layout/orgChart1"/>
    <dgm:cxn modelId="{1B440747-2059-4508-9C0C-B6162EF4414D}" srcId="{71D2DFD7-108D-438C-B843-C1B37939B7C0}" destId="{469BFB8F-AA6F-490D-9945-9CB79DF708B3}" srcOrd="1" destOrd="0" parTransId="{C346E363-57D7-4770-B88B-8CB94D43744E}" sibTransId="{F47C66F7-0383-4986-B06F-CB381DCF0389}"/>
    <dgm:cxn modelId="{0EAD1D83-5603-405C-A8EB-39F0E2E1BE90}" type="presOf" srcId="{469BFB8F-AA6F-490D-9945-9CB79DF708B3}" destId="{D9C866E6-18FB-4450-9D5A-80FCF68985FB}" srcOrd="0" destOrd="0" presId="urn:microsoft.com/office/officeart/2005/8/layout/orgChart1"/>
    <dgm:cxn modelId="{E9F9751A-38F5-4AC3-8D3A-B0BCC11FA5C9}" type="presOf" srcId="{D83C0A28-E3EC-439E-B4EF-104E4867AB25}" destId="{B1C606E3-7E5B-4FAE-A31F-9ED27F7D7092}" srcOrd="0" destOrd="0" presId="urn:microsoft.com/office/officeart/2005/8/layout/orgChart1"/>
    <dgm:cxn modelId="{B0CF4796-B8F5-4889-BE0A-14AF81F19CD8}" srcId="{D94FF32B-FC1D-4DB9-9538-D14E8E941FFA}" destId="{6480F7B9-960C-45E3-A017-BD29993D1CF8}" srcOrd="0" destOrd="0" parTransId="{1F382992-08C6-4F96-A96B-4F51CAADAD19}" sibTransId="{A92E874C-7823-41ED-8F22-29FD87F733E6}"/>
    <dgm:cxn modelId="{86127F99-8B62-450B-B9CF-968BF61FC2FD}" type="presOf" srcId="{1F382992-08C6-4F96-A96B-4F51CAADAD19}" destId="{8D474404-BD96-48A1-82E7-C2F9F2D8DEB2}" srcOrd="0" destOrd="0" presId="urn:microsoft.com/office/officeart/2005/8/layout/orgChart1"/>
    <dgm:cxn modelId="{E0F8B6ED-21F6-401E-814C-0354F26C6E36}" srcId="{469BFB8F-AA6F-490D-9945-9CB79DF708B3}" destId="{FA2BA7E8-572C-4B7C-8C84-648E8797146D}" srcOrd="1" destOrd="0" parTransId="{EE0FAD2A-C162-43D5-941F-B052D9E6643B}" sibTransId="{0C6B326F-66BE-4975-8A8A-A861FF94514C}"/>
    <dgm:cxn modelId="{2A33432C-31EB-442F-BE13-0409F7784D75}" type="presOf" srcId="{EE0FAD2A-C162-43D5-941F-B052D9E6643B}" destId="{34CBC48A-C1EA-4F92-8547-55DF4CA939DF}" srcOrd="0" destOrd="0" presId="urn:microsoft.com/office/officeart/2005/8/layout/orgChart1"/>
    <dgm:cxn modelId="{5470FBB3-E962-456D-81C0-E506398FCFC7}" type="presParOf" srcId="{88C5FE6A-F960-4719-A56A-92531DAC695A}" destId="{DE4E404A-096F-433B-B5F2-49165A75E863}" srcOrd="0" destOrd="0" presId="urn:microsoft.com/office/officeart/2005/8/layout/orgChart1"/>
    <dgm:cxn modelId="{E2BAB621-F7B9-4312-9CF1-D6EA31306CB7}" type="presParOf" srcId="{DE4E404A-096F-433B-B5F2-49165A75E863}" destId="{E990B80E-94F4-4293-94D1-4886A8E305E6}" srcOrd="0" destOrd="0" presId="urn:microsoft.com/office/officeart/2005/8/layout/orgChart1"/>
    <dgm:cxn modelId="{8F1604EA-0249-4F8C-ADED-D2A2F45DFE92}" type="presParOf" srcId="{E990B80E-94F4-4293-94D1-4886A8E305E6}" destId="{C47FECC2-D4A5-4AB3-945A-7A43019EBA28}" srcOrd="0" destOrd="0" presId="urn:microsoft.com/office/officeart/2005/8/layout/orgChart1"/>
    <dgm:cxn modelId="{1B597120-1719-4B33-AF83-432EBCF349FA}" type="presParOf" srcId="{E990B80E-94F4-4293-94D1-4886A8E305E6}" destId="{1C03A49B-A6EF-41DD-9E54-06279642DB97}" srcOrd="1" destOrd="0" presId="urn:microsoft.com/office/officeart/2005/8/layout/orgChart1"/>
    <dgm:cxn modelId="{22794BF5-405F-4239-8279-800E8A2DC41F}" type="presParOf" srcId="{DE4E404A-096F-433B-B5F2-49165A75E863}" destId="{C2C5C478-A1F1-4224-9F76-D79FD4C7084C}" srcOrd="1" destOrd="0" presId="urn:microsoft.com/office/officeart/2005/8/layout/orgChart1"/>
    <dgm:cxn modelId="{6AF4F546-5BF4-49CF-92BD-2A4CC3F3B279}" type="presParOf" srcId="{C2C5C478-A1F1-4224-9F76-D79FD4C7084C}" destId="{B1C606E3-7E5B-4FAE-A31F-9ED27F7D7092}" srcOrd="0" destOrd="0" presId="urn:microsoft.com/office/officeart/2005/8/layout/orgChart1"/>
    <dgm:cxn modelId="{BEEF6DBF-FAFA-4A8F-B377-2FF671BACBFE}" type="presParOf" srcId="{C2C5C478-A1F1-4224-9F76-D79FD4C7084C}" destId="{F5D465DF-B2F3-49EB-9909-04631C5887AB}" srcOrd="1" destOrd="0" presId="urn:microsoft.com/office/officeart/2005/8/layout/orgChart1"/>
    <dgm:cxn modelId="{29A19232-17E4-4450-A701-3BD570379D3C}" type="presParOf" srcId="{F5D465DF-B2F3-49EB-9909-04631C5887AB}" destId="{7AE730DC-2C0A-4CA4-880E-0913A0889ED5}" srcOrd="0" destOrd="0" presId="urn:microsoft.com/office/officeart/2005/8/layout/orgChart1"/>
    <dgm:cxn modelId="{486CC08C-F80D-405E-999A-9F5D7C519B46}" type="presParOf" srcId="{7AE730DC-2C0A-4CA4-880E-0913A0889ED5}" destId="{7C169E22-C0D4-4110-A804-FB0A56FE160B}" srcOrd="0" destOrd="0" presId="urn:microsoft.com/office/officeart/2005/8/layout/orgChart1"/>
    <dgm:cxn modelId="{240F3FBF-76C1-49EA-A50D-D19B5B8B429E}" type="presParOf" srcId="{7AE730DC-2C0A-4CA4-880E-0913A0889ED5}" destId="{49528945-BB9B-4DE4-B2E9-D1933CA81188}" srcOrd="1" destOrd="0" presId="urn:microsoft.com/office/officeart/2005/8/layout/orgChart1"/>
    <dgm:cxn modelId="{459C242B-1F7A-454E-A71E-418241EA8D5B}" type="presParOf" srcId="{F5D465DF-B2F3-49EB-9909-04631C5887AB}" destId="{E0DD61CF-17E4-442A-A3CE-388A071F882F}" srcOrd="1" destOrd="0" presId="urn:microsoft.com/office/officeart/2005/8/layout/orgChart1"/>
    <dgm:cxn modelId="{332419C4-EBD7-4BDE-B970-B894CC1E377E}" type="presParOf" srcId="{E0DD61CF-17E4-442A-A3CE-388A071F882F}" destId="{5D9EAC71-1D45-43D0-AAA8-FE4DD50CDCE4}" srcOrd="0" destOrd="0" presId="urn:microsoft.com/office/officeart/2005/8/layout/orgChart1"/>
    <dgm:cxn modelId="{5EE35F11-E2A0-4BDC-90D0-9BE351ED0E38}" type="presParOf" srcId="{E0DD61CF-17E4-442A-A3CE-388A071F882F}" destId="{DC6FC6D8-83C0-4896-AD05-725A2A9A3B24}" srcOrd="1" destOrd="0" presId="urn:microsoft.com/office/officeart/2005/8/layout/orgChart1"/>
    <dgm:cxn modelId="{924DB26F-CEB3-4560-9D0E-AC4BA9FFFF7C}" type="presParOf" srcId="{DC6FC6D8-83C0-4896-AD05-725A2A9A3B24}" destId="{65A2B7BE-F1DC-46F2-A3E1-A44CB824AC71}" srcOrd="0" destOrd="0" presId="urn:microsoft.com/office/officeart/2005/8/layout/orgChart1"/>
    <dgm:cxn modelId="{CC44B803-96A3-4279-99D0-DBF976B08D06}" type="presParOf" srcId="{65A2B7BE-F1DC-46F2-A3E1-A44CB824AC71}" destId="{B798D94A-65EB-4432-BF1D-8F7729D2CFE1}" srcOrd="0" destOrd="0" presId="urn:microsoft.com/office/officeart/2005/8/layout/orgChart1"/>
    <dgm:cxn modelId="{68424C49-F61D-4478-A400-0F9E3862A12F}" type="presParOf" srcId="{65A2B7BE-F1DC-46F2-A3E1-A44CB824AC71}" destId="{62D5D518-659E-422E-8BF7-E1718411D585}" srcOrd="1" destOrd="0" presId="urn:microsoft.com/office/officeart/2005/8/layout/orgChart1"/>
    <dgm:cxn modelId="{A774DE07-BA02-401C-A220-7DC1DA749662}" type="presParOf" srcId="{DC6FC6D8-83C0-4896-AD05-725A2A9A3B24}" destId="{EFD1A1BA-5756-4494-AB8C-999179D5C0FC}" srcOrd="1" destOrd="0" presId="urn:microsoft.com/office/officeart/2005/8/layout/orgChart1"/>
    <dgm:cxn modelId="{594663FC-221E-4A29-9CF1-A1125FA10545}" type="presParOf" srcId="{DC6FC6D8-83C0-4896-AD05-725A2A9A3B24}" destId="{7D480C92-56A2-4BD1-919D-2A8BC7C70B25}" srcOrd="2" destOrd="0" presId="urn:microsoft.com/office/officeart/2005/8/layout/orgChart1"/>
    <dgm:cxn modelId="{809E2070-908B-4C80-86A4-9EB0E0BB041E}" type="presParOf" srcId="{F5D465DF-B2F3-49EB-9909-04631C5887AB}" destId="{48665C7C-5BC0-47DA-A9DF-DA31DF0096E2}" srcOrd="2" destOrd="0" presId="urn:microsoft.com/office/officeart/2005/8/layout/orgChart1"/>
    <dgm:cxn modelId="{E2491480-377E-4256-B8CF-B63243843ECD}" type="presParOf" srcId="{C2C5C478-A1F1-4224-9F76-D79FD4C7084C}" destId="{6F8D08B2-9F5E-464D-B289-10BAB2644209}" srcOrd="2" destOrd="0" presId="urn:microsoft.com/office/officeart/2005/8/layout/orgChart1"/>
    <dgm:cxn modelId="{07B72862-6F95-42D1-BF90-76EC25BD9C89}" type="presParOf" srcId="{C2C5C478-A1F1-4224-9F76-D79FD4C7084C}" destId="{F76E4D24-1868-4E1D-8894-0FED7EF1F589}" srcOrd="3" destOrd="0" presId="urn:microsoft.com/office/officeart/2005/8/layout/orgChart1"/>
    <dgm:cxn modelId="{5BB15E6C-45CE-4091-A7A3-89B1AC127B6F}" type="presParOf" srcId="{F76E4D24-1868-4E1D-8894-0FED7EF1F589}" destId="{689DBF9A-74D6-4BA6-82FA-382F00A994F6}" srcOrd="0" destOrd="0" presId="urn:microsoft.com/office/officeart/2005/8/layout/orgChart1"/>
    <dgm:cxn modelId="{6C177504-AF4B-453E-8355-FD745F8E1C57}" type="presParOf" srcId="{689DBF9A-74D6-4BA6-82FA-382F00A994F6}" destId="{D9C866E6-18FB-4450-9D5A-80FCF68985FB}" srcOrd="0" destOrd="0" presId="urn:microsoft.com/office/officeart/2005/8/layout/orgChart1"/>
    <dgm:cxn modelId="{D12BD18E-FC2C-4A42-81DB-ABF221BB11EC}" type="presParOf" srcId="{689DBF9A-74D6-4BA6-82FA-382F00A994F6}" destId="{9AFF113C-CA0C-43E5-AB11-BAB2CE48C587}" srcOrd="1" destOrd="0" presId="urn:microsoft.com/office/officeart/2005/8/layout/orgChart1"/>
    <dgm:cxn modelId="{82B2D796-A96D-4106-B927-03D3136072F7}" type="presParOf" srcId="{F76E4D24-1868-4E1D-8894-0FED7EF1F589}" destId="{5CE9735D-D5AF-431C-BA66-6C707458A052}" srcOrd="1" destOrd="0" presId="urn:microsoft.com/office/officeart/2005/8/layout/orgChart1"/>
    <dgm:cxn modelId="{1DDCF6C3-C85C-4CAD-9505-8DC3D9A2FBC0}" type="presParOf" srcId="{5CE9735D-D5AF-431C-BA66-6C707458A052}" destId="{475E04C2-C48D-4287-B6E8-EE208411BE32}" srcOrd="0" destOrd="0" presId="urn:microsoft.com/office/officeart/2005/8/layout/orgChart1"/>
    <dgm:cxn modelId="{A9763635-8B54-488B-8BDA-7BA588802F90}" type="presParOf" srcId="{5CE9735D-D5AF-431C-BA66-6C707458A052}" destId="{722D619D-04A0-4A3C-85AB-46255A0D2194}" srcOrd="1" destOrd="0" presId="urn:microsoft.com/office/officeart/2005/8/layout/orgChart1"/>
    <dgm:cxn modelId="{A8F20A7A-3DD6-41FE-98B5-A1C3224B716F}" type="presParOf" srcId="{722D619D-04A0-4A3C-85AB-46255A0D2194}" destId="{442CFE5A-8A81-44E2-B266-C4B6F64FDDEE}" srcOrd="0" destOrd="0" presId="urn:microsoft.com/office/officeart/2005/8/layout/orgChart1"/>
    <dgm:cxn modelId="{A3B3B3ED-C1AD-4786-AF05-8673567B2D8B}" type="presParOf" srcId="{442CFE5A-8A81-44E2-B266-C4B6F64FDDEE}" destId="{2DD19DA3-66EF-49F5-AA3E-79C13E279FC3}" srcOrd="0" destOrd="0" presId="urn:microsoft.com/office/officeart/2005/8/layout/orgChart1"/>
    <dgm:cxn modelId="{0483CBF3-E575-4479-9FC6-F8E11C9CD13E}" type="presParOf" srcId="{442CFE5A-8A81-44E2-B266-C4B6F64FDDEE}" destId="{9D73986A-9239-44F6-A62C-E1025F777451}" srcOrd="1" destOrd="0" presId="urn:microsoft.com/office/officeart/2005/8/layout/orgChart1"/>
    <dgm:cxn modelId="{ADF92235-AB0E-4822-9A8D-32148CBDEF5E}" type="presParOf" srcId="{722D619D-04A0-4A3C-85AB-46255A0D2194}" destId="{787EA556-5CDF-47A5-A4E4-46CE5202AF47}" srcOrd="1" destOrd="0" presId="urn:microsoft.com/office/officeart/2005/8/layout/orgChart1"/>
    <dgm:cxn modelId="{A832246B-9E68-45EA-AEE8-6B6794482AD6}" type="presParOf" srcId="{722D619D-04A0-4A3C-85AB-46255A0D2194}" destId="{5422CD57-B1A4-45F0-AA0A-CD6298E7C41B}" srcOrd="2" destOrd="0" presId="urn:microsoft.com/office/officeart/2005/8/layout/orgChart1"/>
    <dgm:cxn modelId="{E9FA7BDE-6C20-4CC2-B1DE-64DBBDA063BA}" type="presParOf" srcId="{5CE9735D-D5AF-431C-BA66-6C707458A052}" destId="{34CBC48A-C1EA-4F92-8547-55DF4CA939DF}" srcOrd="2" destOrd="0" presId="urn:microsoft.com/office/officeart/2005/8/layout/orgChart1"/>
    <dgm:cxn modelId="{A142CEEE-C2BC-466E-A75D-7CD78F1207DF}" type="presParOf" srcId="{5CE9735D-D5AF-431C-BA66-6C707458A052}" destId="{48B186D3-5662-42C1-A4EE-DD59B08540B9}" srcOrd="3" destOrd="0" presId="urn:microsoft.com/office/officeart/2005/8/layout/orgChart1"/>
    <dgm:cxn modelId="{0531C256-364D-4A9F-AE14-A1D15E49628A}" type="presParOf" srcId="{48B186D3-5662-42C1-A4EE-DD59B08540B9}" destId="{C47B933A-42DF-459B-8E9C-3F776EF33181}" srcOrd="0" destOrd="0" presId="urn:microsoft.com/office/officeart/2005/8/layout/orgChart1"/>
    <dgm:cxn modelId="{3084A9BD-033D-407C-B938-D0F0A4D2AE2D}" type="presParOf" srcId="{C47B933A-42DF-459B-8E9C-3F776EF33181}" destId="{329228AA-3308-43AE-83EB-F81FDACA270F}" srcOrd="0" destOrd="0" presId="urn:microsoft.com/office/officeart/2005/8/layout/orgChart1"/>
    <dgm:cxn modelId="{F2CC1B3F-9804-4135-A0E3-72B1BCD74CB8}" type="presParOf" srcId="{C47B933A-42DF-459B-8E9C-3F776EF33181}" destId="{35E5CC60-C548-4329-A7E2-925CFC4965AC}" srcOrd="1" destOrd="0" presId="urn:microsoft.com/office/officeart/2005/8/layout/orgChart1"/>
    <dgm:cxn modelId="{91CEFB06-3E51-4CD9-BA85-472165725A59}" type="presParOf" srcId="{48B186D3-5662-42C1-A4EE-DD59B08540B9}" destId="{6FC0C418-1652-49CC-90CE-06689EC3E970}" srcOrd="1" destOrd="0" presId="urn:microsoft.com/office/officeart/2005/8/layout/orgChart1"/>
    <dgm:cxn modelId="{4EB54E6F-906E-4D98-97F3-202740115F80}" type="presParOf" srcId="{48B186D3-5662-42C1-A4EE-DD59B08540B9}" destId="{EE68F018-8115-47EC-A491-D4CA180F266B}" srcOrd="2" destOrd="0" presId="urn:microsoft.com/office/officeart/2005/8/layout/orgChart1"/>
    <dgm:cxn modelId="{0F7A2C8B-017E-4FF1-B1C5-C964F0D9AA9B}" type="presParOf" srcId="{F76E4D24-1868-4E1D-8894-0FED7EF1F589}" destId="{293995C8-767B-4EFD-A2AD-08992A4E357D}" srcOrd="2" destOrd="0" presId="urn:microsoft.com/office/officeart/2005/8/layout/orgChart1"/>
    <dgm:cxn modelId="{E83784CA-A470-4BB2-BD22-1CB902284573}" type="presParOf" srcId="{C2C5C478-A1F1-4224-9F76-D79FD4C7084C}" destId="{A80636C4-9F37-4F6E-A57B-71057BAA949B}" srcOrd="4" destOrd="0" presId="urn:microsoft.com/office/officeart/2005/8/layout/orgChart1"/>
    <dgm:cxn modelId="{654C4748-ABFD-488C-95E0-7534842760AA}" type="presParOf" srcId="{C2C5C478-A1F1-4224-9F76-D79FD4C7084C}" destId="{9815C050-85E1-499E-880C-A8CB77B87E99}" srcOrd="5" destOrd="0" presId="urn:microsoft.com/office/officeart/2005/8/layout/orgChart1"/>
    <dgm:cxn modelId="{E7A19DEB-C67B-4630-BBC7-9EB171F45A6F}" type="presParOf" srcId="{9815C050-85E1-499E-880C-A8CB77B87E99}" destId="{50620F41-5810-4CEC-942A-DAE1B78DA484}" srcOrd="0" destOrd="0" presId="urn:microsoft.com/office/officeart/2005/8/layout/orgChart1"/>
    <dgm:cxn modelId="{365B51B6-0D9E-4B83-A721-CFCEAAF4580D}" type="presParOf" srcId="{50620F41-5810-4CEC-942A-DAE1B78DA484}" destId="{896F6944-6AE2-4B74-9C64-30F81F92A6CC}" srcOrd="0" destOrd="0" presId="urn:microsoft.com/office/officeart/2005/8/layout/orgChart1"/>
    <dgm:cxn modelId="{96D1189F-4A52-4983-838E-704EE726323F}" type="presParOf" srcId="{50620F41-5810-4CEC-942A-DAE1B78DA484}" destId="{5B597490-643F-4125-A202-01309201BDC2}" srcOrd="1" destOrd="0" presId="urn:microsoft.com/office/officeart/2005/8/layout/orgChart1"/>
    <dgm:cxn modelId="{F554672B-7416-4E92-AB47-117D79BF7114}" type="presParOf" srcId="{9815C050-85E1-499E-880C-A8CB77B87E99}" destId="{583CAEE0-3C09-43E3-945D-06D4F51EA9F0}" srcOrd="1" destOrd="0" presId="urn:microsoft.com/office/officeart/2005/8/layout/orgChart1"/>
    <dgm:cxn modelId="{08721C09-6D17-4684-B701-1C3E1BE90CFF}" type="presParOf" srcId="{583CAEE0-3C09-43E3-945D-06D4F51EA9F0}" destId="{8D474404-BD96-48A1-82E7-C2F9F2D8DEB2}" srcOrd="0" destOrd="0" presId="urn:microsoft.com/office/officeart/2005/8/layout/orgChart1"/>
    <dgm:cxn modelId="{13E244A1-AAA5-4524-A4BB-34630E91C677}" type="presParOf" srcId="{583CAEE0-3C09-43E3-945D-06D4F51EA9F0}" destId="{2BBD4A70-5936-4BF0-9AB4-FD3F0C084E63}" srcOrd="1" destOrd="0" presId="urn:microsoft.com/office/officeart/2005/8/layout/orgChart1"/>
    <dgm:cxn modelId="{99E93B74-FE11-4E0D-A1E7-16FBAF2C786C}" type="presParOf" srcId="{2BBD4A70-5936-4BF0-9AB4-FD3F0C084E63}" destId="{63026FED-A2DD-4287-AA83-D77C4A15C620}" srcOrd="0" destOrd="0" presId="urn:microsoft.com/office/officeart/2005/8/layout/orgChart1"/>
    <dgm:cxn modelId="{B8F176EA-6956-4684-A78E-5D31F37396E4}" type="presParOf" srcId="{63026FED-A2DD-4287-AA83-D77C4A15C620}" destId="{D69459B4-1C93-4AF0-ACE5-0FDEA389EDDA}" srcOrd="0" destOrd="0" presId="urn:microsoft.com/office/officeart/2005/8/layout/orgChart1"/>
    <dgm:cxn modelId="{33F77858-6E9D-4584-9715-3F15ACD5E20F}" type="presParOf" srcId="{63026FED-A2DD-4287-AA83-D77C4A15C620}" destId="{E7C3D3FF-3A76-44AF-9A46-B5FA8A3A24C0}" srcOrd="1" destOrd="0" presId="urn:microsoft.com/office/officeart/2005/8/layout/orgChart1"/>
    <dgm:cxn modelId="{D0055CB9-2136-4132-BA93-98C82E962DB7}" type="presParOf" srcId="{2BBD4A70-5936-4BF0-9AB4-FD3F0C084E63}" destId="{A6C6847B-9AAC-4633-9D6D-B5DA488119F7}" srcOrd="1" destOrd="0" presId="urn:microsoft.com/office/officeart/2005/8/layout/orgChart1"/>
    <dgm:cxn modelId="{2294EC1D-13AE-4DDC-8ED0-38EF5031A086}" type="presParOf" srcId="{2BBD4A70-5936-4BF0-9AB4-FD3F0C084E63}" destId="{A0A66201-58E6-48B5-90AA-F7643B90A55E}" srcOrd="2" destOrd="0" presId="urn:microsoft.com/office/officeart/2005/8/layout/orgChart1"/>
    <dgm:cxn modelId="{940F966F-69E1-4EBF-BD81-8E723EF6597E}" type="presParOf" srcId="{583CAEE0-3C09-43E3-945D-06D4F51EA9F0}" destId="{B80A5783-4CBC-4EBA-9EC0-A2BE1F2ACF55}" srcOrd="2" destOrd="0" presId="urn:microsoft.com/office/officeart/2005/8/layout/orgChart1"/>
    <dgm:cxn modelId="{3FB8543A-496D-413B-B562-A37F0B75E10E}" type="presParOf" srcId="{583CAEE0-3C09-43E3-945D-06D4F51EA9F0}" destId="{2941964C-75BF-46C2-8082-2776D6CAF8E5}" srcOrd="3" destOrd="0" presId="urn:microsoft.com/office/officeart/2005/8/layout/orgChart1"/>
    <dgm:cxn modelId="{15EE3DD2-0EED-4100-BD57-A2CC01C0B2C9}" type="presParOf" srcId="{2941964C-75BF-46C2-8082-2776D6CAF8E5}" destId="{629772B4-7F00-48EE-BE45-2313095F23B7}" srcOrd="0" destOrd="0" presId="urn:microsoft.com/office/officeart/2005/8/layout/orgChart1"/>
    <dgm:cxn modelId="{1C87518B-66AA-489D-A706-76F1E2D31FF4}" type="presParOf" srcId="{629772B4-7F00-48EE-BE45-2313095F23B7}" destId="{CDF0561D-3982-44BD-ACE2-7EA6B55EE688}" srcOrd="0" destOrd="0" presId="urn:microsoft.com/office/officeart/2005/8/layout/orgChart1"/>
    <dgm:cxn modelId="{97D2FC12-230F-48F0-A63F-B1188EF54BE1}" type="presParOf" srcId="{629772B4-7F00-48EE-BE45-2313095F23B7}" destId="{CEC96584-935E-4F83-9E31-CC87406D1110}" srcOrd="1" destOrd="0" presId="urn:microsoft.com/office/officeart/2005/8/layout/orgChart1"/>
    <dgm:cxn modelId="{2E7C59DA-1204-4307-B931-59587568009B}" type="presParOf" srcId="{2941964C-75BF-46C2-8082-2776D6CAF8E5}" destId="{EC05B9AE-CABB-460C-A8D4-E12DF9FD6136}" srcOrd="1" destOrd="0" presId="urn:microsoft.com/office/officeart/2005/8/layout/orgChart1"/>
    <dgm:cxn modelId="{D3326164-E24C-4D9E-921C-61E3813A8B2B}" type="presParOf" srcId="{2941964C-75BF-46C2-8082-2776D6CAF8E5}" destId="{2FF18A27-1C17-41EA-A5EE-8155BD560B6E}" srcOrd="2" destOrd="0" presId="urn:microsoft.com/office/officeart/2005/8/layout/orgChart1"/>
    <dgm:cxn modelId="{D12F59F4-DF36-440F-A1D0-A5D5FC03B869}" type="presParOf" srcId="{9815C050-85E1-499E-880C-A8CB77B87E99}" destId="{00D777AD-9458-4991-8D44-A5D62EE77820}" srcOrd="2" destOrd="0" presId="urn:microsoft.com/office/officeart/2005/8/layout/orgChart1"/>
    <dgm:cxn modelId="{6C9E8F04-96A7-4C85-95E6-83B0223C8D08}" type="presParOf" srcId="{DE4E404A-096F-433B-B5F2-49165A75E863}" destId="{6B9DD040-1E34-4389-A51D-E6550BE9755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6527C2-4588-4845-8FD4-C6E751E56AFE}" type="doc">
      <dgm:prSet loTypeId="urn:microsoft.com/office/officeart/2008/layout/HorizontalMultiLevelHierarchy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A81E5D2E-1E51-4E5E-BA72-63D0D9D81361}">
      <dgm:prSet phldrT="[Texto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4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FASES DE LA EVALUACIÓN</a:t>
          </a:r>
        </a:p>
        <a:p>
          <a:pPr defTabSz="2889250">
            <a:spcBef>
              <a:spcPct val="0"/>
            </a:spcBef>
          </a:pPr>
          <a:endParaRPr lang="es-ES" sz="1200" dirty="0"/>
        </a:p>
      </dgm:t>
    </dgm:pt>
    <dgm:pt modelId="{C5D84EEE-16AF-4659-88AB-AEBCF0DAC137}" type="parTrans" cxnId="{0C3EAF5A-2918-4549-8E32-EEB0127759C6}">
      <dgm:prSet/>
      <dgm:spPr/>
      <dgm:t>
        <a:bodyPr/>
        <a:lstStyle/>
        <a:p>
          <a:endParaRPr lang="es-ES" sz="1200"/>
        </a:p>
      </dgm:t>
    </dgm:pt>
    <dgm:pt modelId="{25939F76-1033-4F94-96AE-2D933CB4410B}" type="sibTrans" cxnId="{0C3EAF5A-2918-4549-8E32-EEB0127759C6}">
      <dgm:prSet/>
      <dgm:spPr/>
      <dgm:t>
        <a:bodyPr/>
        <a:lstStyle/>
        <a:p>
          <a:endParaRPr lang="es-ES" sz="1200"/>
        </a:p>
      </dgm:t>
    </dgm:pt>
    <dgm:pt modelId="{D963E887-EDE2-450E-A43B-C0A2D6972E5C}">
      <dgm:prSet phldrT="[Texto]" custT="1"/>
      <dgm:spPr/>
      <dgm:t>
        <a:bodyPr/>
        <a:lstStyle/>
        <a:p>
          <a:r>
            <a:rPr lang="es-MX" sz="1200" dirty="0" smtClean="0"/>
            <a:t>Fase 1: Planteamiento de la evaluación</a:t>
          </a:r>
          <a:endParaRPr lang="es-ES" sz="1200" dirty="0"/>
        </a:p>
      </dgm:t>
    </dgm:pt>
    <dgm:pt modelId="{D109DCB3-46AF-4590-ABBB-12F5F88B633B}" type="parTrans" cxnId="{65D14619-C03C-4E8B-99CD-3E7C08F9398D}">
      <dgm:prSet custT="1"/>
      <dgm:spPr/>
      <dgm:t>
        <a:bodyPr/>
        <a:lstStyle/>
        <a:p>
          <a:endParaRPr lang="es-ES" sz="1200"/>
        </a:p>
      </dgm:t>
    </dgm:pt>
    <dgm:pt modelId="{70A75145-0159-4272-9182-350D56196885}" type="sibTrans" cxnId="{65D14619-C03C-4E8B-99CD-3E7C08F9398D}">
      <dgm:prSet/>
      <dgm:spPr/>
      <dgm:t>
        <a:bodyPr/>
        <a:lstStyle/>
        <a:p>
          <a:endParaRPr lang="es-ES" sz="1200"/>
        </a:p>
      </dgm:t>
    </dgm:pt>
    <dgm:pt modelId="{9B95A2BA-C51E-4E4C-8D27-CEC1F306EA9D}">
      <dgm:prSet phldrT="[Texto]" custT="1"/>
      <dgm:spPr/>
      <dgm:t>
        <a:bodyPr/>
        <a:lstStyle/>
        <a:p>
          <a:r>
            <a:rPr lang="es-MX" sz="1200" dirty="0" smtClean="0"/>
            <a:t>Fase 2: Determinación del tipo de evaluación</a:t>
          </a:r>
          <a:endParaRPr lang="es-ES" sz="1200" dirty="0"/>
        </a:p>
      </dgm:t>
    </dgm:pt>
    <dgm:pt modelId="{8AC5F07B-2A2E-45BF-99EC-117334288E7D}" type="parTrans" cxnId="{00F0984C-5CD5-4566-B5C2-3651CD524E2F}">
      <dgm:prSet custT="1"/>
      <dgm:spPr/>
      <dgm:t>
        <a:bodyPr/>
        <a:lstStyle/>
        <a:p>
          <a:endParaRPr lang="es-ES" sz="1200"/>
        </a:p>
      </dgm:t>
    </dgm:pt>
    <dgm:pt modelId="{53C654DA-610E-47EB-B602-386FC109FFB6}" type="sibTrans" cxnId="{00F0984C-5CD5-4566-B5C2-3651CD524E2F}">
      <dgm:prSet/>
      <dgm:spPr/>
      <dgm:t>
        <a:bodyPr/>
        <a:lstStyle/>
        <a:p>
          <a:endParaRPr lang="es-ES" sz="1200"/>
        </a:p>
      </dgm:t>
    </dgm:pt>
    <dgm:pt modelId="{8AFC41E7-1EA3-4373-AAC8-21F4B666BA17}">
      <dgm:prSet phldrT="[Texto]" custT="1"/>
      <dgm:spPr/>
      <dgm:t>
        <a:bodyPr/>
        <a:lstStyle/>
        <a:p>
          <a:r>
            <a:rPr lang="es-MX" sz="1200" dirty="0" smtClean="0"/>
            <a:t>Fase 3: Elaboración del diseño de evaluación</a:t>
          </a:r>
          <a:endParaRPr lang="es-ES" sz="1200" dirty="0"/>
        </a:p>
      </dgm:t>
    </dgm:pt>
    <dgm:pt modelId="{BC97E6F5-6253-4536-B17F-EDE874F295D0}" type="parTrans" cxnId="{CE24D87B-542E-4188-A989-51FC8705A8BB}">
      <dgm:prSet custT="1"/>
      <dgm:spPr/>
      <dgm:t>
        <a:bodyPr/>
        <a:lstStyle/>
        <a:p>
          <a:endParaRPr lang="es-ES" sz="1200"/>
        </a:p>
      </dgm:t>
    </dgm:pt>
    <dgm:pt modelId="{C8AF63E9-243A-4DDC-819E-33C23B2EA94F}" type="sibTrans" cxnId="{CE24D87B-542E-4188-A989-51FC8705A8BB}">
      <dgm:prSet/>
      <dgm:spPr/>
      <dgm:t>
        <a:bodyPr/>
        <a:lstStyle/>
        <a:p>
          <a:endParaRPr lang="es-ES" sz="1200"/>
        </a:p>
      </dgm:t>
    </dgm:pt>
    <dgm:pt modelId="{0661FF0B-F0FD-4F8E-9570-8BA190126C41}">
      <dgm:prSet custT="1"/>
      <dgm:spPr/>
      <dgm:t>
        <a:bodyPr/>
        <a:lstStyle/>
        <a:p>
          <a:r>
            <a:rPr lang="es-MX" sz="1200" dirty="0" smtClean="0"/>
            <a:t>Fase 4: Recogida de información</a:t>
          </a:r>
          <a:endParaRPr lang="es-MX" sz="1200" dirty="0"/>
        </a:p>
      </dgm:t>
    </dgm:pt>
    <dgm:pt modelId="{7F87EE20-8CD3-4A95-954F-CCD5C9C34AF3}" type="parTrans" cxnId="{8D11B5D3-7C91-4467-8758-D9F3A901FEF6}">
      <dgm:prSet custT="1"/>
      <dgm:spPr/>
      <dgm:t>
        <a:bodyPr/>
        <a:lstStyle/>
        <a:p>
          <a:endParaRPr lang="es-ES" sz="1200"/>
        </a:p>
      </dgm:t>
    </dgm:pt>
    <dgm:pt modelId="{046729C6-2D28-4AEE-B898-6AD7AFAEFAE7}" type="sibTrans" cxnId="{8D11B5D3-7C91-4467-8758-D9F3A901FEF6}">
      <dgm:prSet/>
      <dgm:spPr/>
      <dgm:t>
        <a:bodyPr/>
        <a:lstStyle/>
        <a:p>
          <a:endParaRPr lang="es-ES" sz="1200"/>
        </a:p>
      </dgm:t>
    </dgm:pt>
    <dgm:pt modelId="{CBF9E14E-A629-4030-90ED-D022A1F18EA4}">
      <dgm:prSet custT="1"/>
      <dgm:spPr/>
      <dgm:t>
        <a:bodyPr/>
        <a:lstStyle/>
        <a:p>
          <a:r>
            <a:rPr lang="es-MX" sz="1200" smtClean="0"/>
            <a:t>Fase 5: Análisis de la información</a:t>
          </a:r>
          <a:endParaRPr lang="es-MX" sz="1200"/>
        </a:p>
      </dgm:t>
    </dgm:pt>
    <dgm:pt modelId="{D9B4BB95-3A07-4719-BCF8-400E94EB98E5}" type="parTrans" cxnId="{F34DAED5-471F-43D1-B220-FB109FD684E6}">
      <dgm:prSet custT="1"/>
      <dgm:spPr/>
      <dgm:t>
        <a:bodyPr/>
        <a:lstStyle/>
        <a:p>
          <a:endParaRPr lang="es-ES" sz="1200"/>
        </a:p>
      </dgm:t>
    </dgm:pt>
    <dgm:pt modelId="{F2F92A7A-F345-4D95-9604-80301A0751CA}" type="sibTrans" cxnId="{F34DAED5-471F-43D1-B220-FB109FD684E6}">
      <dgm:prSet/>
      <dgm:spPr/>
      <dgm:t>
        <a:bodyPr/>
        <a:lstStyle/>
        <a:p>
          <a:endParaRPr lang="es-ES" sz="1200"/>
        </a:p>
      </dgm:t>
    </dgm:pt>
    <dgm:pt modelId="{5BB3F238-9842-4FA1-90FD-C511B974DFA4}">
      <dgm:prSet custT="1"/>
      <dgm:spPr/>
      <dgm:t>
        <a:bodyPr/>
        <a:lstStyle/>
        <a:p>
          <a:r>
            <a:rPr lang="es-MX" sz="1200" smtClean="0"/>
            <a:t>Fase 6: Formulación de conclusiones y presentación de resultados</a:t>
          </a:r>
          <a:endParaRPr lang="es-MX" sz="1200"/>
        </a:p>
      </dgm:t>
    </dgm:pt>
    <dgm:pt modelId="{14AF34BF-FFF2-4339-9149-539486077E6C}" type="parTrans" cxnId="{4800B225-4DCF-4136-9C73-832F0215C859}">
      <dgm:prSet custT="1"/>
      <dgm:spPr/>
      <dgm:t>
        <a:bodyPr/>
        <a:lstStyle/>
        <a:p>
          <a:endParaRPr lang="es-ES" sz="1200"/>
        </a:p>
      </dgm:t>
    </dgm:pt>
    <dgm:pt modelId="{0BDBE4DE-C4BC-4BB2-8685-8B95A0ABBAF7}" type="sibTrans" cxnId="{4800B225-4DCF-4136-9C73-832F0215C859}">
      <dgm:prSet/>
      <dgm:spPr/>
      <dgm:t>
        <a:bodyPr/>
        <a:lstStyle/>
        <a:p>
          <a:endParaRPr lang="es-ES" sz="1200"/>
        </a:p>
      </dgm:t>
    </dgm:pt>
    <dgm:pt modelId="{0E663BD4-5676-430E-AFB1-700D8878BAC9}">
      <dgm:prSet custT="1"/>
      <dgm:spPr/>
      <dgm:t>
        <a:bodyPr/>
        <a:lstStyle/>
        <a:p>
          <a:r>
            <a:rPr lang="es-MX" sz="1200" smtClean="0"/>
            <a:t>Fase 7: Medidas de retroalimentación y posible aplicación</a:t>
          </a:r>
          <a:endParaRPr lang="es-MX" sz="1200"/>
        </a:p>
      </dgm:t>
    </dgm:pt>
    <dgm:pt modelId="{141E97AA-4AE0-4203-9731-BD2E12640CA0}" type="parTrans" cxnId="{A9826914-BD80-44D6-9AD1-699006AF9B44}">
      <dgm:prSet custT="1"/>
      <dgm:spPr/>
      <dgm:t>
        <a:bodyPr/>
        <a:lstStyle/>
        <a:p>
          <a:endParaRPr lang="es-ES" sz="1200"/>
        </a:p>
      </dgm:t>
    </dgm:pt>
    <dgm:pt modelId="{96847F0B-9EE2-48BF-8F8B-FFFE7938AD3E}" type="sibTrans" cxnId="{A9826914-BD80-44D6-9AD1-699006AF9B44}">
      <dgm:prSet/>
      <dgm:spPr/>
      <dgm:t>
        <a:bodyPr/>
        <a:lstStyle/>
        <a:p>
          <a:endParaRPr lang="es-ES" sz="1200"/>
        </a:p>
      </dgm:t>
    </dgm:pt>
    <dgm:pt modelId="{5F3EBDB7-0F88-485D-9BFC-4C70FCB5F0AC}">
      <dgm:prSet custT="1"/>
      <dgm:spPr/>
      <dgm:t>
        <a:bodyPr/>
        <a:lstStyle/>
        <a:p>
          <a:r>
            <a:rPr lang="es-MX" sz="1200" smtClean="0"/>
            <a:t>¿Quién solicita la evaluación?, ¿Para qué se solicita?, ¿Qué se pretende evaluar?, ¿Qué obstáculos pueden surgir durante la evaluación?, ¿Qué recursos va a conllevar la evaluación?</a:t>
          </a:r>
          <a:endParaRPr lang="es-MX" sz="1200"/>
        </a:p>
      </dgm:t>
    </dgm:pt>
    <dgm:pt modelId="{C9DA735E-5AD1-4445-BDE7-390096C7118F}" type="parTrans" cxnId="{40348113-18E4-4F39-B121-C3B4B628DA59}">
      <dgm:prSet custT="1"/>
      <dgm:spPr/>
      <dgm:t>
        <a:bodyPr/>
        <a:lstStyle/>
        <a:p>
          <a:endParaRPr lang="es-ES" sz="1200"/>
        </a:p>
      </dgm:t>
    </dgm:pt>
    <dgm:pt modelId="{9B59EA2A-C1CF-4DD5-8E53-D839F865B3CB}" type="sibTrans" cxnId="{40348113-18E4-4F39-B121-C3B4B628DA59}">
      <dgm:prSet/>
      <dgm:spPr/>
      <dgm:t>
        <a:bodyPr/>
        <a:lstStyle/>
        <a:p>
          <a:endParaRPr lang="es-ES" sz="1200"/>
        </a:p>
      </dgm:t>
    </dgm:pt>
    <dgm:pt modelId="{7F4FB722-66AD-4208-A47B-B3458142647F}">
      <dgm:prSet custT="1"/>
      <dgm:spPr/>
      <dgm:t>
        <a:bodyPr/>
        <a:lstStyle/>
        <a:p>
          <a:r>
            <a:rPr lang="es-MX" sz="1200" smtClean="0"/>
            <a:t>¿Qué tipo de evaluación se adapta mejor al planteamiento de evaluación?</a:t>
          </a:r>
          <a:endParaRPr lang="es-MX" sz="1200"/>
        </a:p>
      </dgm:t>
    </dgm:pt>
    <dgm:pt modelId="{5944E129-45A7-4067-AB4B-8BE9852E3CC5}" type="parTrans" cxnId="{9B25C66E-36D1-467C-975B-ED539694A6B7}">
      <dgm:prSet custT="1"/>
      <dgm:spPr/>
      <dgm:t>
        <a:bodyPr/>
        <a:lstStyle/>
        <a:p>
          <a:endParaRPr lang="es-ES" sz="1200"/>
        </a:p>
      </dgm:t>
    </dgm:pt>
    <dgm:pt modelId="{9B8A3DDE-732E-4266-BA60-5B2345A4CA1B}" type="sibTrans" cxnId="{9B25C66E-36D1-467C-975B-ED539694A6B7}">
      <dgm:prSet/>
      <dgm:spPr/>
      <dgm:t>
        <a:bodyPr/>
        <a:lstStyle/>
        <a:p>
          <a:endParaRPr lang="es-ES" sz="1200"/>
        </a:p>
      </dgm:t>
    </dgm:pt>
    <dgm:pt modelId="{D42FD15F-78D8-4ADF-8CA5-1D6C30E5EF83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ES" sz="1200" dirty="0" smtClean="0"/>
            <a:t>La </a:t>
          </a:r>
          <a:r>
            <a:rPr lang="es-MX" sz="1200" dirty="0" smtClean="0"/>
            <a:t>determinación de objetivos. Especificación de variables a medir: dimensiones e indicadores, Selección de las unidades de evaluación</a:t>
          </a:r>
          <a:endParaRPr lang="es-ES" sz="1200" dirty="0"/>
        </a:p>
      </dgm:t>
    </dgm:pt>
    <dgm:pt modelId="{4E646C39-196C-46A8-A988-988A05A4401C}" type="sibTrans" cxnId="{6383D17D-8C44-41E9-948C-C1F0394CA1A0}">
      <dgm:prSet/>
      <dgm:spPr/>
      <dgm:t>
        <a:bodyPr/>
        <a:lstStyle/>
        <a:p>
          <a:endParaRPr lang="es-ES" sz="1200"/>
        </a:p>
      </dgm:t>
    </dgm:pt>
    <dgm:pt modelId="{B4514465-650D-491C-8040-F6D780D8DD94}" type="parTrans" cxnId="{6383D17D-8C44-41E9-948C-C1F0394CA1A0}">
      <dgm:prSet custT="1"/>
      <dgm:spPr/>
      <dgm:t>
        <a:bodyPr/>
        <a:lstStyle/>
        <a:p>
          <a:endParaRPr lang="es-ES" sz="1200"/>
        </a:p>
      </dgm:t>
    </dgm:pt>
    <dgm:pt modelId="{B62046BE-2265-4FE5-AA3C-125CEDBB7A9C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MX" sz="1200" dirty="0" smtClean="0"/>
            <a:t>Determinación de la periodicidad de los momentos evaluativos. Elección de los instrumentos para la recogida de información. Descripción de los recursos necesarios</a:t>
          </a:r>
          <a:endParaRPr lang="es-ES" sz="1200" dirty="0"/>
        </a:p>
      </dgm:t>
    </dgm:pt>
    <dgm:pt modelId="{E3A78DB6-7C74-4078-AFC8-D7F7B28A1D2B}" type="parTrans" cxnId="{1217B892-B104-440C-9F4C-BFC55D30421A}">
      <dgm:prSet custT="1"/>
      <dgm:spPr/>
      <dgm:t>
        <a:bodyPr/>
        <a:lstStyle/>
        <a:p>
          <a:endParaRPr lang="es-ES" sz="1200"/>
        </a:p>
      </dgm:t>
    </dgm:pt>
    <dgm:pt modelId="{EBBEDFDD-C4FE-4936-B342-027A88A0A003}" type="sibTrans" cxnId="{1217B892-B104-440C-9F4C-BFC55D30421A}">
      <dgm:prSet/>
      <dgm:spPr/>
      <dgm:t>
        <a:bodyPr/>
        <a:lstStyle/>
        <a:p>
          <a:endParaRPr lang="es-ES" sz="1200"/>
        </a:p>
      </dgm:t>
    </dgm:pt>
    <dgm:pt modelId="{F7CB742E-EE31-43E3-9955-42FD64CF5333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ES" sz="1200" dirty="0" smtClean="0"/>
            <a:t>Los </a:t>
          </a:r>
          <a:r>
            <a:rPr lang="es-MX" sz="1200" dirty="0" smtClean="0"/>
            <a:t>instrumentos </a:t>
          </a:r>
          <a:r>
            <a:rPr lang="es-MX" sz="1200" dirty="0" smtClean="0"/>
            <a:t>de la investigación social</a:t>
          </a:r>
          <a:endParaRPr lang="es-ES" sz="1200" dirty="0"/>
        </a:p>
      </dgm:t>
    </dgm:pt>
    <dgm:pt modelId="{32341499-DE6A-4CF1-B38F-861A611A807F}" type="parTrans" cxnId="{D0C9FF84-305C-433A-A166-2642DFF413A7}">
      <dgm:prSet custT="1"/>
      <dgm:spPr/>
      <dgm:t>
        <a:bodyPr/>
        <a:lstStyle/>
        <a:p>
          <a:endParaRPr lang="es-ES" sz="1200"/>
        </a:p>
      </dgm:t>
    </dgm:pt>
    <dgm:pt modelId="{C76A4C94-9285-4C95-90EE-F07935185054}" type="sibTrans" cxnId="{D0C9FF84-305C-433A-A166-2642DFF413A7}">
      <dgm:prSet/>
      <dgm:spPr/>
      <dgm:t>
        <a:bodyPr/>
        <a:lstStyle/>
        <a:p>
          <a:endParaRPr lang="es-ES" sz="1200"/>
        </a:p>
      </dgm:t>
    </dgm:pt>
    <dgm:pt modelId="{B9F816F6-ED7E-4A49-9F4A-1CC6016BAB70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MX" sz="1200" dirty="0" smtClean="0"/>
            <a:t>Cuantitativa como cualitativamente en función de la metodología seleccionada</a:t>
          </a:r>
          <a:endParaRPr lang="es-ES" sz="1200" dirty="0"/>
        </a:p>
      </dgm:t>
    </dgm:pt>
    <dgm:pt modelId="{DAE73EBB-E521-4EEE-9CBA-14CA30DFBD5F}" type="parTrans" cxnId="{9A0C4653-0342-4B99-940C-7F8C03BF5CC1}">
      <dgm:prSet custT="1"/>
      <dgm:spPr/>
      <dgm:t>
        <a:bodyPr/>
        <a:lstStyle/>
        <a:p>
          <a:endParaRPr lang="es-ES" sz="1200"/>
        </a:p>
      </dgm:t>
    </dgm:pt>
    <dgm:pt modelId="{AB389F87-3715-48C8-9A18-DA2EA735114E}" type="sibTrans" cxnId="{9A0C4653-0342-4B99-940C-7F8C03BF5CC1}">
      <dgm:prSet/>
      <dgm:spPr/>
      <dgm:t>
        <a:bodyPr/>
        <a:lstStyle/>
        <a:p>
          <a:endParaRPr lang="es-ES" sz="1200"/>
        </a:p>
      </dgm:t>
    </dgm:pt>
    <dgm:pt modelId="{4DAF3329-316D-4C60-B79D-0B558D7E64A0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MX" sz="1200" dirty="0" smtClean="0"/>
            <a:t>Tres sub-etapas: Formulación de las conclusiones provisionales, Presentación y discusión de las mismas, Elaboración del informe final.</a:t>
          </a:r>
          <a:endParaRPr lang="es-ES" sz="1200" dirty="0"/>
        </a:p>
      </dgm:t>
    </dgm:pt>
    <dgm:pt modelId="{2EE50ED9-866A-4CCA-967B-96E4603E54EF}" type="parTrans" cxnId="{5E3FE03B-7B0A-4F6F-B02F-A41E4A604836}">
      <dgm:prSet custT="1"/>
      <dgm:spPr/>
      <dgm:t>
        <a:bodyPr/>
        <a:lstStyle/>
        <a:p>
          <a:endParaRPr lang="es-ES" sz="1200"/>
        </a:p>
      </dgm:t>
    </dgm:pt>
    <dgm:pt modelId="{05ED075C-EC72-42A8-9857-BF3C81D0DA43}" type="sibTrans" cxnId="{5E3FE03B-7B0A-4F6F-B02F-A41E4A604836}">
      <dgm:prSet/>
      <dgm:spPr/>
      <dgm:t>
        <a:bodyPr/>
        <a:lstStyle/>
        <a:p>
          <a:endParaRPr lang="es-ES" sz="1200"/>
        </a:p>
      </dgm:t>
    </dgm:pt>
    <dgm:pt modelId="{7D4FA166-E0E8-465A-802F-2F7578A8B0EE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MX" sz="1200" dirty="0" smtClean="0"/>
            <a:t>Excede de la responsabilidad del equipo evaluador, pero hay que tener en cuenta los resultados en </a:t>
          </a:r>
          <a:r>
            <a:rPr lang="es-MX" sz="1200" dirty="0" err="1" smtClean="0"/>
            <a:t>cuestion</a:t>
          </a:r>
          <a:r>
            <a:rPr lang="es-MX" sz="1200" dirty="0" smtClean="0"/>
            <a:t> del aprendizaje</a:t>
          </a:r>
          <a:endParaRPr lang="es-ES" sz="1200" dirty="0"/>
        </a:p>
      </dgm:t>
    </dgm:pt>
    <dgm:pt modelId="{736DA506-904A-433F-B294-A8BCFA4FA4FB}" type="parTrans" cxnId="{61C187C4-3C6E-4918-A90E-DBBC69AB5350}">
      <dgm:prSet custT="1"/>
      <dgm:spPr/>
      <dgm:t>
        <a:bodyPr/>
        <a:lstStyle/>
        <a:p>
          <a:endParaRPr lang="es-ES" sz="1200"/>
        </a:p>
      </dgm:t>
    </dgm:pt>
    <dgm:pt modelId="{0B228601-46E4-419E-9F2A-8CEB09D27F69}" type="sibTrans" cxnId="{61C187C4-3C6E-4918-A90E-DBBC69AB5350}">
      <dgm:prSet/>
      <dgm:spPr/>
      <dgm:t>
        <a:bodyPr/>
        <a:lstStyle/>
        <a:p>
          <a:endParaRPr lang="es-ES" sz="1200"/>
        </a:p>
      </dgm:t>
    </dgm:pt>
    <dgm:pt modelId="{5AB18A22-F102-49AD-A12A-3075FF46F177}">
      <dgm:prSet custT="1"/>
      <dgm:spPr/>
      <dgm:t>
        <a:bodyPr/>
        <a:lstStyle/>
        <a:p>
          <a:r>
            <a:rPr lang="es-ES" sz="1200" dirty="0" smtClean="0"/>
            <a:t> </a:t>
          </a:r>
          <a:r>
            <a:rPr lang="es-MX" sz="1200" dirty="0" smtClean="0"/>
            <a:t>inciden 3 factores: • Oportunidad: Entregar los resultados en el momento oportuno, Utilidad: Las conclusiones y recomendaciones han ser prácticas y útiles para los responsables del programa evaluado • Practicidad: Las recomendaciones deben ser factibles, fácilmente realizables y aplicables</a:t>
          </a:r>
          <a:endParaRPr lang="es-ES" sz="1200" dirty="0"/>
        </a:p>
      </dgm:t>
    </dgm:pt>
    <dgm:pt modelId="{EC22451D-49A8-441F-8E54-0FCD153A2144}" type="parTrans" cxnId="{92A95E90-7BAA-4534-8398-EB50C9D972E1}">
      <dgm:prSet custT="1"/>
      <dgm:spPr/>
      <dgm:t>
        <a:bodyPr/>
        <a:lstStyle/>
        <a:p>
          <a:endParaRPr lang="es-ES" sz="1200"/>
        </a:p>
      </dgm:t>
    </dgm:pt>
    <dgm:pt modelId="{0AFA8736-F252-44B4-807C-0FCC1BBC4521}" type="sibTrans" cxnId="{92A95E90-7BAA-4534-8398-EB50C9D972E1}">
      <dgm:prSet/>
      <dgm:spPr/>
      <dgm:t>
        <a:bodyPr/>
        <a:lstStyle/>
        <a:p>
          <a:endParaRPr lang="es-ES" sz="1200"/>
        </a:p>
      </dgm:t>
    </dgm:pt>
    <dgm:pt modelId="{CE0D4CBC-3986-4F65-96CB-4C7C07A7BFDD}" type="pres">
      <dgm:prSet presAssocID="{496527C2-4588-4845-8FD4-C6E751E56AF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1DB4F36-476C-4BBB-AA91-5D13FB54A9F9}" type="pres">
      <dgm:prSet presAssocID="{A81E5D2E-1E51-4E5E-BA72-63D0D9D81361}" presName="root1" presStyleCnt="0"/>
      <dgm:spPr/>
    </dgm:pt>
    <dgm:pt modelId="{4A136150-6CDB-412C-B16B-01416508DF1A}" type="pres">
      <dgm:prSet presAssocID="{A81E5D2E-1E51-4E5E-BA72-63D0D9D81361}" presName="LevelOneTextNode" presStyleLbl="node0" presStyleIdx="0" presStyleCnt="1" custScaleY="181433" custLinFactNeighborX="-971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A3D7397-710D-454C-99DA-083B3E3E581B}" type="pres">
      <dgm:prSet presAssocID="{A81E5D2E-1E51-4E5E-BA72-63D0D9D81361}" presName="level2hierChild" presStyleCnt="0"/>
      <dgm:spPr/>
    </dgm:pt>
    <dgm:pt modelId="{3F700748-2B07-42CF-B609-655FE1ACBCBE}" type="pres">
      <dgm:prSet presAssocID="{D109DCB3-46AF-4590-ABBB-12F5F88B633B}" presName="conn2-1" presStyleLbl="parChTrans1D2" presStyleIdx="0" presStyleCnt="7"/>
      <dgm:spPr/>
      <dgm:t>
        <a:bodyPr/>
        <a:lstStyle/>
        <a:p>
          <a:endParaRPr lang="es-ES"/>
        </a:p>
      </dgm:t>
    </dgm:pt>
    <dgm:pt modelId="{1B1A1F10-C4ED-40CB-83BE-338A92C5A301}" type="pres">
      <dgm:prSet presAssocID="{D109DCB3-46AF-4590-ABBB-12F5F88B633B}" presName="connTx" presStyleLbl="parChTrans1D2" presStyleIdx="0" presStyleCnt="7"/>
      <dgm:spPr/>
      <dgm:t>
        <a:bodyPr/>
        <a:lstStyle/>
        <a:p>
          <a:endParaRPr lang="es-ES"/>
        </a:p>
      </dgm:t>
    </dgm:pt>
    <dgm:pt modelId="{E3B29C4D-205F-4675-A600-C776488CC0DE}" type="pres">
      <dgm:prSet presAssocID="{D963E887-EDE2-450E-A43B-C0A2D6972E5C}" presName="root2" presStyleCnt="0"/>
      <dgm:spPr/>
    </dgm:pt>
    <dgm:pt modelId="{D325D490-7CED-4D9D-8139-D5EF481354E3}" type="pres">
      <dgm:prSet presAssocID="{D963E887-EDE2-450E-A43B-C0A2D6972E5C}" presName="LevelTwoTextNode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6B0E2B-1218-46FC-8E57-4B5CFA6F5049}" type="pres">
      <dgm:prSet presAssocID="{D963E887-EDE2-450E-A43B-C0A2D6972E5C}" presName="level3hierChild" presStyleCnt="0"/>
      <dgm:spPr/>
    </dgm:pt>
    <dgm:pt modelId="{D2C92D49-5FAB-4077-AB57-2C663891AB4B}" type="pres">
      <dgm:prSet presAssocID="{C9DA735E-5AD1-4445-BDE7-390096C7118F}" presName="conn2-1" presStyleLbl="parChTrans1D3" presStyleIdx="0" presStyleCnt="9"/>
      <dgm:spPr/>
      <dgm:t>
        <a:bodyPr/>
        <a:lstStyle/>
        <a:p>
          <a:endParaRPr lang="es-ES"/>
        </a:p>
      </dgm:t>
    </dgm:pt>
    <dgm:pt modelId="{36EAAA95-7E61-468D-9B73-CD98ACD4AD20}" type="pres">
      <dgm:prSet presAssocID="{C9DA735E-5AD1-4445-BDE7-390096C7118F}" presName="connTx" presStyleLbl="parChTrans1D3" presStyleIdx="0" presStyleCnt="9"/>
      <dgm:spPr/>
      <dgm:t>
        <a:bodyPr/>
        <a:lstStyle/>
        <a:p>
          <a:endParaRPr lang="es-ES"/>
        </a:p>
      </dgm:t>
    </dgm:pt>
    <dgm:pt modelId="{2C553F17-C3D8-4EBE-BAA5-88CAF6B172C7}" type="pres">
      <dgm:prSet presAssocID="{5F3EBDB7-0F88-485D-9BFC-4C70FCB5F0AC}" presName="root2" presStyleCnt="0"/>
      <dgm:spPr/>
    </dgm:pt>
    <dgm:pt modelId="{253C231C-ADFB-44AF-A3CF-D5C7F9C226EC}" type="pres">
      <dgm:prSet presAssocID="{5F3EBDB7-0F88-485D-9BFC-4C70FCB5F0AC}" presName="LevelTwoTextNode" presStyleLbl="node3" presStyleIdx="0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4AB2E9-1932-4579-AA81-37EEE5E74D90}" type="pres">
      <dgm:prSet presAssocID="{5F3EBDB7-0F88-485D-9BFC-4C70FCB5F0AC}" presName="level3hierChild" presStyleCnt="0"/>
      <dgm:spPr/>
    </dgm:pt>
    <dgm:pt modelId="{45114B8E-B7AF-4E7D-B143-86E7B3627FA5}" type="pres">
      <dgm:prSet presAssocID="{8AC5F07B-2A2E-45BF-99EC-117334288E7D}" presName="conn2-1" presStyleLbl="parChTrans1D2" presStyleIdx="1" presStyleCnt="7"/>
      <dgm:spPr/>
      <dgm:t>
        <a:bodyPr/>
        <a:lstStyle/>
        <a:p>
          <a:endParaRPr lang="es-ES"/>
        </a:p>
      </dgm:t>
    </dgm:pt>
    <dgm:pt modelId="{BA3A3352-4330-4515-ABE9-80FDFC2913A1}" type="pres">
      <dgm:prSet presAssocID="{8AC5F07B-2A2E-45BF-99EC-117334288E7D}" presName="connTx" presStyleLbl="parChTrans1D2" presStyleIdx="1" presStyleCnt="7"/>
      <dgm:spPr/>
      <dgm:t>
        <a:bodyPr/>
        <a:lstStyle/>
        <a:p>
          <a:endParaRPr lang="es-ES"/>
        </a:p>
      </dgm:t>
    </dgm:pt>
    <dgm:pt modelId="{E7C9B671-DA12-4F2E-B603-3F09DC5C60B8}" type="pres">
      <dgm:prSet presAssocID="{9B95A2BA-C51E-4E4C-8D27-CEC1F306EA9D}" presName="root2" presStyleCnt="0"/>
      <dgm:spPr/>
    </dgm:pt>
    <dgm:pt modelId="{1750410A-C0ED-4F70-899D-CF4F5356E1D8}" type="pres">
      <dgm:prSet presAssocID="{9B95A2BA-C51E-4E4C-8D27-CEC1F306EA9D}" presName="LevelTwoTextNode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23D25B-D5BE-49CE-98E7-F1F81D2B4F5A}" type="pres">
      <dgm:prSet presAssocID="{9B95A2BA-C51E-4E4C-8D27-CEC1F306EA9D}" presName="level3hierChild" presStyleCnt="0"/>
      <dgm:spPr/>
    </dgm:pt>
    <dgm:pt modelId="{E41942A8-EC03-4F8C-ADF3-548A01EE85E5}" type="pres">
      <dgm:prSet presAssocID="{5944E129-45A7-4067-AB4B-8BE9852E3CC5}" presName="conn2-1" presStyleLbl="parChTrans1D3" presStyleIdx="1" presStyleCnt="9"/>
      <dgm:spPr/>
      <dgm:t>
        <a:bodyPr/>
        <a:lstStyle/>
        <a:p>
          <a:endParaRPr lang="es-ES"/>
        </a:p>
      </dgm:t>
    </dgm:pt>
    <dgm:pt modelId="{BDE1BD59-4C8F-40AB-8A28-0372742F3839}" type="pres">
      <dgm:prSet presAssocID="{5944E129-45A7-4067-AB4B-8BE9852E3CC5}" presName="connTx" presStyleLbl="parChTrans1D3" presStyleIdx="1" presStyleCnt="9"/>
      <dgm:spPr/>
      <dgm:t>
        <a:bodyPr/>
        <a:lstStyle/>
        <a:p>
          <a:endParaRPr lang="es-ES"/>
        </a:p>
      </dgm:t>
    </dgm:pt>
    <dgm:pt modelId="{E3D682BC-CF0C-4871-BAA8-418BC9C23628}" type="pres">
      <dgm:prSet presAssocID="{7F4FB722-66AD-4208-A47B-B3458142647F}" presName="root2" presStyleCnt="0"/>
      <dgm:spPr/>
    </dgm:pt>
    <dgm:pt modelId="{F262B76C-B128-4A92-B18F-EA211EE42C40}" type="pres">
      <dgm:prSet presAssocID="{7F4FB722-66AD-4208-A47B-B3458142647F}" presName="LevelTwoTextNode" presStyleLbl="node3" presStyleIdx="1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A9BFEB-0BBC-40F2-B661-AF6662ADB679}" type="pres">
      <dgm:prSet presAssocID="{7F4FB722-66AD-4208-A47B-B3458142647F}" presName="level3hierChild" presStyleCnt="0"/>
      <dgm:spPr/>
    </dgm:pt>
    <dgm:pt modelId="{2A90CB66-E13E-4AB5-8876-0CBFEFF36D25}" type="pres">
      <dgm:prSet presAssocID="{BC97E6F5-6253-4536-B17F-EDE874F295D0}" presName="conn2-1" presStyleLbl="parChTrans1D2" presStyleIdx="2" presStyleCnt="7"/>
      <dgm:spPr/>
      <dgm:t>
        <a:bodyPr/>
        <a:lstStyle/>
        <a:p>
          <a:endParaRPr lang="es-ES"/>
        </a:p>
      </dgm:t>
    </dgm:pt>
    <dgm:pt modelId="{7C0C8DD8-C631-4BE3-9A7A-57CC40B62447}" type="pres">
      <dgm:prSet presAssocID="{BC97E6F5-6253-4536-B17F-EDE874F295D0}" presName="connTx" presStyleLbl="parChTrans1D2" presStyleIdx="2" presStyleCnt="7"/>
      <dgm:spPr/>
      <dgm:t>
        <a:bodyPr/>
        <a:lstStyle/>
        <a:p>
          <a:endParaRPr lang="es-ES"/>
        </a:p>
      </dgm:t>
    </dgm:pt>
    <dgm:pt modelId="{026259F6-1312-400C-A4DD-66215F4265CD}" type="pres">
      <dgm:prSet presAssocID="{8AFC41E7-1EA3-4373-AAC8-21F4B666BA17}" presName="root2" presStyleCnt="0"/>
      <dgm:spPr/>
    </dgm:pt>
    <dgm:pt modelId="{B9C19FE7-BD04-46D4-9E28-9D4A4C2B5D3C}" type="pres">
      <dgm:prSet presAssocID="{8AFC41E7-1EA3-4373-AAC8-21F4B666BA17}" presName="LevelTwoTextNode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6F3EBCF-2CC0-49E2-AEDE-28AE294F7B74}" type="pres">
      <dgm:prSet presAssocID="{8AFC41E7-1EA3-4373-AAC8-21F4B666BA17}" presName="level3hierChild" presStyleCnt="0"/>
      <dgm:spPr/>
    </dgm:pt>
    <dgm:pt modelId="{80EE341C-4734-4FFF-AB33-78A47756D283}" type="pres">
      <dgm:prSet presAssocID="{B4514465-650D-491C-8040-F6D780D8DD94}" presName="conn2-1" presStyleLbl="parChTrans1D3" presStyleIdx="2" presStyleCnt="9"/>
      <dgm:spPr/>
      <dgm:t>
        <a:bodyPr/>
        <a:lstStyle/>
        <a:p>
          <a:endParaRPr lang="es-ES"/>
        </a:p>
      </dgm:t>
    </dgm:pt>
    <dgm:pt modelId="{10763B00-4379-48B9-AF6C-02FFE7852586}" type="pres">
      <dgm:prSet presAssocID="{B4514465-650D-491C-8040-F6D780D8DD94}" presName="connTx" presStyleLbl="parChTrans1D3" presStyleIdx="2" presStyleCnt="9"/>
      <dgm:spPr/>
      <dgm:t>
        <a:bodyPr/>
        <a:lstStyle/>
        <a:p>
          <a:endParaRPr lang="es-ES"/>
        </a:p>
      </dgm:t>
    </dgm:pt>
    <dgm:pt modelId="{2E8FD973-2B75-4F8C-8EA4-0AEE5C4AE785}" type="pres">
      <dgm:prSet presAssocID="{D42FD15F-78D8-4ADF-8CA5-1D6C30E5EF83}" presName="root2" presStyleCnt="0"/>
      <dgm:spPr/>
    </dgm:pt>
    <dgm:pt modelId="{42A4E523-1435-45E2-BE86-74A73B99A329}" type="pres">
      <dgm:prSet presAssocID="{D42FD15F-78D8-4ADF-8CA5-1D6C30E5EF83}" presName="LevelTwoTextNode" presStyleLbl="node3" presStyleIdx="2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17907D-FB22-4A5A-8319-DD719B975556}" type="pres">
      <dgm:prSet presAssocID="{D42FD15F-78D8-4ADF-8CA5-1D6C30E5EF83}" presName="level3hierChild" presStyleCnt="0"/>
      <dgm:spPr/>
    </dgm:pt>
    <dgm:pt modelId="{7E90AAE0-E9B9-467B-9D5F-83322CB0FEE4}" type="pres">
      <dgm:prSet presAssocID="{E3A78DB6-7C74-4078-AFC8-D7F7B28A1D2B}" presName="conn2-1" presStyleLbl="parChTrans1D3" presStyleIdx="3" presStyleCnt="9"/>
      <dgm:spPr/>
      <dgm:t>
        <a:bodyPr/>
        <a:lstStyle/>
        <a:p>
          <a:endParaRPr lang="es-ES"/>
        </a:p>
      </dgm:t>
    </dgm:pt>
    <dgm:pt modelId="{C68AA232-9362-48C2-B44C-C2248EA66D7E}" type="pres">
      <dgm:prSet presAssocID="{E3A78DB6-7C74-4078-AFC8-D7F7B28A1D2B}" presName="connTx" presStyleLbl="parChTrans1D3" presStyleIdx="3" presStyleCnt="9"/>
      <dgm:spPr/>
      <dgm:t>
        <a:bodyPr/>
        <a:lstStyle/>
        <a:p>
          <a:endParaRPr lang="es-ES"/>
        </a:p>
      </dgm:t>
    </dgm:pt>
    <dgm:pt modelId="{C00E50F7-5B50-4F8D-B0B3-D2E6163B89C6}" type="pres">
      <dgm:prSet presAssocID="{B62046BE-2265-4FE5-AA3C-125CEDBB7A9C}" presName="root2" presStyleCnt="0"/>
      <dgm:spPr/>
    </dgm:pt>
    <dgm:pt modelId="{6CF643B3-172C-4994-BBE6-E7F826167439}" type="pres">
      <dgm:prSet presAssocID="{B62046BE-2265-4FE5-AA3C-125CEDBB7A9C}" presName="LevelTwoTextNode" presStyleLbl="node3" presStyleIdx="3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F6C0E07-3ED7-483F-914D-5140A907269C}" type="pres">
      <dgm:prSet presAssocID="{B62046BE-2265-4FE5-AA3C-125CEDBB7A9C}" presName="level3hierChild" presStyleCnt="0"/>
      <dgm:spPr/>
    </dgm:pt>
    <dgm:pt modelId="{1740C9EC-8CA4-40AC-AB16-08BD1D9248CE}" type="pres">
      <dgm:prSet presAssocID="{7F87EE20-8CD3-4A95-954F-CCD5C9C34AF3}" presName="conn2-1" presStyleLbl="parChTrans1D2" presStyleIdx="3" presStyleCnt="7"/>
      <dgm:spPr/>
      <dgm:t>
        <a:bodyPr/>
        <a:lstStyle/>
        <a:p>
          <a:endParaRPr lang="es-ES"/>
        </a:p>
      </dgm:t>
    </dgm:pt>
    <dgm:pt modelId="{85C27CA0-E826-424C-A4EB-443D90CEE1AF}" type="pres">
      <dgm:prSet presAssocID="{7F87EE20-8CD3-4A95-954F-CCD5C9C34AF3}" presName="connTx" presStyleLbl="parChTrans1D2" presStyleIdx="3" presStyleCnt="7"/>
      <dgm:spPr/>
      <dgm:t>
        <a:bodyPr/>
        <a:lstStyle/>
        <a:p>
          <a:endParaRPr lang="es-ES"/>
        </a:p>
      </dgm:t>
    </dgm:pt>
    <dgm:pt modelId="{57B835C3-9A5E-468E-88E0-28E1D26A4D5B}" type="pres">
      <dgm:prSet presAssocID="{0661FF0B-F0FD-4F8E-9570-8BA190126C41}" presName="root2" presStyleCnt="0"/>
      <dgm:spPr/>
    </dgm:pt>
    <dgm:pt modelId="{1D18EBE3-6AD4-4BE8-A643-307395BFBB14}" type="pres">
      <dgm:prSet presAssocID="{0661FF0B-F0FD-4F8E-9570-8BA190126C41}" presName="LevelTwoTextNode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4A3ECC2-BC51-430E-8D13-A47AF96FE049}" type="pres">
      <dgm:prSet presAssocID="{0661FF0B-F0FD-4F8E-9570-8BA190126C41}" presName="level3hierChild" presStyleCnt="0"/>
      <dgm:spPr/>
    </dgm:pt>
    <dgm:pt modelId="{BC192696-B688-4EC8-AD7F-71E784CAB8AC}" type="pres">
      <dgm:prSet presAssocID="{32341499-DE6A-4CF1-B38F-861A611A807F}" presName="conn2-1" presStyleLbl="parChTrans1D3" presStyleIdx="4" presStyleCnt="9"/>
      <dgm:spPr/>
      <dgm:t>
        <a:bodyPr/>
        <a:lstStyle/>
        <a:p>
          <a:endParaRPr lang="es-ES"/>
        </a:p>
      </dgm:t>
    </dgm:pt>
    <dgm:pt modelId="{CB88A64E-D55B-45EF-B77B-B22A6D258C7A}" type="pres">
      <dgm:prSet presAssocID="{32341499-DE6A-4CF1-B38F-861A611A807F}" presName="connTx" presStyleLbl="parChTrans1D3" presStyleIdx="4" presStyleCnt="9"/>
      <dgm:spPr/>
      <dgm:t>
        <a:bodyPr/>
        <a:lstStyle/>
        <a:p>
          <a:endParaRPr lang="es-ES"/>
        </a:p>
      </dgm:t>
    </dgm:pt>
    <dgm:pt modelId="{B995233E-5987-4F56-B6DB-110E2D3E7757}" type="pres">
      <dgm:prSet presAssocID="{F7CB742E-EE31-43E3-9955-42FD64CF5333}" presName="root2" presStyleCnt="0"/>
      <dgm:spPr/>
    </dgm:pt>
    <dgm:pt modelId="{053CB633-99D2-40B8-9D0E-A86733284C95}" type="pres">
      <dgm:prSet presAssocID="{F7CB742E-EE31-43E3-9955-42FD64CF5333}" presName="LevelTwoTextNode" presStyleLbl="node3" presStyleIdx="4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B1AA700-C06C-4F4C-9782-33D8165CD18C}" type="pres">
      <dgm:prSet presAssocID="{F7CB742E-EE31-43E3-9955-42FD64CF5333}" presName="level3hierChild" presStyleCnt="0"/>
      <dgm:spPr/>
    </dgm:pt>
    <dgm:pt modelId="{B30C790F-FC8D-4D9E-99C4-F9F482BCF542}" type="pres">
      <dgm:prSet presAssocID="{D9B4BB95-3A07-4719-BCF8-400E94EB98E5}" presName="conn2-1" presStyleLbl="parChTrans1D2" presStyleIdx="4" presStyleCnt="7"/>
      <dgm:spPr/>
      <dgm:t>
        <a:bodyPr/>
        <a:lstStyle/>
        <a:p>
          <a:endParaRPr lang="es-ES"/>
        </a:p>
      </dgm:t>
    </dgm:pt>
    <dgm:pt modelId="{C5C42D9D-E22E-4A8F-B557-02FB3EDDBDD3}" type="pres">
      <dgm:prSet presAssocID="{D9B4BB95-3A07-4719-BCF8-400E94EB98E5}" presName="connTx" presStyleLbl="parChTrans1D2" presStyleIdx="4" presStyleCnt="7"/>
      <dgm:spPr/>
      <dgm:t>
        <a:bodyPr/>
        <a:lstStyle/>
        <a:p>
          <a:endParaRPr lang="es-ES"/>
        </a:p>
      </dgm:t>
    </dgm:pt>
    <dgm:pt modelId="{599E88D8-DF5E-4024-9B70-1ACD6CCB522A}" type="pres">
      <dgm:prSet presAssocID="{CBF9E14E-A629-4030-90ED-D022A1F18EA4}" presName="root2" presStyleCnt="0"/>
      <dgm:spPr/>
    </dgm:pt>
    <dgm:pt modelId="{309D7241-A433-4AFB-BFDB-807590F44FC2}" type="pres">
      <dgm:prSet presAssocID="{CBF9E14E-A629-4030-90ED-D022A1F18EA4}" presName="LevelTwoTextNode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48AE03-C539-4C7D-9CBA-3EF125DE0122}" type="pres">
      <dgm:prSet presAssocID="{CBF9E14E-A629-4030-90ED-D022A1F18EA4}" presName="level3hierChild" presStyleCnt="0"/>
      <dgm:spPr/>
    </dgm:pt>
    <dgm:pt modelId="{4C64A150-4366-4D55-A450-6DC8939C2F75}" type="pres">
      <dgm:prSet presAssocID="{DAE73EBB-E521-4EEE-9CBA-14CA30DFBD5F}" presName="conn2-1" presStyleLbl="parChTrans1D3" presStyleIdx="5" presStyleCnt="9"/>
      <dgm:spPr/>
      <dgm:t>
        <a:bodyPr/>
        <a:lstStyle/>
        <a:p>
          <a:endParaRPr lang="es-ES"/>
        </a:p>
      </dgm:t>
    </dgm:pt>
    <dgm:pt modelId="{28C3341F-935E-4651-A3D0-E68958EAD4A4}" type="pres">
      <dgm:prSet presAssocID="{DAE73EBB-E521-4EEE-9CBA-14CA30DFBD5F}" presName="connTx" presStyleLbl="parChTrans1D3" presStyleIdx="5" presStyleCnt="9"/>
      <dgm:spPr/>
      <dgm:t>
        <a:bodyPr/>
        <a:lstStyle/>
        <a:p>
          <a:endParaRPr lang="es-ES"/>
        </a:p>
      </dgm:t>
    </dgm:pt>
    <dgm:pt modelId="{295C1846-201F-4787-9017-2CB8D0E11B80}" type="pres">
      <dgm:prSet presAssocID="{B9F816F6-ED7E-4A49-9F4A-1CC6016BAB70}" presName="root2" presStyleCnt="0"/>
      <dgm:spPr/>
    </dgm:pt>
    <dgm:pt modelId="{E19B6A71-18AC-402E-AB01-A26D66DC3C4C}" type="pres">
      <dgm:prSet presAssocID="{B9F816F6-ED7E-4A49-9F4A-1CC6016BAB70}" presName="LevelTwoTextNode" presStyleLbl="node3" presStyleIdx="5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7C16BD-351D-484A-B0FA-7CE501509430}" type="pres">
      <dgm:prSet presAssocID="{B9F816F6-ED7E-4A49-9F4A-1CC6016BAB70}" presName="level3hierChild" presStyleCnt="0"/>
      <dgm:spPr/>
    </dgm:pt>
    <dgm:pt modelId="{CAA39395-3002-450E-B96F-D3CD2BF114EA}" type="pres">
      <dgm:prSet presAssocID="{14AF34BF-FFF2-4339-9149-539486077E6C}" presName="conn2-1" presStyleLbl="parChTrans1D2" presStyleIdx="5" presStyleCnt="7"/>
      <dgm:spPr/>
      <dgm:t>
        <a:bodyPr/>
        <a:lstStyle/>
        <a:p>
          <a:endParaRPr lang="es-ES"/>
        </a:p>
      </dgm:t>
    </dgm:pt>
    <dgm:pt modelId="{18C5635A-FF98-4E01-8EAE-7691D2CB98AD}" type="pres">
      <dgm:prSet presAssocID="{14AF34BF-FFF2-4339-9149-539486077E6C}" presName="connTx" presStyleLbl="parChTrans1D2" presStyleIdx="5" presStyleCnt="7"/>
      <dgm:spPr/>
      <dgm:t>
        <a:bodyPr/>
        <a:lstStyle/>
        <a:p>
          <a:endParaRPr lang="es-ES"/>
        </a:p>
      </dgm:t>
    </dgm:pt>
    <dgm:pt modelId="{9CF5C7BE-4E57-4224-9C1D-28BE8381A68E}" type="pres">
      <dgm:prSet presAssocID="{5BB3F238-9842-4FA1-90FD-C511B974DFA4}" presName="root2" presStyleCnt="0"/>
      <dgm:spPr/>
    </dgm:pt>
    <dgm:pt modelId="{DE6A0E47-FF30-46D2-9654-7AED0BBDFC9F}" type="pres">
      <dgm:prSet presAssocID="{5BB3F238-9842-4FA1-90FD-C511B974DFA4}" presName="LevelTwoTextNode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CEBD489-6D6E-4EB3-8AC8-C7291A038C46}" type="pres">
      <dgm:prSet presAssocID="{5BB3F238-9842-4FA1-90FD-C511B974DFA4}" presName="level3hierChild" presStyleCnt="0"/>
      <dgm:spPr/>
    </dgm:pt>
    <dgm:pt modelId="{CF4738E7-6A91-4E57-8730-06265B341050}" type="pres">
      <dgm:prSet presAssocID="{2EE50ED9-866A-4CCA-967B-96E4603E54EF}" presName="conn2-1" presStyleLbl="parChTrans1D3" presStyleIdx="6" presStyleCnt="9"/>
      <dgm:spPr/>
      <dgm:t>
        <a:bodyPr/>
        <a:lstStyle/>
        <a:p>
          <a:endParaRPr lang="es-ES"/>
        </a:p>
      </dgm:t>
    </dgm:pt>
    <dgm:pt modelId="{6CD49AB5-A5AF-4436-9A5E-44D6DCCAF48B}" type="pres">
      <dgm:prSet presAssocID="{2EE50ED9-866A-4CCA-967B-96E4603E54EF}" presName="connTx" presStyleLbl="parChTrans1D3" presStyleIdx="6" presStyleCnt="9"/>
      <dgm:spPr/>
      <dgm:t>
        <a:bodyPr/>
        <a:lstStyle/>
        <a:p>
          <a:endParaRPr lang="es-ES"/>
        </a:p>
      </dgm:t>
    </dgm:pt>
    <dgm:pt modelId="{BECC7741-8AEC-4B45-B5CC-4149FEE5B2D3}" type="pres">
      <dgm:prSet presAssocID="{4DAF3329-316D-4C60-B79D-0B558D7E64A0}" presName="root2" presStyleCnt="0"/>
      <dgm:spPr/>
    </dgm:pt>
    <dgm:pt modelId="{2D939311-2C1D-43D8-9145-EC870F4F8390}" type="pres">
      <dgm:prSet presAssocID="{4DAF3329-316D-4C60-B79D-0B558D7E64A0}" presName="LevelTwoTextNode" presStyleLbl="node3" presStyleIdx="6" presStyleCnt="9" custScaleX="342403" custLinFactNeighborX="42225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6A2152-1E65-479F-B62A-ACCB0FC23E62}" type="pres">
      <dgm:prSet presAssocID="{4DAF3329-316D-4C60-B79D-0B558D7E64A0}" presName="level3hierChild" presStyleCnt="0"/>
      <dgm:spPr/>
    </dgm:pt>
    <dgm:pt modelId="{B902E207-D3B5-4D90-B2A2-67FB1805696F}" type="pres">
      <dgm:prSet presAssocID="{141E97AA-4AE0-4203-9731-BD2E12640CA0}" presName="conn2-1" presStyleLbl="parChTrans1D2" presStyleIdx="6" presStyleCnt="7"/>
      <dgm:spPr/>
      <dgm:t>
        <a:bodyPr/>
        <a:lstStyle/>
        <a:p>
          <a:endParaRPr lang="es-ES"/>
        </a:p>
      </dgm:t>
    </dgm:pt>
    <dgm:pt modelId="{67F6B191-B56A-4C73-97A3-42275DE53514}" type="pres">
      <dgm:prSet presAssocID="{141E97AA-4AE0-4203-9731-BD2E12640CA0}" presName="connTx" presStyleLbl="parChTrans1D2" presStyleIdx="6" presStyleCnt="7"/>
      <dgm:spPr/>
      <dgm:t>
        <a:bodyPr/>
        <a:lstStyle/>
        <a:p>
          <a:endParaRPr lang="es-ES"/>
        </a:p>
      </dgm:t>
    </dgm:pt>
    <dgm:pt modelId="{A35A4CAD-3AC8-4E8A-A238-104F92DF46F3}" type="pres">
      <dgm:prSet presAssocID="{0E663BD4-5676-430E-AFB1-700D8878BAC9}" presName="root2" presStyleCnt="0"/>
      <dgm:spPr/>
    </dgm:pt>
    <dgm:pt modelId="{7AD7E4C3-7809-4643-8E0A-A0AB79F27637}" type="pres">
      <dgm:prSet presAssocID="{0E663BD4-5676-430E-AFB1-700D8878BAC9}" presName="LevelTwoTextNode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896C22E-C097-47C8-A642-D69DDB99C51F}" type="pres">
      <dgm:prSet presAssocID="{0E663BD4-5676-430E-AFB1-700D8878BAC9}" presName="level3hierChild" presStyleCnt="0"/>
      <dgm:spPr/>
    </dgm:pt>
    <dgm:pt modelId="{7976F1A1-FC73-4CC4-AD25-29C949A22BA9}" type="pres">
      <dgm:prSet presAssocID="{736DA506-904A-433F-B294-A8BCFA4FA4FB}" presName="conn2-1" presStyleLbl="parChTrans1D3" presStyleIdx="7" presStyleCnt="9"/>
      <dgm:spPr/>
      <dgm:t>
        <a:bodyPr/>
        <a:lstStyle/>
        <a:p>
          <a:endParaRPr lang="es-ES"/>
        </a:p>
      </dgm:t>
    </dgm:pt>
    <dgm:pt modelId="{8E404D8F-9585-46CC-B769-29E26755C2D9}" type="pres">
      <dgm:prSet presAssocID="{736DA506-904A-433F-B294-A8BCFA4FA4FB}" presName="connTx" presStyleLbl="parChTrans1D3" presStyleIdx="7" presStyleCnt="9"/>
      <dgm:spPr/>
      <dgm:t>
        <a:bodyPr/>
        <a:lstStyle/>
        <a:p>
          <a:endParaRPr lang="es-ES"/>
        </a:p>
      </dgm:t>
    </dgm:pt>
    <dgm:pt modelId="{BD49A71E-F492-4AEA-9017-54083F532CCF}" type="pres">
      <dgm:prSet presAssocID="{7D4FA166-E0E8-465A-802F-2F7578A8B0EE}" presName="root2" presStyleCnt="0"/>
      <dgm:spPr/>
    </dgm:pt>
    <dgm:pt modelId="{2109E496-9C27-4ED0-8DF1-A6FE7E2A2054}" type="pres">
      <dgm:prSet presAssocID="{7D4FA166-E0E8-465A-802F-2F7578A8B0EE}" presName="LevelTwoTextNode" presStyleLbl="node3" presStyleIdx="7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D58ACE7-8A22-47B5-BA4C-027A6BEF6E09}" type="pres">
      <dgm:prSet presAssocID="{7D4FA166-E0E8-465A-802F-2F7578A8B0EE}" presName="level3hierChild" presStyleCnt="0"/>
      <dgm:spPr/>
    </dgm:pt>
    <dgm:pt modelId="{880A5EBD-7F0D-4EB6-9CFD-F68AE569CAA9}" type="pres">
      <dgm:prSet presAssocID="{EC22451D-49A8-441F-8E54-0FCD153A2144}" presName="conn2-1" presStyleLbl="parChTrans1D3" presStyleIdx="8" presStyleCnt="9"/>
      <dgm:spPr/>
      <dgm:t>
        <a:bodyPr/>
        <a:lstStyle/>
        <a:p>
          <a:endParaRPr lang="es-ES"/>
        </a:p>
      </dgm:t>
    </dgm:pt>
    <dgm:pt modelId="{ADA606F5-9704-4A0C-964C-819AFB9250FD}" type="pres">
      <dgm:prSet presAssocID="{EC22451D-49A8-441F-8E54-0FCD153A2144}" presName="connTx" presStyleLbl="parChTrans1D3" presStyleIdx="8" presStyleCnt="9"/>
      <dgm:spPr/>
      <dgm:t>
        <a:bodyPr/>
        <a:lstStyle/>
        <a:p>
          <a:endParaRPr lang="es-ES"/>
        </a:p>
      </dgm:t>
    </dgm:pt>
    <dgm:pt modelId="{BC6CC14E-7335-4375-AA8F-D25BFCD8E6BF}" type="pres">
      <dgm:prSet presAssocID="{5AB18A22-F102-49AD-A12A-3075FF46F177}" presName="root2" presStyleCnt="0"/>
      <dgm:spPr/>
    </dgm:pt>
    <dgm:pt modelId="{B07BB3BB-FD9F-4F69-914B-F6907785C1EB}" type="pres">
      <dgm:prSet presAssocID="{5AB18A22-F102-49AD-A12A-3075FF46F177}" presName="LevelTwoTextNode" presStyleLbl="node3" presStyleIdx="8" presStyleCnt="9" custScaleX="342403" custLinFactX="1651" custLinFactNeighborX="100000" custLinFactNeighborY="5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8920F31-07FC-4657-84C4-24CD17EDA805}" type="pres">
      <dgm:prSet presAssocID="{5AB18A22-F102-49AD-A12A-3075FF46F177}" presName="level3hierChild" presStyleCnt="0"/>
      <dgm:spPr/>
    </dgm:pt>
  </dgm:ptLst>
  <dgm:cxnLst>
    <dgm:cxn modelId="{7302C3BE-164B-45B5-A770-0472D7F15A83}" type="presOf" srcId="{7D4FA166-E0E8-465A-802F-2F7578A8B0EE}" destId="{2109E496-9C27-4ED0-8DF1-A6FE7E2A2054}" srcOrd="0" destOrd="0" presId="urn:microsoft.com/office/officeart/2008/layout/HorizontalMultiLevelHierarchy"/>
    <dgm:cxn modelId="{D28EDE9E-C597-46F8-BF40-F7F99C6958C8}" type="presOf" srcId="{D9B4BB95-3A07-4719-BCF8-400E94EB98E5}" destId="{C5C42D9D-E22E-4A8F-B557-02FB3EDDBDD3}" srcOrd="1" destOrd="0" presId="urn:microsoft.com/office/officeart/2008/layout/HorizontalMultiLevelHierarchy"/>
    <dgm:cxn modelId="{6436A59A-B9E2-4665-BB70-3529C2B5442F}" type="presOf" srcId="{14AF34BF-FFF2-4339-9149-539486077E6C}" destId="{18C5635A-FF98-4E01-8EAE-7691D2CB98AD}" srcOrd="1" destOrd="0" presId="urn:microsoft.com/office/officeart/2008/layout/HorizontalMultiLevelHierarchy"/>
    <dgm:cxn modelId="{462B5AF4-C784-4264-9C65-B9998BE1674D}" type="presOf" srcId="{B9F816F6-ED7E-4A49-9F4A-1CC6016BAB70}" destId="{E19B6A71-18AC-402E-AB01-A26D66DC3C4C}" srcOrd="0" destOrd="0" presId="urn:microsoft.com/office/officeart/2008/layout/HorizontalMultiLevelHierarchy"/>
    <dgm:cxn modelId="{9B25C66E-36D1-467C-975B-ED539694A6B7}" srcId="{9B95A2BA-C51E-4E4C-8D27-CEC1F306EA9D}" destId="{7F4FB722-66AD-4208-A47B-B3458142647F}" srcOrd="0" destOrd="0" parTransId="{5944E129-45A7-4067-AB4B-8BE9852E3CC5}" sibTransId="{9B8A3DDE-732E-4266-BA60-5B2345A4CA1B}"/>
    <dgm:cxn modelId="{92A95E90-7BAA-4534-8398-EB50C9D972E1}" srcId="{0E663BD4-5676-430E-AFB1-700D8878BAC9}" destId="{5AB18A22-F102-49AD-A12A-3075FF46F177}" srcOrd="1" destOrd="0" parTransId="{EC22451D-49A8-441F-8E54-0FCD153A2144}" sibTransId="{0AFA8736-F252-44B4-807C-0FCC1BBC4521}"/>
    <dgm:cxn modelId="{460E3C2C-B403-4DFE-8EB6-3BC5D4DB9F28}" type="presOf" srcId="{5BB3F238-9842-4FA1-90FD-C511B974DFA4}" destId="{DE6A0E47-FF30-46D2-9654-7AED0BBDFC9F}" srcOrd="0" destOrd="0" presId="urn:microsoft.com/office/officeart/2008/layout/HorizontalMultiLevelHierarchy"/>
    <dgm:cxn modelId="{61C187C4-3C6E-4918-A90E-DBBC69AB5350}" srcId="{0E663BD4-5676-430E-AFB1-700D8878BAC9}" destId="{7D4FA166-E0E8-465A-802F-2F7578A8B0EE}" srcOrd="0" destOrd="0" parTransId="{736DA506-904A-433F-B294-A8BCFA4FA4FB}" sibTransId="{0B228601-46E4-419E-9F2A-8CEB09D27F69}"/>
    <dgm:cxn modelId="{13B7B4D7-896E-4A67-8F03-E56EDDFBE8A4}" type="presOf" srcId="{C9DA735E-5AD1-4445-BDE7-390096C7118F}" destId="{D2C92D49-5FAB-4077-AB57-2C663891AB4B}" srcOrd="0" destOrd="0" presId="urn:microsoft.com/office/officeart/2008/layout/HorizontalMultiLevelHierarchy"/>
    <dgm:cxn modelId="{D7F81988-7676-40D0-BFB0-281B2670C4DE}" type="presOf" srcId="{5AB18A22-F102-49AD-A12A-3075FF46F177}" destId="{B07BB3BB-FD9F-4F69-914B-F6907785C1EB}" srcOrd="0" destOrd="0" presId="urn:microsoft.com/office/officeart/2008/layout/HorizontalMultiLevelHierarchy"/>
    <dgm:cxn modelId="{9056D764-119A-4CB8-92BF-8C90485F7702}" type="presOf" srcId="{736DA506-904A-433F-B294-A8BCFA4FA4FB}" destId="{8E404D8F-9585-46CC-B769-29E26755C2D9}" srcOrd="1" destOrd="0" presId="urn:microsoft.com/office/officeart/2008/layout/HorizontalMultiLevelHierarchy"/>
    <dgm:cxn modelId="{0CA8501B-ED91-4A6B-9EB6-486DA2BAC98E}" type="presOf" srcId="{32341499-DE6A-4CF1-B38F-861A611A807F}" destId="{CB88A64E-D55B-45EF-B77B-B22A6D258C7A}" srcOrd="1" destOrd="0" presId="urn:microsoft.com/office/officeart/2008/layout/HorizontalMultiLevelHierarchy"/>
    <dgm:cxn modelId="{ED8CF1A3-8B15-4706-B1A8-3DEBCECE50C3}" type="presOf" srcId="{2EE50ED9-866A-4CCA-967B-96E4603E54EF}" destId="{CF4738E7-6A91-4E57-8730-06265B341050}" srcOrd="0" destOrd="0" presId="urn:microsoft.com/office/officeart/2008/layout/HorizontalMultiLevelHierarchy"/>
    <dgm:cxn modelId="{1B9C2CAB-3F20-4717-8E2E-434B3F17C2F9}" type="presOf" srcId="{B4514465-650D-491C-8040-F6D780D8DD94}" destId="{80EE341C-4734-4FFF-AB33-78A47756D283}" srcOrd="0" destOrd="0" presId="urn:microsoft.com/office/officeart/2008/layout/HorizontalMultiLevelHierarchy"/>
    <dgm:cxn modelId="{9287F642-F914-403E-95E9-2C1728223905}" type="presOf" srcId="{736DA506-904A-433F-B294-A8BCFA4FA4FB}" destId="{7976F1A1-FC73-4CC4-AD25-29C949A22BA9}" srcOrd="0" destOrd="0" presId="urn:microsoft.com/office/officeart/2008/layout/HorizontalMultiLevelHierarchy"/>
    <dgm:cxn modelId="{A9826914-BD80-44D6-9AD1-699006AF9B44}" srcId="{A81E5D2E-1E51-4E5E-BA72-63D0D9D81361}" destId="{0E663BD4-5676-430E-AFB1-700D8878BAC9}" srcOrd="6" destOrd="0" parTransId="{141E97AA-4AE0-4203-9731-BD2E12640CA0}" sibTransId="{96847F0B-9EE2-48BF-8F8B-FFFE7938AD3E}"/>
    <dgm:cxn modelId="{8D11B5D3-7C91-4467-8758-D9F3A901FEF6}" srcId="{A81E5D2E-1E51-4E5E-BA72-63D0D9D81361}" destId="{0661FF0B-F0FD-4F8E-9570-8BA190126C41}" srcOrd="3" destOrd="0" parTransId="{7F87EE20-8CD3-4A95-954F-CCD5C9C34AF3}" sibTransId="{046729C6-2D28-4AEE-B898-6AD7AFAEFAE7}"/>
    <dgm:cxn modelId="{0860857A-CC2D-498A-AAC6-CD99318BD4CC}" type="presOf" srcId="{DAE73EBB-E521-4EEE-9CBA-14CA30DFBD5F}" destId="{4C64A150-4366-4D55-A450-6DC8939C2F75}" srcOrd="0" destOrd="0" presId="urn:microsoft.com/office/officeart/2008/layout/HorizontalMultiLevelHierarchy"/>
    <dgm:cxn modelId="{0077DD5F-890E-4144-B5C6-C6178B17DFC4}" type="presOf" srcId="{5944E129-45A7-4067-AB4B-8BE9852E3CC5}" destId="{BDE1BD59-4C8F-40AB-8A28-0372742F3839}" srcOrd="1" destOrd="0" presId="urn:microsoft.com/office/officeart/2008/layout/HorizontalMultiLevelHierarchy"/>
    <dgm:cxn modelId="{3C330709-93E5-4887-BE38-28583A13D1BE}" type="presOf" srcId="{8AC5F07B-2A2E-45BF-99EC-117334288E7D}" destId="{45114B8E-B7AF-4E7D-B143-86E7B3627FA5}" srcOrd="0" destOrd="0" presId="urn:microsoft.com/office/officeart/2008/layout/HorizontalMultiLevelHierarchy"/>
    <dgm:cxn modelId="{5985C431-BF92-4577-86A9-7B054C729424}" type="presOf" srcId="{7F87EE20-8CD3-4A95-954F-CCD5C9C34AF3}" destId="{1740C9EC-8CA4-40AC-AB16-08BD1D9248CE}" srcOrd="0" destOrd="0" presId="urn:microsoft.com/office/officeart/2008/layout/HorizontalMultiLevelHierarchy"/>
    <dgm:cxn modelId="{7B50E33E-ACA9-44FF-A97D-84CD8E690338}" type="presOf" srcId="{141E97AA-4AE0-4203-9731-BD2E12640CA0}" destId="{B902E207-D3B5-4D90-B2A2-67FB1805696F}" srcOrd="0" destOrd="0" presId="urn:microsoft.com/office/officeart/2008/layout/HorizontalMultiLevelHierarchy"/>
    <dgm:cxn modelId="{6383D17D-8C44-41E9-948C-C1F0394CA1A0}" srcId="{8AFC41E7-1EA3-4373-AAC8-21F4B666BA17}" destId="{D42FD15F-78D8-4ADF-8CA5-1D6C30E5EF83}" srcOrd="0" destOrd="0" parTransId="{B4514465-650D-491C-8040-F6D780D8DD94}" sibTransId="{4E646C39-196C-46A8-A988-988A05A4401C}"/>
    <dgm:cxn modelId="{E8DC156E-9891-4D07-82F1-D2BC188D130E}" type="presOf" srcId="{A81E5D2E-1E51-4E5E-BA72-63D0D9D81361}" destId="{4A136150-6CDB-412C-B16B-01416508DF1A}" srcOrd="0" destOrd="0" presId="urn:microsoft.com/office/officeart/2008/layout/HorizontalMultiLevelHierarchy"/>
    <dgm:cxn modelId="{A535C60B-F169-4E59-ABE3-2CE5A8CF8405}" type="presOf" srcId="{D963E887-EDE2-450E-A43B-C0A2D6972E5C}" destId="{D325D490-7CED-4D9D-8139-D5EF481354E3}" srcOrd="0" destOrd="0" presId="urn:microsoft.com/office/officeart/2008/layout/HorizontalMultiLevelHierarchy"/>
    <dgm:cxn modelId="{963C3907-10C1-43FF-8905-2EB69F42713E}" type="presOf" srcId="{8AFC41E7-1EA3-4373-AAC8-21F4B666BA17}" destId="{B9C19FE7-BD04-46D4-9E28-9D4A4C2B5D3C}" srcOrd="0" destOrd="0" presId="urn:microsoft.com/office/officeart/2008/layout/HorizontalMultiLevelHierarchy"/>
    <dgm:cxn modelId="{BF4FFB47-FCC6-4508-A52D-AAE1EB26DE41}" type="presOf" srcId="{EC22451D-49A8-441F-8E54-0FCD153A2144}" destId="{880A5EBD-7F0D-4EB6-9CFD-F68AE569CAA9}" srcOrd="0" destOrd="0" presId="urn:microsoft.com/office/officeart/2008/layout/HorizontalMultiLevelHierarchy"/>
    <dgm:cxn modelId="{5E3FE03B-7B0A-4F6F-B02F-A41E4A604836}" srcId="{5BB3F238-9842-4FA1-90FD-C511B974DFA4}" destId="{4DAF3329-316D-4C60-B79D-0B558D7E64A0}" srcOrd="0" destOrd="0" parTransId="{2EE50ED9-866A-4CCA-967B-96E4603E54EF}" sibTransId="{05ED075C-EC72-42A8-9857-BF3C81D0DA43}"/>
    <dgm:cxn modelId="{0F1A3B5C-7805-49DC-9342-2C5A9AE4E4A6}" type="presOf" srcId="{7F4FB722-66AD-4208-A47B-B3458142647F}" destId="{F262B76C-B128-4A92-B18F-EA211EE42C40}" srcOrd="0" destOrd="0" presId="urn:microsoft.com/office/officeart/2008/layout/HorizontalMultiLevelHierarchy"/>
    <dgm:cxn modelId="{B0A15689-A825-450C-A201-6363CBC2E90E}" type="presOf" srcId="{9B95A2BA-C51E-4E4C-8D27-CEC1F306EA9D}" destId="{1750410A-C0ED-4F70-899D-CF4F5356E1D8}" srcOrd="0" destOrd="0" presId="urn:microsoft.com/office/officeart/2008/layout/HorizontalMultiLevelHierarchy"/>
    <dgm:cxn modelId="{6D1CD736-3C58-4661-A3B8-CD972524D45D}" type="presOf" srcId="{C9DA735E-5AD1-4445-BDE7-390096C7118F}" destId="{36EAAA95-7E61-468D-9B73-CD98ACD4AD20}" srcOrd="1" destOrd="0" presId="urn:microsoft.com/office/officeart/2008/layout/HorizontalMultiLevelHierarchy"/>
    <dgm:cxn modelId="{276115A4-5038-4E72-8E8C-FECC62520AED}" type="presOf" srcId="{BC97E6F5-6253-4536-B17F-EDE874F295D0}" destId="{2A90CB66-E13E-4AB5-8876-0CBFEFF36D25}" srcOrd="0" destOrd="0" presId="urn:microsoft.com/office/officeart/2008/layout/HorizontalMultiLevelHierarchy"/>
    <dgm:cxn modelId="{4800B225-4DCF-4136-9C73-832F0215C859}" srcId="{A81E5D2E-1E51-4E5E-BA72-63D0D9D81361}" destId="{5BB3F238-9842-4FA1-90FD-C511B974DFA4}" srcOrd="5" destOrd="0" parTransId="{14AF34BF-FFF2-4339-9149-539486077E6C}" sibTransId="{0BDBE4DE-C4BC-4BB2-8685-8B95A0ABBAF7}"/>
    <dgm:cxn modelId="{82824AC2-9BDA-47B5-9FC5-9B382BF9DBF6}" type="presOf" srcId="{D9B4BB95-3A07-4719-BCF8-400E94EB98E5}" destId="{B30C790F-FC8D-4D9E-99C4-F9F482BCF542}" srcOrd="0" destOrd="0" presId="urn:microsoft.com/office/officeart/2008/layout/HorizontalMultiLevelHierarchy"/>
    <dgm:cxn modelId="{67661D57-4709-4D10-A37B-2CCDDFE378A1}" type="presOf" srcId="{CBF9E14E-A629-4030-90ED-D022A1F18EA4}" destId="{309D7241-A433-4AFB-BFDB-807590F44FC2}" srcOrd="0" destOrd="0" presId="urn:microsoft.com/office/officeart/2008/layout/HorizontalMultiLevelHierarchy"/>
    <dgm:cxn modelId="{7F985ED3-44F0-4FFD-A715-52489369C16B}" type="presOf" srcId="{32341499-DE6A-4CF1-B38F-861A611A807F}" destId="{BC192696-B688-4EC8-AD7F-71E784CAB8AC}" srcOrd="0" destOrd="0" presId="urn:microsoft.com/office/officeart/2008/layout/HorizontalMultiLevelHierarchy"/>
    <dgm:cxn modelId="{65D14619-C03C-4E8B-99CD-3E7C08F9398D}" srcId="{A81E5D2E-1E51-4E5E-BA72-63D0D9D81361}" destId="{D963E887-EDE2-450E-A43B-C0A2D6972E5C}" srcOrd="0" destOrd="0" parTransId="{D109DCB3-46AF-4590-ABBB-12F5F88B633B}" sibTransId="{70A75145-0159-4272-9182-350D56196885}"/>
    <dgm:cxn modelId="{B9DA3D9D-57D4-430E-8EE0-EEAD89236122}" type="presOf" srcId="{B62046BE-2265-4FE5-AA3C-125CEDBB7A9C}" destId="{6CF643B3-172C-4994-BBE6-E7F826167439}" srcOrd="0" destOrd="0" presId="urn:microsoft.com/office/officeart/2008/layout/HorizontalMultiLevelHierarchy"/>
    <dgm:cxn modelId="{BB33F305-0388-4B33-B3BE-97CB46BA41BE}" type="presOf" srcId="{D109DCB3-46AF-4590-ABBB-12F5F88B633B}" destId="{1B1A1F10-C4ED-40CB-83BE-338A92C5A301}" srcOrd="1" destOrd="0" presId="urn:microsoft.com/office/officeart/2008/layout/HorizontalMultiLevelHierarchy"/>
    <dgm:cxn modelId="{3EDAC1E0-601C-46EC-A42C-FF2C0E59275A}" type="presOf" srcId="{F7CB742E-EE31-43E3-9955-42FD64CF5333}" destId="{053CB633-99D2-40B8-9D0E-A86733284C95}" srcOrd="0" destOrd="0" presId="urn:microsoft.com/office/officeart/2008/layout/HorizontalMultiLevelHierarchy"/>
    <dgm:cxn modelId="{D0C9FF84-305C-433A-A166-2642DFF413A7}" srcId="{0661FF0B-F0FD-4F8E-9570-8BA190126C41}" destId="{F7CB742E-EE31-43E3-9955-42FD64CF5333}" srcOrd="0" destOrd="0" parTransId="{32341499-DE6A-4CF1-B38F-861A611A807F}" sibTransId="{C76A4C94-9285-4C95-90EE-F07935185054}"/>
    <dgm:cxn modelId="{61D007F2-0AA3-4E56-95E1-F1B3B91C322C}" type="presOf" srcId="{5944E129-45A7-4067-AB4B-8BE9852E3CC5}" destId="{E41942A8-EC03-4F8C-ADF3-548A01EE85E5}" srcOrd="0" destOrd="0" presId="urn:microsoft.com/office/officeart/2008/layout/HorizontalMultiLevelHierarchy"/>
    <dgm:cxn modelId="{83ED7345-C245-4531-A73E-EC6990985DAB}" type="presOf" srcId="{BC97E6F5-6253-4536-B17F-EDE874F295D0}" destId="{7C0C8DD8-C631-4BE3-9A7A-57CC40B62447}" srcOrd="1" destOrd="0" presId="urn:microsoft.com/office/officeart/2008/layout/HorizontalMultiLevelHierarchy"/>
    <dgm:cxn modelId="{2AFF9DAC-0F80-4393-86F4-75165AE440D6}" type="presOf" srcId="{2EE50ED9-866A-4CCA-967B-96E4603E54EF}" destId="{6CD49AB5-A5AF-4436-9A5E-44D6DCCAF48B}" srcOrd="1" destOrd="0" presId="urn:microsoft.com/office/officeart/2008/layout/HorizontalMultiLevelHierarchy"/>
    <dgm:cxn modelId="{C9ECAF9B-A8F6-46C1-8DBB-B70DAB48198C}" type="presOf" srcId="{496527C2-4588-4845-8FD4-C6E751E56AFE}" destId="{CE0D4CBC-3986-4F65-96CB-4C7C07A7BFDD}" srcOrd="0" destOrd="0" presId="urn:microsoft.com/office/officeart/2008/layout/HorizontalMultiLevelHierarchy"/>
    <dgm:cxn modelId="{CE24D87B-542E-4188-A989-51FC8705A8BB}" srcId="{A81E5D2E-1E51-4E5E-BA72-63D0D9D81361}" destId="{8AFC41E7-1EA3-4373-AAC8-21F4B666BA17}" srcOrd="2" destOrd="0" parTransId="{BC97E6F5-6253-4536-B17F-EDE874F295D0}" sibTransId="{C8AF63E9-243A-4DDC-819E-33C23B2EA94F}"/>
    <dgm:cxn modelId="{B7EA96D0-7A1B-4E3D-847F-841D0FFDC04F}" type="presOf" srcId="{0661FF0B-F0FD-4F8E-9570-8BA190126C41}" destId="{1D18EBE3-6AD4-4BE8-A643-307395BFBB14}" srcOrd="0" destOrd="0" presId="urn:microsoft.com/office/officeart/2008/layout/HorizontalMultiLevelHierarchy"/>
    <dgm:cxn modelId="{CFE65A99-E24B-469E-8B6B-4626AB9CDEFF}" type="presOf" srcId="{5F3EBDB7-0F88-485D-9BFC-4C70FCB5F0AC}" destId="{253C231C-ADFB-44AF-A3CF-D5C7F9C226EC}" srcOrd="0" destOrd="0" presId="urn:microsoft.com/office/officeart/2008/layout/HorizontalMultiLevelHierarchy"/>
    <dgm:cxn modelId="{F34DAED5-471F-43D1-B220-FB109FD684E6}" srcId="{A81E5D2E-1E51-4E5E-BA72-63D0D9D81361}" destId="{CBF9E14E-A629-4030-90ED-D022A1F18EA4}" srcOrd="4" destOrd="0" parTransId="{D9B4BB95-3A07-4719-BCF8-400E94EB98E5}" sibTransId="{F2F92A7A-F345-4D95-9604-80301A0751CA}"/>
    <dgm:cxn modelId="{195DF81B-89FD-463C-A2EB-A1BD4478BD0F}" type="presOf" srcId="{E3A78DB6-7C74-4078-AFC8-D7F7B28A1D2B}" destId="{C68AA232-9362-48C2-B44C-C2248EA66D7E}" srcOrd="1" destOrd="0" presId="urn:microsoft.com/office/officeart/2008/layout/HorizontalMultiLevelHierarchy"/>
    <dgm:cxn modelId="{318DECBC-9E18-438D-9FD0-B070094F2B5D}" type="presOf" srcId="{D109DCB3-46AF-4590-ABBB-12F5F88B633B}" destId="{3F700748-2B07-42CF-B609-655FE1ACBCBE}" srcOrd="0" destOrd="0" presId="urn:microsoft.com/office/officeart/2008/layout/HorizontalMultiLevelHierarchy"/>
    <dgm:cxn modelId="{2E57D100-4164-4C7B-99E7-5166AB8ADDFF}" type="presOf" srcId="{8AC5F07B-2A2E-45BF-99EC-117334288E7D}" destId="{BA3A3352-4330-4515-ABE9-80FDFC2913A1}" srcOrd="1" destOrd="0" presId="urn:microsoft.com/office/officeart/2008/layout/HorizontalMultiLevelHierarchy"/>
    <dgm:cxn modelId="{CB83001C-E276-4975-BF8F-869BECB71702}" type="presOf" srcId="{7F87EE20-8CD3-4A95-954F-CCD5C9C34AF3}" destId="{85C27CA0-E826-424C-A4EB-443D90CEE1AF}" srcOrd="1" destOrd="0" presId="urn:microsoft.com/office/officeart/2008/layout/HorizontalMultiLevelHierarchy"/>
    <dgm:cxn modelId="{4193B6F6-61CA-4597-8917-28E45167A8DA}" type="presOf" srcId="{0E663BD4-5676-430E-AFB1-700D8878BAC9}" destId="{7AD7E4C3-7809-4643-8E0A-A0AB79F27637}" srcOrd="0" destOrd="0" presId="urn:microsoft.com/office/officeart/2008/layout/HorizontalMultiLevelHierarchy"/>
    <dgm:cxn modelId="{9A0C4653-0342-4B99-940C-7F8C03BF5CC1}" srcId="{CBF9E14E-A629-4030-90ED-D022A1F18EA4}" destId="{B9F816F6-ED7E-4A49-9F4A-1CC6016BAB70}" srcOrd="0" destOrd="0" parTransId="{DAE73EBB-E521-4EEE-9CBA-14CA30DFBD5F}" sibTransId="{AB389F87-3715-48C8-9A18-DA2EA735114E}"/>
    <dgm:cxn modelId="{8FDCAECD-BA20-4DAE-A2C3-AF82DDFB200F}" type="presOf" srcId="{D42FD15F-78D8-4ADF-8CA5-1D6C30E5EF83}" destId="{42A4E523-1435-45E2-BE86-74A73B99A329}" srcOrd="0" destOrd="0" presId="urn:microsoft.com/office/officeart/2008/layout/HorizontalMultiLevelHierarchy"/>
    <dgm:cxn modelId="{00F0984C-5CD5-4566-B5C2-3651CD524E2F}" srcId="{A81E5D2E-1E51-4E5E-BA72-63D0D9D81361}" destId="{9B95A2BA-C51E-4E4C-8D27-CEC1F306EA9D}" srcOrd="1" destOrd="0" parTransId="{8AC5F07B-2A2E-45BF-99EC-117334288E7D}" sibTransId="{53C654DA-610E-47EB-B602-386FC109FFB6}"/>
    <dgm:cxn modelId="{40348113-18E4-4F39-B121-C3B4B628DA59}" srcId="{D963E887-EDE2-450E-A43B-C0A2D6972E5C}" destId="{5F3EBDB7-0F88-485D-9BFC-4C70FCB5F0AC}" srcOrd="0" destOrd="0" parTransId="{C9DA735E-5AD1-4445-BDE7-390096C7118F}" sibTransId="{9B59EA2A-C1CF-4DD5-8E53-D839F865B3CB}"/>
    <dgm:cxn modelId="{1E68CA79-8C62-4894-87BD-301B5BCCA42D}" type="presOf" srcId="{14AF34BF-FFF2-4339-9149-539486077E6C}" destId="{CAA39395-3002-450E-B96F-D3CD2BF114EA}" srcOrd="0" destOrd="0" presId="urn:microsoft.com/office/officeart/2008/layout/HorizontalMultiLevelHierarchy"/>
    <dgm:cxn modelId="{4F9CB458-2F8E-486C-BC2A-B86ABBC82033}" type="presOf" srcId="{E3A78DB6-7C74-4078-AFC8-D7F7B28A1D2B}" destId="{7E90AAE0-E9B9-467B-9D5F-83322CB0FEE4}" srcOrd="0" destOrd="0" presId="urn:microsoft.com/office/officeart/2008/layout/HorizontalMultiLevelHierarchy"/>
    <dgm:cxn modelId="{CD8F7F73-3A9C-4D15-A0C9-30AA7A82A38A}" type="presOf" srcId="{DAE73EBB-E521-4EEE-9CBA-14CA30DFBD5F}" destId="{28C3341F-935E-4651-A3D0-E68958EAD4A4}" srcOrd="1" destOrd="0" presId="urn:microsoft.com/office/officeart/2008/layout/HorizontalMultiLevelHierarchy"/>
    <dgm:cxn modelId="{0C3EAF5A-2918-4549-8E32-EEB0127759C6}" srcId="{496527C2-4588-4845-8FD4-C6E751E56AFE}" destId="{A81E5D2E-1E51-4E5E-BA72-63D0D9D81361}" srcOrd="0" destOrd="0" parTransId="{C5D84EEE-16AF-4659-88AB-AEBCF0DAC137}" sibTransId="{25939F76-1033-4F94-96AE-2D933CB4410B}"/>
    <dgm:cxn modelId="{1217B892-B104-440C-9F4C-BFC55D30421A}" srcId="{8AFC41E7-1EA3-4373-AAC8-21F4B666BA17}" destId="{B62046BE-2265-4FE5-AA3C-125CEDBB7A9C}" srcOrd="1" destOrd="0" parTransId="{E3A78DB6-7C74-4078-AFC8-D7F7B28A1D2B}" sibTransId="{EBBEDFDD-C4FE-4936-B342-027A88A0A003}"/>
    <dgm:cxn modelId="{603B2D79-64D2-4109-95AA-BD03FAB2B305}" type="presOf" srcId="{4DAF3329-316D-4C60-B79D-0B558D7E64A0}" destId="{2D939311-2C1D-43D8-9145-EC870F4F8390}" srcOrd="0" destOrd="0" presId="urn:microsoft.com/office/officeart/2008/layout/HorizontalMultiLevelHierarchy"/>
    <dgm:cxn modelId="{90194146-9212-4BF4-8AC1-40127A76D0C7}" type="presOf" srcId="{B4514465-650D-491C-8040-F6D780D8DD94}" destId="{10763B00-4379-48B9-AF6C-02FFE7852586}" srcOrd="1" destOrd="0" presId="urn:microsoft.com/office/officeart/2008/layout/HorizontalMultiLevelHierarchy"/>
    <dgm:cxn modelId="{574D94B4-AEE4-4756-8331-CD9F46BF65CC}" type="presOf" srcId="{EC22451D-49A8-441F-8E54-0FCD153A2144}" destId="{ADA606F5-9704-4A0C-964C-819AFB9250FD}" srcOrd="1" destOrd="0" presId="urn:microsoft.com/office/officeart/2008/layout/HorizontalMultiLevelHierarchy"/>
    <dgm:cxn modelId="{4B90F357-DB7F-45FE-AF81-7F152B9296DE}" type="presOf" srcId="{141E97AA-4AE0-4203-9731-BD2E12640CA0}" destId="{67F6B191-B56A-4C73-97A3-42275DE53514}" srcOrd="1" destOrd="0" presId="urn:microsoft.com/office/officeart/2008/layout/HorizontalMultiLevelHierarchy"/>
    <dgm:cxn modelId="{BDA487CC-A381-4B3D-83DA-0502E06B291D}" type="presParOf" srcId="{CE0D4CBC-3986-4F65-96CB-4C7C07A7BFDD}" destId="{A1DB4F36-476C-4BBB-AA91-5D13FB54A9F9}" srcOrd="0" destOrd="0" presId="urn:microsoft.com/office/officeart/2008/layout/HorizontalMultiLevelHierarchy"/>
    <dgm:cxn modelId="{0A0493F1-BE13-4187-B3A8-B7DEA924E426}" type="presParOf" srcId="{A1DB4F36-476C-4BBB-AA91-5D13FB54A9F9}" destId="{4A136150-6CDB-412C-B16B-01416508DF1A}" srcOrd="0" destOrd="0" presId="urn:microsoft.com/office/officeart/2008/layout/HorizontalMultiLevelHierarchy"/>
    <dgm:cxn modelId="{CEF477AB-6635-4875-AD80-E2E9FFE43CEF}" type="presParOf" srcId="{A1DB4F36-476C-4BBB-AA91-5D13FB54A9F9}" destId="{8A3D7397-710D-454C-99DA-083B3E3E581B}" srcOrd="1" destOrd="0" presId="urn:microsoft.com/office/officeart/2008/layout/HorizontalMultiLevelHierarchy"/>
    <dgm:cxn modelId="{0B9CB603-F02E-4376-AD4B-A15E0E79EF07}" type="presParOf" srcId="{8A3D7397-710D-454C-99DA-083B3E3E581B}" destId="{3F700748-2B07-42CF-B609-655FE1ACBCBE}" srcOrd="0" destOrd="0" presId="urn:microsoft.com/office/officeart/2008/layout/HorizontalMultiLevelHierarchy"/>
    <dgm:cxn modelId="{156EB15A-99AF-4432-BE91-A5A0D9C0435E}" type="presParOf" srcId="{3F700748-2B07-42CF-B609-655FE1ACBCBE}" destId="{1B1A1F10-C4ED-40CB-83BE-338A92C5A301}" srcOrd="0" destOrd="0" presId="urn:microsoft.com/office/officeart/2008/layout/HorizontalMultiLevelHierarchy"/>
    <dgm:cxn modelId="{E99B7F5D-06B5-4FE1-BB61-ABA0BEAAC12D}" type="presParOf" srcId="{8A3D7397-710D-454C-99DA-083B3E3E581B}" destId="{E3B29C4D-205F-4675-A600-C776488CC0DE}" srcOrd="1" destOrd="0" presId="urn:microsoft.com/office/officeart/2008/layout/HorizontalMultiLevelHierarchy"/>
    <dgm:cxn modelId="{317B6C46-FD46-4FCE-9625-90DA8486DBD0}" type="presParOf" srcId="{E3B29C4D-205F-4675-A600-C776488CC0DE}" destId="{D325D490-7CED-4D9D-8139-D5EF481354E3}" srcOrd="0" destOrd="0" presId="urn:microsoft.com/office/officeart/2008/layout/HorizontalMultiLevelHierarchy"/>
    <dgm:cxn modelId="{CAE00797-15F2-4BD1-BAC8-AECCBE2F3BAC}" type="presParOf" srcId="{E3B29C4D-205F-4675-A600-C776488CC0DE}" destId="{526B0E2B-1218-46FC-8E57-4B5CFA6F5049}" srcOrd="1" destOrd="0" presId="urn:microsoft.com/office/officeart/2008/layout/HorizontalMultiLevelHierarchy"/>
    <dgm:cxn modelId="{D3C2B96B-C86D-4EE3-9660-D9C9E7244D3E}" type="presParOf" srcId="{526B0E2B-1218-46FC-8E57-4B5CFA6F5049}" destId="{D2C92D49-5FAB-4077-AB57-2C663891AB4B}" srcOrd="0" destOrd="0" presId="urn:microsoft.com/office/officeart/2008/layout/HorizontalMultiLevelHierarchy"/>
    <dgm:cxn modelId="{08EFD2D4-7314-4AC6-BC53-4ECECA653CCA}" type="presParOf" srcId="{D2C92D49-5FAB-4077-AB57-2C663891AB4B}" destId="{36EAAA95-7E61-468D-9B73-CD98ACD4AD20}" srcOrd="0" destOrd="0" presId="urn:microsoft.com/office/officeart/2008/layout/HorizontalMultiLevelHierarchy"/>
    <dgm:cxn modelId="{FD55CE13-23FF-4239-8A20-84353F2FF339}" type="presParOf" srcId="{526B0E2B-1218-46FC-8E57-4B5CFA6F5049}" destId="{2C553F17-C3D8-4EBE-BAA5-88CAF6B172C7}" srcOrd="1" destOrd="0" presId="urn:microsoft.com/office/officeart/2008/layout/HorizontalMultiLevelHierarchy"/>
    <dgm:cxn modelId="{8675A3D0-2FC1-415E-895F-2180403930D4}" type="presParOf" srcId="{2C553F17-C3D8-4EBE-BAA5-88CAF6B172C7}" destId="{253C231C-ADFB-44AF-A3CF-D5C7F9C226EC}" srcOrd="0" destOrd="0" presId="urn:microsoft.com/office/officeart/2008/layout/HorizontalMultiLevelHierarchy"/>
    <dgm:cxn modelId="{10B419F7-AFB0-4D9F-9D11-6AA5B3D3369C}" type="presParOf" srcId="{2C553F17-C3D8-4EBE-BAA5-88CAF6B172C7}" destId="{084AB2E9-1932-4579-AA81-37EEE5E74D90}" srcOrd="1" destOrd="0" presId="urn:microsoft.com/office/officeart/2008/layout/HorizontalMultiLevelHierarchy"/>
    <dgm:cxn modelId="{E398339C-B2E8-4711-809E-6C1107BF38D0}" type="presParOf" srcId="{8A3D7397-710D-454C-99DA-083B3E3E581B}" destId="{45114B8E-B7AF-4E7D-B143-86E7B3627FA5}" srcOrd="2" destOrd="0" presId="urn:microsoft.com/office/officeart/2008/layout/HorizontalMultiLevelHierarchy"/>
    <dgm:cxn modelId="{DAB35ACB-C949-4ED3-9680-71BB3FF187F0}" type="presParOf" srcId="{45114B8E-B7AF-4E7D-B143-86E7B3627FA5}" destId="{BA3A3352-4330-4515-ABE9-80FDFC2913A1}" srcOrd="0" destOrd="0" presId="urn:microsoft.com/office/officeart/2008/layout/HorizontalMultiLevelHierarchy"/>
    <dgm:cxn modelId="{D991397B-98BC-4566-8F51-25B2BE0E066F}" type="presParOf" srcId="{8A3D7397-710D-454C-99DA-083B3E3E581B}" destId="{E7C9B671-DA12-4F2E-B603-3F09DC5C60B8}" srcOrd="3" destOrd="0" presId="urn:microsoft.com/office/officeart/2008/layout/HorizontalMultiLevelHierarchy"/>
    <dgm:cxn modelId="{CDDCC3E0-FBA9-4D6F-B833-5736A3C759D8}" type="presParOf" srcId="{E7C9B671-DA12-4F2E-B603-3F09DC5C60B8}" destId="{1750410A-C0ED-4F70-899D-CF4F5356E1D8}" srcOrd="0" destOrd="0" presId="urn:microsoft.com/office/officeart/2008/layout/HorizontalMultiLevelHierarchy"/>
    <dgm:cxn modelId="{C198B601-E5B0-40DB-AA65-6A94BF4A48F9}" type="presParOf" srcId="{E7C9B671-DA12-4F2E-B603-3F09DC5C60B8}" destId="{5A23D25B-D5BE-49CE-98E7-F1F81D2B4F5A}" srcOrd="1" destOrd="0" presId="urn:microsoft.com/office/officeart/2008/layout/HorizontalMultiLevelHierarchy"/>
    <dgm:cxn modelId="{0001BF18-7F17-4434-9805-88FBBD84CD11}" type="presParOf" srcId="{5A23D25B-D5BE-49CE-98E7-F1F81D2B4F5A}" destId="{E41942A8-EC03-4F8C-ADF3-548A01EE85E5}" srcOrd="0" destOrd="0" presId="urn:microsoft.com/office/officeart/2008/layout/HorizontalMultiLevelHierarchy"/>
    <dgm:cxn modelId="{6B51FECF-7196-47E5-B3AA-ED7337774861}" type="presParOf" srcId="{E41942A8-EC03-4F8C-ADF3-548A01EE85E5}" destId="{BDE1BD59-4C8F-40AB-8A28-0372742F3839}" srcOrd="0" destOrd="0" presId="urn:microsoft.com/office/officeart/2008/layout/HorizontalMultiLevelHierarchy"/>
    <dgm:cxn modelId="{0A2444D7-F3E7-4788-A3EF-7B6A2205B867}" type="presParOf" srcId="{5A23D25B-D5BE-49CE-98E7-F1F81D2B4F5A}" destId="{E3D682BC-CF0C-4871-BAA8-418BC9C23628}" srcOrd="1" destOrd="0" presId="urn:microsoft.com/office/officeart/2008/layout/HorizontalMultiLevelHierarchy"/>
    <dgm:cxn modelId="{FFB1E9E4-4929-41F6-A00D-A8EBF5766C48}" type="presParOf" srcId="{E3D682BC-CF0C-4871-BAA8-418BC9C23628}" destId="{F262B76C-B128-4A92-B18F-EA211EE42C40}" srcOrd="0" destOrd="0" presId="urn:microsoft.com/office/officeart/2008/layout/HorizontalMultiLevelHierarchy"/>
    <dgm:cxn modelId="{CC512FFE-E0EA-4EFF-811C-9061ABD87376}" type="presParOf" srcId="{E3D682BC-CF0C-4871-BAA8-418BC9C23628}" destId="{F5A9BFEB-0BBC-40F2-B661-AF6662ADB679}" srcOrd="1" destOrd="0" presId="urn:microsoft.com/office/officeart/2008/layout/HorizontalMultiLevelHierarchy"/>
    <dgm:cxn modelId="{7D705279-7051-4706-8077-7FF99517B282}" type="presParOf" srcId="{8A3D7397-710D-454C-99DA-083B3E3E581B}" destId="{2A90CB66-E13E-4AB5-8876-0CBFEFF36D25}" srcOrd="4" destOrd="0" presId="urn:microsoft.com/office/officeart/2008/layout/HorizontalMultiLevelHierarchy"/>
    <dgm:cxn modelId="{D6670EA4-49C5-44E2-BD4F-B73B94DA7803}" type="presParOf" srcId="{2A90CB66-E13E-4AB5-8876-0CBFEFF36D25}" destId="{7C0C8DD8-C631-4BE3-9A7A-57CC40B62447}" srcOrd="0" destOrd="0" presId="urn:microsoft.com/office/officeart/2008/layout/HorizontalMultiLevelHierarchy"/>
    <dgm:cxn modelId="{7C651022-0B1B-4D4D-B8AF-95E40E2244D5}" type="presParOf" srcId="{8A3D7397-710D-454C-99DA-083B3E3E581B}" destId="{026259F6-1312-400C-A4DD-66215F4265CD}" srcOrd="5" destOrd="0" presId="urn:microsoft.com/office/officeart/2008/layout/HorizontalMultiLevelHierarchy"/>
    <dgm:cxn modelId="{A1DBFE27-776E-4193-AF31-75D6F849D0C3}" type="presParOf" srcId="{026259F6-1312-400C-A4DD-66215F4265CD}" destId="{B9C19FE7-BD04-46D4-9E28-9D4A4C2B5D3C}" srcOrd="0" destOrd="0" presId="urn:microsoft.com/office/officeart/2008/layout/HorizontalMultiLevelHierarchy"/>
    <dgm:cxn modelId="{2D7BA024-16A7-4432-8D08-A3AA2FA1B7C7}" type="presParOf" srcId="{026259F6-1312-400C-A4DD-66215F4265CD}" destId="{16F3EBCF-2CC0-49E2-AEDE-28AE294F7B74}" srcOrd="1" destOrd="0" presId="urn:microsoft.com/office/officeart/2008/layout/HorizontalMultiLevelHierarchy"/>
    <dgm:cxn modelId="{24BF1FF7-4DA4-454A-9B59-F62AF7A5525E}" type="presParOf" srcId="{16F3EBCF-2CC0-49E2-AEDE-28AE294F7B74}" destId="{80EE341C-4734-4FFF-AB33-78A47756D283}" srcOrd="0" destOrd="0" presId="urn:microsoft.com/office/officeart/2008/layout/HorizontalMultiLevelHierarchy"/>
    <dgm:cxn modelId="{75359C92-93A8-464C-B18B-BA913535AE42}" type="presParOf" srcId="{80EE341C-4734-4FFF-AB33-78A47756D283}" destId="{10763B00-4379-48B9-AF6C-02FFE7852586}" srcOrd="0" destOrd="0" presId="urn:microsoft.com/office/officeart/2008/layout/HorizontalMultiLevelHierarchy"/>
    <dgm:cxn modelId="{8B6C3FB6-D43B-4DA8-9FD6-CDF6590CBDF4}" type="presParOf" srcId="{16F3EBCF-2CC0-49E2-AEDE-28AE294F7B74}" destId="{2E8FD973-2B75-4F8C-8EA4-0AEE5C4AE785}" srcOrd="1" destOrd="0" presId="urn:microsoft.com/office/officeart/2008/layout/HorizontalMultiLevelHierarchy"/>
    <dgm:cxn modelId="{4309DED7-53D1-48D7-A11C-E419A1157657}" type="presParOf" srcId="{2E8FD973-2B75-4F8C-8EA4-0AEE5C4AE785}" destId="{42A4E523-1435-45E2-BE86-74A73B99A329}" srcOrd="0" destOrd="0" presId="urn:microsoft.com/office/officeart/2008/layout/HorizontalMultiLevelHierarchy"/>
    <dgm:cxn modelId="{4C2FE13F-DBCE-40D5-9C7B-45D0E5C3A387}" type="presParOf" srcId="{2E8FD973-2B75-4F8C-8EA4-0AEE5C4AE785}" destId="{B917907D-FB22-4A5A-8319-DD719B975556}" srcOrd="1" destOrd="0" presId="urn:microsoft.com/office/officeart/2008/layout/HorizontalMultiLevelHierarchy"/>
    <dgm:cxn modelId="{5F95AF90-A5B1-4D02-9D42-12EFE67377E3}" type="presParOf" srcId="{16F3EBCF-2CC0-49E2-AEDE-28AE294F7B74}" destId="{7E90AAE0-E9B9-467B-9D5F-83322CB0FEE4}" srcOrd="2" destOrd="0" presId="urn:microsoft.com/office/officeart/2008/layout/HorizontalMultiLevelHierarchy"/>
    <dgm:cxn modelId="{B406A8A5-3D12-4D0F-9432-02CB29DCEAC7}" type="presParOf" srcId="{7E90AAE0-E9B9-467B-9D5F-83322CB0FEE4}" destId="{C68AA232-9362-48C2-B44C-C2248EA66D7E}" srcOrd="0" destOrd="0" presId="urn:microsoft.com/office/officeart/2008/layout/HorizontalMultiLevelHierarchy"/>
    <dgm:cxn modelId="{26937116-3D34-4BDD-A594-0F3B344E919E}" type="presParOf" srcId="{16F3EBCF-2CC0-49E2-AEDE-28AE294F7B74}" destId="{C00E50F7-5B50-4F8D-B0B3-D2E6163B89C6}" srcOrd="3" destOrd="0" presId="urn:microsoft.com/office/officeart/2008/layout/HorizontalMultiLevelHierarchy"/>
    <dgm:cxn modelId="{1D21C16F-45D5-4DEB-B451-08E0D8159469}" type="presParOf" srcId="{C00E50F7-5B50-4F8D-B0B3-D2E6163B89C6}" destId="{6CF643B3-172C-4994-BBE6-E7F826167439}" srcOrd="0" destOrd="0" presId="urn:microsoft.com/office/officeart/2008/layout/HorizontalMultiLevelHierarchy"/>
    <dgm:cxn modelId="{2C1C0364-A437-4B1E-9463-4B4D455C453B}" type="presParOf" srcId="{C00E50F7-5B50-4F8D-B0B3-D2E6163B89C6}" destId="{1F6C0E07-3ED7-483F-914D-5140A907269C}" srcOrd="1" destOrd="0" presId="urn:microsoft.com/office/officeart/2008/layout/HorizontalMultiLevelHierarchy"/>
    <dgm:cxn modelId="{B9FAEDFA-BD8F-4015-802F-F6CEDA938554}" type="presParOf" srcId="{8A3D7397-710D-454C-99DA-083B3E3E581B}" destId="{1740C9EC-8CA4-40AC-AB16-08BD1D9248CE}" srcOrd="6" destOrd="0" presId="urn:microsoft.com/office/officeart/2008/layout/HorizontalMultiLevelHierarchy"/>
    <dgm:cxn modelId="{AE0F18B6-2B11-4B28-AC91-C375CDF29440}" type="presParOf" srcId="{1740C9EC-8CA4-40AC-AB16-08BD1D9248CE}" destId="{85C27CA0-E826-424C-A4EB-443D90CEE1AF}" srcOrd="0" destOrd="0" presId="urn:microsoft.com/office/officeart/2008/layout/HorizontalMultiLevelHierarchy"/>
    <dgm:cxn modelId="{BA1BEA5C-83C9-4434-9492-AFFEB4632D85}" type="presParOf" srcId="{8A3D7397-710D-454C-99DA-083B3E3E581B}" destId="{57B835C3-9A5E-468E-88E0-28E1D26A4D5B}" srcOrd="7" destOrd="0" presId="urn:microsoft.com/office/officeart/2008/layout/HorizontalMultiLevelHierarchy"/>
    <dgm:cxn modelId="{76769088-BE0C-4882-8CD7-D9317E19EDEA}" type="presParOf" srcId="{57B835C3-9A5E-468E-88E0-28E1D26A4D5B}" destId="{1D18EBE3-6AD4-4BE8-A643-307395BFBB14}" srcOrd="0" destOrd="0" presId="urn:microsoft.com/office/officeart/2008/layout/HorizontalMultiLevelHierarchy"/>
    <dgm:cxn modelId="{FBFA9A4C-C2BA-4AEB-901A-C9695A93EAB0}" type="presParOf" srcId="{57B835C3-9A5E-468E-88E0-28E1D26A4D5B}" destId="{64A3ECC2-BC51-430E-8D13-A47AF96FE049}" srcOrd="1" destOrd="0" presId="urn:microsoft.com/office/officeart/2008/layout/HorizontalMultiLevelHierarchy"/>
    <dgm:cxn modelId="{BA70F829-D9E5-4E1E-9F26-02C49F99609D}" type="presParOf" srcId="{64A3ECC2-BC51-430E-8D13-A47AF96FE049}" destId="{BC192696-B688-4EC8-AD7F-71E784CAB8AC}" srcOrd="0" destOrd="0" presId="urn:microsoft.com/office/officeart/2008/layout/HorizontalMultiLevelHierarchy"/>
    <dgm:cxn modelId="{028D5178-05DE-4173-B6E6-F14233F6F536}" type="presParOf" srcId="{BC192696-B688-4EC8-AD7F-71E784CAB8AC}" destId="{CB88A64E-D55B-45EF-B77B-B22A6D258C7A}" srcOrd="0" destOrd="0" presId="urn:microsoft.com/office/officeart/2008/layout/HorizontalMultiLevelHierarchy"/>
    <dgm:cxn modelId="{550BD59F-8947-4E71-B406-3773C958B9C8}" type="presParOf" srcId="{64A3ECC2-BC51-430E-8D13-A47AF96FE049}" destId="{B995233E-5987-4F56-B6DB-110E2D3E7757}" srcOrd="1" destOrd="0" presId="urn:microsoft.com/office/officeart/2008/layout/HorizontalMultiLevelHierarchy"/>
    <dgm:cxn modelId="{52263EAB-5DC2-4EEF-B661-CE18C6F255E6}" type="presParOf" srcId="{B995233E-5987-4F56-B6DB-110E2D3E7757}" destId="{053CB633-99D2-40B8-9D0E-A86733284C95}" srcOrd="0" destOrd="0" presId="urn:microsoft.com/office/officeart/2008/layout/HorizontalMultiLevelHierarchy"/>
    <dgm:cxn modelId="{52C5E470-07A2-4A0E-804E-92D8D5B33F2D}" type="presParOf" srcId="{B995233E-5987-4F56-B6DB-110E2D3E7757}" destId="{3B1AA700-C06C-4F4C-9782-33D8165CD18C}" srcOrd="1" destOrd="0" presId="urn:microsoft.com/office/officeart/2008/layout/HorizontalMultiLevelHierarchy"/>
    <dgm:cxn modelId="{0610D292-34B7-413B-B021-F60EE1C42D6F}" type="presParOf" srcId="{8A3D7397-710D-454C-99DA-083B3E3E581B}" destId="{B30C790F-FC8D-4D9E-99C4-F9F482BCF542}" srcOrd="8" destOrd="0" presId="urn:microsoft.com/office/officeart/2008/layout/HorizontalMultiLevelHierarchy"/>
    <dgm:cxn modelId="{2A375D78-6DD8-4BA8-BB34-D6E7F437AEE1}" type="presParOf" srcId="{B30C790F-FC8D-4D9E-99C4-F9F482BCF542}" destId="{C5C42D9D-E22E-4A8F-B557-02FB3EDDBDD3}" srcOrd="0" destOrd="0" presId="urn:microsoft.com/office/officeart/2008/layout/HorizontalMultiLevelHierarchy"/>
    <dgm:cxn modelId="{F968F25E-D0C2-46E2-84C6-644839E8A9AA}" type="presParOf" srcId="{8A3D7397-710D-454C-99DA-083B3E3E581B}" destId="{599E88D8-DF5E-4024-9B70-1ACD6CCB522A}" srcOrd="9" destOrd="0" presId="urn:microsoft.com/office/officeart/2008/layout/HorizontalMultiLevelHierarchy"/>
    <dgm:cxn modelId="{83080209-D03C-4F5A-ABAA-851F5F105886}" type="presParOf" srcId="{599E88D8-DF5E-4024-9B70-1ACD6CCB522A}" destId="{309D7241-A433-4AFB-BFDB-807590F44FC2}" srcOrd="0" destOrd="0" presId="urn:microsoft.com/office/officeart/2008/layout/HorizontalMultiLevelHierarchy"/>
    <dgm:cxn modelId="{8E9E822B-0EFB-4C50-9906-6C5B8EDEACEE}" type="presParOf" srcId="{599E88D8-DF5E-4024-9B70-1ACD6CCB522A}" destId="{5948AE03-C539-4C7D-9CBA-3EF125DE0122}" srcOrd="1" destOrd="0" presId="urn:microsoft.com/office/officeart/2008/layout/HorizontalMultiLevelHierarchy"/>
    <dgm:cxn modelId="{87DE71B1-0FF3-4FF9-9507-14B1C4E8BA14}" type="presParOf" srcId="{5948AE03-C539-4C7D-9CBA-3EF125DE0122}" destId="{4C64A150-4366-4D55-A450-6DC8939C2F75}" srcOrd="0" destOrd="0" presId="urn:microsoft.com/office/officeart/2008/layout/HorizontalMultiLevelHierarchy"/>
    <dgm:cxn modelId="{09A66FC0-4527-4316-8EB5-DFF7209EB164}" type="presParOf" srcId="{4C64A150-4366-4D55-A450-6DC8939C2F75}" destId="{28C3341F-935E-4651-A3D0-E68958EAD4A4}" srcOrd="0" destOrd="0" presId="urn:microsoft.com/office/officeart/2008/layout/HorizontalMultiLevelHierarchy"/>
    <dgm:cxn modelId="{0A8D7E91-0EB4-4B1F-8C9B-6BAB8E655100}" type="presParOf" srcId="{5948AE03-C539-4C7D-9CBA-3EF125DE0122}" destId="{295C1846-201F-4787-9017-2CB8D0E11B80}" srcOrd="1" destOrd="0" presId="urn:microsoft.com/office/officeart/2008/layout/HorizontalMultiLevelHierarchy"/>
    <dgm:cxn modelId="{2FBEE5AD-0E9A-4BF1-B59A-AFB6A69DB921}" type="presParOf" srcId="{295C1846-201F-4787-9017-2CB8D0E11B80}" destId="{E19B6A71-18AC-402E-AB01-A26D66DC3C4C}" srcOrd="0" destOrd="0" presId="urn:microsoft.com/office/officeart/2008/layout/HorizontalMultiLevelHierarchy"/>
    <dgm:cxn modelId="{B5DEA2B1-B9DC-48DE-B11A-322972C5260D}" type="presParOf" srcId="{295C1846-201F-4787-9017-2CB8D0E11B80}" destId="{FA7C16BD-351D-484A-B0FA-7CE501509430}" srcOrd="1" destOrd="0" presId="urn:microsoft.com/office/officeart/2008/layout/HorizontalMultiLevelHierarchy"/>
    <dgm:cxn modelId="{10A4521F-71B8-42AB-82AF-68C3F44A971C}" type="presParOf" srcId="{8A3D7397-710D-454C-99DA-083B3E3E581B}" destId="{CAA39395-3002-450E-B96F-D3CD2BF114EA}" srcOrd="10" destOrd="0" presId="urn:microsoft.com/office/officeart/2008/layout/HorizontalMultiLevelHierarchy"/>
    <dgm:cxn modelId="{B95CCE5A-235C-4C26-8CCE-D1AA7CF604AE}" type="presParOf" srcId="{CAA39395-3002-450E-B96F-D3CD2BF114EA}" destId="{18C5635A-FF98-4E01-8EAE-7691D2CB98AD}" srcOrd="0" destOrd="0" presId="urn:microsoft.com/office/officeart/2008/layout/HorizontalMultiLevelHierarchy"/>
    <dgm:cxn modelId="{4EAE8EA1-09EC-4CFF-94AD-8CA75F9E0442}" type="presParOf" srcId="{8A3D7397-710D-454C-99DA-083B3E3E581B}" destId="{9CF5C7BE-4E57-4224-9C1D-28BE8381A68E}" srcOrd="11" destOrd="0" presId="urn:microsoft.com/office/officeart/2008/layout/HorizontalMultiLevelHierarchy"/>
    <dgm:cxn modelId="{4F14C82D-FF2E-4ACD-80A4-11BB89C840C1}" type="presParOf" srcId="{9CF5C7BE-4E57-4224-9C1D-28BE8381A68E}" destId="{DE6A0E47-FF30-46D2-9654-7AED0BBDFC9F}" srcOrd="0" destOrd="0" presId="urn:microsoft.com/office/officeart/2008/layout/HorizontalMultiLevelHierarchy"/>
    <dgm:cxn modelId="{F8E117A7-01E3-4582-AFC2-57ACEC3D3755}" type="presParOf" srcId="{9CF5C7BE-4E57-4224-9C1D-28BE8381A68E}" destId="{CCEBD489-6D6E-4EB3-8AC8-C7291A038C46}" srcOrd="1" destOrd="0" presId="urn:microsoft.com/office/officeart/2008/layout/HorizontalMultiLevelHierarchy"/>
    <dgm:cxn modelId="{1BC51114-FF98-4360-A5BA-6996993F2666}" type="presParOf" srcId="{CCEBD489-6D6E-4EB3-8AC8-C7291A038C46}" destId="{CF4738E7-6A91-4E57-8730-06265B341050}" srcOrd="0" destOrd="0" presId="urn:microsoft.com/office/officeart/2008/layout/HorizontalMultiLevelHierarchy"/>
    <dgm:cxn modelId="{77157ECA-3892-4E4F-A870-A1C997249E03}" type="presParOf" srcId="{CF4738E7-6A91-4E57-8730-06265B341050}" destId="{6CD49AB5-A5AF-4436-9A5E-44D6DCCAF48B}" srcOrd="0" destOrd="0" presId="urn:microsoft.com/office/officeart/2008/layout/HorizontalMultiLevelHierarchy"/>
    <dgm:cxn modelId="{4D5786AA-C2E6-42FA-B5A6-37CF90D7971D}" type="presParOf" srcId="{CCEBD489-6D6E-4EB3-8AC8-C7291A038C46}" destId="{BECC7741-8AEC-4B45-B5CC-4149FEE5B2D3}" srcOrd="1" destOrd="0" presId="urn:microsoft.com/office/officeart/2008/layout/HorizontalMultiLevelHierarchy"/>
    <dgm:cxn modelId="{DB73E3BC-A668-48BC-8A37-7D6A5315420F}" type="presParOf" srcId="{BECC7741-8AEC-4B45-B5CC-4149FEE5B2D3}" destId="{2D939311-2C1D-43D8-9145-EC870F4F8390}" srcOrd="0" destOrd="0" presId="urn:microsoft.com/office/officeart/2008/layout/HorizontalMultiLevelHierarchy"/>
    <dgm:cxn modelId="{31655460-7EBC-4E19-BC60-24DCE7758340}" type="presParOf" srcId="{BECC7741-8AEC-4B45-B5CC-4149FEE5B2D3}" destId="{3F6A2152-1E65-479F-B62A-ACCB0FC23E62}" srcOrd="1" destOrd="0" presId="urn:microsoft.com/office/officeart/2008/layout/HorizontalMultiLevelHierarchy"/>
    <dgm:cxn modelId="{8CF19ABA-CA7E-4EFC-BD2D-C4C0E463E2E6}" type="presParOf" srcId="{8A3D7397-710D-454C-99DA-083B3E3E581B}" destId="{B902E207-D3B5-4D90-B2A2-67FB1805696F}" srcOrd="12" destOrd="0" presId="urn:microsoft.com/office/officeart/2008/layout/HorizontalMultiLevelHierarchy"/>
    <dgm:cxn modelId="{FF08C47A-B9A7-469E-9E7E-F0FB0AF85CF0}" type="presParOf" srcId="{B902E207-D3B5-4D90-B2A2-67FB1805696F}" destId="{67F6B191-B56A-4C73-97A3-42275DE53514}" srcOrd="0" destOrd="0" presId="urn:microsoft.com/office/officeart/2008/layout/HorizontalMultiLevelHierarchy"/>
    <dgm:cxn modelId="{EF655DEC-1309-49A3-8F66-C2D7AF53475C}" type="presParOf" srcId="{8A3D7397-710D-454C-99DA-083B3E3E581B}" destId="{A35A4CAD-3AC8-4E8A-A238-104F92DF46F3}" srcOrd="13" destOrd="0" presId="urn:microsoft.com/office/officeart/2008/layout/HorizontalMultiLevelHierarchy"/>
    <dgm:cxn modelId="{6A559F70-3E20-4F47-8B47-B263F90E9A36}" type="presParOf" srcId="{A35A4CAD-3AC8-4E8A-A238-104F92DF46F3}" destId="{7AD7E4C3-7809-4643-8E0A-A0AB79F27637}" srcOrd="0" destOrd="0" presId="urn:microsoft.com/office/officeart/2008/layout/HorizontalMultiLevelHierarchy"/>
    <dgm:cxn modelId="{4AFCF05F-93F1-4E32-963A-2C74DA148E19}" type="presParOf" srcId="{A35A4CAD-3AC8-4E8A-A238-104F92DF46F3}" destId="{B896C22E-C097-47C8-A642-D69DDB99C51F}" srcOrd="1" destOrd="0" presId="urn:microsoft.com/office/officeart/2008/layout/HorizontalMultiLevelHierarchy"/>
    <dgm:cxn modelId="{19EA94A0-0BB0-4CAE-BB7E-A3C871D15B95}" type="presParOf" srcId="{B896C22E-C097-47C8-A642-D69DDB99C51F}" destId="{7976F1A1-FC73-4CC4-AD25-29C949A22BA9}" srcOrd="0" destOrd="0" presId="urn:microsoft.com/office/officeart/2008/layout/HorizontalMultiLevelHierarchy"/>
    <dgm:cxn modelId="{855287FE-B646-497F-B274-3C3F9DE1A85E}" type="presParOf" srcId="{7976F1A1-FC73-4CC4-AD25-29C949A22BA9}" destId="{8E404D8F-9585-46CC-B769-29E26755C2D9}" srcOrd="0" destOrd="0" presId="urn:microsoft.com/office/officeart/2008/layout/HorizontalMultiLevelHierarchy"/>
    <dgm:cxn modelId="{DECB16F0-2AC9-4775-8A6A-76EEB4ECB1A9}" type="presParOf" srcId="{B896C22E-C097-47C8-A642-D69DDB99C51F}" destId="{BD49A71E-F492-4AEA-9017-54083F532CCF}" srcOrd="1" destOrd="0" presId="urn:microsoft.com/office/officeart/2008/layout/HorizontalMultiLevelHierarchy"/>
    <dgm:cxn modelId="{828BF099-7B78-4D46-AFF6-89F542F2A021}" type="presParOf" srcId="{BD49A71E-F492-4AEA-9017-54083F532CCF}" destId="{2109E496-9C27-4ED0-8DF1-A6FE7E2A2054}" srcOrd="0" destOrd="0" presId="urn:microsoft.com/office/officeart/2008/layout/HorizontalMultiLevelHierarchy"/>
    <dgm:cxn modelId="{1CA3EDB2-2B04-4182-A797-1FF107AAC54E}" type="presParOf" srcId="{BD49A71E-F492-4AEA-9017-54083F532CCF}" destId="{AD58ACE7-8A22-47B5-BA4C-027A6BEF6E09}" srcOrd="1" destOrd="0" presId="urn:microsoft.com/office/officeart/2008/layout/HorizontalMultiLevelHierarchy"/>
    <dgm:cxn modelId="{7BE0F3DD-D250-49BC-860C-FFFFB0237F53}" type="presParOf" srcId="{B896C22E-C097-47C8-A642-D69DDB99C51F}" destId="{880A5EBD-7F0D-4EB6-9CFD-F68AE569CAA9}" srcOrd="2" destOrd="0" presId="urn:microsoft.com/office/officeart/2008/layout/HorizontalMultiLevelHierarchy"/>
    <dgm:cxn modelId="{C889654B-9AA1-4350-BABE-2D5BE82DD5C8}" type="presParOf" srcId="{880A5EBD-7F0D-4EB6-9CFD-F68AE569CAA9}" destId="{ADA606F5-9704-4A0C-964C-819AFB9250FD}" srcOrd="0" destOrd="0" presId="urn:microsoft.com/office/officeart/2008/layout/HorizontalMultiLevelHierarchy"/>
    <dgm:cxn modelId="{A574BAF4-55B4-4229-870A-1B6211BD613B}" type="presParOf" srcId="{B896C22E-C097-47C8-A642-D69DDB99C51F}" destId="{BC6CC14E-7335-4375-AA8F-D25BFCD8E6BF}" srcOrd="3" destOrd="0" presId="urn:microsoft.com/office/officeart/2008/layout/HorizontalMultiLevelHierarchy"/>
    <dgm:cxn modelId="{8CE0B98F-A253-46A5-BBCC-B60C996F2066}" type="presParOf" srcId="{BC6CC14E-7335-4375-AA8F-D25BFCD8E6BF}" destId="{B07BB3BB-FD9F-4F69-914B-F6907785C1EB}" srcOrd="0" destOrd="0" presId="urn:microsoft.com/office/officeart/2008/layout/HorizontalMultiLevelHierarchy"/>
    <dgm:cxn modelId="{98B4DCE2-A86E-4030-B0FC-5C5E5CE9EC39}" type="presParOf" srcId="{BC6CC14E-7335-4375-AA8F-D25BFCD8E6BF}" destId="{68920F31-07FC-4657-84C4-24CD17EDA805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D02AD53-8859-4628-8959-AE5E7CA398BF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B66B50E5-B86F-4B3A-8F7B-C3924B3EF8DA}">
      <dgm:prSet phldrT="[Texto]" custT="1"/>
      <dgm:spPr/>
      <dgm:t>
        <a:bodyPr/>
        <a:lstStyle/>
        <a:p>
          <a:r>
            <a:rPr lang="es-MX" sz="2400" dirty="0" smtClean="0"/>
            <a:t>Instrumentos de Evaluación</a:t>
          </a:r>
          <a:endParaRPr lang="es-ES" sz="2400" dirty="0"/>
        </a:p>
      </dgm:t>
    </dgm:pt>
    <dgm:pt modelId="{BCCC2050-1C60-474A-AEEE-1D3F1B1FE363}" type="parTrans" cxnId="{53BD5B5B-41E0-4E07-A457-A8738338DD42}">
      <dgm:prSet/>
      <dgm:spPr/>
      <dgm:t>
        <a:bodyPr/>
        <a:lstStyle/>
        <a:p>
          <a:endParaRPr lang="es-ES"/>
        </a:p>
      </dgm:t>
    </dgm:pt>
    <dgm:pt modelId="{90C63571-D8E2-4B08-99C2-BBFDF1C2BD7B}" type="sibTrans" cxnId="{53BD5B5B-41E0-4E07-A457-A8738338DD42}">
      <dgm:prSet/>
      <dgm:spPr/>
      <dgm:t>
        <a:bodyPr/>
        <a:lstStyle/>
        <a:p>
          <a:endParaRPr lang="es-ES"/>
        </a:p>
      </dgm:t>
    </dgm:pt>
    <dgm:pt modelId="{56E3510E-B66E-4AC5-8295-AEB081BE9749}">
      <dgm:prSet phldrT="[Texto]" custT="1"/>
      <dgm:spPr/>
      <dgm:t>
        <a:bodyPr/>
        <a:lstStyle/>
        <a:p>
          <a:r>
            <a:rPr lang="es-MX" sz="1800" dirty="0" smtClean="0">
              <a:latin typeface="Arial" panose="020B0604020202020204" pitchFamily="34" charset="0"/>
              <a:cs typeface="Arial" panose="020B0604020202020204" pitchFamily="34" charset="0"/>
            </a:rPr>
            <a:t>Rubricas de Evaluación 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713052-3CEE-452B-8165-F56462F4F15F}" type="parTrans" cxnId="{C7E83EDD-04B3-47A4-BD31-1FD5F90B0A38}">
      <dgm:prSet/>
      <dgm:spPr/>
      <dgm:t>
        <a:bodyPr/>
        <a:lstStyle/>
        <a:p>
          <a:endParaRPr lang="es-ES"/>
        </a:p>
      </dgm:t>
    </dgm:pt>
    <dgm:pt modelId="{3871BF72-AD57-40C2-92B4-A3CB24C0CEBE}" type="sibTrans" cxnId="{C7E83EDD-04B3-47A4-BD31-1FD5F90B0A38}">
      <dgm:prSet/>
      <dgm:spPr/>
      <dgm:t>
        <a:bodyPr/>
        <a:lstStyle/>
        <a:p>
          <a:endParaRPr lang="es-ES"/>
        </a:p>
      </dgm:t>
    </dgm:pt>
    <dgm:pt modelId="{975F4D15-234D-4202-BF02-A5840342AEC0}">
      <dgm:prSet phldrT="[Texto]" custT="1"/>
      <dgm:spPr/>
      <dgm:t>
        <a:bodyPr/>
        <a:lstStyle/>
        <a:p>
          <a:r>
            <a:rPr lang="es-MX" sz="1800" dirty="0" smtClean="0">
              <a:latin typeface="Arial" panose="020B0604020202020204" pitchFamily="34" charset="0"/>
              <a:cs typeface="Arial" panose="020B0604020202020204" pitchFamily="34" charset="0"/>
            </a:rPr>
            <a:t>Cuaderno de los alumnos 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8ACAD1-0143-423A-91E9-CA788521DD0E}" type="parTrans" cxnId="{C56715FE-BFA1-4156-A521-9FF6AB432591}">
      <dgm:prSet/>
      <dgm:spPr/>
      <dgm:t>
        <a:bodyPr/>
        <a:lstStyle/>
        <a:p>
          <a:endParaRPr lang="es-ES"/>
        </a:p>
      </dgm:t>
    </dgm:pt>
    <dgm:pt modelId="{64554907-CE39-4214-AF1A-5D4B38102509}" type="sibTrans" cxnId="{C56715FE-BFA1-4156-A521-9FF6AB432591}">
      <dgm:prSet/>
      <dgm:spPr/>
      <dgm:t>
        <a:bodyPr/>
        <a:lstStyle/>
        <a:p>
          <a:endParaRPr lang="es-ES"/>
        </a:p>
      </dgm:t>
    </dgm:pt>
    <dgm:pt modelId="{3289E5C8-8B6F-4B70-9B60-9885601CA86C}">
      <dgm:prSet phldrT="[Texto]" custT="1"/>
      <dgm:spPr/>
      <dgm:t>
        <a:bodyPr/>
        <a:lstStyle/>
        <a:p>
          <a:r>
            <a:rPr lang="es-MX" sz="1800" dirty="0" smtClean="0">
              <a:latin typeface="Arial" panose="020B0604020202020204" pitchFamily="34" charset="0"/>
              <a:cs typeface="Arial" panose="020B0604020202020204" pitchFamily="34" charset="0"/>
            </a:rPr>
            <a:t>Portafolio de Evidencias </a:t>
          </a:r>
          <a:endParaRPr lang="es-E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5660AC-4459-446B-96F3-726A671DD30D}" type="parTrans" cxnId="{1D658651-3AD3-4F6A-989B-3D586766BD7A}">
      <dgm:prSet/>
      <dgm:spPr/>
      <dgm:t>
        <a:bodyPr/>
        <a:lstStyle/>
        <a:p>
          <a:endParaRPr lang="es-ES"/>
        </a:p>
      </dgm:t>
    </dgm:pt>
    <dgm:pt modelId="{73E143C0-9CD0-4B60-94D0-921E132A88AE}" type="sibTrans" cxnId="{1D658651-3AD3-4F6A-989B-3D586766BD7A}">
      <dgm:prSet/>
      <dgm:spPr/>
      <dgm:t>
        <a:bodyPr/>
        <a:lstStyle/>
        <a:p>
          <a:endParaRPr lang="es-ES"/>
        </a:p>
      </dgm:t>
    </dgm:pt>
    <dgm:pt modelId="{142F54EC-5BC8-4FF3-AA3F-8D473ECB0A87}">
      <dgm:prSet custT="1"/>
      <dgm:spPr/>
      <dgm:t>
        <a:bodyPr/>
        <a:lstStyle/>
        <a:p>
          <a:r>
            <a:rPr lang="es-MX" sz="1800" smtClean="0">
              <a:latin typeface="Arial" panose="020B0604020202020204" pitchFamily="34" charset="0"/>
              <a:cs typeface="Arial" panose="020B0604020202020204" pitchFamily="34" charset="0"/>
            </a:rPr>
            <a:t>Lista de Cotejo </a:t>
          </a:r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D08D2B-E9A0-4C53-B460-C6F96BBA0F85}" type="parTrans" cxnId="{22C6AAD6-B869-44DB-9DC1-58A42B9DFACB}">
      <dgm:prSet/>
      <dgm:spPr/>
      <dgm:t>
        <a:bodyPr/>
        <a:lstStyle/>
        <a:p>
          <a:endParaRPr lang="es-ES"/>
        </a:p>
      </dgm:t>
    </dgm:pt>
    <dgm:pt modelId="{76FB8707-A1E3-459C-9601-B3AF62B84019}" type="sibTrans" cxnId="{22C6AAD6-B869-44DB-9DC1-58A42B9DFACB}">
      <dgm:prSet/>
      <dgm:spPr/>
      <dgm:t>
        <a:bodyPr/>
        <a:lstStyle/>
        <a:p>
          <a:endParaRPr lang="es-ES"/>
        </a:p>
      </dgm:t>
    </dgm:pt>
    <dgm:pt modelId="{A889A770-7393-435A-BC98-BD5FBEF1E2AA}">
      <dgm:prSet custT="1"/>
      <dgm:spPr/>
      <dgm:t>
        <a:bodyPr/>
        <a:lstStyle/>
        <a:p>
          <a:r>
            <a:rPr lang="es-MX" sz="1800" smtClean="0">
              <a:latin typeface="Arial" panose="020B0604020202020204" pitchFamily="34" charset="0"/>
              <a:cs typeface="Arial" panose="020B0604020202020204" pitchFamily="34" charset="0"/>
            </a:rPr>
            <a:t>Guía de Observación </a:t>
          </a:r>
          <a:endParaRPr lang="es-MX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3220BD-E9A0-4F7E-891C-898305EF1F6F}" type="parTrans" cxnId="{5AA6A067-19B8-48D5-B513-5D34240A1D89}">
      <dgm:prSet/>
      <dgm:spPr/>
      <dgm:t>
        <a:bodyPr/>
        <a:lstStyle/>
        <a:p>
          <a:endParaRPr lang="es-ES"/>
        </a:p>
      </dgm:t>
    </dgm:pt>
    <dgm:pt modelId="{73DC6883-F384-4633-BB5B-F724DEFDA80B}" type="sibTrans" cxnId="{5AA6A067-19B8-48D5-B513-5D34240A1D89}">
      <dgm:prSet/>
      <dgm:spPr/>
      <dgm:t>
        <a:bodyPr/>
        <a:lstStyle/>
        <a:p>
          <a:endParaRPr lang="es-ES"/>
        </a:p>
      </dgm:t>
    </dgm:pt>
    <dgm:pt modelId="{495962A9-B152-4E98-8E2C-B02B0D7E7A7E}">
      <dgm:prSet custT="1"/>
      <dgm:spPr/>
      <dgm:t>
        <a:bodyPr/>
        <a:lstStyle/>
        <a:p>
          <a:r>
            <a:rPr lang="es-MX" sz="1400" dirty="0" smtClean="0"/>
            <a:t>Un cuadro de doble entrada en el que se integran los criterios o indicadores a evaluar, los niveles de logro, así como los descriptores de logro. </a:t>
          </a:r>
          <a:endParaRPr lang="es-MX" sz="1400" dirty="0"/>
        </a:p>
      </dgm:t>
    </dgm:pt>
    <dgm:pt modelId="{A9A547BC-F625-430C-9BC6-76CB474D61E2}" type="parTrans" cxnId="{89A6D240-3A77-4C20-BC7B-CB57B059BE6F}">
      <dgm:prSet/>
      <dgm:spPr/>
      <dgm:t>
        <a:bodyPr/>
        <a:lstStyle/>
        <a:p>
          <a:endParaRPr lang="es-ES"/>
        </a:p>
      </dgm:t>
    </dgm:pt>
    <dgm:pt modelId="{48E6EB14-F562-4794-A0AF-BD6F728372EE}" type="sibTrans" cxnId="{89A6D240-3A77-4C20-BC7B-CB57B059BE6F}">
      <dgm:prSet/>
      <dgm:spPr/>
      <dgm:t>
        <a:bodyPr/>
        <a:lstStyle/>
        <a:p>
          <a:endParaRPr lang="es-ES"/>
        </a:p>
      </dgm:t>
    </dgm:pt>
    <dgm:pt modelId="{D8441D0C-AA21-4FB5-8C99-8D7F2C0DD6A7}">
      <dgm:prSet custT="1"/>
      <dgm:spPr/>
      <dgm:t>
        <a:bodyPr/>
        <a:lstStyle/>
        <a:p>
          <a:r>
            <a:rPr lang="es-MX" sz="1400" dirty="0" smtClean="0"/>
            <a:t>El alumno integre un espacio para que pueda ir anotando sus opiniones, ideas y reflexiones acerca de las actividades que va realizando, así como sus avances y dificultades.</a:t>
          </a:r>
          <a:endParaRPr lang="es-ES" sz="1400" dirty="0"/>
        </a:p>
      </dgm:t>
    </dgm:pt>
    <dgm:pt modelId="{E262A914-D5A1-48D1-B45E-A8DE7D15925F}" type="parTrans" cxnId="{BEEB899E-9444-4DEE-BC7F-BE010A85485D}">
      <dgm:prSet/>
      <dgm:spPr/>
      <dgm:t>
        <a:bodyPr/>
        <a:lstStyle/>
        <a:p>
          <a:endParaRPr lang="es-ES"/>
        </a:p>
      </dgm:t>
    </dgm:pt>
    <dgm:pt modelId="{5800D5EE-5EAD-48C3-A9D5-05F813A69899}" type="sibTrans" cxnId="{BEEB899E-9444-4DEE-BC7F-BE010A85485D}">
      <dgm:prSet/>
      <dgm:spPr/>
      <dgm:t>
        <a:bodyPr/>
        <a:lstStyle/>
        <a:p>
          <a:endParaRPr lang="es-ES"/>
        </a:p>
      </dgm:t>
    </dgm:pt>
    <dgm:pt modelId="{D5706D34-B858-4446-8FDF-08F35E9F160C}">
      <dgm:prSet custT="1"/>
      <dgm:spPr/>
      <dgm:t>
        <a:bodyPr/>
        <a:lstStyle/>
        <a:p>
          <a:r>
            <a:rPr lang="es-MX" sz="1400" dirty="0" smtClean="0"/>
            <a:t>Un concentrado de evidencias que posibilita integrar información acerca del desempeño del estudiante. Se compone de trabajos y diferentes producciones realizadas de forma individual o en equipo.</a:t>
          </a:r>
          <a:endParaRPr lang="es-MX" sz="1400" dirty="0"/>
        </a:p>
      </dgm:t>
    </dgm:pt>
    <dgm:pt modelId="{8B038E87-AE5F-4622-9F14-AF851A4584B6}" type="parTrans" cxnId="{6CF339E7-3D62-4DFE-B202-71BF51C0A8E4}">
      <dgm:prSet/>
      <dgm:spPr/>
      <dgm:t>
        <a:bodyPr/>
        <a:lstStyle/>
        <a:p>
          <a:endParaRPr lang="es-ES"/>
        </a:p>
      </dgm:t>
    </dgm:pt>
    <dgm:pt modelId="{C2B91F1F-7717-4A80-AB1F-61703AEE0F44}" type="sibTrans" cxnId="{6CF339E7-3D62-4DFE-B202-71BF51C0A8E4}">
      <dgm:prSet/>
      <dgm:spPr/>
      <dgm:t>
        <a:bodyPr/>
        <a:lstStyle/>
        <a:p>
          <a:endParaRPr lang="es-ES"/>
        </a:p>
      </dgm:t>
    </dgm:pt>
    <dgm:pt modelId="{6BB9169A-6686-4C4F-856D-27EE2FD38128}">
      <dgm:prSet custT="1"/>
      <dgm:spPr/>
      <dgm:t>
        <a:bodyPr/>
        <a:lstStyle/>
        <a:p>
          <a:r>
            <a:rPr lang="es-MX" sz="1400" dirty="0" smtClean="0"/>
            <a:t>Un cuadro de doble entrada, en la columna izquierda se anotan los criterios a evaluar y en la fila superior se incluye una escala de valoración dicotómica, normalmente si/no.</a:t>
          </a:r>
          <a:endParaRPr lang="es-MX" sz="1400" dirty="0"/>
        </a:p>
      </dgm:t>
    </dgm:pt>
    <dgm:pt modelId="{DDE28256-91CC-43DF-9AF4-ABC7C8F677A9}" type="parTrans" cxnId="{8C5FB4D8-AE88-4E67-A435-1985BF4825A8}">
      <dgm:prSet/>
      <dgm:spPr/>
      <dgm:t>
        <a:bodyPr/>
        <a:lstStyle/>
        <a:p>
          <a:endParaRPr lang="es-ES"/>
        </a:p>
      </dgm:t>
    </dgm:pt>
    <dgm:pt modelId="{EFC364B9-D197-44B1-84DC-3E5F3341DE4D}" type="sibTrans" cxnId="{8C5FB4D8-AE88-4E67-A435-1985BF4825A8}">
      <dgm:prSet/>
      <dgm:spPr/>
      <dgm:t>
        <a:bodyPr/>
        <a:lstStyle/>
        <a:p>
          <a:endParaRPr lang="es-ES"/>
        </a:p>
      </dgm:t>
    </dgm:pt>
    <dgm:pt modelId="{4F9077C4-49BD-4BC5-81E1-893AFF107AB5}">
      <dgm:prSet custT="1"/>
      <dgm:spPr/>
      <dgm:t>
        <a:bodyPr/>
        <a:lstStyle/>
        <a:p>
          <a:r>
            <a:rPr lang="es-MX" sz="1400" dirty="0" smtClean="0"/>
            <a:t>Un instrumento con una lista de indicadores que pueden diseñarse como afirmaciones o preguntas que orientan lo que se desea observar.</a:t>
          </a:r>
          <a:endParaRPr lang="es-MX" sz="1400" dirty="0"/>
        </a:p>
      </dgm:t>
    </dgm:pt>
    <dgm:pt modelId="{532A89CC-FF15-4D80-A8E3-3EF2563BB7DF}" type="parTrans" cxnId="{F2326F5F-A4AF-41D2-9870-BC731AB56472}">
      <dgm:prSet/>
      <dgm:spPr/>
      <dgm:t>
        <a:bodyPr/>
        <a:lstStyle/>
        <a:p>
          <a:endParaRPr lang="es-ES"/>
        </a:p>
      </dgm:t>
    </dgm:pt>
    <dgm:pt modelId="{803FFFC7-C598-4773-8D0F-E3E1335A5EAE}" type="sibTrans" cxnId="{F2326F5F-A4AF-41D2-9870-BC731AB56472}">
      <dgm:prSet/>
      <dgm:spPr/>
      <dgm:t>
        <a:bodyPr/>
        <a:lstStyle/>
        <a:p>
          <a:endParaRPr lang="es-ES"/>
        </a:p>
      </dgm:t>
    </dgm:pt>
    <dgm:pt modelId="{89711440-827D-4C9E-94E2-70801185FF8B}" type="pres">
      <dgm:prSet presAssocID="{1D02AD53-8859-4628-8959-AE5E7CA398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0B05BD1-43B4-4273-B483-557AEBA3D862}" type="pres">
      <dgm:prSet presAssocID="{B66B50E5-B86F-4B3A-8F7B-C3924B3EF8DA}" presName="hierRoot1" presStyleCnt="0">
        <dgm:presLayoutVars>
          <dgm:hierBranch val="init"/>
        </dgm:presLayoutVars>
      </dgm:prSet>
      <dgm:spPr/>
    </dgm:pt>
    <dgm:pt modelId="{D9F5B2A5-EE11-4E7B-9F82-7542F80F14D2}" type="pres">
      <dgm:prSet presAssocID="{B66B50E5-B86F-4B3A-8F7B-C3924B3EF8DA}" presName="rootComposite1" presStyleCnt="0"/>
      <dgm:spPr/>
    </dgm:pt>
    <dgm:pt modelId="{F06C0CC0-5D0D-499F-A4F6-E851A2CFD185}" type="pres">
      <dgm:prSet presAssocID="{B66B50E5-B86F-4B3A-8F7B-C3924B3EF8DA}" presName="rootText1" presStyleLbl="node0" presStyleIdx="0" presStyleCnt="1" custScaleX="427674" custLinFactY="-9942" custLinFactNeighborX="-77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477A4D8-3F6E-4BFE-87E9-20063AFBBF32}" type="pres">
      <dgm:prSet presAssocID="{B66B50E5-B86F-4B3A-8F7B-C3924B3EF8DA}" presName="rootConnector1" presStyleLbl="node1" presStyleIdx="0" presStyleCnt="0"/>
      <dgm:spPr/>
      <dgm:t>
        <a:bodyPr/>
        <a:lstStyle/>
        <a:p>
          <a:endParaRPr lang="es-ES"/>
        </a:p>
      </dgm:t>
    </dgm:pt>
    <dgm:pt modelId="{20556CFA-E0CC-4396-9158-AB62F22994F7}" type="pres">
      <dgm:prSet presAssocID="{B66B50E5-B86F-4B3A-8F7B-C3924B3EF8DA}" presName="hierChild2" presStyleCnt="0"/>
      <dgm:spPr/>
    </dgm:pt>
    <dgm:pt modelId="{C5DB05F9-E1D1-429B-9C09-EF40EB1602F2}" type="pres">
      <dgm:prSet presAssocID="{86713052-3CEE-452B-8165-F56462F4F15F}" presName="Name37" presStyleLbl="parChTrans1D2" presStyleIdx="0" presStyleCnt="5"/>
      <dgm:spPr/>
      <dgm:t>
        <a:bodyPr/>
        <a:lstStyle/>
        <a:p>
          <a:endParaRPr lang="es-ES"/>
        </a:p>
      </dgm:t>
    </dgm:pt>
    <dgm:pt modelId="{52E76AA2-EF98-4743-9B27-3DA5F646CDBA}" type="pres">
      <dgm:prSet presAssocID="{56E3510E-B66E-4AC5-8295-AEB081BE9749}" presName="hierRoot2" presStyleCnt="0">
        <dgm:presLayoutVars>
          <dgm:hierBranch val="init"/>
        </dgm:presLayoutVars>
      </dgm:prSet>
      <dgm:spPr/>
    </dgm:pt>
    <dgm:pt modelId="{A6D7757A-8536-4084-BAA0-B59F23EFE9D2}" type="pres">
      <dgm:prSet presAssocID="{56E3510E-B66E-4AC5-8295-AEB081BE9749}" presName="rootComposite" presStyleCnt="0"/>
      <dgm:spPr/>
    </dgm:pt>
    <dgm:pt modelId="{296EE64C-18BA-4C0E-A6E5-F0543896F69E}" type="pres">
      <dgm:prSet presAssocID="{56E3510E-B66E-4AC5-8295-AEB081BE9749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AB06C41-2E86-4652-AAB1-A2274C8CA540}" type="pres">
      <dgm:prSet presAssocID="{56E3510E-B66E-4AC5-8295-AEB081BE9749}" presName="rootConnector" presStyleLbl="node2" presStyleIdx="0" presStyleCnt="5"/>
      <dgm:spPr/>
      <dgm:t>
        <a:bodyPr/>
        <a:lstStyle/>
        <a:p>
          <a:endParaRPr lang="es-ES"/>
        </a:p>
      </dgm:t>
    </dgm:pt>
    <dgm:pt modelId="{02829AE1-4E0C-49BB-A101-03B47CEF4776}" type="pres">
      <dgm:prSet presAssocID="{56E3510E-B66E-4AC5-8295-AEB081BE9749}" presName="hierChild4" presStyleCnt="0"/>
      <dgm:spPr/>
    </dgm:pt>
    <dgm:pt modelId="{9D00E579-CE0E-4613-908D-8CED2C35E9E7}" type="pres">
      <dgm:prSet presAssocID="{A9A547BC-F625-430C-9BC6-76CB474D61E2}" presName="Name37" presStyleLbl="parChTrans1D3" presStyleIdx="0" presStyleCnt="5"/>
      <dgm:spPr/>
      <dgm:t>
        <a:bodyPr/>
        <a:lstStyle/>
        <a:p>
          <a:endParaRPr lang="es-ES"/>
        </a:p>
      </dgm:t>
    </dgm:pt>
    <dgm:pt modelId="{2541BE8B-E0EA-4BE7-A0C6-803CB128C303}" type="pres">
      <dgm:prSet presAssocID="{495962A9-B152-4E98-8E2C-B02B0D7E7A7E}" presName="hierRoot2" presStyleCnt="0">
        <dgm:presLayoutVars>
          <dgm:hierBranch val="init"/>
        </dgm:presLayoutVars>
      </dgm:prSet>
      <dgm:spPr/>
    </dgm:pt>
    <dgm:pt modelId="{3534D5ED-3411-4418-9DB5-AC72601615D5}" type="pres">
      <dgm:prSet presAssocID="{495962A9-B152-4E98-8E2C-B02B0D7E7A7E}" presName="rootComposite" presStyleCnt="0"/>
      <dgm:spPr/>
    </dgm:pt>
    <dgm:pt modelId="{10F32E67-D42B-4E3B-85B3-843D8E30C053}" type="pres">
      <dgm:prSet presAssocID="{495962A9-B152-4E98-8E2C-B02B0D7E7A7E}" presName="rootText" presStyleLbl="node3" presStyleIdx="0" presStyleCnt="5" custScaleY="201451" custLinFactNeighborX="35" custLinFactNeighborY="49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8373F9-6E51-4B26-8EE5-FB6E6902B2A9}" type="pres">
      <dgm:prSet presAssocID="{495962A9-B152-4E98-8E2C-B02B0D7E7A7E}" presName="rootConnector" presStyleLbl="node3" presStyleIdx="0" presStyleCnt="5"/>
      <dgm:spPr/>
      <dgm:t>
        <a:bodyPr/>
        <a:lstStyle/>
        <a:p>
          <a:endParaRPr lang="es-ES"/>
        </a:p>
      </dgm:t>
    </dgm:pt>
    <dgm:pt modelId="{58E5B87C-D3DE-47AD-A41C-7B10B5E33F3A}" type="pres">
      <dgm:prSet presAssocID="{495962A9-B152-4E98-8E2C-B02B0D7E7A7E}" presName="hierChild4" presStyleCnt="0"/>
      <dgm:spPr/>
    </dgm:pt>
    <dgm:pt modelId="{E9658AA8-5122-40CA-9785-B12B6F51AF1C}" type="pres">
      <dgm:prSet presAssocID="{495962A9-B152-4E98-8E2C-B02B0D7E7A7E}" presName="hierChild5" presStyleCnt="0"/>
      <dgm:spPr/>
    </dgm:pt>
    <dgm:pt modelId="{1146B60E-58DE-4EA3-A55D-14CFE2B3B5F7}" type="pres">
      <dgm:prSet presAssocID="{56E3510E-B66E-4AC5-8295-AEB081BE9749}" presName="hierChild5" presStyleCnt="0"/>
      <dgm:spPr/>
    </dgm:pt>
    <dgm:pt modelId="{4E625FA6-BD33-400D-BAC9-73D4ABFBE252}" type="pres">
      <dgm:prSet presAssocID="{868ACAD1-0143-423A-91E9-CA788521DD0E}" presName="Name37" presStyleLbl="parChTrans1D2" presStyleIdx="1" presStyleCnt="5"/>
      <dgm:spPr/>
      <dgm:t>
        <a:bodyPr/>
        <a:lstStyle/>
        <a:p>
          <a:endParaRPr lang="es-ES"/>
        </a:p>
      </dgm:t>
    </dgm:pt>
    <dgm:pt modelId="{36EC6AD7-EF11-4D43-988C-7A0D0762121C}" type="pres">
      <dgm:prSet presAssocID="{975F4D15-234D-4202-BF02-A5840342AEC0}" presName="hierRoot2" presStyleCnt="0">
        <dgm:presLayoutVars>
          <dgm:hierBranch val="init"/>
        </dgm:presLayoutVars>
      </dgm:prSet>
      <dgm:spPr/>
    </dgm:pt>
    <dgm:pt modelId="{F36E002E-D6A2-4BEC-AB61-7E79486F706B}" type="pres">
      <dgm:prSet presAssocID="{975F4D15-234D-4202-BF02-A5840342AEC0}" presName="rootComposite" presStyleCnt="0"/>
      <dgm:spPr/>
    </dgm:pt>
    <dgm:pt modelId="{E1F6795A-4C23-4608-99C6-118FBF24A5FA}" type="pres">
      <dgm:prSet presAssocID="{975F4D15-234D-4202-BF02-A5840342AEC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98E674B-5014-4028-81A9-A1CCDA116ABC}" type="pres">
      <dgm:prSet presAssocID="{975F4D15-234D-4202-BF02-A5840342AEC0}" presName="rootConnector" presStyleLbl="node2" presStyleIdx="1" presStyleCnt="5"/>
      <dgm:spPr/>
      <dgm:t>
        <a:bodyPr/>
        <a:lstStyle/>
        <a:p>
          <a:endParaRPr lang="es-ES"/>
        </a:p>
      </dgm:t>
    </dgm:pt>
    <dgm:pt modelId="{981FB158-1E2B-4D0D-AE06-8738212A5C0E}" type="pres">
      <dgm:prSet presAssocID="{975F4D15-234D-4202-BF02-A5840342AEC0}" presName="hierChild4" presStyleCnt="0"/>
      <dgm:spPr/>
    </dgm:pt>
    <dgm:pt modelId="{78A31B9B-E5A3-4249-A814-5F924A6B23EB}" type="pres">
      <dgm:prSet presAssocID="{E262A914-D5A1-48D1-B45E-A8DE7D15925F}" presName="Name37" presStyleLbl="parChTrans1D3" presStyleIdx="1" presStyleCnt="5"/>
      <dgm:spPr/>
      <dgm:t>
        <a:bodyPr/>
        <a:lstStyle/>
        <a:p>
          <a:endParaRPr lang="es-ES"/>
        </a:p>
      </dgm:t>
    </dgm:pt>
    <dgm:pt modelId="{13D75E2C-5F67-4E55-923A-5AD6BA8F1D5D}" type="pres">
      <dgm:prSet presAssocID="{D8441D0C-AA21-4FB5-8C99-8D7F2C0DD6A7}" presName="hierRoot2" presStyleCnt="0">
        <dgm:presLayoutVars>
          <dgm:hierBranch val="init"/>
        </dgm:presLayoutVars>
      </dgm:prSet>
      <dgm:spPr/>
    </dgm:pt>
    <dgm:pt modelId="{6717C5AE-5519-4DA2-A85D-D80D862B1B82}" type="pres">
      <dgm:prSet presAssocID="{D8441D0C-AA21-4FB5-8C99-8D7F2C0DD6A7}" presName="rootComposite" presStyleCnt="0"/>
      <dgm:spPr/>
    </dgm:pt>
    <dgm:pt modelId="{2F996D1D-2911-49D4-ADDC-469532A3FAAB}" type="pres">
      <dgm:prSet presAssocID="{D8441D0C-AA21-4FB5-8C99-8D7F2C0DD6A7}" presName="rootText" presStyleLbl="node3" presStyleIdx="1" presStyleCnt="5" custScaleY="201451" custLinFactNeighborX="35" custLinFactNeighborY="49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0308C24-26DE-46B8-A58F-F93ED5B35323}" type="pres">
      <dgm:prSet presAssocID="{D8441D0C-AA21-4FB5-8C99-8D7F2C0DD6A7}" presName="rootConnector" presStyleLbl="node3" presStyleIdx="1" presStyleCnt="5"/>
      <dgm:spPr/>
      <dgm:t>
        <a:bodyPr/>
        <a:lstStyle/>
        <a:p>
          <a:endParaRPr lang="es-ES"/>
        </a:p>
      </dgm:t>
    </dgm:pt>
    <dgm:pt modelId="{BEE0E0E3-89B3-419B-AB4C-D0D7C42608CA}" type="pres">
      <dgm:prSet presAssocID="{D8441D0C-AA21-4FB5-8C99-8D7F2C0DD6A7}" presName="hierChild4" presStyleCnt="0"/>
      <dgm:spPr/>
    </dgm:pt>
    <dgm:pt modelId="{B869987D-4B79-4DB3-8617-E9EFDF2F77C1}" type="pres">
      <dgm:prSet presAssocID="{D8441D0C-AA21-4FB5-8C99-8D7F2C0DD6A7}" presName="hierChild5" presStyleCnt="0"/>
      <dgm:spPr/>
    </dgm:pt>
    <dgm:pt modelId="{7EE370C7-23E7-4610-9B60-2EFBD5A95DAE}" type="pres">
      <dgm:prSet presAssocID="{975F4D15-234D-4202-BF02-A5840342AEC0}" presName="hierChild5" presStyleCnt="0"/>
      <dgm:spPr/>
    </dgm:pt>
    <dgm:pt modelId="{DB9D2F3F-AE5B-4115-9078-10C3D8AA7727}" type="pres">
      <dgm:prSet presAssocID="{885660AC-4459-446B-96F3-726A671DD30D}" presName="Name37" presStyleLbl="parChTrans1D2" presStyleIdx="2" presStyleCnt="5"/>
      <dgm:spPr/>
      <dgm:t>
        <a:bodyPr/>
        <a:lstStyle/>
        <a:p>
          <a:endParaRPr lang="es-ES"/>
        </a:p>
      </dgm:t>
    </dgm:pt>
    <dgm:pt modelId="{E0D1AC7C-7FB8-4EFA-85E9-298AA94CF68E}" type="pres">
      <dgm:prSet presAssocID="{3289E5C8-8B6F-4B70-9B60-9885601CA86C}" presName="hierRoot2" presStyleCnt="0">
        <dgm:presLayoutVars>
          <dgm:hierBranch val="init"/>
        </dgm:presLayoutVars>
      </dgm:prSet>
      <dgm:spPr/>
    </dgm:pt>
    <dgm:pt modelId="{8ED875D9-87CF-49E9-9DF1-1ED95F84F607}" type="pres">
      <dgm:prSet presAssocID="{3289E5C8-8B6F-4B70-9B60-9885601CA86C}" presName="rootComposite" presStyleCnt="0"/>
      <dgm:spPr/>
    </dgm:pt>
    <dgm:pt modelId="{B7F6BB38-FB3A-4C9E-871A-B477C7E54AF7}" type="pres">
      <dgm:prSet presAssocID="{3289E5C8-8B6F-4B70-9B60-9885601CA86C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381B43-8E2A-4E48-A4D9-1DF51078D92F}" type="pres">
      <dgm:prSet presAssocID="{3289E5C8-8B6F-4B70-9B60-9885601CA86C}" presName="rootConnector" presStyleLbl="node2" presStyleIdx="2" presStyleCnt="5"/>
      <dgm:spPr/>
      <dgm:t>
        <a:bodyPr/>
        <a:lstStyle/>
        <a:p>
          <a:endParaRPr lang="es-ES"/>
        </a:p>
      </dgm:t>
    </dgm:pt>
    <dgm:pt modelId="{362F2923-9A8B-4232-9928-141951634E39}" type="pres">
      <dgm:prSet presAssocID="{3289E5C8-8B6F-4B70-9B60-9885601CA86C}" presName="hierChild4" presStyleCnt="0"/>
      <dgm:spPr/>
    </dgm:pt>
    <dgm:pt modelId="{4AF73B0C-E16E-4B42-801D-B40D08B78802}" type="pres">
      <dgm:prSet presAssocID="{8B038E87-AE5F-4622-9F14-AF851A4584B6}" presName="Name37" presStyleLbl="parChTrans1D3" presStyleIdx="2" presStyleCnt="5"/>
      <dgm:spPr/>
      <dgm:t>
        <a:bodyPr/>
        <a:lstStyle/>
        <a:p>
          <a:endParaRPr lang="es-ES"/>
        </a:p>
      </dgm:t>
    </dgm:pt>
    <dgm:pt modelId="{744F4F6F-7577-4A88-A396-86268C7AD8D4}" type="pres">
      <dgm:prSet presAssocID="{D5706D34-B858-4446-8FDF-08F35E9F160C}" presName="hierRoot2" presStyleCnt="0">
        <dgm:presLayoutVars>
          <dgm:hierBranch val="init"/>
        </dgm:presLayoutVars>
      </dgm:prSet>
      <dgm:spPr/>
    </dgm:pt>
    <dgm:pt modelId="{4F870930-5CC6-479D-AAAD-49EEB843B72D}" type="pres">
      <dgm:prSet presAssocID="{D5706D34-B858-4446-8FDF-08F35E9F160C}" presName="rootComposite" presStyleCnt="0"/>
      <dgm:spPr/>
    </dgm:pt>
    <dgm:pt modelId="{D8050285-1AEE-4DBE-BC43-3D2AE8796535}" type="pres">
      <dgm:prSet presAssocID="{D5706D34-B858-4446-8FDF-08F35E9F160C}" presName="rootText" presStyleLbl="node3" presStyleIdx="2" presStyleCnt="5" custScaleY="201451" custLinFactNeighborX="35" custLinFactNeighborY="49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9D335AB-C81B-44E1-992F-0D412D74DB21}" type="pres">
      <dgm:prSet presAssocID="{D5706D34-B858-4446-8FDF-08F35E9F160C}" presName="rootConnector" presStyleLbl="node3" presStyleIdx="2" presStyleCnt="5"/>
      <dgm:spPr/>
      <dgm:t>
        <a:bodyPr/>
        <a:lstStyle/>
        <a:p>
          <a:endParaRPr lang="es-ES"/>
        </a:p>
      </dgm:t>
    </dgm:pt>
    <dgm:pt modelId="{DD7C45D3-573B-492D-8615-CB644467FCC5}" type="pres">
      <dgm:prSet presAssocID="{D5706D34-B858-4446-8FDF-08F35E9F160C}" presName="hierChild4" presStyleCnt="0"/>
      <dgm:spPr/>
    </dgm:pt>
    <dgm:pt modelId="{BD75358E-95BE-45E3-AD08-7F5FE8433208}" type="pres">
      <dgm:prSet presAssocID="{D5706D34-B858-4446-8FDF-08F35E9F160C}" presName="hierChild5" presStyleCnt="0"/>
      <dgm:spPr/>
    </dgm:pt>
    <dgm:pt modelId="{0BB319D9-7A22-466B-927F-C8CAF0687974}" type="pres">
      <dgm:prSet presAssocID="{3289E5C8-8B6F-4B70-9B60-9885601CA86C}" presName="hierChild5" presStyleCnt="0"/>
      <dgm:spPr/>
    </dgm:pt>
    <dgm:pt modelId="{47C09A8D-823B-4D4F-9BEF-88183C0FBA92}" type="pres">
      <dgm:prSet presAssocID="{8DD08D2B-E9A0-4C53-B460-C6F96BBA0F85}" presName="Name37" presStyleLbl="parChTrans1D2" presStyleIdx="3" presStyleCnt="5"/>
      <dgm:spPr/>
      <dgm:t>
        <a:bodyPr/>
        <a:lstStyle/>
        <a:p>
          <a:endParaRPr lang="es-ES"/>
        </a:p>
      </dgm:t>
    </dgm:pt>
    <dgm:pt modelId="{ED0107E8-87AE-48CA-987A-96068D0179B9}" type="pres">
      <dgm:prSet presAssocID="{142F54EC-5BC8-4FF3-AA3F-8D473ECB0A87}" presName="hierRoot2" presStyleCnt="0">
        <dgm:presLayoutVars>
          <dgm:hierBranch val="init"/>
        </dgm:presLayoutVars>
      </dgm:prSet>
      <dgm:spPr/>
    </dgm:pt>
    <dgm:pt modelId="{839533AA-B552-4819-AB91-7BB68E896C51}" type="pres">
      <dgm:prSet presAssocID="{142F54EC-5BC8-4FF3-AA3F-8D473ECB0A87}" presName="rootComposite" presStyleCnt="0"/>
      <dgm:spPr/>
    </dgm:pt>
    <dgm:pt modelId="{E14290C5-C708-4263-9B08-84255407CC17}" type="pres">
      <dgm:prSet presAssocID="{142F54EC-5BC8-4FF3-AA3F-8D473ECB0A87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E3433A9-FC4B-4C96-9FF2-7587F61BB1CE}" type="pres">
      <dgm:prSet presAssocID="{142F54EC-5BC8-4FF3-AA3F-8D473ECB0A87}" presName="rootConnector" presStyleLbl="node2" presStyleIdx="3" presStyleCnt="5"/>
      <dgm:spPr/>
      <dgm:t>
        <a:bodyPr/>
        <a:lstStyle/>
        <a:p>
          <a:endParaRPr lang="es-ES"/>
        </a:p>
      </dgm:t>
    </dgm:pt>
    <dgm:pt modelId="{97CEE567-4039-4930-9E67-63B9923A91F5}" type="pres">
      <dgm:prSet presAssocID="{142F54EC-5BC8-4FF3-AA3F-8D473ECB0A87}" presName="hierChild4" presStyleCnt="0"/>
      <dgm:spPr/>
    </dgm:pt>
    <dgm:pt modelId="{D62904F9-3C33-4EA3-929F-7B395E75E307}" type="pres">
      <dgm:prSet presAssocID="{DDE28256-91CC-43DF-9AF4-ABC7C8F677A9}" presName="Name37" presStyleLbl="parChTrans1D3" presStyleIdx="3" presStyleCnt="5"/>
      <dgm:spPr/>
      <dgm:t>
        <a:bodyPr/>
        <a:lstStyle/>
        <a:p>
          <a:endParaRPr lang="es-ES"/>
        </a:p>
      </dgm:t>
    </dgm:pt>
    <dgm:pt modelId="{FFA33CD4-A7F4-4E4B-B4D3-71E860F07B7F}" type="pres">
      <dgm:prSet presAssocID="{6BB9169A-6686-4C4F-856D-27EE2FD38128}" presName="hierRoot2" presStyleCnt="0">
        <dgm:presLayoutVars>
          <dgm:hierBranch val="init"/>
        </dgm:presLayoutVars>
      </dgm:prSet>
      <dgm:spPr/>
    </dgm:pt>
    <dgm:pt modelId="{FBB3CCC4-12C2-4B27-9D0C-2DD3D4470AF6}" type="pres">
      <dgm:prSet presAssocID="{6BB9169A-6686-4C4F-856D-27EE2FD38128}" presName="rootComposite" presStyleCnt="0"/>
      <dgm:spPr/>
    </dgm:pt>
    <dgm:pt modelId="{CF7DCFB3-87DC-4BCC-989B-4A982C42387A}" type="pres">
      <dgm:prSet presAssocID="{6BB9169A-6686-4C4F-856D-27EE2FD38128}" presName="rootText" presStyleLbl="node3" presStyleIdx="3" presStyleCnt="5" custScaleY="201451" custLinFactNeighborX="35" custLinFactNeighborY="49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AB42186-96EC-4B0D-A058-D998918378EE}" type="pres">
      <dgm:prSet presAssocID="{6BB9169A-6686-4C4F-856D-27EE2FD38128}" presName="rootConnector" presStyleLbl="node3" presStyleIdx="3" presStyleCnt="5"/>
      <dgm:spPr/>
      <dgm:t>
        <a:bodyPr/>
        <a:lstStyle/>
        <a:p>
          <a:endParaRPr lang="es-ES"/>
        </a:p>
      </dgm:t>
    </dgm:pt>
    <dgm:pt modelId="{95721B97-2B8E-4AFE-8A19-B6CC24730153}" type="pres">
      <dgm:prSet presAssocID="{6BB9169A-6686-4C4F-856D-27EE2FD38128}" presName="hierChild4" presStyleCnt="0"/>
      <dgm:spPr/>
    </dgm:pt>
    <dgm:pt modelId="{B5CE4DC0-8433-4A05-A003-A35C365B982F}" type="pres">
      <dgm:prSet presAssocID="{6BB9169A-6686-4C4F-856D-27EE2FD38128}" presName="hierChild5" presStyleCnt="0"/>
      <dgm:spPr/>
    </dgm:pt>
    <dgm:pt modelId="{1389BF33-4A8E-4710-8228-6054F8E01C32}" type="pres">
      <dgm:prSet presAssocID="{142F54EC-5BC8-4FF3-AA3F-8D473ECB0A87}" presName="hierChild5" presStyleCnt="0"/>
      <dgm:spPr/>
    </dgm:pt>
    <dgm:pt modelId="{4CA932BD-D123-4E26-A3F0-0D4D8692B1E6}" type="pres">
      <dgm:prSet presAssocID="{873220BD-E9A0-4F7E-891C-898305EF1F6F}" presName="Name37" presStyleLbl="parChTrans1D2" presStyleIdx="4" presStyleCnt="5"/>
      <dgm:spPr/>
      <dgm:t>
        <a:bodyPr/>
        <a:lstStyle/>
        <a:p>
          <a:endParaRPr lang="es-ES"/>
        </a:p>
      </dgm:t>
    </dgm:pt>
    <dgm:pt modelId="{42EF2653-1C54-4151-A78B-924851A99FDA}" type="pres">
      <dgm:prSet presAssocID="{A889A770-7393-435A-BC98-BD5FBEF1E2AA}" presName="hierRoot2" presStyleCnt="0">
        <dgm:presLayoutVars>
          <dgm:hierBranch val="init"/>
        </dgm:presLayoutVars>
      </dgm:prSet>
      <dgm:spPr/>
    </dgm:pt>
    <dgm:pt modelId="{76F69396-C5AB-42EC-8CD4-F38F2A746FAE}" type="pres">
      <dgm:prSet presAssocID="{A889A770-7393-435A-BC98-BD5FBEF1E2AA}" presName="rootComposite" presStyleCnt="0"/>
      <dgm:spPr/>
    </dgm:pt>
    <dgm:pt modelId="{7701C077-6953-4378-B86B-08008F9DACFB}" type="pres">
      <dgm:prSet presAssocID="{A889A770-7393-435A-BC98-BD5FBEF1E2AA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CEA4BBD-ABA0-4558-9172-5185C0E5D935}" type="pres">
      <dgm:prSet presAssocID="{A889A770-7393-435A-BC98-BD5FBEF1E2AA}" presName="rootConnector" presStyleLbl="node2" presStyleIdx="4" presStyleCnt="5"/>
      <dgm:spPr/>
      <dgm:t>
        <a:bodyPr/>
        <a:lstStyle/>
        <a:p>
          <a:endParaRPr lang="es-ES"/>
        </a:p>
      </dgm:t>
    </dgm:pt>
    <dgm:pt modelId="{009BAFDF-AA6B-416C-A344-45C722880ED7}" type="pres">
      <dgm:prSet presAssocID="{A889A770-7393-435A-BC98-BD5FBEF1E2AA}" presName="hierChild4" presStyleCnt="0"/>
      <dgm:spPr/>
    </dgm:pt>
    <dgm:pt modelId="{33A125B7-CBF6-4B97-8AA5-44C36E54AFBA}" type="pres">
      <dgm:prSet presAssocID="{532A89CC-FF15-4D80-A8E3-3EF2563BB7DF}" presName="Name37" presStyleLbl="parChTrans1D3" presStyleIdx="4" presStyleCnt="5"/>
      <dgm:spPr/>
      <dgm:t>
        <a:bodyPr/>
        <a:lstStyle/>
        <a:p>
          <a:endParaRPr lang="es-ES"/>
        </a:p>
      </dgm:t>
    </dgm:pt>
    <dgm:pt modelId="{E6585089-9EC0-449B-A971-4F4D87B511B3}" type="pres">
      <dgm:prSet presAssocID="{4F9077C4-49BD-4BC5-81E1-893AFF107AB5}" presName="hierRoot2" presStyleCnt="0">
        <dgm:presLayoutVars>
          <dgm:hierBranch val="init"/>
        </dgm:presLayoutVars>
      </dgm:prSet>
      <dgm:spPr/>
    </dgm:pt>
    <dgm:pt modelId="{CF0110E7-1D0E-43B7-8472-712A4D79B4FC}" type="pres">
      <dgm:prSet presAssocID="{4F9077C4-49BD-4BC5-81E1-893AFF107AB5}" presName="rootComposite" presStyleCnt="0"/>
      <dgm:spPr/>
    </dgm:pt>
    <dgm:pt modelId="{290B2BD5-D652-4606-8B92-88BFDB9F9803}" type="pres">
      <dgm:prSet presAssocID="{4F9077C4-49BD-4BC5-81E1-893AFF107AB5}" presName="rootText" presStyleLbl="node3" presStyleIdx="4" presStyleCnt="5" custScaleY="201451" custLinFactNeighborX="35" custLinFactNeighborY="4955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2ABB70F-6953-406A-9208-301609C6AF08}" type="pres">
      <dgm:prSet presAssocID="{4F9077C4-49BD-4BC5-81E1-893AFF107AB5}" presName="rootConnector" presStyleLbl="node3" presStyleIdx="4" presStyleCnt="5"/>
      <dgm:spPr/>
      <dgm:t>
        <a:bodyPr/>
        <a:lstStyle/>
        <a:p>
          <a:endParaRPr lang="es-ES"/>
        </a:p>
      </dgm:t>
    </dgm:pt>
    <dgm:pt modelId="{CD4DAE8A-0967-4382-B624-0E248780FFBC}" type="pres">
      <dgm:prSet presAssocID="{4F9077C4-49BD-4BC5-81E1-893AFF107AB5}" presName="hierChild4" presStyleCnt="0"/>
      <dgm:spPr/>
    </dgm:pt>
    <dgm:pt modelId="{51C11FAA-577C-498C-AC84-22ED23760B77}" type="pres">
      <dgm:prSet presAssocID="{4F9077C4-49BD-4BC5-81E1-893AFF107AB5}" presName="hierChild5" presStyleCnt="0"/>
      <dgm:spPr/>
    </dgm:pt>
    <dgm:pt modelId="{F4D99B6F-E5FD-46BC-8732-CD9AEED9EBC4}" type="pres">
      <dgm:prSet presAssocID="{A889A770-7393-435A-BC98-BD5FBEF1E2AA}" presName="hierChild5" presStyleCnt="0"/>
      <dgm:spPr/>
    </dgm:pt>
    <dgm:pt modelId="{652492D1-ED91-43E8-BBCA-87776EF3D1B2}" type="pres">
      <dgm:prSet presAssocID="{B66B50E5-B86F-4B3A-8F7B-C3924B3EF8DA}" presName="hierChild3" presStyleCnt="0"/>
      <dgm:spPr/>
    </dgm:pt>
  </dgm:ptLst>
  <dgm:cxnLst>
    <dgm:cxn modelId="{AB8F7331-C20D-4646-A760-7FB55B98E002}" type="presOf" srcId="{E262A914-D5A1-48D1-B45E-A8DE7D15925F}" destId="{78A31B9B-E5A3-4249-A814-5F924A6B23EB}" srcOrd="0" destOrd="0" presId="urn:microsoft.com/office/officeart/2005/8/layout/orgChart1"/>
    <dgm:cxn modelId="{784AB5C2-2ECC-4171-B068-640828049D83}" type="presOf" srcId="{D8441D0C-AA21-4FB5-8C99-8D7F2C0DD6A7}" destId="{2F996D1D-2911-49D4-ADDC-469532A3FAAB}" srcOrd="0" destOrd="0" presId="urn:microsoft.com/office/officeart/2005/8/layout/orgChart1"/>
    <dgm:cxn modelId="{F2326F5F-A4AF-41D2-9870-BC731AB56472}" srcId="{A889A770-7393-435A-BC98-BD5FBEF1E2AA}" destId="{4F9077C4-49BD-4BC5-81E1-893AFF107AB5}" srcOrd="0" destOrd="0" parTransId="{532A89CC-FF15-4D80-A8E3-3EF2563BB7DF}" sibTransId="{803FFFC7-C598-4773-8D0F-E3E1335A5EAE}"/>
    <dgm:cxn modelId="{AA478816-2703-4A17-AC70-54FB9B25C8D6}" type="presOf" srcId="{DDE28256-91CC-43DF-9AF4-ABC7C8F677A9}" destId="{D62904F9-3C33-4EA3-929F-7B395E75E307}" srcOrd="0" destOrd="0" presId="urn:microsoft.com/office/officeart/2005/8/layout/orgChart1"/>
    <dgm:cxn modelId="{56608D1D-4129-4AFC-9A09-352658998E5B}" type="presOf" srcId="{975F4D15-234D-4202-BF02-A5840342AEC0}" destId="{E1F6795A-4C23-4608-99C6-118FBF24A5FA}" srcOrd="0" destOrd="0" presId="urn:microsoft.com/office/officeart/2005/8/layout/orgChart1"/>
    <dgm:cxn modelId="{693DA132-4805-47CE-B0CE-682A0A32038F}" type="presOf" srcId="{A889A770-7393-435A-BC98-BD5FBEF1E2AA}" destId="{7701C077-6953-4378-B86B-08008F9DACFB}" srcOrd="0" destOrd="0" presId="urn:microsoft.com/office/officeart/2005/8/layout/orgChart1"/>
    <dgm:cxn modelId="{E1EC9D8B-0166-4EB4-A4F6-1A0392FFAAA8}" type="presOf" srcId="{142F54EC-5BC8-4FF3-AA3F-8D473ECB0A87}" destId="{E14290C5-C708-4263-9B08-84255407CC17}" srcOrd="0" destOrd="0" presId="urn:microsoft.com/office/officeart/2005/8/layout/orgChart1"/>
    <dgm:cxn modelId="{D5124989-8BA6-4D4E-9CDC-B30ED97F2763}" type="presOf" srcId="{142F54EC-5BC8-4FF3-AA3F-8D473ECB0A87}" destId="{0E3433A9-FC4B-4C96-9FF2-7587F61BB1CE}" srcOrd="1" destOrd="0" presId="urn:microsoft.com/office/officeart/2005/8/layout/orgChart1"/>
    <dgm:cxn modelId="{FDB94161-C51C-442E-958A-A26449AB9C0E}" type="presOf" srcId="{86713052-3CEE-452B-8165-F56462F4F15F}" destId="{C5DB05F9-E1D1-429B-9C09-EF40EB1602F2}" srcOrd="0" destOrd="0" presId="urn:microsoft.com/office/officeart/2005/8/layout/orgChart1"/>
    <dgm:cxn modelId="{2530F01B-ED08-4099-8C32-21D5D8E04E68}" type="presOf" srcId="{B66B50E5-B86F-4B3A-8F7B-C3924B3EF8DA}" destId="{F06C0CC0-5D0D-499F-A4F6-E851A2CFD185}" srcOrd="0" destOrd="0" presId="urn:microsoft.com/office/officeart/2005/8/layout/orgChart1"/>
    <dgm:cxn modelId="{C0EA0557-7A3B-4F92-B052-C604A7047F6F}" type="presOf" srcId="{A9A547BC-F625-430C-9BC6-76CB474D61E2}" destId="{9D00E579-CE0E-4613-908D-8CED2C35E9E7}" srcOrd="0" destOrd="0" presId="urn:microsoft.com/office/officeart/2005/8/layout/orgChart1"/>
    <dgm:cxn modelId="{89A6D240-3A77-4C20-BC7B-CB57B059BE6F}" srcId="{56E3510E-B66E-4AC5-8295-AEB081BE9749}" destId="{495962A9-B152-4E98-8E2C-B02B0D7E7A7E}" srcOrd="0" destOrd="0" parTransId="{A9A547BC-F625-430C-9BC6-76CB474D61E2}" sibTransId="{48E6EB14-F562-4794-A0AF-BD6F728372EE}"/>
    <dgm:cxn modelId="{2D4E1C15-1B8C-48F0-94CB-F7FFD32F25DD}" type="presOf" srcId="{885660AC-4459-446B-96F3-726A671DD30D}" destId="{DB9D2F3F-AE5B-4115-9078-10C3D8AA7727}" srcOrd="0" destOrd="0" presId="urn:microsoft.com/office/officeart/2005/8/layout/orgChart1"/>
    <dgm:cxn modelId="{8E180C0E-BF29-4242-AEEF-4B3A1AC7D145}" type="presOf" srcId="{495962A9-B152-4E98-8E2C-B02B0D7E7A7E}" destId="{10F32E67-D42B-4E3B-85B3-843D8E30C053}" srcOrd="0" destOrd="0" presId="urn:microsoft.com/office/officeart/2005/8/layout/orgChart1"/>
    <dgm:cxn modelId="{3F565CE5-9215-437D-92A7-9D7BFDCD4ADA}" type="presOf" srcId="{1D02AD53-8859-4628-8959-AE5E7CA398BF}" destId="{89711440-827D-4C9E-94E2-70801185FF8B}" srcOrd="0" destOrd="0" presId="urn:microsoft.com/office/officeart/2005/8/layout/orgChart1"/>
    <dgm:cxn modelId="{9E467527-0478-4FA5-9911-2EB8B014158D}" type="presOf" srcId="{6BB9169A-6686-4C4F-856D-27EE2FD38128}" destId="{FAB42186-96EC-4B0D-A058-D998918378EE}" srcOrd="1" destOrd="0" presId="urn:microsoft.com/office/officeart/2005/8/layout/orgChart1"/>
    <dgm:cxn modelId="{1450EB99-C1E8-47B9-8370-29CD677CD7C3}" type="presOf" srcId="{873220BD-E9A0-4F7E-891C-898305EF1F6F}" destId="{4CA932BD-D123-4E26-A3F0-0D4D8692B1E6}" srcOrd="0" destOrd="0" presId="urn:microsoft.com/office/officeart/2005/8/layout/orgChart1"/>
    <dgm:cxn modelId="{5AA6A067-19B8-48D5-B513-5D34240A1D89}" srcId="{B66B50E5-B86F-4B3A-8F7B-C3924B3EF8DA}" destId="{A889A770-7393-435A-BC98-BD5FBEF1E2AA}" srcOrd="4" destOrd="0" parTransId="{873220BD-E9A0-4F7E-891C-898305EF1F6F}" sibTransId="{73DC6883-F384-4633-BB5B-F724DEFDA80B}"/>
    <dgm:cxn modelId="{0F115D56-EDD8-4533-99E2-380D188AA91F}" type="presOf" srcId="{4F9077C4-49BD-4BC5-81E1-893AFF107AB5}" destId="{290B2BD5-D652-4606-8B92-88BFDB9F9803}" srcOrd="0" destOrd="0" presId="urn:microsoft.com/office/officeart/2005/8/layout/orgChart1"/>
    <dgm:cxn modelId="{1D658651-3AD3-4F6A-989B-3D586766BD7A}" srcId="{B66B50E5-B86F-4B3A-8F7B-C3924B3EF8DA}" destId="{3289E5C8-8B6F-4B70-9B60-9885601CA86C}" srcOrd="2" destOrd="0" parTransId="{885660AC-4459-446B-96F3-726A671DD30D}" sibTransId="{73E143C0-9CD0-4B60-94D0-921E132A88AE}"/>
    <dgm:cxn modelId="{E80457B5-C6BD-4226-A61A-5A86BE841C1F}" type="presOf" srcId="{4F9077C4-49BD-4BC5-81E1-893AFF107AB5}" destId="{32ABB70F-6953-406A-9208-301609C6AF08}" srcOrd="1" destOrd="0" presId="urn:microsoft.com/office/officeart/2005/8/layout/orgChart1"/>
    <dgm:cxn modelId="{C7E83EDD-04B3-47A4-BD31-1FD5F90B0A38}" srcId="{B66B50E5-B86F-4B3A-8F7B-C3924B3EF8DA}" destId="{56E3510E-B66E-4AC5-8295-AEB081BE9749}" srcOrd="0" destOrd="0" parTransId="{86713052-3CEE-452B-8165-F56462F4F15F}" sibTransId="{3871BF72-AD57-40C2-92B4-A3CB24C0CEBE}"/>
    <dgm:cxn modelId="{46766787-85C7-4F8D-9B6C-E3F88D2EBA11}" type="presOf" srcId="{D5706D34-B858-4446-8FDF-08F35E9F160C}" destId="{D8050285-1AEE-4DBE-BC43-3D2AE8796535}" srcOrd="0" destOrd="0" presId="urn:microsoft.com/office/officeart/2005/8/layout/orgChart1"/>
    <dgm:cxn modelId="{7562371C-E75C-4902-9F54-84BED684DA80}" type="presOf" srcId="{56E3510E-B66E-4AC5-8295-AEB081BE9749}" destId="{296EE64C-18BA-4C0E-A6E5-F0543896F69E}" srcOrd="0" destOrd="0" presId="urn:microsoft.com/office/officeart/2005/8/layout/orgChart1"/>
    <dgm:cxn modelId="{836F4DBE-4381-43B5-B7AC-C6A6D375FE68}" type="presOf" srcId="{D5706D34-B858-4446-8FDF-08F35E9F160C}" destId="{B9D335AB-C81B-44E1-992F-0D412D74DB21}" srcOrd="1" destOrd="0" presId="urn:microsoft.com/office/officeart/2005/8/layout/orgChart1"/>
    <dgm:cxn modelId="{8068B068-BFF6-470A-AC16-5A213C17222D}" type="presOf" srcId="{3289E5C8-8B6F-4B70-9B60-9885601CA86C}" destId="{80381B43-8E2A-4E48-A4D9-1DF51078D92F}" srcOrd="1" destOrd="0" presId="urn:microsoft.com/office/officeart/2005/8/layout/orgChart1"/>
    <dgm:cxn modelId="{22C6AAD6-B869-44DB-9DC1-58A42B9DFACB}" srcId="{B66B50E5-B86F-4B3A-8F7B-C3924B3EF8DA}" destId="{142F54EC-5BC8-4FF3-AA3F-8D473ECB0A87}" srcOrd="3" destOrd="0" parTransId="{8DD08D2B-E9A0-4C53-B460-C6F96BBA0F85}" sibTransId="{76FB8707-A1E3-459C-9601-B3AF62B84019}"/>
    <dgm:cxn modelId="{D21ED173-CD73-42CA-9B6D-1F9C88B74CF4}" type="presOf" srcId="{A889A770-7393-435A-BC98-BD5FBEF1E2AA}" destId="{DCEA4BBD-ABA0-4558-9172-5185C0E5D935}" srcOrd="1" destOrd="0" presId="urn:microsoft.com/office/officeart/2005/8/layout/orgChart1"/>
    <dgm:cxn modelId="{8C5FB4D8-AE88-4E67-A435-1985BF4825A8}" srcId="{142F54EC-5BC8-4FF3-AA3F-8D473ECB0A87}" destId="{6BB9169A-6686-4C4F-856D-27EE2FD38128}" srcOrd="0" destOrd="0" parTransId="{DDE28256-91CC-43DF-9AF4-ABC7C8F677A9}" sibTransId="{EFC364B9-D197-44B1-84DC-3E5F3341DE4D}"/>
    <dgm:cxn modelId="{6CF339E7-3D62-4DFE-B202-71BF51C0A8E4}" srcId="{3289E5C8-8B6F-4B70-9B60-9885601CA86C}" destId="{D5706D34-B858-4446-8FDF-08F35E9F160C}" srcOrd="0" destOrd="0" parTransId="{8B038E87-AE5F-4622-9F14-AF851A4584B6}" sibTransId="{C2B91F1F-7717-4A80-AB1F-61703AEE0F44}"/>
    <dgm:cxn modelId="{58DDEF0E-6EBC-490F-84DC-A1758BDB36EF}" type="presOf" srcId="{975F4D15-234D-4202-BF02-A5840342AEC0}" destId="{298E674B-5014-4028-81A9-A1CCDA116ABC}" srcOrd="1" destOrd="0" presId="urn:microsoft.com/office/officeart/2005/8/layout/orgChart1"/>
    <dgm:cxn modelId="{C56715FE-BFA1-4156-A521-9FF6AB432591}" srcId="{B66B50E5-B86F-4B3A-8F7B-C3924B3EF8DA}" destId="{975F4D15-234D-4202-BF02-A5840342AEC0}" srcOrd="1" destOrd="0" parTransId="{868ACAD1-0143-423A-91E9-CA788521DD0E}" sibTransId="{64554907-CE39-4214-AF1A-5D4B38102509}"/>
    <dgm:cxn modelId="{7ECF9213-1F4B-4E13-AED2-F56016F4A6E9}" type="presOf" srcId="{532A89CC-FF15-4D80-A8E3-3EF2563BB7DF}" destId="{33A125B7-CBF6-4B97-8AA5-44C36E54AFBA}" srcOrd="0" destOrd="0" presId="urn:microsoft.com/office/officeart/2005/8/layout/orgChart1"/>
    <dgm:cxn modelId="{3303192C-F156-4A16-B7EB-B2570035A156}" type="presOf" srcId="{868ACAD1-0143-423A-91E9-CA788521DD0E}" destId="{4E625FA6-BD33-400D-BAC9-73D4ABFBE252}" srcOrd="0" destOrd="0" presId="urn:microsoft.com/office/officeart/2005/8/layout/orgChart1"/>
    <dgm:cxn modelId="{BEEB899E-9444-4DEE-BC7F-BE010A85485D}" srcId="{975F4D15-234D-4202-BF02-A5840342AEC0}" destId="{D8441D0C-AA21-4FB5-8C99-8D7F2C0DD6A7}" srcOrd="0" destOrd="0" parTransId="{E262A914-D5A1-48D1-B45E-A8DE7D15925F}" sibTransId="{5800D5EE-5EAD-48C3-A9D5-05F813A69899}"/>
    <dgm:cxn modelId="{8698D93C-7533-42C6-AD89-B60D6879D67F}" type="presOf" srcId="{D8441D0C-AA21-4FB5-8C99-8D7F2C0DD6A7}" destId="{60308C24-26DE-46B8-A58F-F93ED5B35323}" srcOrd="1" destOrd="0" presId="urn:microsoft.com/office/officeart/2005/8/layout/orgChart1"/>
    <dgm:cxn modelId="{CD4D945F-DC5E-4EA7-AEBE-0D551ACC3A97}" type="presOf" srcId="{B66B50E5-B86F-4B3A-8F7B-C3924B3EF8DA}" destId="{E477A4D8-3F6E-4BFE-87E9-20063AFBBF32}" srcOrd="1" destOrd="0" presId="urn:microsoft.com/office/officeart/2005/8/layout/orgChart1"/>
    <dgm:cxn modelId="{C7E7B92A-9130-4274-8F7F-E66B28C4633C}" type="presOf" srcId="{8DD08D2B-E9A0-4C53-B460-C6F96BBA0F85}" destId="{47C09A8D-823B-4D4F-9BEF-88183C0FBA92}" srcOrd="0" destOrd="0" presId="urn:microsoft.com/office/officeart/2005/8/layout/orgChart1"/>
    <dgm:cxn modelId="{982518B9-76E9-4B04-942A-B154AC02E9A1}" type="presOf" srcId="{495962A9-B152-4E98-8E2C-B02B0D7E7A7E}" destId="{568373F9-6E51-4B26-8EE5-FB6E6902B2A9}" srcOrd="1" destOrd="0" presId="urn:microsoft.com/office/officeart/2005/8/layout/orgChart1"/>
    <dgm:cxn modelId="{53BD5B5B-41E0-4E07-A457-A8738338DD42}" srcId="{1D02AD53-8859-4628-8959-AE5E7CA398BF}" destId="{B66B50E5-B86F-4B3A-8F7B-C3924B3EF8DA}" srcOrd="0" destOrd="0" parTransId="{BCCC2050-1C60-474A-AEEE-1D3F1B1FE363}" sibTransId="{90C63571-D8E2-4B08-99C2-BBFDF1C2BD7B}"/>
    <dgm:cxn modelId="{56F83C26-7ADF-43CD-8442-A038602E0823}" type="presOf" srcId="{6BB9169A-6686-4C4F-856D-27EE2FD38128}" destId="{CF7DCFB3-87DC-4BCC-989B-4A982C42387A}" srcOrd="0" destOrd="0" presId="urn:microsoft.com/office/officeart/2005/8/layout/orgChart1"/>
    <dgm:cxn modelId="{B7E06F20-328B-44F5-B7CD-2DEDAC8B923D}" type="presOf" srcId="{3289E5C8-8B6F-4B70-9B60-9885601CA86C}" destId="{B7F6BB38-FB3A-4C9E-871A-B477C7E54AF7}" srcOrd="0" destOrd="0" presId="urn:microsoft.com/office/officeart/2005/8/layout/orgChart1"/>
    <dgm:cxn modelId="{680FBFBA-DFF0-4E3C-B02D-F14173398109}" type="presOf" srcId="{56E3510E-B66E-4AC5-8295-AEB081BE9749}" destId="{DAB06C41-2E86-4652-AAB1-A2274C8CA540}" srcOrd="1" destOrd="0" presId="urn:microsoft.com/office/officeart/2005/8/layout/orgChart1"/>
    <dgm:cxn modelId="{D2ACC26C-3E73-4343-8503-5FDBD4F6F727}" type="presOf" srcId="{8B038E87-AE5F-4622-9F14-AF851A4584B6}" destId="{4AF73B0C-E16E-4B42-801D-B40D08B78802}" srcOrd="0" destOrd="0" presId="urn:microsoft.com/office/officeart/2005/8/layout/orgChart1"/>
    <dgm:cxn modelId="{9868DA71-721E-450C-ABD9-DA2A4F17F05D}" type="presParOf" srcId="{89711440-827D-4C9E-94E2-70801185FF8B}" destId="{C0B05BD1-43B4-4273-B483-557AEBA3D862}" srcOrd="0" destOrd="0" presId="urn:microsoft.com/office/officeart/2005/8/layout/orgChart1"/>
    <dgm:cxn modelId="{F7CADA0E-F4C0-475E-8C5C-4212C04F0903}" type="presParOf" srcId="{C0B05BD1-43B4-4273-B483-557AEBA3D862}" destId="{D9F5B2A5-EE11-4E7B-9F82-7542F80F14D2}" srcOrd="0" destOrd="0" presId="urn:microsoft.com/office/officeart/2005/8/layout/orgChart1"/>
    <dgm:cxn modelId="{6022C5D5-1D4E-4107-93AA-985A45A9BA18}" type="presParOf" srcId="{D9F5B2A5-EE11-4E7B-9F82-7542F80F14D2}" destId="{F06C0CC0-5D0D-499F-A4F6-E851A2CFD185}" srcOrd="0" destOrd="0" presId="urn:microsoft.com/office/officeart/2005/8/layout/orgChart1"/>
    <dgm:cxn modelId="{00682D74-D4C1-4577-8D2A-180152AE106D}" type="presParOf" srcId="{D9F5B2A5-EE11-4E7B-9F82-7542F80F14D2}" destId="{E477A4D8-3F6E-4BFE-87E9-20063AFBBF32}" srcOrd="1" destOrd="0" presId="urn:microsoft.com/office/officeart/2005/8/layout/orgChart1"/>
    <dgm:cxn modelId="{901F0D26-8A19-4F0D-AA98-D156C57C1A21}" type="presParOf" srcId="{C0B05BD1-43B4-4273-B483-557AEBA3D862}" destId="{20556CFA-E0CC-4396-9158-AB62F22994F7}" srcOrd="1" destOrd="0" presId="urn:microsoft.com/office/officeart/2005/8/layout/orgChart1"/>
    <dgm:cxn modelId="{56F21AFE-61BF-4E7E-9F6E-F73376BB1B5D}" type="presParOf" srcId="{20556CFA-E0CC-4396-9158-AB62F22994F7}" destId="{C5DB05F9-E1D1-429B-9C09-EF40EB1602F2}" srcOrd="0" destOrd="0" presId="urn:microsoft.com/office/officeart/2005/8/layout/orgChart1"/>
    <dgm:cxn modelId="{009545E8-B601-4C37-AE9E-22E2454D562F}" type="presParOf" srcId="{20556CFA-E0CC-4396-9158-AB62F22994F7}" destId="{52E76AA2-EF98-4743-9B27-3DA5F646CDBA}" srcOrd="1" destOrd="0" presId="urn:microsoft.com/office/officeart/2005/8/layout/orgChart1"/>
    <dgm:cxn modelId="{19741A9B-35B8-4DE5-9604-A5F96A77B7AF}" type="presParOf" srcId="{52E76AA2-EF98-4743-9B27-3DA5F646CDBA}" destId="{A6D7757A-8536-4084-BAA0-B59F23EFE9D2}" srcOrd="0" destOrd="0" presId="urn:microsoft.com/office/officeart/2005/8/layout/orgChart1"/>
    <dgm:cxn modelId="{F47431E2-8376-4D1C-96AA-1FF0581B69F8}" type="presParOf" srcId="{A6D7757A-8536-4084-BAA0-B59F23EFE9D2}" destId="{296EE64C-18BA-4C0E-A6E5-F0543896F69E}" srcOrd="0" destOrd="0" presId="urn:microsoft.com/office/officeart/2005/8/layout/orgChart1"/>
    <dgm:cxn modelId="{1303767C-E2F6-4386-B34B-2AEB955F45AF}" type="presParOf" srcId="{A6D7757A-8536-4084-BAA0-B59F23EFE9D2}" destId="{DAB06C41-2E86-4652-AAB1-A2274C8CA540}" srcOrd="1" destOrd="0" presId="urn:microsoft.com/office/officeart/2005/8/layout/orgChart1"/>
    <dgm:cxn modelId="{BA67875B-5A22-4C26-B6DE-955AA7BF38F3}" type="presParOf" srcId="{52E76AA2-EF98-4743-9B27-3DA5F646CDBA}" destId="{02829AE1-4E0C-49BB-A101-03B47CEF4776}" srcOrd="1" destOrd="0" presId="urn:microsoft.com/office/officeart/2005/8/layout/orgChart1"/>
    <dgm:cxn modelId="{27136058-A6CE-42FF-8733-195ED1E3F023}" type="presParOf" srcId="{02829AE1-4E0C-49BB-A101-03B47CEF4776}" destId="{9D00E579-CE0E-4613-908D-8CED2C35E9E7}" srcOrd="0" destOrd="0" presId="urn:microsoft.com/office/officeart/2005/8/layout/orgChart1"/>
    <dgm:cxn modelId="{0EBBB355-4C00-477C-B347-7141863C2308}" type="presParOf" srcId="{02829AE1-4E0C-49BB-A101-03B47CEF4776}" destId="{2541BE8B-E0EA-4BE7-A0C6-803CB128C303}" srcOrd="1" destOrd="0" presId="urn:microsoft.com/office/officeart/2005/8/layout/orgChart1"/>
    <dgm:cxn modelId="{BFB85A01-5DCE-4507-ADD0-2DBF70EA8750}" type="presParOf" srcId="{2541BE8B-E0EA-4BE7-A0C6-803CB128C303}" destId="{3534D5ED-3411-4418-9DB5-AC72601615D5}" srcOrd="0" destOrd="0" presId="urn:microsoft.com/office/officeart/2005/8/layout/orgChart1"/>
    <dgm:cxn modelId="{20C2D17F-98C7-48C2-8722-A2F54D415819}" type="presParOf" srcId="{3534D5ED-3411-4418-9DB5-AC72601615D5}" destId="{10F32E67-D42B-4E3B-85B3-843D8E30C053}" srcOrd="0" destOrd="0" presId="urn:microsoft.com/office/officeart/2005/8/layout/orgChart1"/>
    <dgm:cxn modelId="{4627C1E8-89B7-4079-A4D9-39CB7A5154CE}" type="presParOf" srcId="{3534D5ED-3411-4418-9DB5-AC72601615D5}" destId="{568373F9-6E51-4B26-8EE5-FB6E6902B2A9}" srcOrd="1" destOrd="0" presId="urn:microsoft.com/office/officeart/2005/8/layout/orgChart1"/>
    <dgm:cxn modelId="{5BF95D77-11A3-4616-98BA-3E01C201BED1}" type="presParOf" srcId="{2541BE8B-E0EA-4BE7-A0C6-803CB128C303}" destId="{58E5B87C-D3DE-47AD-A41C-7B10B5E33F3A}" srcOrd="1" destOrd="0" presId="urn:microsoft.com/office/officeart/2005/8/layout/orgChart1"/>
    <dgm:cxn modelId="{666AC4AD-9681-45C3-90FE-6FC1EEA3072F}" type="presParOf" srcId="{2541BE8B-E0EA-4BE7-A0C6-803CB128C303}" destId="{E9658AA8-5122-40CA-9785-B12B6F51AF1C}" srcOrd="2" destOrd="0" presId="urn:microsoft.com/office/officeart/2005/8/layout/orgChart1"/>
    <dgm:cxn modelId="{DE45969E-9B5B-4839-82D4-421D345A79C9}" type="presParOf" srcId="{52E76AA2-EF98-4743-9B27-3DA5F646CDBA}" destId="{1146B60E-58DE-4EA3-A55D-14CFE2B3B5F7}" srcOrd="2" destOrd="0" presId="urn:microsoft.com/office/officeart/2005/8/layout/orgChart1"/>
    <dgm:cxn modelId="{9871B2C5-0651-4B2C-B581-B74C9817D8AA}" type="presParOf" srcId="{20556CFA-E0CC-4396-9158-AB62F22994F7}" destId="{4E625FA6-BD33-400D-BAC9-73D4ABFBE252}" srcOrd="2" destOrd="0" presId="urn:microsoft.com/office/officeart/2005/8/layout/orgChart1"/>
    <dgm:cxn modelId="{173B4F43-AD8F-4381-86A8-4EE75C046B48}" type="presParOf" srcId="{20556CFA-E0CC-4396-9158-AB62F22994F7}" destId="{36EC6AD7-EF11-4D43-988C-7A0D0762121C}" srcOrd="3" destOrd="0" presId="urn:microsoft.com/office/officeart/2005/8/layout/orgChart1"/>
    <dgm:cxn modelId="{5BAED3E8-AA8F-47F1-B8AD-31F575CA4A97}" type="presParOf" srcId="{36EC6AD7-EF11-4D43-988C-7A0D0762121C}" destId="{F36E002E-D6A2-4BEC-AB61-7E79486F706B}" srcOrd="0" destOrd="0" presId="urn:microsoft.com/office/officeart/2005/8/layout/orgChart1"/>
    <dgm:cxn modelId="{AE3DFB19-7EEE-4DA1-9EC6-839AC5D9B3F6}" type="presParOf" srcId="{F36E002E-D6A2-4BEC-AB61-7E79486F706B}" destId="{E1F6795A-4C23-4608-99C6-118FBF24A5FA}" srcOrd="0" destOrd="0" presId="urn:microsoft.com/office/officeart/2005/8/layout/orgChart1"/>
    <dgm:cxn modelId="{DB7DBCD5-B10E-42A1-B129-C9B22323E838}" type="presParOf" srcId="{F36E002E-D6A2-4BEC-AB61-7E79486F706B}" destId="{298E674B-5014-4028-81A9-A1CCDA116ABC}" srcOrd="1" destOrd="0" presId="urn:microsoft.com/office/officeart/2005/8/layout/orgChart1"/>
    <dgm:cxn modelId="{D765196C-462F-46E6-8A22-01E4F188189A}" type="presParOf" srcId="{36EC6AD7-EF11-4D43-988C-7A0D0762121C}" destId="{981FB158-1E2B-4D0D-AE06-8738212A5C0E}" srcOrd="1" destOrd="0" presId="urn:microsoft.com/office/officeart/2005/8/layout/orgChart1"/>
    <dgm:cxn modelId="{348A09A2-E31D-4F9D-8529-428127DCD389}" type="presParOf" srcId="{981FB158-1E2B-4D0D-AE06-8738212A5C0E}" destId="{78A31B9B-E5A3-4249-A814-5F924A6B23EB}" srcOrd="0" destOrd="0" presId="urn:microsoft.com/office/officeart/2005/8/layout/orgChart1"/>
    <dgm:cxn modelId="{8A7BAEE9-CA6D-41F1-AD7D-B841DCD32B0F}" type="presParOf" srcId="{981FB158-1E2B-4D0D-AE06-8738212A5C0E}" destId="{13D75E2C-5F67-4E55-923A-5AD6BA8F1D5D}" srcOrd="1" destOrd="0" presId="urn:microsoft.com/office/officeart/2005/8/layout/orgChart1"/>
    <dgm:cxn modelId="{1E7392BD-66F7-418D-9F2B-3A07F0FFB332}" type="presParOf" srcId="{13D75E2C-5F67-4E55-923A-5AD6BA8F1D5D}" destId="{6717C5AE-5519-4DA2-A85D-D80D862B1B82}" srcOrd="0" destOrd="0" presId="urn:microsoft.com/office/officeart/2005/8/layout/orgChart1"/>
    <dgm:cxn modelId="{A21AAAA3-D5BD-4175-9890-1478CF6CE863}" type="presParOf" srcId="{6717C5AE-5519-4DA2-A85D-D80D862B1B82}" destId="{2F996D1D-2911-49D4-ADDC-469532A3FAAB}" srcOrd="0" destOrd="0" presId="urn:microsoft.com/office/officeart/2005/8/layout/orgChart1"/>
    <dgm:cxn modelId="{ABFAECBD-1EC0-44B2-B3F4-37D0EA8C1FD9}" type="presParOf" srcId="{6717C5AE-5519-4DA2-A85D-D80D862B1B82}" destId="{60308C24-26DE-46B8-A58F-F93ED5B35323}" srcOrd="1" destOrd="0" presId="urn:microsoft.com/office/officeart/2005/8/layout/orgChart1"/>
    <dgm:cxn modelId="{7490435C-B3F8-4460-BAED-CC0244C3EFE7}" type="presParOf" srcId="{13D75E2C-5F67-4E55-923A-5AD6BA8F1D5D}" destId="{BEE0E0E3-89B3-419B-AB4C-D0D7C42608CA}" srcOrd="1" destOrd="0" presId="urn:microsoft.com/office/officeart/2005/8/layout/orgChart1"/>
    <dgm:cxn modelId="{47C5BF99-DB3D-4CCD-B2AF-A561E682D2A9}" type="presParOf" srcId="{13D75E2C-5F67-4E55-923A-5AD6BA8F1D5D}" destId="{B869987D-4B79-4DB3-8617-E9EFDF2F77C1}" srcOrd="2" destOrd="0" presId="urn:microsoft.com/office/officeart/2005/8/layout/orgChart1"/>
    <dgm:cxn modelId="{B77D6665-BFEA-4201-B3E7-BC8ACA9ACDE2}" type="presParOf" srcId="{36EC6AD7-EF11-4D43-988C-7A0D0762121C}" destId="{7EE370C7-23E7-4610-9B60-2EFBD5A95DAE}" srcOrd="2" destOrd="0" presId="urn:microsoft.com/office/officeart/2005/8/layout/orgChart1"/>
    <dgm:cxn modelId="{D57F35AC-D46D-4A3A-88BF-07848B948435}" type="presParOf" srcId="{20556CFA-E0CC-4396-9158-AB62F22994F7}" destId="{DB9D2F3F-AE5B-4115-9078-10C3D8AA7727}" srcOrd="4" destOrd="0" presId="urn:microsoft.com/office/officeart/2005/8/layout/orgChart1"/>
    <dgm:cxn modelId="{7040D64A-3B3E-408E-A21A-5FEC1729C30C}" type="presParOf" srcId="{20556CFA-E0CC-4396-9158-AB62F22994F7}" destId="{E0D1AC7C-7FB8-4EFA-85E9-298AA94CF68E}" srcOrd="5" destOrd="0" presId="urn:microsoft.com/office/officeart/2005/8/layout/orgChart1"/>
    <dgm:cxn modelId="{7E244A17-E3CD-4134-B3BC-729F1221EE79}" type="presParOf" srcId="{E0D1AC7C-7FB8-4EFA-85E9-298AA94CF68E}" destId="{8ED875D9-87CF-49E9-9DF1-1ED95F84F607}" srcOrd="0" destOrd="0" presId="urn:microsoft.com/office/officeart/2005/8/layout/orgChart1"/>
    <dgm:cxn modelId="{24C5EA82-7655-48AD-8EC2-AFBAB75434F6}" type="presParOf" srcId="{8ED875D9-87CF-49E9-9DF1-1ED95F84F607}" destId="{B7F6BB38-FB3A-4C9E-871A-B477C7E54AF7}" srcOrd="0" destOrd="0" presId="urn:microsoft.com/office/officeart/2005/8/layout/orgChart1"/>
    <dgm:cxn modelId="{45D3C8BC-98C0-49C3-BA64-85D5D0F0777D}" type="presParOf" srcId="{8ED875D9-87CF-49E9-9DF1-1ED95F84F607}" destId="{80381B43-8E2A-4E48-A4D9-1DF51078D92F}" srcOrd="1" destOrd="0" presId="urn:microsoft.com/office/officeart/2005/8/layout/orgChart1"/>
    <dgm:cxn modelId="{13A74711-A4F7-423A-B46E-72BDE6BC250B}" type="presParOf" srcId="{E0D1AC7C-7FB8-4EFA-85E9-298AA94CF68E}" destId="{362F2923-9A8B-4232-9928-141951634E39}" srcOrd="1" destOrd="0" presId="urn:microsoft.com/office/officeart/2005/8/layout/orgChart1"/>
    <dgm:cxn modelId="{A03C2279-0FE4-44B4-8831-ACD8DE124E64}" type="presParOf" srcId="{362F2923-9A8B-4232-9928-141951634E39}" destId="{4AF73B0C-E16E-4B42-801D-B40D08B78802}" srcOrd="0" destOrd="0" presId="urn:microsoft.com/office/officeart/2005/8/layout/orgChart1"/>
    <dgm:cxn modelId="{8C14186A-FBF2-4C2F-93F7-205642479BF0}" type="presParOf" srcId="{362F2923-9A8B-4232-9928-141951634E39}" destId="{744F4F6F-7577-4A88-A396-86268C7AD8D4}" srcOrd="1" destOrd="0" presId="urn:microsoft.com/office/officeart/2005/8/layout/orgChart1"/>
    <dgm:cxn modelId="{D650EDF1-D433-4CD9-AB3E-D6FCC16E0CE7}" type="presParOf" srcId="{744F4F6F-7577-4A88-A396-86268C7AD8D4}" destId="{4F870930-5CC6-479D-AAAD-49EEB843B72D}" srcOrd="0" destOrd="0" presId="urn:microsoft.com/office/officeart/2005/8/layout/orgChart1"/>
    <dgm:cxn modelId="{70B54ED1-4B55-4CA9-AD25-3E42D339C44E}" type="presParOf" srcId="{4F870930-5CC6-479D-AAAD-49EEB843B72D}" destId="{D8050285-1AEE-4DBE-BC43-3D2AE8796535}" srcOrd="0" destOrd="0" presId="urn:microsoft.com/office/officeart/2005/8/layout/orgChart1"/>
    <dgm:cxn modelId="{9352B435-B5EF-4672-89AD-A1A28C58E1AA}" type="presParOf" srcId="{4F870930-5CC6-479D-AAAD-49EEB843B72D}" destId="{B9D335AB-C81B-44E1-992F-0D412D74DB21}" srcOrd="1" destOrd="0" presId="urn:microsoft.com/office/officeart/2005/8/layout/orgChart1"/>
    <dgm:cxn modelId="{75F217A9-EE89-43D7-B431-94772300DDE7}" type="presParOf" srcId="{744F4F6F-7577-4A88-A396-86268C7AD8D4}" destId="{DD7C45D3-573B-492D-8615-CB644467FCC5}" srcOrd="1" destOrd="0" presId="urn:microsoft.com/office/officeart/2005/8/layout/orgChart1"/>
    <dgm:cxn modelId="{1E0E411E-8345-4231-9823-3F413028FAF5}" type="presParOf" srcId="{744F4F6F-7577-4A88-A396-86268C7AD8D4}" destId="{BD75358E-95BE-45E3-AD08-7F5FE8433208}" srcOrd="2" destOrd="0" presId="urn:microsoft.com/office/officeart/2005/8/layout/orgChart1"/>
    <dgm:cxn modelId="{C033204D-353E-45D4-A6AC-7DEF13BFA261}" type="presParOf" srcId="{E0D1AC7C-7FB8-4EFA-85E9-298AA94CF68E}" destId="{0BB319D9-7A22-466B-927F-C8CAF0687974}" srcOrd="2" destOrd="0" presId="urn:microsoft.com/office/officeart/2005/8/layout/orgChart1"/>
    <dgm:cxn modelId="{6D1D6736-BE9E-41B3-8AEC-F30900C214F4}" type="presParOf" srcId="{20556CFA-E0CC-4396-9158-AB62F22994F7}" destId="{47C09A8D-823B-4D4F-9BEF-88183C0FBA92}" srcOrd="6" destOrd="0" presId="urn:microsoft.com/office/officeart/2005/8/layout/orgChart1"/>
    <dgm:cxn modelId="{9563CD1D-AFA8-4DB2-B03F-575723A43766}" type="presParOf" srcId="{20556CFA-E0CC-4396-9158-AB62F22994F7}" destId="{ED0107E8-87AE-48CA-987A-96068D0179B9}" srcOrd="7" destOrd="0" presId="urn:microsoft.com/office/officeart/2005/8/layout/orgChart1"/>
    <dgm:cxn modelId="{D538C2AD-C00D-4C10-BBC3-3AD244ABF290}" type="presParOf" srcId="{ED0107E8-87AE-48CA-987A-96068D0179B9}" destId="{839533AA-B552-4819-AB91-7BB68E896C51}" srcOrd="0" destOrd="0" presId="urn:microsoft.com/office/officeart/2005/8/layout/orgChart1"/>
    <dgm:cxn modelId="{CD5E2AFF-5B5E-4E7B-B1B0-9A3AB0A4DA5F}" type="presParOf" srcId="{839533AA-B552-4819-AB91-7BB68E896C51}" destId="{E14290C5-C708-4263-9B08-84255407CC17}" srcOrd="0" destOrd="0" presId="urn:microsoft.com/office/officeart/2005/8/layout/orgChart1"/>
    <dgm:cxn modelId="{92D52523-B16F-4676-95DF-9B772A300DF8}" type="presParOf" srcId="{839533AA-B552-4819-AB91-7BB68E896C51}" destId="{0E3433A9-FC4B-4C96-9FF2-7587F61BB1CE}" srcOrd="1" destOrd="0" presId="urn:microsoft.com/office/officeart/2005/8/layout/orgChart1"/>
    <dgm:cxn modelId="{88F324AB-0433-497C-A3E4-AF2B6411C1D5}" type="presParOf" srcId="{ED0107E8-87AE-48CA-987A-96068D0179B9}" destId="{97CEE567-4039-4930-9E67-63B9923A91F5}" srcOrd="1" destOrd="0" presId="urn:microsoft.com/office/officeart/2005/8/layout/orgChart1"/>
    <dgm:cxn modelId="{E4048FB5-7D8F-4159-9B79-932139B13EC9}" type="presParOf" srcId="{97CEE567-4039-4930-9E67-63B9923A91F5}" destId="{D62904F9-3C33-4EA3-929F-7B395E75E307}" srcOrd="0" destOrd="0" presId="urn:microsoft.com/office/officeart/2005/8/layout/orgChart1"/>
    <dgm:cxn modelId="{F8CB5F83-BB0E-451A-BABA-46154950D018}" type="presParOf" srcId="{97CEE567-4039-4930-9E67-63B9923A91F5}" destId="{FFA33CD4-A7F4-4E4B-B4D3-71E860F07B7F}" srcOrd="1" destOrd="0" presId="urn:microsoft.com/office/officeart/2005/8/layout/orgChart1"/>
    <dgm:cxn modelId="{1B071901-DB8A-44E1-93F7-8092B7EFF556}" type="presParOf" srcId="{FFA33CD4-A7F4-4E4B-B4D3-71E860F07B7F}" destId="{FBB3CCC4-12C2-4B27-9D0C-2DD3D4470AF6}" srcOrd="0" destOrd="0" presId="urn:microsoft.com/office/officeart/2005/8/layout/orgChart1"/>
    <dgm:cxn modelId="{6E33E7B9-84A4-4E48-A7A7-D5616317004A}" type="presParOf" srcId="{FBB3CCC4-12C2-4B27-9D0C-2DD3D4470AF6}" destId="{CF7DCFB3-87DC-4BCC-989B-4A982C42387A}" srcOrd="0" destOrd="0" presId="urn:microsoft.com/office/officeart/2005/8/layout/orgChart1"/>
    <dgm:cxn modelId="{39F4678E-BF5E-4BC0-85B8-67705D8A5AB8}" type="presParOf" srcId="{FBB3CCC4-12C2-4B27-9D0C-2DD3D4470AF6}" destId="{FAB42186-96EC-4B0D-A058-D998918378EE}" srcOrd="1" destOrd="0" presId="urn:microsoft.com/office/officeart/2005/8/layout/orgChart1"/>
    <dgm:cxn modelId="{03C4BFEF-C7FE-49BB-B45E-FDE318CE3BFB}" type="presParOf" srcId="{FFA33CD4-A7F4-4E4B-B4D3-71E860F07B7F}" destId="{95721B97-2B8E-4AFE-8A19-B6CC24730153}" srcOrd="1" destOrd="0" presId="urn:microsoft.com/office/officeart/2005/8/layout/orgChart1"/>
    <dgm:cxn modelId="{3C2D25BA-FAE5-4520-AB99-62F280ED5BD2}" type="presParOf" srcId="{FFA33CD4-A7F4-4E4B-B4D3-71E860F07B7F}" destId="{B5CE4DC0-8433-4A05-A003-A35C365B982F}" srcOrd="2" destOrd="0" presId="urn:microsoft.com/office/officeart/2005/8/layout/orgChart1"/>
    <dgm:cxn modelId="{75109F2E-4D20-444F-A237-00FA991B9F42}" type="presParOf" srcId="{ED0107E8-87AE-48CA-987A-96068D0179B9}" destId="{1389BF33-4A8E-4710-8228-6054F8E01C32}" srcOrd="2" destOrd="0" presId="urn:microsoft.com/office/officeart/2005/8/layout/orgChart1"/>
    <dgm:cxn modelId="{7E21A55D-0264-4548-AE9A-A27884974113}" type="presParOf" srcId="{20556CFA-E0CC-4396-9158-AB62F22994F7}" destId="{4CA932BD-D123-4E26-A3F0-0D4D8692B1E6}" srcOrd="8" destOrd="0" presId="urn:microsoft.com/office/officeart/2005/8/layout/orgChart1"/>
    <dgm:cxn modelId="{D921B2FF-6900-49AA-8CB5-54EF6913B90C}" type="presParOf" srcId="{20556CFA-E0CC-4396-9158-AB62F22994F7}" destId="{42EF2653-1C54-4151-A78B-924851A99FDA}" srcOrd="9" destOrd="0" presId="urn:microsoft.com/office/officeart/2005/8/layout/orgChart1"/>
    <dgm:cxn modelId="{D9C01C6F-5BF9-46E6-80F7-B32643059C5E}" type="presParOf" srcId="{42EF2653-1C54-4151-A78B-924851A99FDA}" destId="{76F69396-C5AB-42EC-8CD4-F38F2A746FAE}" srcOrd="0" destOrd="0" presId="urn:microsoft.com/office/officeart/2005/8/layout/orgChart1"/>
    <dgm:cxn modelId="{2FD3B030-9EFA-4053-AB42-6ADA6BF38A08}" type="presParOf" srcId="{76F69396-C5AB-42EC-8CD4-F38F2A746FAE}" destId="{7701C077-6953-4378-B86B-08008F9DACFB}" srcOrd="0" destOrd="0" presId="urn:microsoft.com/office/officeart/2005/8/layout/orgChart1"/>
    <dgm:cxn modelId="{6B28CDFB-8F01-405A-9C7A-E54C8812D484}" type="presParOf" srcId="{76F69396-C5AB-42EC-8CD4-F38F2A746FAE}" destId="{DCEA4BBD-ABA0-4558-9172-5185C0E5D935}" srcOrd="1" destOrd="0" presId="urn:microsoft.com/office/officeart/2005/8/layout/orgChart1"/>
    <dgm:cxn modelId="{CB917726-AD63-4123-9AEB-F4D1CD812A5E}" type="presParOf" srcId="{42EF2653-1C54-4151-A78B-924851A99FDA}" destId="{009BAFDF-AA6B-416C-A344-45C722880ED7}" srcOrd="1" destOrd="0" presId="urn:microsoft.com/office/officeart/2005/8/layout/orgChart1"/>
    <dgm:cxn modelId="{F2B718EA-0555-4BEF-B6D3-ED62287A0CC7}" type="presParOf" srcId="{009BAFDF-AA6B-416C-A344-45C722880ED7}" destId="{33A125B7-CBF6-4B97-8AA5-44C36E54AFBA}" srcOrd="0" destOrd="0" presId="urn:microsoft.com/office/officeart/2005/8/layout/orgChart1"/>
    <dgm:cxn modelId="{DE8140C7-F2A2-45E2-B160-7751651F3696}" type="presParOf" srcId="{009BAFDF-AA6B-416C-A344-45C722880ED7}" destId="{E6585089-9EC0-449B-A971-4F4D87B511B3}" srcOrd="1" destOrd="0" presId="urn:microsoft.com/office/officeart/2005/8/layout/orgChart1"/>
    <dgm:cxn modelId="{91FA675F-1C6D-498B-BE49-671271DECEF7}" type="presParOf" srcId="{E6585089-9EC0-449B-A971-4F4D87B511B3}" destId="{CF0110E7-1D0E-43B7-8472-712A4D79B4FC}" srcOrd="0" destOrd="0" presId="urn:microsoft.com/office/officeart/2005/8/layout/orgChart1"/>
    <dgm:cxn modelId="{65F7BFF8-0718-4EAF-A03E-A7718EC56A72}" type="presParOf" srcId="{CF0110E7-1D0E-43B7-8472-712A4D79B4FC}" destId="{290B2BD5-D652-4606-8B92-88BFDB9F9803}" srcOrd="0" destOrd="0" presId="urn:microsoft.com/office/officeart/2005/8/layout/orgChart1"/>
    <dgm:cxn modelId="{E8ECE5AF-F4C7-4185-80D4-D8C8893ADA0D}" type="presParOf" srcId="{CF0110E7-1D0E-43B7-8472-712A4D79B4FC}" destId="{32ABB70F-6953-406A-9208-301609C6AF08}" srcOrd="1" destOrd="0" presId="urn:microsoft.com/office/officeart/2005/8/layout/orgChart1"/>
    <dgm:cxn modelId="{190D5941-5E30-4117-A621-9C8E01CA08F0}" type="presParOf" srcId="{E6585089-9EC0-449B-A971-4F4D87B511B3}" destId="{CD4DAE8A-0967-4382-B624-0E248780FFBC}" srcOrd="1" destOrd="0" presId="urn:microsoft.com/office/officeart/2005/8/layout/orgChart1"/>
    <dgm:cxn modelId="{9E9D0B7B-9E20-4E6D-B60E-F9F0E63651FB}" type="presParOf" srcId="{E6585089-9EC0-449B-A971-4F4D87B511B3}" destId="{51C11FAA-577C-498C-AC84-22ED23760B77}" srcOrd="2" destOrd="0" presId="urn:microsoft.com/office/officeart/2005/8/layout/orgChart1"/>
    <dgm:cxn modelId="{5C51ADAE-BEFA-4028-8E81-8A2723AE2B78}" type="presParOf" srcId="{42EF2653-1C54-4151-A78B-924851A99FDA}" destId="{F4D99B6F-E5FD-46BC-8732-CD9AEED9EBC4}" srcOrd="2" destOrd="0" presId="urn:microsoft.com/office/officeart/2005/8/layout/orgChart1"/>
    <dgm:cxn modelId="{3B8D3358-7DB0-4583-824B-F6A3525581C0}" type="presParOf" srcId="{C0B05BD1-43B4-4273-B483-557AEBA3D862}" destId="{652492D1-ED91-43E8-BBCA-87776EF3D1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406792-7D2F-49E2-B42D-ED3F4A0CFA2D}">
      <dsp:nvSpPr>
        <dsp:cNvPr id="0" name=""/>
        <dsp:cNvSpPr/>
      </dsp:nvSpPr>
      <dsp:spPr>
        <a:xfrm>
          <a:off x="8209" y="2308167"/>
          <a:ext cx="1890758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/>
            <a:t>La Evaluación</a:t>
          </a:r>
          <a:endParaRPr lang="es-ES" sz="3200" kern="1200" dirty="0"/>
        </a:p>
      </dsp:txBody>
      <dsp:txXfrm>
        <a:off x="50109" y="2350067"/>
        <a:ext cx="1806958" cy="1346757"/>
      </dsp:txXfrm>
    </dsp:sp>
    <dsp:sp modelId="{5B5914D6-7559-40A3-A6E7-89482D0FE4BC}">
      <dsp:nvSpPr>
        <dsp:cNvPr id="0" name=""/>
        <dsp:cNvSpPr/>
      </dsp:nvSpPr>
      <dsp:spPr>
        <a:xfrm rot="17741247">
          <a:off x="1404719" y="2223193"/>
          <a:ext cx="1744799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1744799" y="140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2233499" y="2193644"/>
        <a:ext cx="87239" cy="87239"/>
      </dsp:txXfrm>
    </dsp:sp>
    <dsp:sp modelId="{09DC0FBD-C9D1-412E-9B46-1998151C08E1}">
      <dsp:nvSpPr>
        <dsp:cNvPr id="0" name=""/>
        <dsp:cNvSpPr/>
      </dsp:nvSpPr>
      <dsp:spPr>
        <a:xfrm>
          <a:off x="2655271" y="735803"/>
          <a:ext cx="1890758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Un </a:t>
          </a:r>
          <a:r>
            <a:rPr lang="es-MX" sz="1600" kern="1200" dirty="0" smtClean="0"/>
            <a:t>proceso integral y sistemático</a:t>
          </a:r>
          <a:endParaRPr lang="es-ES" sz="1600" kern="1200" dirty="0"/>
        </a:p>
      </dsp:txBody>
      <dsp:txXfrm>
        <a:off x="2697171" y="777703"/>
        <a:ext cx="1806958" cy="1346757"/>
      </dsp:txXfrm>
    </dsp:sp>
    <dsp:sp modelId="{6FB5DBE6-BFFF-4153-896C-25BCED4076CE}">
      <dsp:nvSpPr>
        <dsp:cNvPr id="0" name=""/>
        <dsp:cNvSpPr/>
      </dsp:nvSpPr>
      <dsp:spPr>
        <a:xfrm rot="21522953">
          <a:off x="4545936" y="1428720"/>
          <a:ext cx="739926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739926" y="140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897401" y="1424293"/>
        <a:ext cx="36996" cy="36996"/>
      </dsp:txXfrm>
    </dsp:sp>
    <dsp:sp modelId="{F9A12E31-9EE4-49F4-85E6-F4A70E8EDFDC}">
      <dsp:nvSpPr>
        <dsp:cNvPr id="0" name=""/>
        <dsp:cNvSpPr/>
      </dsp:nvSpPr>
      <dsp:spPr>
        <a:xfrm>
          <a:off x="5285769" y="719221"/>
          <a:ext cx="1890758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A </a:t>
          </a:r>
          <a:r>
            <a:rPr lang="es-MX" sz="1600" kern="1200" dirty="0" smtClean="0"/>
            <a:t>través de este se recopila información de manera metódica y rigurosa</a:t>
          </a:r>
          <a:endParaRPr lang="es-ES" sz="16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/>
        </a:p>
      </dsp:txBody>
      <dsp:txXfrm>
        <a:off x="5327669" y="761121"/>
        <a:ext cx="1806958" cy="1346757"/>
      </dsp:txXfrm>
    </dsp:sp>
    <dsp:sp modelId="{B6051122-2C06-4F86-9829-C3A2BD822FD8}">
      <dsp:nvSpPr>
        <dsp:cNvPr id="0" name=""/>
        <dsp:cNvSpPr/>
      </dsp:nvSpPr>
      <dsp:spPr>
        <a:xfrm rot="73746">
          <a:off x="7176439" y="1428720"/>
          <a:ext cx="773044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773044" y="1407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543635" y="1423465"/>
        <a:ext cx="38652" cy="38652"/>
      </dsp:txXfrm>
    </dsp:sp>
    <dsp:sp modelId="{BF761779-033F-44B8-9E5F-306E6E22406C}">
      <dsp:nvSpPr>
        <dsp:cNvPr id="0" name=""/>
        <dsp:cNvSpPr/>
      </dsp:nvSpPr>
      <dsp:spPr>
        <a:xfrm>
          <a:off x="7949394" y="735803"/>
          <a:ext cx="3373699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Conocer</a:t>
          </a:r>
          <a:r>
            <a:rPr lang="es-MX" sz="1600" kern="1200" dirty="0" smtClean="0"/>
            <a:t>, analizar y juzgar el valor de un objeto educativo determinado: los aprendizajes de los alumnos, el desempeño de los docentes, el grado de dominio del currículo y sus características.</a:t>
          </a:r>
          <a:endParaRPr lang="es-MX" sz="1600" kern="1200" dirty="0"/>
        </a:p>
      </dsp:txBody>
      <dsp:txXfrm>
        <a:off x="7991294" y="777703"/>
        <a:ext cx="3289899" cy="1346757"/>
      </dsp:txXfrm>
    </dsp:sp>
    <dsp:sp modelId="{BF6E1F75-5E5D-4A70-8D9E-BDFBB2767065}">
      <dsp:nvSpPr>
        <dsp:cNvPr id="0" name=""/>
        <dsp:cNvSpPr/>
      </dsp:nvSpPr>
      <dsp:spPr>
        <a:xfrm rot="21574587">
          <a:off x="1898921" y="2996849"/>
          <a:ext cx="3389012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3389012" y="140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3508702" y="2926194"/>
        <a:ext cx="169450" cy="169450"/>
      </dsp:txXfrm>
    </dsp:sp>
    <dsp:sp modelId="{B16CE16E-1432-47EE-9CCD-722547069F4C}">
      <dsp:nvSpPr>
        <dsp:cNvPr id="0" name=""/>
        <dsp:cNvSpPr/>
      </dsp:nvSpPr>
      <dsp:spPr>
        <a:xfrm>
          <a:off x="5287887" y="2283115"/>
          <a:ext cx="1890758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Guiar </a:t>
          </a:r>
          <a:r>
            <a:rPr lang="es-MX" sz="1600" kern="1200" dirty="0" smtClean="0"/>
            <a:t>el proceso de aprendizaje de los alumnos, recabar informaciones útiles, trasmitirlas </a:t>
          </a:r>
          <a:endParaRPr lang="es-ES" sz="1600" kern="1200" dirty="0"/>
        </a:p>
      </dsp:txBody>
      <dsp:txXfrm>
        <a:off x="5329787" y="2325015"/>
        <a:ext cx="1806958" cy="1346757"/>
      </dsp:txXfrm>
    </dsp:sp>
    <dsp:sp modelId="{DE22098D-7531-41C8-B043-E8D304BD9A6E}">
      <dsp:nvSpPr>
        <dsp:cNvPr id="0" name=""/>
        <dsp:cNvSpPr/>
      </dsp:nvSpPr>
      <dsp:spPr>
        <a:xfrm>
          <a:off x="7178645" y="2984323"/>
          <a:ext cx="756303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756303" y="140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7537889" y="2979486"/>
        <a:ext cx="37815" cy="37815"/>
      </dsp:txXfrm>
    </dsp:sp>
    <dsp:sp modelId="{9442A9D9-7A7A-44F9-986B-45AA8FD425A4}">
      <dsp:nvSpPr>
        <dsp:cNvPr id="0" name=""/>
        <dsp:cNvSpPr/>
      </dsp:nvSpPr>
      <dsp:spPr>
        <a:xfrm>
          <a:off x="7934949" y="2283115"/>
          <a:ext cx="3373699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Saber </a:t>
          </a:r>
          <a:r>
            <a:rPr lang="es-MX" sz="1600" kern="1200" dirty="0" smtClean="0"/>
            <a:t>si aprendió o no, conocer sus fortalezas y debilidades, a fin de planificar estrategias que permitirán superar los no logros.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/>
        </a:p>
      </dsp:txBody>
      <dsp:txXfrm>
        <a:off x="7976849" y="2325015"/>
        <a:ext cx="3289899" cy="1346757"/>
      </dsp:txXfrm>
    </dsp:sp>
    <dsp:sp modelId="{FFB51168-216E-446F-94B1-AC18BC22079E}">
      <dsp:nvSpPr>
        <dsp:cNvPr id="0" name=""/>
        <dsp:cNvSpPr/>
      </dsp:nvSpPr>
      <dsp:spPr>
        <a:xfrm rot="4238628">
          <a:off x="1081168" y="4163459"/>
          <a:ext cx="2446450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2446450" y="140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2243232" y="4116369"/>
        <a:ext cx="122322" cy="122322"/>
      </dsp:txXfrm>
    </dsp:sp>
    <dsp:sp modelId="{76E2497C-3F0D-44E2-BB3E-71F17798F380}">
      <dsp:nvSpPr>
        <dsp:cNvPr id="0" name=""/>
        <dsp:cNvSpPr/>
      </dsp:nvSpPr>
      <dsp:spPr>
        <a:xfrm>
          <a:off x="2709819" y="4616335"/>
          <a:ext cx="1890758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Valora el avance de los aprendizajes y mejorar la enseñanza y aprendizaje.</a:t>
          </a:r>
          <a:endParaRPr lang="es-ES" sz="1600" kern="1200" dirty="0"/>
        </a:p>
      </dsp:txBody>
      <dsp:txXfrm>
        <a:off x="2751719" y="4658235"/>
        <a:ext cx="1806958" cy="1346757"/>
      </dsp:txXfrm>
    </dsp:sp>
    <dsp:sp modelId="{D3B7363D-E716-450F-B715-74B47388FD2C}">
      <dsp:nvSpPr>
        <dsp:cNvPr id="0" name=""/>
        <dsp:cNvSpPr/>
      </dsp:nvSpPr>
      <dsp:spPr>
        <a:xfrm>
          <a:off x="4600577" y="5317543"/>
          <a:ext cx="3269064" cy="28141"/>
        </a:xfrm>
        <a:custGeom>
          <a:avLst/>
          <a:gdLst/>
          <a:ahLst/>
          <a:cxnLst/>
          <a:rect l="0" t="0" r="0" b="0"/>
          <a:pathLst>
            <a:path>
              <a:moveTo>
                <a:pt x="0" y="14070"/>
              </a:moveTo>
              <a:lnTo>
                <a:pt x="3269064" y="140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6153383" y="5249887"/>
        <a:ext cx="163453" cy="163453"/>
      </dsp:txXfrm>
    </dsp:sp>
    <dsp:sp modelId="{1A97CB4B-6F09-45DB-A9F0-4A95F78B206B}">
      <dsp:nvSpPr>
        <dsp:cNvPr id="0" name=""/>
        <dsp:cNvSpPr/>
      </dsp:nvSpPr>
      <dsp:spPr>
        <a:xfrm>
          <a:off x="7869642" y="4616335"/>
          <a:ext cx="3373699" cy="143055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Mejorar una intervención en un momento determinado y permite valorar si la planificación se está realizando de acuerdo a lo planteado.</a:t>
          </a:r>
          <a:endParaRPr lang="es-MX" sz="1600" kern="1200" dirty="0"/>
        </a:p>
      </dsp:txBody>
      <dsp:txXfrm>
        <a:off x="7911542" y="4658235"/>
        <a:ext cx="3289899" cy="13467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24AD40-B3B6-487E-B0DC-BDAF7E162570}">
      <dsp:nvSpPr>
        <dsp:cNvPr id="0" name=""/>
        <dsp:cNvSpPr/>
      </dsp:nvSpPr>
      <dsp:spPr>
        <a:xfrm>
          <a:off x="2407294" y="1884608"/>
          <a:ext cx="822098" cy="1104045"/>
        </a:xfrm>
        <a:custGeom>
          <a:avLst/>
          <a:gdLst/>
          <a:ahLst/>
          <a:cxnLst/>
          <a:rect l="0" t="0" r="0" b="0"/>
          <a:pathLst>
            <a:path>
              <a:moveTo>
                <a:pt x="0" y="1104045"/>
              </a:moveTo>
              <a:lnTo>
                <a:pt x="822098" y="1104045"/>
              </a:lnTo>
              <a:lnTo>
                <a:pt x="822098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C5045-8024-49D3-9752-364332A5BAF1}">
      <dsp:nvSpPr>
        <dsp:cNvPr id="0" name=""/>
        <dsp:cNvSpPr/>
      </dsp:nvSpPr>
      <dsp:spPr>
        <a:xfrm>
          <a:off x="7805131" y="5502476"/>
          <a:ext cx="1095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95415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D1EC0E-BAD4-4DA4-889B-560CD59E21DC}">
      <dsp:nvSpPr>
        <dsp:cNvPr id="0" name=""/>
        <dsp:cNvSpPr/>
      </dsp:nvSpPr>
      <dsp:spPr>
        <a:xfrm>
          <a:off x="2407294" y="2988653"/>
          <a:ext cx="2990541" cy="2559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9811" y="0"/>
              </a:lnTo>
              <a:lnTo>
                <a:pt x="2749811" y="2559543"/>
              </a:lnTo>
              <a:lnTo>
                <a:pt x="2990541" y="255954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F24536-DADE-4FE3-AF74-D06B85C30B69}">
      <dsp:nvSpPr>
        <dsp:cNvPr id="0" name=""/>
        <dsp:cNvSpPr/>
      </dsp:nvSpPr>
      <dsp:spPr>
        <a:xfrm>
          <a:off x="7805131" y="4495638"/>
          <a:ext cx="1095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54685" y="45720"/>
              </a:lnTo>
              <a:lnTo>
                <a:pt x="854685" y="45727"/>
              </a:lnTo>
              <a:lnTo>
                <a:pt x="1095415" y="4572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855C8-5446-479B-8D76-4572817A3A2B}">
      <dsp:nvSpPr>
        <dsp:cNvPr id="0" name=""/>
        <dsp:cNvSpPr/>
      </dsp:nvSpPr>
      <dsp:spPr>
        <a:xfrm>
          <a:off x="2407294" y="2988653"/>
          <a:ext cx="2990541" cy="1552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9811" y="0"/>
              </a:lnTo>
              <a:lnTo>
                <a:pt x="2749811" y="1552705"/>
              </a:lnTo>
              <a:lnTo>
                <a:pt x="2990541" y="155270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2A8115-929C-4F06-BA5B-012FD222AFBA}">
      <dsp:nvSpPr>
        <dsp:cNvPr id="0" name=""/>
        <dsp:cNvSpPr/>
      </dsp:nvSpPr>
      <dsp:spPr>
        <a:xfrm>
          <a:off x="7805131" y="3460501"/>
          <a:ext cx="1095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54685" y="45720"/>
              </a:lnTo>
              <a:lnTo>
                <a:pt x="854685" y="45727"/>
              </a:lnTo>
              <a:lnTo>
                <a:pt x="1095415" y="4572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C0578C-31DC-416A-ABBC-61BAC44AA72D}">
      <dsp:nvSpPr>
        <dsp:cNvPr id="0" name=""/>
        <dsp:cNvSpPr/>
      </dsp:nvSpPr>
      <dsp:spPr>
        <a:xfrm>
          <a:off x="2407294" y="2988653"/>
          <a:ext cx="2990541" cy="5175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49811" y="0"/>
              </a:lnTo>
              <a:lnTo>
                <a:pt x="2749811" y="517568"/>
              </a:lnTo>
              <a:lnTo>
                <a:pt x="2990541" y="51756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04BE4F-3E2F-4247-BE95-AC1699B76FC9}">
      <dsp:nvSpPr>
        <dsp:cNvPr id="0" name=""/>
        <dsp:cNvSpPr/>
      </dsp:nvSpPr>
      <dsp:spPr>
        <a:xfrm>
          <a:off x="7805131" y="2425365"/>
          <a:ext cx="10954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54685" y="45720"/>
              </a:lnTo>
              <a:lnTo>
                <a:pt x="854685" y="45727"/>
              </a:lnTo>
              <a:lnTo>
                <a:pt x="1095415" y="4572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1381C7-06A4-4203-AA2A-2DE35A80E461}">
      <dsp:nvSpPr>
        <dsp:cNvPr id="0" name=""/>
        <dsp:cNvSpPr/>
      </dsp:nvSpPr>
      <dsp:spPr>
        <a:xfrm>
          <a:off x="2407294" y="2471085"/>
          <a:ext cx="2990541" cy="517568"/>
        </a:xfrm>
        <a:custGeom>
          <a:avLst/>
          <a:gdLst/>
          <a:ahLst/>
          <a:cxnLst/>
          <a:rect l="0" t="0" r="0" b="0"/>
          <a:pathLst>
            <a:path>
              <a:moveTo>
                <a:pt x="0" y="517568"/>
              </a:moveTo>
              <a:lnTo>
                <a:pt x="2749811" y="517568"/>
              </a:lnTo>
              <a:lnTo>
                <a:pt x="2749811" y="0"/>
              </a:lnTo>
              <a:lnTo>
                <a:pt x="299054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560BD0-40C4-4528-A33F-66A2AC3C514B}">
      <dsp:nvSpPr>
        <dsp:cNvPr id="0" name=""/>
        <dsp:cNvSpPr/>
      </dsp:nvSpPr>
      <dsp:spPr>
        <a:xfrm>
          <a:off x="7805131" y="1390228"/>
          <a:ext cx="10823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41614" y="45720"/>
              </a:lnTo>
              <a:lnTo>
                <a:pt x="841614" y="45727"/>
              </a:lnTo>
              <a:lnTo>
                <a:pt x="1082343" y="4572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93E6B9-E2A9-40EF-8D23-C63835510560}">
      <dsp:nvSpPr>
        <dsp:cNvPr id="0" name=""/>
        <dsp:cNvSpPr/>
      </dsp:nvSpPr>
      <dsp:spPr>
        <a:xfrm>
          <a:off x="2407294" y="1435948"/>
          <a:ext cx="2990541" cy="1552705"/>
        </a:xfrm>
        <a:custGeom>
          <a:avLst/>
          <a:gdLst/>
          <a:ahLst/>
          <a:cxnLst/>
          <a:rect l="0" t="0" r="0" b="0"/>
          <a:pathLst>
            <a:path>
              <a:moveTo>
                <a:pt x="0" y="1552705"/>
              </a:moveTo>
              <a:lnTo>
                <a:pt x="2749811" y="1552705"/>
              </a:lnTo>
              <a:lnTo>
                <a:pt x="2749811" y="0"/>
              </a:lnTo>
              <a:lnTo>
                <a:pt x="299054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6C01DE-2FC7-4A53-8E9C-5B3B10E28C36}">
      <dsp:nvSpPr>
        <dsp:cNvPr id="0" name=""/>
        <dsp:cNvSpPr/>
      </dsp:nvSpPr>
      <dsp:spPr>
        <a:xfrm>
          <a:off x="7805131" y="355091"/>
          <a:ext cx="10823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41614" y="45720"/>
              </a:lnTo>
              <a:lnTo>
                <a:pt x="841614" y="45727"/>
              </a:lnTo>
              <a:lnTo>
                <a:pt x="1082343" y="45727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D5CFB3-5CA9-4DC0-8FB4-098ABBFA439F}">
      <dsp:nvSpPr>
        <dsp:cNvPr id="0" name=""/>
        <dsp:cNvSpPr/>
      </dsp:nvSpPr>
      <dsp:spPr>
        <a:xfrm>
          <a:off x="2407294" y="400811"/>
          <a:ext cx="2990541" cy="2587842"/>
        </a:xfrm>
        <a:custGeom>
          <a:avLst/>
          <a:gdLst/>
          <a:ahLst/>
          <a:cxnLst/>
          <a:rect l="0" t="0" r="0" b="0"/>
          <a:pathLst>
            <a:path>
              <a:moveTo>
                <a:pt x="0" y="2587842"/>
              </a:moveTo>
              <a:lnTo>
                <a:pt x="2749811" y="2587842"/>
              </a:lnTo>
              <a:lnTo>
                <a:pt x="2749811" y="0"/>
              </a:lnTo>
              <a:lnTo>
                <a:pt x="2990541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240999-472F-48EF-9781-ADBB6DE5BE12}">
      <dsp:nvSpPr>
        <dsp:cNvPr id="0" name=""/>
        <dsp:cNvSpPr/>
      </dsp:nvSpPr>
      <dsp:spPr>
        <a:xfrm>
          <a:off x="0" y="2621541"/>
          <a:ext cx="2407294" cy="734224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La evaluación </a:t>
          </a:r>
          <a:endParaRPr lang="es-ES" sz="1400" kern="1200" dirty="0"/>
        </a:p>
      </dsp:txBody>
      <dsp:txXfrm>
        <a:off x="0" y="2621541"/>
        <a:ext cx="2407294" cy="734224"/>
      </dsp:txXfrm>
    </dsp:sp>
    <dsp:sp modelId="{5BAF3A34-4D0C-43D8-B6A2-976B2D12F0F3}">
      <dsp:nvSpPr>
        <dsp:cNvPr id="0" name=""/>
        <dsp:cNvSpPr/>
      </dsp:nvSpPr>
      <dsp:spPr>
        <a:xfrm>
          <a:off x="5397836" y="33698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Integral</a:t>
          </a:r>
          <a:endParaRPr lang="es-ES" sz="1400" kern="1200" dirty="0"/>
        </a:p>
      </dsp:txBody>
      <dsp:txXfrm>
        <a:off x="5397836" y="33698"/>
        <a:ext cx="2407294" cy="734224"/>
      </dsp:txXfrm>
    </dsp:sp>
    <dsp:sp modelId="{F4E89040-5C2D-4C0F-A73E-94BCF2F41377}">
      <dsp:nvSpPr>
        <dsp:cNvPr id="0" name=""/>
        <dsp:cNvSpPr/>
      </dsp:nvSpPr>
      <dsp:spPr>
        <a:xfrm>
          <a:off x="8887475" y="33706"/>
          <a:ext cx="3166652" cy="7342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Comprende </a:t>
          </a:r>
          <a:r>
            <a:rPr lang="es-MX" sz="1400" kern="1200" dirty="0" smtClean="0"/>
            <a:t>las manifestaciones de la conducta y utiliza diversidad de técnicas y procedimientos para la evaluación </a:t>
          </a:r>
          <a:endParaRPr lang="es-ES" sz="1400" kern="1200" dirty="0"/>
        </a:p>
      </dsp:txBody>
      <dsp:txXfrm>
        <a:off x="8887475" y="33706"/>
        <a:ext cx="3166652" cy="734224"/>
      </dsp:txXfrm>
    </dsp:sp>
    <dsp:sp modelId="{D028954B-F66C-49F9-B187-FC98B0C4A108}">
      <dsp:nvSpPr>
        <dsp:cNvPr id="0" name=""/>
        <dsp:cNvSpPr/>
      </dsp:nvSpPr>
      <dsp:spPr>
        <a:xfrm>
          <a:off x="5397836" y="1068835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Continua</a:t>
          </a:r>
          <a:endParaRPr lang="es-ES" sz="1400" kern="1200" dirty="0"/>
        </a:p>
      </dsp:txBody>
      <dsp:txXfrm>
        <a:off x="5397836" y="1068835"/>
        <a:ext cx="2407294" cy="734224"/>
      </dsp:txXfrm>
    </dsp:sp>
    <dsp:sp modelId="{4BAF15D8-618D-4C56-9147-402A0EB9F30E}">
      <dsp:nvSpPr>
        <dsp:cNvPr id="0" name=""/>
        <dsp:cNvSpPr/>
      </dsp:nvSpPr>
      <dsp:spPr>
        <a:xfrm>
          <a:off x="8887475" y="1068843"/>
          <a:ext cx="3166652" cy="7342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Es </a:t>
          </a:r>
          <a:r>
            <a:rPr lang="es-MX" sz="1400" kern="1200" dirty="0" smtClean="0"/>
            <a:t>secuencial, no tiene saltos</a:t>
          </a:r>
          <a:endParaRPr lang="es-ES" sz="1400" kern="1200" dirty="0"/>
        </a:p>
      </dsp:txBody>
      <dsp:txXfrm>
        <a:off x="8887475" y="1068843"/>
        <a:ext cx="3166652" cy="734224"/>
      </dsp:txXfrm>
    </dsp:sp>
    <dsp:sp modelId="{FC5F1A66-E0D5-445B-96A9-E9D9883183E2}">
      <dsp:nvSpPr>
        <dsp:cNvPr id="0" name=""/>
        <dsp:cNvSpPr/>
      </dsp:nvSpPr>
      <dsp:spPr>
        <a:xfrm>
          <a:off x="5397836" y="2103972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Sistemática</a:t>
          </a:r>
          <a:endParaRPr lang="es-ES" sz="1400" kern="1200" dirty="0"/>
        </a:p>
      </dsp:txBody>
      <dsp:txXfrm>
        <a:off x="5397836" y="2103972"/>
        <a:ext cx="2407294" cy="734224"/>
      </dsp:txXfrm>
    </dsp:sp>
    <dsp:sp modelId="{F6237344-63F8-431C-8324-E449FBA4970A}">
      <dsp:nvSpPr>
        <dsp:cNvPr id="0" name=""/>
        <dsp:cNvSpPr/>
      </dsp:nvSpPr>
      <dsp:spPr>
        <a:xfrm>
          <a:off x="8900546" y="2103979"/>
          <a:ext cx="3166652" cy="7342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Se </a:t>
          </a:r>
          <a:r>
            <a:rPr lang="es-MX" sz="1400" kern="1200" dirty="0" smtClean="0"/>
            <a:t>ajunta a normas y principios, además es planificado</a:t>
          </a:r>
          <a:endParaRPr lang="es-MX" sz="1400" kern="1200" dirty="0"/>
        </a:p>
      </dsp:txBody>
      <dsp:txXfrm>
        <a:off x="8900546" y="2103979"/>
        <a:ext cx="3166652" cy="734224"/>
      </dsp:txXfrm>
    </dsp:sp>
    <dsp:sp modelId="{F352ECDE-A002-49FF-8172-DB51E56F5171}">
      <dsp:nvSpPr>
        <dsp:cNvPr id="0" name=""/>
        <dsp:cNvSpPr/>
      </dsp:nvSpPr>
      <dsp:spPr>
        <a:xfrm>
          <a:off x="5397836" y="3139109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Científica</a:t>
          </a:r>
          <a:endParaRPr lang="es-ES" sz="1400" kern="1200" dirty="0"/>
        </a:p>
      </dsp:txBody>
      <dsp:txXfrm>
        <a:off x="5397836" y="3139109"/>
        <a:ext cx="2407294" cy="734224"/>
      </dsp:txXfrm>
    </dsp:sp>
    <dsp:sp modelId="{48491B29-D6CE-43B2-ACD1-47D13CD16056}">
      <dsp:nvSpPr>
        <dsp:cNvPr id="0" name=""/>
        <dsp:cNvSpPr/>
      </dsp:nvSpPr>
      <dsp:spPr>
        <a:xfrm>
          <a:off x="8900546" y="3139116"/>
          <a:ext cx="3166652" cy="7342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Refleja </a:t>
          </a:r>
          <a:r>
            <a:rPr lang="es-MX" sz="1400" kern="1200" dirty="0" smtClean="0"/>
            <a:t>con exactitud y representativo las condiciones del hecho que se evalúa, mediante el uso de variadas técnicas, procedimientos y métodos estadísticos. </a:t>
          </a:r>
          <a:endParaRPr lang="es-ES" sz="1400" kern="1200" dirty="0"/>
        </a:p>
      </dsp:txBody>
      <dsp:txXfrm>
        <a:off x="8900546" y="3139116"/>
        <a:ext cx="3166652" cy="734224"/>
      </dsp:txXfrm>
    </dsp:sp>
    <dsp:sp modelId="{86E6BD59-1F5E-41BC-884B-BA74114A50C5}">
      <dsp:nvSpPr>
        <dsp:cNvPr id="0" name=""/>
        <dsp:cNvSpPr/>
      </dsp:nvSpPr>
      <dsp:spPr>
        <a:xfrm>
          <a:off x="5397836" y="4174246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>
              <a:effectLst/>
              <a:latin typeface="Arial" panose="020B0604020202020204" pitchFamily="34" charset="0"/>
              <a:ea typeface="Calibri" panose="020F0502020204030204" pitchFamily="34" charset="0"/>
            </a:rPr>
            <a:t>Cooperativa </a:t>
          </a:r>
          <a:endParaRPr lang="es-ES" sz="1400" kern="1200" dirty="0"/>
        </a:p>
      </dsp:txBody>
      <dsp:txXfrm>
        <a:off x="5397836" y="4174246"/>
        <a:ext cx="2407294" cy="734224"/>
      </dsp:txXfrm>
    </dsp:sp>
    <dsp:sp modelId="{85A04B79-1585-44C3-BC7D-900A2755F945}">
      <dsp:nvSpPr>
        <dsp:cNvPr id="0" name=""/>
        <dsp:cNvSpPr/>
      </dsp:nvSpPr>
      <dsp:spPr>
        <a:xfrm>
          <a:off x="8900546" y="4174253"/>
          <a:ext cx="3166652" cy="7342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Intervienen </a:t>
          </a:r>
          <a:r>
            <a:rPr lang="es-MX" sz="1400" kern="1200" dirty="0" smtClean="0"/>
            <a:t>todas las personas involucradas en el proceso</a:t>
          </a:r>
          <a:endParaRPr lang="es-MX" sz="1400" kern="1200" dirty="0"/>
        </a:p>
      </dsp:txBody>
      <dsp:txXfrm>
        <a:off x="8900546" y="4174253"/>
        <a:ext cx="3166652" cy="734224"/>
      </dsp:txXfrm>
    </dsp:sp>
    <dsp:sp modelId="{F092F838-4B98-4995-97F1-C541FCC52949}">
      <dsp:nvSpPr>
        <dsp:cNvPr id="0" name=""/>
        <dsp:cNvSpPr/>
      </dsp:nvSpPr>
      <dsp:spPr>
        <a:xfrm>
          <a:off x="5397836" y="5181084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Acumulativa </a:t>
          </a:r>
          <a:endParaRPr lang="es-ES" sz="1400" kern="1200" dirty="0"/>
        </a:p>
      </dsp:txBody>
      <dsp:txXfrm>
        <a:off x="5397836" y="5181084"/>
        <a:ext cx="2407294" cy="734224"/>
      </dsp:txXfrm>
    </dsp:sp>
    <dsp:sp modelId="{8539E64B-293F-4707-A8FE-12A68DE29E8D}">
      <dsp:nvSpPr>
        <dsp:cNvPr id="0" name=""/>
        <dsp:cNvSpPr/>
      </dsp:nvSpPr>
      <dsp:spPr>
        <a:xfrm>
          <a:off x="8900546" y="5181084"/>
          <a:ext cx="3166652" cy="73422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Registras  las observaciones más significativas relacionadas con el hecho que se evalúa </a:t>
          </a:r>
          <a:endParaRPr lang="es-ES" sz="1400" kern="1200" dirty="0"/>
        </a:p>
      </dsp:txBody>
      <dsp:txXfrm>
        <a:off x="8900546" y="5181084"/>
        <a:ext cx="3166652" cy="734224"/>
      </dsp:txXfrm>
    </dsp:sp>
    <dsp:sp modelId="{1E36FD60-1264-4BE3-905B-E9021EB1EDD2}">
      <dsp:nvSpPr>
        <dsp:cNvPr id="0" name=""/>
        <dsp:cNvSpPr/>
      </dsp:nvSpPr>
      <dsp:spPr>
        <a:xfrm>
          <a:off x="2025745" y="1150383"/>
          <a:ext cx="2407294" cy="734224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Principios</a:t>
          </a:r>
          <a:endParaRPr lang="es-ES" sz="1400" kern="1200" dirty="0"/>
        </a:p>
      </dsp:txBody>
      <dsp:txXfrm>
        <a:off x="2025745" y="1150383"/>
        <a:ext cx="2407294" cy="734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C83A9-349E-4564-BEDE-E6DE8378AD40}">
      <dsp:nvSpPr>
        <dsp:cNvPr id="0" name=""/>
        <dsp:cNvSpPr/>
      </dsp:nvSpPr>
      <dsp:spPr>
        <a:xfrm>
          <a:off x="11188468" y="5947639"/>
          <a:ext cx="2874638" cy="507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7319" y="0"/>
              </a:lnTo>
              <a:lnTo>
                <a:pt x="1437319" y="507377"/>
              </a:lnTo>
              <a:lnTo>
                <a:pt x="2874638" y="5073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52810" y="6128351"/>
        <a:ext cx="145953" cy="145953"/>
      </dsp:txXfrm>
    </dsp:sp>
    <dsp:sp modelId="{BC4979A6-EAC7-47D6-BF4F-CDF50D06774E}">
      <dsp:nvSpPr>
        <dsp:cNvPr id="0" name=""/>
        <dsp:cNvSpPr/>
      </dsp:nvSpPr>
      <dsp:spPr>
        <a:xfrm>
          <a:off x="11188468" y="5447820"/>
          <a:ext cx="2874638" cy="499819"/>
        </a:xfrm>
        <a:custGeom>
          <a:avLst/>
          <a:gdLst/>
          <a:ahLst/>
          <a:cxnLst/>
          <a:rect l="0" t="0" r="0" b="0"/>
          <a:pathLst>
            <a:path>
              <a:moveTo>
                <a:pt x="0" y="499819"/>
              </a:moveTo>
              <a:lnTo>
                <a:pt x="1437319" y="499819"/>
              </a:lnTo>
              <a:lnTo>
                <a:pt x="1437319" y="0"/>
              </a:lnTo>
              <a:lnTo>
                <a:pt x="2874638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52843" y="5624786"/>
        <a:ext cx="145888" cy="145888"/>
      </dsp:txXfrm>
    </dsp:sp>
    <dsp:sp modelId="{C904492D-5606-47DA-BE5C-6BD4F0EF7A15}">
      <dsp:nvSpPr>
        <dsp:cNvPr id="0" name=""/>
        <dsp:cNvSpPr/>
      </dsp:nvSpPr>
      <dsp:spPr>
        <a:xfrm>
          <a:off x="6735077" y="3562111"/>
          <a:ext cx="1809826" cy="2385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04913" y="0"/>
              </a:lnTo>
              <a:lnTo>
                <a:pt x="904913" y="2385528"/>
              </a:lnTo>
              <a:lnTo>
                <a:pt x="1809826" y="238552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7565131" y="4680016"/>
        <a:ext cx="149718" cy="149718"/>
      </dsp:txXfrm>
    </dsp:sp>
    <dsp:sp modelId="{482E11B0-33CD-4F22-B89A-FCCC9DD6EA58}">
      <dsp:nvSpPr>
        <dsp:cNvPr id="0" name=""/>
        <dsp:cNvSpPr/>
      </dsp:nvSpPr>
      <dsp:spPr>
        <a:xfrm>
          <a:off x="11188468" y="3429000"/>
          <a:ext cx="2874638" cy="10113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7319" y="0"/>
              </a:lnTo>
              <a:lnTo>
                <a:pt x="1437319" y="1011364"/>
              </a:lnTo>
              <a:lnTo>
                <a:pt x="2874638" y="101136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49603" y="3858498"/>
        <a:ext cx="152368" cy="152368"/>
      </dsp:txXfrm>
    </dsp:sp>
    <dsp:sp modelId="{2BD77CAD-71BF-42FE-B36B-AEA91B45B115}">
      <dsp:nvSpPr>
        <dsp:cNvPr id="0" name=""/>
        <dsp:cNvSpPr/>
      </dsp:nvSpPr>
      <dsp:spPr>
        <a:xfrm>
          <a:off x="11188468" y="3383280"/>
          <a:ext cx="28746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437319" y="45720"/>
              </a:lnTo>
              <a:lnTo>
                <a:pt x="1437319" y="49628"/>
              </a:lnTo>
              <a:lnTo>
                <a:pt x="2874638" y="4962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53921" y="3357133"/>
        <a:ext cx="143732" cy="143732"/>
      </dsp:txXfrm>
    </dsp:sp>
    <dsp:sp modelId="{E0F565D3-1672-4877-808F-3541F01E8D61}">
      <dsp:nvSpPr>
        <dsp:cNvPr id="0" name=""/>
        <dsp:cNvSpPr/>
      </dsp:nvSpPr>
      <dsp:spPr>
        <a:xfrm>
          <a:off x="11188468" y="2425452"/>
          <a:ext cx="2874638" cy="1003547"/>
        </a:xfrm>
        <a:custGeom>
          <a:avLst/>
          <a:gdLst/>
          <a:ahLst/>
          <a:cxnLst/>
          <a:rect l="0" t="0" r="0" b="0"/>
          <a:pathLst>
            <a:path>
              <a:moveTo>
                <a:pt x="0" y="1003547"/>
              </a:moveTo>
              <a:lnTo>
                <a:pt x="1437319" y="1003547"/>
              </a:lnTo>
              <a:lnTo>
                <a:pt x="1437319" y="0"/>
              </a:lnTo>
              <a:lnTo>
                <a:pt x="2874638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49667" y="2851107"/>
        <a:ext cx="152238" cy="152238"/>
      </dsp:txXfrm>
    </dsp:sp>
    <dsp:sp modelId="{5DD988BF-38B5-4B05-91F4-4268198D3042}">
      <dsp:nvSpPr>
        <dsp:cNvPr id="0" name=""/>
        <dsp:cNvSpPr/>
      </dsp:nvSpPr>
      <dsp:spPr>
        <a:xfrm>
          <a:off x="6735077" y="3429000"/>
          <a:ext cx="1809826" cy="133111"/>
        </a:xfrm>
        <a:custGeom>
          <a:avLst/>
          <a:gdLst/>
          <a:ahLst/>
          <a:cxnLst/>
          <a:rect l="0" t="0" r="0" b="0"/>
          <a:pathLst>
            <a:path>
              <a:moveTo>
                <a:pt x="0" y="133111"/>
              </a:moveTo>
              <a:lnTo>
                <a:pt x="904913" y="133111"/>
              </a:lnTo>
              <a:lnTo>
                <a:pt x="904913" y="0"/>
              </a:lnTo>
              <a:lnTo>
                <a:pt x="1809826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7594622" y="3450187"/>
        <a:ext cx="90735" cy="90735"/>
      </dsp:txXfrm>
    </dsp:sp>
    <dsp:sp modelId="{050B239D-2D03-4F2C-8D92-B715B0F162ED}">
      <dsp:nvSpPr>
        <dsp:cNvPr id="0" name=""/>
        <dsp:cNvSpPr/>
      </dsp:nvSpPr>
      <dsp:spPr>
        <a:xfrm>
          <a:off x="11188468" y="1071174"/>
          <a:ext cx="2874638" cy="3468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37319" y="0"/>
              </a:lnTo>
              <a:lnTo>
                <a:pt x="1437319" y="346822"/>
              </a:lnTo>
              <a:lnTo>
                <a:pt x="2874638" y="34682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53400" y="1172198"/>
        <a:ext cx="144774" cy="144774"/>
      </dsp:txXfrm>
    </dsp:sp>
    <dsp:sp modelId="{81E8951D-B95C-42EC-8BAE-0C414E241C89}">
      <dsp:nvSpPr>
        <dsp:cNvPr id="0" name=""/>
        <dsp:cNvSpPr/>
      </dsp:nvSpPr>
      <dsp:spPr>
        <a:xfrm>
          <a:off x="11188468" y="410541"/>
          <a:ext cx="2874638" cy="660633"/>
        </a:xfrm>
        <a:custGeom>
          <a:avLst/>
          <a:gdLst/>
          <a:ahLst/>
          <a:cxnLst/>
          <a:rect l="0" t="0" r="0" b="0"/>
          <a:pathLst>
            <a:path>
              <a:moveTo>
                <a:pt x="0" y="660633"/>
              </a:moveTo>
              <a:lnTo>
                <a:pt x="1437319" y="660633"/>
              </a:lnTo>
              <a:lnTo>
                <a:pt x="1437319" y="0"/>
              </a:lnTo>
              <a:lnTo>
                <a:pt x="2874638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/>
        </a:p>
      </dsp:txBody>
      <dsp:txXfrm>
        <a:off x="12552048" y="667118"/>
        <a:ext cx="147478" cy="147478"/>
      </dsp:txXfrm>
    </dsp:sp>
    <dsp:sp modelId="{17C36C1B-EBC3-41F8-86EB-687747762234}">
      <dsp:nvSpPr>
        <dsp:cNvPr id="0" name=""/>
        <dsp:cNvSpPr/>
      </dsp:nvSpPr>
      <dsp:spPr>
        <a:xfrm>
          <a:off x="6735077" y="1071174"/>
          <a:ext cx="1809826" cy="2490937"/>
        </a:xfrm>
        <a:custGeom>
          <a:avLst/>
          <a:gdLst/>
          <a:ahLst/>
          <a:cxnLst/>
          <a:rect l="0" t="0" r="0" b="0"/>
          <a:pathLst>
            <a:path>
              <a:moveTo>
                <a:pt x="0" y="2490937"/>
              </a:moveTo>
              <a:lnTo>
                <a:pt x="904913" y="2490937"/>
              </a:lnTo>
              <a:lnTo>
                <a:pt x="904913" y="0"/>
              </a:lnTo>
              <a:lnTo>
                <a:pt x="1809826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100" kern="1200"/>
        </a:p>
      </dsp:txBody>
      <dsp:txXfrm>
        <a:off x="7563015" y="2239667"/>
        <a:ext cx="153949" cy="153949"/>
      </dsp:txXfrm>
    </dsp:sp>
    <dsp:sp modelId="{6C8F6294-2706-4E87-9CC2-B138658A9B5F}">
      <dsp:nvSpPr>
        <dsp:cNvPr id="0" name=""/>
        <dsp:cNvSpPr/>
      </dsp:nvSpPr>
      <dsp:spPr>
        <a:xfrm rot="16200000">
          <a:off x="4211135" y="3159129"/>
          <a:ext cx="4241919" cy="8059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600" kern="1200" dirty="0" smtClean="0"/>
            <a:t> Evaluación</a:t>
          </a:r>
          <a:r>
            <a:rPr lang="es-ES" sz="500" kern="1200" dirty="0" smtClean="0"/>
            <a:t> </a:t>
          </a:r>
          <a:endParaRPr lang="es-ES" sz="500" kern="1200" dirty="0"/>
        </a:p>
      </dsp:txBody>
      <dsp:txXfrm>
        <a:off x="4211135" y="3159129"/>
        <a:ext cx="4241919" cy="805964"/>
      </dsp:txXfrm>
    </dsp:sp>
    <dsp:sp modelId="{DBD75548-FAAF-47C7-AF24-3E3436471A0B}">
      <dsp:nvSpPr>
        <dsp:cNvPr id="0" name=""/>
        <dsp:cNvSpPr/>
      </dsp:nvSpPr>
      <dsp:spPr>
        <a:xfrm>
          <a:off x="8544903" y="668191"/>
          <a:ext cx="2643564" cy="8059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Diagnóstica</a:t>
          </a:r>
          <a:r>
            <a:rPr lang="es-MX" sz="1800" kern="1200" dirty="0" smtClean="0"/>
            <a:t> </a:t>
          </a:r>
          <a:r>
            <a:rPr lang="es-MX" sz="1800" b="1" kern="1200" dirty="0" smtClean="0"/>
            <a:t>o inicial:</a:t>
          </a:r>
          <a:endParaRPr lang="es-ES" sz="1800" kern="1200" dirty="0"/>
        </a:p>
      </dsp:txBody>
      <dsp:txXfrm>
        <a:off x="8544903" y="668191"/>
        <a:ext cx="2643564" cy="805964"/>
      </dsp:txXfrm>
    </dsp:sp>
    <dsp:sp modelId="{64F5744F-C1BA-41D0-8764-48791841A4CF}">
      <dsp:nvSpPr>
        <dsp:cNvPr id="0" name=""/>
        <dsp:cNvSpPr/>
      </dsp:nvSpPr>
      <dsp:spPr>
        <a:xfrm>
          <a:off x="14063106" y="7558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Se puede saber cuál es el estado cognoscitivo y actitudinal de los estudiantes. </a:t>
          </a:r>
          <a:endParaRPr lang="es-MX" sz="1400" kern="1200" dirty="0"/>
        </a:p>
      </dsp:txBody>
      <dsp:txXfrm>
        <a:off x="14063106" y="7558"/>
        <a:ext cx="3932592" cy="805964"/>
      </dsp:txXfrm>
    </dsp:sp>
    <dsp:sp modelId="{5632EA57-C247-409C-AFB0-1ED9F69D51B0}">
      <dsp:nvSpPr>
        <dsp:cNvPr id="0" name=""/>
        <dsp:cNvSpPr/>
      </dsp:nvSpPr>
      <dsp:spPr>
        <a:xfrm>
          <a:off x="14063106" y="1015014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Ajustar la acción a las características de los estudiantes.</a:t>
          </a:r>
          <a:endParaRPr lang="es-MX" sz="1400" kern="1200" dirty="0"/>
        </a:p>
      </dsp:txBody>
      <dsp:txXfrm>
        <a:off x="14063106" y="1015014"/>
        <a:ext cx="3932592" cy="805964"/>
      </dsp:txXfrm>
    </dsp:sp>
    <dsp:sp modelId="{E9B7BA13-E389-4178-BE59-87332FCD139E}">
      <dsp:nvSpPr>
        <dsp:cNvPr id="0" name=""/>
        <dsp:cNvSpPr/>
      </dsp:nvSpPr>
      <dsp:spPr>
        <a:xfrm>
          <a:off x="8544903" y="3026017"/>
          <a:ext cx="2643564" cy="8059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Formativa:</a:t>
          </a:r>
          <a:endParaRPr lang="es-ES" sz="1800" kern="1200" dirty="0"/>
        </a:p>
      </dsp:txBody>
      <dsp:txXfrm>
        <a:off x="8544903" y="3026017"/>
        <a:ext cx="2643564" cy="805964"/>
      </dsp:txXfrm>
    </dsp:sp>
    <dsp:sp modelId="{02299C9A-3D7D-43F1-BCA8-2DD893290F6A}">
      <dsp:nvSpPr>
        <dsp:cNvPr id="0" name=""/>
        <dsp:cNvSpPr/>
      </dsp:nvSpPr>
      <dsp:spPr>
        <a:xfrm>
          <a:off x="14063106" y="2022470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Información que puede resultar de utilidad para la revisión y modificación de las actividades involucradas en el proceso de enseñanza – aprendizaje.</a:t>
          </a:r>
          <a:endParaRPr lang="es-MX" sz="1400" kern="1200" dirty="0"/>
        </a:p>
      </dsp:txBody>
      <dsp:txXfrm>
        <a:off x="14063106" y="2022470"/>
        <a:ext cx="3932592" cy="805964"/>
      </dsp:txXfrm>
    </dsp:sp>
    <dsp:sp modelId="{90C19757-E377-4BF4-A3A1-D67963F6902C}">
      <dsp:nvSpPr>
        <dsp:cNvPr id="0" name=""/>
        <dsp:cNvSpPr/>
      </dsp:nvSpPr>
      <dsp:spPr>
        <a:xfrm>
          <a:off x="14063106" y="3029926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Centrar la atención en el individuo poniendo en evidencia dónde se han suscitado los errores.</a:t>
          </a:r>
          <a:endParaRPr lang="es-MX" sz="1400" kern="1200" dirty="0"/>
        </a:p>
      </dsp:txBody>
      <dsp:txXfrm>
        <a:off x="14063106" y="3029926"/>
        <a:ext cx="3932592" cy="805964"/>
      </dsp:txXfrm>
    </dsp:sp>
    <dsp:sp modelId="{A53BA013-2F98-4734-8BA1-87D01F5C6EAC}">
      <dsp:nvSpPr>
        <dsp:cNvPr id="0" name=""/>
        <dsp:cNvSpPr/>
      </dsp:nvSpPr>
      <dsp:spPr>
        <a:xfrm>
          <a:off x="14063106" y="4037382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Respetar </a:t>
          </a:r>
          <a:r>
            <a:rPr lang="es-MX" sz="1400" kern="1200" dirty="0" smtClean="0"/>
            <a:t>un procedimiento y una continuidad que facilita el permanente rediseño y adaptación a los cambios que se susciten. </a:t>
          </a:r>
          <a:endParaRPr lang="es-MX" sz="1400" kern="1200" dirty="0"/>
        </a:p>
      </dsp:txBody>
      <dsp:txXfrm>
        <a:off x="14063106" y="4037382"/>
        <a:ext cx="3932592" cy="805964"/>
      </dsp:txXfrm>
    </dsp:sp>
    <dsp:sp modelId="{6FF5559E-31EC-4C1C-B113-155DAC6A6701}">
      <dsp:nvSpPr>
        <dsp:cNvPr id="0" name=""/>
        <dsp:cNvSpPr/>
      </dsp:nvSpPr>
      <dsp:spPr>
        <a:xfrm>
          <a:off x="8544903" y="5544657"/>
          <a:ext cx="2643564" cy="80596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/>
            <a:t>Sumativa, Global o Final:</a:t>
          </a:r>
          <a:endParaRPr lang="es-ES" sz="1800" kern="1200" dirty="0"/>
        </a:p>
      </dsp:txBody>
      <dsp:txXfrm>
        <a:off x="8544903" y="5544657"/>
        <a:ext cx="2643564" cy="805964"/>
      </dsp:txXfrm>
    </dsp:sp>
    <dsp:sp modelId="{3FD3FA99-3D95-4069-B35C-D15E1EC0B92A}">
      <dsp:nvSpPr>
        <dsp:cNvPr id="0" name=""/>
        <dsp:cNvSpPr/>
      </dsp:nvSpPr>
      <dsp:spPr>
        <a:xfrm>
          <a:off x="14063106" y="5044838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Un </a:t>
          </a:r>
          <a:r>
            <a:rPr lang="es-MX" sz="1400" kern="1200" dirty="0" smtClean="0"/>
            <a:t>proceso mediante el cual se estudian los resultados de un proceso de aprendizaje una vez que se ha terminado el mismo. </a:t>
          </a:r>
          <a:endParaRPr lang="es-MX" sz="1400" kern="1200" dirty="0"/>
        </a:p>
      </dsp:txBody>
      <dsp:txXfrm>
        <a:off x="14063106" y="5044838"/>
        <a:ext cx="3932592" cy="805964"/>
      </dsp:txXfrm>
    </dsp:sp>
    <dsp:sp modelId="{6A98716F-5939-4198-B587-759A4DD4FBBC}">
      <dsp:nvSpPr>
        <dsp:cNvPr id="0" name=""/>
        <dsp:cNvSpPr/>
      </dsp:nvSpPr>
      <dsp:spPr>
        <a:xfrm>
          <a:off x="14063106" y="6052035"/>
          <a:ext cx="3932592" cy="80596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Comprobar </a:t>
          </a:r>
          <a:r>
            <a:rPr lang="es-MX" sz="1400" kern="1200" dirty="0" smtClean="0"/>
            <a:t>cuánto han aprendido los alumnos, por lo que pone el foco en recoger información y en elaborar métodos de evaluación fiables.</a:t>
          </a:r>
          <a:endParaRPr lang="es-MX" sz="1400" kern="1200" dirty="0"/>
        </a:p>
      </dsp:txBody>
      <dsp:txXfrm>
        <a:off x="14063106" y="6052035"/>
        <a:ext cx="3932592" cy="8059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72C64-8158-44BB-9A7E-C04F3C5B6CD1}">
      <dsp:nvSpPr>
        <dsp:cNvPr id="0" name=""/>
        <dsp:cNvSpPr/>
      </dsp:nvSpPr>
      <dsp:spPr>
        <a:xfrm>
          <a:off x="4206000" y="5027041"/>
          <a:ext cx="1667075" cy="7299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33537" y="0"/>
              </a:lnTo>
              <a:lnTo>
                <a:pt x="833537" y="729901"/>
              </a:lnTo>
              <a:lnTo>
                <a:pt x="1667075" y="72990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94041" y="5346495"/>
        <a:ext cx="90993" cy="90993"/>
      </dsp:txXfrm>
    </dsp:sp>
    <dsp:sp modelId="{516AEDC2-08B9-4E9B-9EE3-648F10844ED1}">
      <dsp:nvSpPr>
        <dsp:cNvPr id="0" name=""/>
        <dsp:cNvSpPr/>
      </dsp:nvSpPr>
      <dsp:spPr>
        <a:xfrm>
          <a:off x="4206000" y="4937661"/>
          <a:ext cx="166707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9379"/>
              </a:moveTo>
              <a:lnTo>
                <a:pt x="833537" y="89379"/>
              </a:lnTo>
              <a:lnTo>
                <a:pt x="833537" y="45720"/>
              </a:lnTo>
              <a:lnTo>
                <a:pt x="1667075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4997847" y="4941690"/>
        <a:ext cx="83382" cy="83382"/>
      </dsp:txXfrm>
    </dsp:sp>
    <dsp:sp modelId="{1C0EA337-950D-40CC-B849-0D9D7B0DC1A5}">
      <dsp:nvSpPr>
        <dsp:cNvPr id="0" name=""/>
        <dsp:cNvSpPr/>
      </dsp:nvSpPr>
      <dsp:spPr>
        <a:xfrm>
          <a:off x="4206000" y="4209819"/>
          <a:ext cx="1667075" cy="817221"/>
        </a:xfrm>
        <a:custGeom>
          <a:avLst/>
          <a:gdLst/>
          <a:ahLst/>
          <a:cxnLst/>
          <a:rect l="0" t="0" r="0" b="0"/>
          <a:pathLst>
            <a:path>
              <a:moveTo>
                <a:pt x="0" y="817221"/>
              </a:moveTo>
              <a:lnTo>
                <a:pt x="833537" y="817221"/>
              </a:lnTo>
              <a:lnTo>
                <a:pt x="833537" y="0"/>
              </a:lnTo>
              <a:lnTo>
                <a:pt x="1667075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93123" y="4572015"/>
        <a:ext cx="92830" cy="92830"/>
      </dsp:txXfrm>
    </dsp:sp>
    <dsp:sp modelId="{73049E9F-9A6A-4E2B-B949-D0BCBD1BD269}">
      <dsp:nvSpPr>
        <dsp:cNvPr id="0" name=""/>
        <dsp:cNvSpPr/>
      </dsp:nvSpPr>
      <dsp:spPr>
        <a:xfrm>
          <a:off x="1065507" y="3051674"/>
          <a:ext cx="1110668" cy="1975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5334" y="0"/>
              </a:lnTo>
              <a:lnTo>
                <a:pt x="555334" y="1975366"/>
              </a:lnTo>
              <a:lnTo>
                <a:pt x="1110668" y="197536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1564186" y="3982702"/>
        <a:ext cx="113309" cy="113309"/>
      </dsp:txXfrm>
    </dsp:sp>
    <dsp:sp modelId="{D1417B83-8D3F-4AC7-90AE-8B587A094A5B}">
      <dsp:nvSpPr>
        <dsp:cNvPr id="0" name=""/>
        <dsp:cNvSpPr/>
      </dsp:nvSpPr>
      <dsp:spPr>
        <a:xfrm>
          <a:off x="4193070" y="3051674"/>
          <a:ext cx="1680005" cy="3560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40002" y="0"/>
              </a:lnTo>
              <a:lnTo>
                <a:pt x="840002" y="356067"/>
              </a:lnTo>
              <a:lnTo>
                <a:pt x="1680005" y="35606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90140" y="3186775"/>
        <a:ext cx="85866" cy="85866"/>
      </dsp:txXfrm>
    </dsp:sp>
    <dsp:sp modelId="{5339AB16-016F-4DE9-AD7F-2782557E5168}">
      <dsp:nvSpPr>
        <dsp:cNvPr id="0" name=""/>
        <dsp:cNvSpPr/>
      </dsp:nvSpPr>
      <dsp:spPr>
        <a:xfrm>
          <a:off x="4193070" y="2605663"/>
          <a:ext cx="1680005" cy="446010"/>
        </a:xfrm>
        <a:custGeom>
          <a:avLst/>
          <a:gdLst/>
          <a:ahLst/>
          <a:cxnLst/>
          <a:rect l="0" t="0" r="0" b="0"/>
          <a:pathLst>
            <a:path>
              <a:moveTo>
                <a:pt x="0" y="446010"/>
              </a:moveTo>
              <a:lnTo>
                <a:pt x="840002" y="446010"/>
              </a:lnTo>
              <a:lnTo>
                <a:pt x="840002" y="0"/>
              </a:lnTo>
              <a:lnTo>
                <a:pt x="1680005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89618" y="2785214"/>
        <a:ext cx="86910" cy="86910"/>
      </dsp:txXfrm>
    </dsp:sp>
    <dsp:sp modelId="{9BD214C6-56A3-46FF-AC57-BD43D209AC6C}">
      <dsp:nvSpPr>
        <dsp:cNvPr id="0" name=""/>
        <dsp:cNvSpPr/>
      </dsp:nvSpPr>
      <dsp:spPr>
        <a:xfrm>
          <a:off x="1065507" y="3005954"/>
          <a:ext cx="109773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97738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/>
        </a:p>
      </dsp:txBody>
      <dsp:txXfrm>
        <a:off x="1586932" y="3024231"/>
        <a:ext cx="54886" cy="54886"/>
      </dsp:txXfrm>
    </dsp:sp>
    <dsp:sp modelId="{3C816333-EE23-441A-9AA4-AE398528B12E}">
      <dsp:nvSpPr>
        <dsp:cNvPr id="0" name=""/>
        <dsp:cNvSpPr/>
      </dsp:nvSpPr>
      <dsp:spPr>
        <a:xfrm>
          <a:off x="4167170" y="1065966"/>
          <a:ext cx="1705905" cy="766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2952" y="0"/>
              </a:lnTo>
              <a:lnTo>
                <a:pt x="852952" y="766135"/>
              </a:lnTo>
              <a:lnTo>
                <a:pt x="1705905" y="7661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73372" y="1402283"/>
        <a:ext cx="93502" cy="93502"/>
      </dsp:txXfrm>
    </dsp:sp>
    <dsp:sp modelId="{D1FF409B-1D05-41F1-8FD1-85996F13B223}">
      <dsp:nvSpPr>
        <dsp:cNvPr id="0" name=""/>
        <dsp:cNvSpPr/>
      </dsp:nvSpPr>
      <dsp:spPr>
        <a:xfrm>
          <a:off x="4167170" y="1012820"/>
          <a:ext cx="170590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3146"/>
              </a:moveTo>
              <a:lnTo>
                <a:pt x="852952" y="53146"/>
              </a:lnTo>
              <a:lnTo>
                <a:pt x="852952" y="45720"/>
              </a:lnTo>
              <a:lnTo>
                <a:pt x="1705905" y="4572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77475" y="1015892"/>
        <a:ext cx="85296" cy="85296"/>
      </dsp:txXfrm>
    </dsp:sp>
    <dsp:sp modelId="{443D3239-23BF-454F-9057-3EC503FA5AC2}">
      <dsp:nvSpPr>
        <dsp:cNvPr id="0" name=""/>
        <dsp:cNvSpPr/>
      </dsp:nvSpPr>
      <dsp:spPr>
        <a:xfrm>
          <a:off x="4167170" y="309424"/>
          <a:ext cx="1705905" cy="756542"/>
        </a:xfrm>
        <a:custGeom>
          <a:avLst/>
          <a:gdLst/>
          <a:ahLst/>
          <a:cxnLst/>
          <a:rect l="0" t="0" r="0" b="0"/>
          <a:pathLst>
            <a:path>
              <a:moveTo>
                <a:pt x="0" y="756542"/>
              </a:moveTo>
              <a:lnTo>
                <a:pt x="852952" y="756542"/>
              </a:lnTo>
              <a:lnTo>
                <a:pt x="852952" y="0"/>
              </a:lnTo>
              <a:lnTo>
                <a:pt x="1705905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/>
        </a:p>
      </dsp:txBody>
      <dsp:txXfrm>
        <a:off x="4973469" y="641042"/>
        <a:ext cx="93306" cy="93306"/>
      </dsp:txXfrm>
    </dsp:sp>
    <dsp:sp modelId="{0B73E4EC-41D5-44ED-AF79-BF9562C5E22F}">
      <dsp:nvSpPr>
        <dsp:cNvPr id="0" name=""/>
        <dsp:cNvSpPr/>
      </dsp:nvSpPr>
      <dsp:spPr>
        <a:xfrm>
          <a:off x="1065507" y="1065966"/>
          <a:ext cx="1071837" cy="1985707"/>
        </a:xfrm>
        <a:custGeom>
          <a:avLst/>
          <a:gdLst/>
          <a:ahLst/>
          <a:cxnLst/>
          <a:rect l="0" t="0" r="0" b="0"/>
          <a:pathLst>
            <a:path>
              <a:moveTo>
                <a:pt x="0" y="1985707"/>
              </a:moveTo>
              <a:lnTo>
                <a:pt x="535918" y="1985707"/>
              </a:lnTo>
              <a:lnTo>
                <a:pt x="535918" y="0"/>
              </a:lnTo>
              <a:lnTo>
                <a:pt x="1071837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/>
        </a:p>
      </dsp:txBody>
      <dsp:txXfrm>
        <a:off x="1545012" y="2002407"/>
        <a:ext cx="112825" cy="112825"/>
      </dsp:txXfrm>
    </dsp:sp>
    <dsp:sp modelId="{A06832ED-03D8-4A30-A2E2-9A591CF45637}">
      <dsp:nvSpPr>
        <dsp:cNvPr id="0" name=""/>
        <dsp:cNvSpPr/>
      </dsp:nvSpPr>
      <dsp:spPr>
        <a:xfrm rot="16200000">
          <a:off x="-1671939" y="2742249"/>
          <a:ext cx="4856044" cy="61884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000" kern="1200" dirty="0" smtClean="0"/>
            <a:t>Evaluación </a:t>
          </a:r>
          <a:endParaRPr lang="es-ES" sz="4000" kern="1200" dirty="0"/>
        </a:p>
      </dsp:txBody>
      <dsp:txXfrm>
        <a:off x="-1671939" y="2742249"/>
        <a:ext cx="4856044" cy="618849"/>
      </dsp:txXfrm>
    </dsp:sp>
    <dsp:sp modelId="{54A215C6-22DE-48AB-89C0-25F62757CB7E}">
      <dsp:nvSpPr>
        <dsp:cNvPr id="0" name=""/>
        <dsp:cNvSpPr/>
      </dsp:nvSpPr>
      <dsp:spPr>
        <a:xfrm>
          <a:off x="2137344" y="756542"/>
          <a:ext cx="2029825" cy="6188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Autoevaluación</a:t>
          </a:r>
          <a:endParaRPr lang="es-ES" sz="1800" dirty="0"/>
        </a:p>
      </dsp:txBody>
      <dsp:txXfrm>
        <a:off x="2137344" y="756542"/>
        <a:ext cx="2029825" cy="618849"/>
      </dsp:txXfrm>
    </dsp:sp>
    <dsp:sp modelId="{EEC2C425-06C2-418E-97C8-7B9A13EB509D}">
      <dsp:nvSpPr>
        <dsp:cNvPr id="0" name=""/>
        <dsp:cNvSpPr/>
      </dsp:nvSpPr>
      <dsp:spPr>
        <a:xfrm>
          <a:off x="5873076" y="0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Examinar </a:t>
          </a:r>
          <a:r>
            <a:rPr lang="es-MX" sz="1600" kern="1200" dirty="0" smtClean="0"/>
            <a:t>la calidad del propio trabajo, desempeño, habilidades o actitudes.</a:t>
          </a:r>
        </a:p>
        <a:p>
          <a:pPr>
            <a:spcBef>
              <a:spcPct val="0"/>
            </a:spcBef>
          </a:pPr>
          <a:endParaRPr lang="es-ES" sz="1200" dirty="0"/>
        </a:p>
      </dsp:txBody>
      <dsp:txXfrm>
        <a:off x="5873076" y="0"/>
        <a:ext cx="5513554" cy="618849"/>
      </dsp:txXfrm>
    </dsp:sp>
    <dsp:sp modelId="{E552C4BE-C98F-4033-9121-23C60E1752E5}">
      <dsp:nvSpPr>
        <dsp:cNvPr id="0" name=""/>
        <dsp:cNvSpPr/>
      </dsp:nvSpPr>
      <dsp:spPr>
        <a:xfrm>
          <a:off x="5873076" y="749115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La </a:t>
          </a:r>
          <a:r>
            <a:rPr lang="es-MX" sz="1600" kern="1200" dirty="0" smtClean="0"/>
            <a:t>participación de todos los actores internos y externos de la comunidad universitaria.</a:t>
          </a:r>
        </a:p>
        <a:p>
          <a:pPr>
            <a:spcBef>
              <a:spcPct val="0"/>
            </a:spcBef>
          </a:pPr>
          <a:endParaRPr lang="es-ES" sz="1200" dirty="0"/>
        </a:p>
      </dsp:txBody>
      <dsp:txXfrm>
        <a:off x="5873076" y="749115"/>
        <a:ext cx="5513554" cy="618849"/>
      </dsp:txXfrm>
    </dsp:sp>
    <dsp:sp modelId="{C55ABA37-7C85-4A9F-BAEB-73A0E2726E53}">
      <dsp:nvSpPr>
        <dsp:cNvPr id="0" name=""/>
        <dsp:cNvSpPr/>
      </dsp:nvSpPr>
      <dsp:spPr>
        <a:xfrm>
          <a:off x="5873076" y="1522677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Superar </a:t>
          </a:r>
          <a:r>
            <a:rPr lang="es-MX" sz="1600" kern="1200" dirty="0" smtClean="0"/>
            <a:t>las debilidades</a:t>
          </a:r>
        </a:p>
        <a:p>
          <a:pPr>
            <a:spcBef>
              <a:spcPct val="0"/>
            </a:spcBef>
          </a:pPr>
          <a:endParaRPr lang="es-ES" sz="1200" dirty="0"/>
        </a:p>
      </dsp:txBody>
      <dsp:txXfrm>
        <a:off x="5873076" y="1522677"/>
        <a:ext cx="5513554" cy="618849"/>
      </dsp:txXfrm>
    </dsp:sp>
    <dsp:sp modelId="{2974DF05-3A54-4443-A410-6C526C6E564A}">
      <dsp:nvSpPr>
        <dsp:cNvPr id="0" name=""/>
        <dsp:cNvSpPr/>
      </dsp:nvSpPr>
      <dsp:spPr>
        <a:xfrm>
          <a:off x="2163245" y="2742249"/>
          <a:ext cx="2029825" cy="6188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Coevaluación</a:t>
          </a:r>
          <a:endParaRPr lang="es-ES" sz="1800" dirty="0"/>
        </a:p>
      </dsp:txBody>
      <dsp:txXfrm>
        <a:off x="2163245" y="2742249"/>
        <a:ext cx="2029825" cy="618849"/>
      </dsp:txXfrm>
    </dsp:sp>
    <dsp:sp modelId="{2F99224C-7411-41E8-BE6D-CBECA8CCA734}">
      <dsp:nvSpPr>
        <dsp:cNvPr id="0" name=""/>
        <dsp:cNvSpPr/>
      </dsp:nvSpPr>
      <dsp:spPr>
        <a:xfrm>
          <a:off x="5873076" y="2296239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200" kern="1200" dirty="0" smtClean="0"/>
            <a:t> </a:t>
          </a:r>
          <a:r>
            <a:rPr lang="es-MX" sz="1200" kern="1200" dirty="0" smtClean="0"/>
            <a:t>L</a:t>
          </a:r>
          <a:r>
            <a:rPr lang="es-MX" sz="1200" b="1" kern="1200" dirty="0" smtClean="0"/>
            <a:t>a </a:t>
          </a:r>
          <a:r>
            <a:rPr lang="es-MX" sz="1200" b="1" kern="1200" dirty="0" smtClean="0"/>
            <a:t>evaluación de los trabajos del alumnado sea llevada a cabo por los alumnos mismos, observando, analizando y valorando los trabajos de sus compañeros</a:t>
          </a:r>
          <a:r>
            <a:rPr lang="es-MX" sz="1200" kern="1200" dirty="0" smtClean="0"/>
            <a:t>. </a:t>
          </a:r>
        </a:p>
        <a:p>
          <a:pPr>
            <a:spcBef>
              <a:spcPct val="0"/>
            </a:spcBef>
          </a:pPr>
          <a:endParaRPr lang="es-ES" sz="1200" dirty="0"/>
        </a:p>
      </dsp:txBody>
      <dsp:txXfrm>
        <a:off x="5873076" y="2296239"/>
        <a:ext cx="5513554" cy="618849"/>
      </dsp:txXfrm>
    </dsp:sp>
    <dsp:sp modelId="{79B69C85-715F-42C2-BF2B-1DCBD8869478}">
      <dsp:nvSpPr>
        <dsp:cNvPr id="0" name=""/>
        <dsp:cNvSpPr/>
      </dsp:nvSpPr>
      <dsp:spPr>
        <a:xfrm>
          <a:off x="5873076" y="3069800"/>
          <a:ext cx="5513554" cy="6758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Un proceso realizado entre pares, basado en criterios predefinidos, normalmente sugeridos por el docente, que servirán para evaluar el desempeño y la calidad de los compañeros, a fin de comprender si han adquirido los aprendizajes que de ellos se espera.</a:t>
          </a:r>
          <a:endParaRPr lang="es-MX" sz="1200" kern="1200" dirty="0"/>
        </a:p>
      </dsp:txBody>
      <dsp:txXfrm>
        <a:off x="5873076" y="3069800"/>
        <a:ext cx="5513554" cy="675882"/>
      </dsp:txXfrm>
    </dsp:sp>
    <dsp:sp modelId="{FF711E95-B51F-4CE0-823F-9007458CA735}">
      <dsp:nvSpPr>
        <dsp:cNvPr id="0" name=""/>
        <dsp:cNvSpPr/>
      </dsp:nvSpPr>
      <dsp:spPr>
        <a:xfrm>
          <a:off x="2176175" y="4717616"/>
          <a:ext cx="2029825" cy="6188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Heteroevaluación</a:t>
          </a:r>
          <a:endParaRPr lang="es-ES" sz="1600" dirty="0"/>
        </a:p>
      </dsp:txBody>
      <dsp:txXfrm>
        <a:off x="2176175" y="4717616"/>
        <a:ext cx="2029825" cy="618849"/>
      </dsp:txXfrm>
    </dsp:sp>
    <dsp:sp modelId="{9E7B5BC5-3086-4C6B-ABE7-4C7DEA2B6A92}">
      <dsp:nvSpPr>
        <dsp:cNvPr id="0" name=""/>
        <dsp:cNvSpPr/>
      </dsp:nvSpPr>
      <dsp:spPr>
        <a:xfrm>
          <a:off x="5873076" y="3900395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kern="1200" dirty="0" smtClean="0"/>
            <a:t>La </a:t>
          </a:r>
          <a:r>
            <a:rPr lang="es-MX" sz="1400" kern="1200" dirty="0" smtClean="0"/>
            <a:t>evaluación que realiza una persona a otra sobre algún  aspecto</a:t>
          </a:r>
          <a:endParaRPr lang="es-ES" sz="1200" dirty="0"/>
        </a:p>
      </dsp:txBody>
      <dsp:txXfrm>
        <a:off x="5873076" y="3900395"/>
        <a:ext cx="5513554" cy="618849"/>
      </dsp:txXfrm>
    </dsp:sp>
    <dsp:sp modelId="{45633A9D-ABCC-49B7-908D-4D1D41F5ED45}">
      <dsp:nvSpPr>
        <dsp:cNvPr id="0" name=""/>
        <dsp:cNvSpPr/>
      </dsp:nvSpPr>
      <dsp:spPr>
        <a:xfrm>
          <a:off x="5873076" y="4673956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400" kern="1200" dirty="0" smtClean="0"/>
            <a:t>Aspectos </a:t>
          </a:r>
          <a:r>
            <a:rPr lang="es-MX" sz="1400" kern="1200" dirty="0" smtClean="0"/>
            <a:t>como su trabajo, su actitud, su rendimiento, etc. Es la evaluación que habitualmente  lleva a cabo el profesor de los estudiantes.</a:t>
          </a:r>
          <a:endParaRPr lang="es-ES" sz="1400" kern="1200" dirty="0"/>
        </a:p>
      </dsp:txBody>
      <dsp:txXfrm>
        <a:off x="5873076" y="4673956"/>
        <a:ext cx="5513554" cy="618849"/>
      </dsp:txXfrm>
    </dsp:sp>
    <dsp:sp modelId="{D25E753B-65CE-4E54-9652-F9265921EBAC}">
      <dsp:nvSpPr>
        <dsp:cNvPr id="0" name=""/>
        <dsp:cNvSpPr/>
      </dsp:nvSpPr>
      <dsp:spPr>
        <a:xfrm>
          <a:off x="5873076" y="5447518"/>
          <a:ext cx="5513554" cy="6188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Consiste </a:t>
          </a:r>
          <a:r>
            <a:rPr lang="es-MX" sz="1200" kern="1200" dirty="0" smtClean="0"/>
            <a:t>en que los agentes evaluadores (docentes) están en un nivel jerárquico superior que el evaluado (alumno), sin olvidar que dependerá del contexto para determinar así los roles que tomará cada parte. </a:t>
          </a:r>
          <a:endParaRPr lang="es-MX" sz="1200" kern="1200" dirty="0"/>
        </a:p>
      </dsp:txBody>
      <dsp:txXfrm>
        <a:off x="5873076" y="5447518"/>
        <a:ext cx="5513554" cy="6188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A5783-4CBC-4EBA-9EC0-A2BE1F2ACF55}">
      <dsp:nvSpPr>
        <dsp:cNvPr id="0" name=""/>
        <dsp:cNvSpPr/>
      </dsp:nvSpPr>
      <dsp:spPr>
        <a:xfrm>
          <a:off x="7897899" y="2800138"/>
          <a:ext cx="346583" cy="29569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6911"/>
              </a:lnTo>
              <a:lnTo>
                <a:pt x="346583" y="295691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474404-BD96-48A1-82E7-C2F9F2D8DEB2}">
      <dsp:nvSpPr>
        <dsp:cNvPr id="0" name=""/>
        <dsp:cNvSpPr/>
      </dsp:nvSpPr>
      <dsp:spPr>
        <a:xfrm>
          <a:off x="7897899" y="2800138"/>
          <a:ext cx="346583" cy="10628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2856"/>
              </a:lnTo>
              <a:lnTo>
                <a:pt x="346583" y="106285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636C4-9F37-4F6E-A57B-71057BAA949B}">
      <dsp:nvSpPr>
        <dsp:cNvPr id="0" name=""/>
        <dsp:cNvSpPr/>
      </dsp:nvSpPr>
      <dsp:spPr>
        <a:xfrm>
          <a:off x="5807180" y="1159642"/>
          <a:ext cx="3014941" cy="4852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608"/>
              </a:lnTo>
              <a:lnTo>
                <a:pt x="3014941" y="242608"/>
              </a:lnTo>
              <a:lnTo>
                <a:pt x="3014941" y="485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CBC48A-C1EA-4F92-8547-55DF4CA939DF}">
      <dsp:nvSpPr>
        <dsp:cNvPr id="0" name=""/>
        <dsp:cNvSpPr/>
      </dsp:nvSpPr>
      <dsp:spPr>
        <a:xfrm>
          <a:off x="4663789" y="2800138"/>
          <a:ext cx="346583" cy="299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94808"/>
              </a:lnTo>
              <a:lnTo>
                <a:pt x="346583" y="2994808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5E04C2-C48D-4287-B6E8-EE208411BE32}">
      <dsp:nvSpPr>
        <dsp:cNvPr id="0" name=""/>
        <dsp:cNvSpPr/>
      </dsp:nvSpPr>
      <dsp:spPr>
        <a:xfrm>
          <a:off x="4663789" y="2800138"/>
          <a:ext cx="361625" cy="1210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0477"/>
              </a:lnTo>
              <a:lnTo>
                <a:pt x="361625" y="1210477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8D08B2-9F5E-464D-B289-10BAB2644209}">
      <dsp:nvSpPr>
        <dsp:cNvPr id="0" name=""/>
        <dsp:cNvSpPr/>
      </dsp:nvSpPr>
      <dsp:spPr>
        <a:xfrm>
          <a:off x="5588012" y="1159642"/>
          <a:ext cx="219167" cy="485216"/>
        </a:xfrm>
        <a:custGeom>
          <a:avLst/>
          <a:gdLst/>
          <a:ahLst/>
          <a:cxnLst/>
          <a:rect l="0" t="0" r="0" b="0"/>
          <a:pathLst>
            <a:path>
              <a:moveTo>
                <a:pt x="219167" y="0"/>
              </a:moveTo>
              <a:lnTo>
                <a:pt x="219167" y="242608"/>
              </a:lnTo>
              <a:lnTo>
                <a:pt x="0" y="242608"/>
              </a:lnTo>
              <a:lnTo>
                <a:pt x="0" y="485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EAC71-1D45-43D0-AAA8-FE4DD50CDCE4}">
      <dsp:nvSpPr>
        <dsp:cNvPr id="0" name=""/>
        <dsp:cNvSpPr/>
      </dsp:nvSpPr>
      <dsp:spPr>
        <a:xfrm>
          <a:off x="1868016" y="2800138"/>
          <a:ext cx="127819" cy="2577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77974"/>
              </a:lnTo>
              <a:lnTo>
                <a:pt x="127819" y="257797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C606E3-7E5B-4FAE-A31F-9ED27F7D7092}">
      <dsp:nvSpPr>
        <dsp:cNvPr id="0" name=""/>
        <dsp:cNvSpPr/>
      </dsp:nvSpPr>
      <dsp:spPr>
        <a:xfrm>
          <a:off x="2792239" y="1159642"/>
          <a:ext cx="3014941" cy="485216"/>
        </a:xfrm>
        <a:custGeom>
          <a:avLst/>
          <a:gdLst/>
          <a:ahLst/>
          <a:cxnLst/>
          <a:rect l="0" t="0" r="0" b="0"/>
          <a:pathLst>
            <a:path>
              <a:moveTo>
                <a:pt x="3014941" y="0"/>
              </a:moveTo>
              <a:lnTo>
                <a:pt x="3014941" y="242608"/>
              </a:lnTo>
              <a:lnTo>
                <a:pt x="0" y="242608"/>
              </a:lnTo>
              <a:lnTo>
                <a:pt x="0" y="48521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FECC2-D4A5-4AB3-945A-7A43019EBA28}">
      <dsp:nvSpPr>
        <dsp:cNvPr id="0" name=""/>
        <dsp:cNvSpPr/>
      </dsp:nvSpPr>
      <dsp:spPr>
        <a:xfrm>
          <a:off x="1738810" y="4364"/>
          <a:ext cx="8136740" cy="11552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Etapas de la Evaluación </a:t>
          </a:r>
          <a:endParaRPr lang="es-ES" sz="1600" kern="1200" dirty="0"/>
        </a:p>
      </dsp:txBody>
      <dsp:txXfrm>
        <a:off x="1738810" y="4364"/>
        <a:ext cx="8136740" cy="1155278"/>
      </dsp:txXfrm>
    </dsp:sp>
    <dsp:sp modelId="{7C169E22-C0D4-4110-A804-FB0A56FE160B}">
      <dsp:nvSpPr>
        <dsp:cNvPr id="0" name=""/>
        <dsp:cNvSpPr/>
      </dsp:nvSpPr>
      <dsp:spPr>
        <a:xfrm>
          <a:off x="1636960" y="1644859"/>
          <a:ext cx="2310556" cy="11552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Evaluación inicial:</a:t>
          </a:r>
          <a:endParaRPr lang="es-ES" sz="1600" kern="1200" dirty="0"/>
        </a:p>
      </dsp:txBody>
      <dsp:txXfrm>
        <a:off x="1636960" y="1644859"/>
        <a:ext cx="2310556" cy="1155278"/>
      </dsp:txXfrm>
    </dsp:sp>
    <dsp:sp modelId="{B798D94A-65EB-4432-BF1D-8F7729D2CFE1}">
      <dsp:nvSpPr>
        <dsp:cNvPr id="0" name=""/>
        <dsp:cNvSpPr/>
      </dsp:nvSpPr>
      <dsp:spPr>
        <a:xfrm>
          <a:off x="1995836" y="4656312"/>
          <a:ext cx="2310556" cy="14436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Al principio del proceso educativo y tiene como objetivo la planificación del mismo. </a:t>
          </a:r>
          <a:endParaRPr lang="es-ES" sz="1600" kern="1200" dirty="0"/>
        </a:p>
      </dsp:txBody>
      <dsp:txXfrm>
        <a:off x="1995836" y="4656312"/>
        <a:ext cx="2310556" cy="1443601"/>
      </dsp:txXfrm>
    </dsp:sp>
    <dsp:sp modelId="{D9C866E6-18FB-4450-9D5A-80FCF68985FB}">
      <dsp:nvSpPr>
        <dsp:cNvPr id="0" name=""/>
        <dsp:cNvSpPr/>
      </dsp:nvSpPr>
      <dsp:spPr>
        <a:xfrm>
          <a:off x="4432734" y="1644859"/>
          <a:ext cx="2310556" cy="11552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Evaluación procesual o continua</a:t>
          </a:r>
          <a:endParaRPr lang="es-ES" sz="1600" kern="1200" dirty="0"/>
        </a:p>
      </dsp:txBody>
      <dsp:txXfrm>
        <a:off x="4432734" y="1644859"/>
        <a:ext cx="2310556" cy="1155278"/>
      </dsp:txXfrm>
    </dsp:sp>
    <dsp:sp modelId="{2DD19DA3-66EF-49F5-AA3E-79C13E279FC3}">
      <dsp:nvSpPr>
        <dsp:cNvPr id="0" name=""/>
        <dsp:cNvSpPr/>
      </dsp:nvSpPr>
      <dsp:spPr>
        <a:xfrm>
          <a:off x="5025415" y="3412527"/>
          <a:ext cx="2642352" cy="11961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Durante el proceso de enseñanza - aprendizaje</a:t>
          </a:r>
          <a:endParaRPr lang="es-MX" sz="1600" kern="1200" dirty="0"/>
        </a:p>
      </dsp:txBody>
      <dsp:txXfrm>
        <a:off x="5025415" y="3412527"/>
        <a:ext cx="2642352" cy="1196175"/>
      </dsp:txXfrm>
    </dsp:sp>
    <dsp:sp modelId="{329228AA-3308-43AE-83EB-F81FDACA270F}">
      <dsp:nvSpPr>
        <dsp:cNvPr id="0" name=""/>
        <dsp:cNvSpPr/>
      </dsp:nvSpPr>
      <dsp:spPr>
        <a:xfrm>
          <a:off x="5010373" y="4971111"/>
          <a:ext cx="2748892" cy="164766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1600" kern="1200" dirty="0" smtClean="0"/>
            <a:t> </a:t>
          </a:r>
          <a:r>
            <a:rPr lang="es-MX" sz="1600" kern="1200" dirty="0" smtClean="0"/>
            <a:t>La </a:t>
          </a:r>
          <a:r>
            <a:rPr lang="es-MX" sz="1600" kern="1200" dirty="0" smtClean="0"/>
            <a:t>modificación del propio proceso para adecuarlo a la realidad concreta y a los objetivos que se pretenden con el mismo.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 dirty="0"/>
        </a:p>
      </dsp:txBody>
      <dsp:txXfrm>
        <a:off x="5010373" y="4971111"/>
        <a:ext cx="2748892" cy="1647669"/>
      </dsp:txXfrm>
    </dsp:sp>
    <dsp:sp modelId="{896F6944-6AE2-4B74-9C64-30F81F92A6CC}">
      <dsp:nvSpPr>
        <dsp:cNvPr id="0" name=""/>
        <dsp:cNvSpPr/>
      </dsp:nvSpPr>
      <dsp:spPr>
        <a:xfrm>
          <a:off x="7666843" y="1644859"/>
          <a:ext cx="2310556" cy="11552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Evaluación final: </a:t>
          </a:r>
          <a:endParaRPr lang="es-ES" sz="1600" kern="1200" dirty="0"/>
        </a:p>
      </dsp:txBody>
      <dsp:txXfrm>
        <a:off x="7666843" y="1644859"/>
        <a:ext cx="2310556" cy="1155278"/>
      </dsp:txXfrm>
    </dsp:sp>
    <dsp:sp modelId="{D69459B4-1C93-4AF0-ACE5-0FDEA389EDDA}">
      <dsp:nvSpPr>
        <dsp:cNvPr id="0" name=""/>
        <dsp:cNvSpPr/>
      </dsp:nvSpPr>
      <dsp:spPr>
        <a:xfrm>
          <a:off x="8244482" y="3285354"/>
          <a:ext cx="2310556" cy="11552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Al final de un periodo educativo. </a:t>
          </a:r>
          <a:endParaRPr lang="es-MX" sz="1600" kern="1200" dirty="0"/>
        </a:p>
      </dsp:txBody>
      <dsp:txXfrm>
        <a:off x="8244482" y="3285354"/>
        <a:ext cx="2310556" cy="1155278"/>
      </dsp:txXfrm>
    </dsp:sp>
    <dsp:sp modelId="{CDF0561D-3982-44BD-ACE2-7EA6B55EE688}">
      <dsp:nvSpPr>
        <dsp:cNvPr id="0" name=""/>
        <dsp:cNvSpPr/>
      </dsp:nvSpPr>
      <dsp:spPr>
        <a:xfrm>
          <a:off x="8244482" y="4925850"/>
          <a:ext cx="2310556" cy="16623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La constatación de los aprendizajes desarrollados durante el periodo educativo</a:t>
          </a:r>
          <a:endParaRPr lang="es-ES" sz="1600" kern="1200" dirty="0"/>
        </a:p>
      </dsp:txBody>
      <dsp:txXfrm>
        <a:off x="8244482" y="4925850"/>
        <a:ext cx="2310556" cy="16623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A5EBD-7F0D-4EB6-9CFD-F68AE569CAA9}">
      <dsp:nvSpPr>
        <dsp:cNvPr id="0" name=""/>
        <dsp:cNvSpPr/>
      </dsp:nvSpPr>
      <dsp:spPr>
        <a:xfrm>
          <a:off x="3933353" y="6151435"/>
          <a:ext cx="1270034" cy="392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5017" y="0"/>
              </a:lnTo>
              <a:lnTo>
                <a:pt x="635017" y="392080"/>
              </a:lnTo>
              <a:lnTo>
                <a:pt x="1270034" y="39208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5141" y="6314245"/>
        <a:ext cx="66458" cy="66458"/>
      </dsp:txXfrm>
    </dsp:sp>
    <dsp:sp modelId="{7976F1A1-FC73-4CC4-AD25-29C949A22BA9}">
      <dsp:nvSpPr>
        <dsp:cNvPr id="0" name=""/>
        <dsp:cNvSpPr/>
      </dsp:nvSpPr>
      <dsp:spPr>
        <a:xfrm>
          <a:off x="3933353" y="5765677"/>
          <a:ext cx="1270034" cy="385758"/>
        </a:xfrm>
        <a:custGeom>
          <a:avLst/>
          <a:gdLst/>
          <a:ahLst/>
          <a:cxnLst/>
          <a:rect l="0" t="0" r="0" b="0"/>
          <a:pathLst>
            <a:path>
              <a:moveTo>
                <a:pt x="0" y="385758"/>
              </a:moveTo>
              <a:lnTo>
                <a:pt x="635017" y="385758"/>
              </a:lnTo>
              <a:lnTo>
                <a:pt x="635017" y="0"/>
              </a:lnTo>
              <a:lnTo>
                <a:pt x="1270034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5188" y="5925372"/>
        <a:ext cx="66366" cy="66366"/>
      </dsp:txXfrm>
    </dsp:sp>
    <dsp:sp modelId="{B902E207-D3B5-4D90-B2A2-67FB1805696F}">
      <dsp:nvSpPr>
        <dsp:cNvPr id="0" name=""/>
        <dsp:cNvSpPr/>
      </dsp:nvSpPr>
      <dsp:spPr>
        <a:xfrm>
          <a:off x="879665" y="3234540"/>
          <a:ext cx="1012640" cy="2916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6320" y="0"/>
              </a:lnTo>
              <a:lnTo>
                <a:pt x="506320" y="2916894"/>
              </a:lnTo>
              <a:lnTo>
                <a:pt x="1012640" y="2916894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08793" y="4615795"/>
        <a:ext cx="154383" cy="154383"/>
      </dsp:txXfrm>
    </dsp:sp>
    <dsp:sp modelId="{CF4738E7-6A91-4E57-8730-06265B341050}">
      <dsp:nvSpPr>
        <dsp:cNvPr id="0" name=""/>
        <dsp:cNvSpPr/>
      </dsp:nvSpPr>
      <dsp:spPr>
        <a:xfrm>
          <a:off x="3933353" y="4938957"/>
          <a:ext cx="12700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5017" y="45720"/>
              </a:lnTo>
              <a:lnTo>
                <a:pt x="635017" y="48881"/>
              </a:lnTo>
              <a:lnTo>
                <a:pt x="1270034" y="488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6620" y="4952926"/>
        <a:ext cx="63501" cy="63501"/>
      </dsp:txXfrm>
    </dsp:sp>
    <dsp:sp modelId="{CAA39395-3002-450E-B96F-D3CD2BF114EA}">
      <dsp:nvSpPr>
        <dsp:cNvPr id="0" name=""/>
        <dsp:cNvSpPr/>
      </dsp:nvSpPr>
      <dsp:spPr>
        <a:xfrm>
          <a:off x="879665" y="3234540"/>
          <a:ext cx="1012640" cy="1750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6320" y="0"/>
              </a:lnTo>
              <a:lnTo>
                <a:pt x="506320" y="1750136"/>
              </a:lnTo>
              <a:lnTo>
                <a:pt x="1012640" y="175013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35435" y="4059059"/>
        <a:ext cx="101099" cy="101099"/>
      </dsp:txXfrm>
    </dsp:sp>
    <dsp:sp modelId="{4C64A150-4366-4D55-A450-6DC8939C2F75}">
      <dsp:nvSpPr>
        <dsp:cNvPr id="0" name=""/>
        <dsp:cNvSpPr/>
      </dsp:nvSpPr>
      <dsp:spPr>
        <a:xfrm>
          <a:off x="3933353" y="4161118"/>
          <a:ext cx="12700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5017" y="45720"/>
              </a:lnTo>
              <a:lnTo>
                <a:pt x="635017" y="48881"/>
              </a:lnTo>
              <a:lnTo>
                <a:pt x="1270034" y="488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6620" y="4175087"/>
        <a:ext cx="63501" cy="63501"/>
      </dsp:txXfrm>
    </dsp:sp>
    <dsp:sp modelId="{B30C790F-FC8D-4D9E-99C4-F9F482BCF542}">
      <dsp:nvSpPr>
        <dsp:cNvPr id="0" name=""/>
        <dsp:cNvSpPr/>
      </dsp:nvSpPr>
      <dsp:spPr>
        <a:xfrm>
          <a:off x="879665" y="3234540"/>
          <a:ext cx="1012640" cy="9722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6320" y="0"/>
              </a:lnTo>
              <a:lnTo>
                <a:pt x="506320" y="972298"/>
              </a:lnTo>
              <a:lnTo>
                <a:pt x="1012640" y="97229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50888" y="3685593"/>
        <a:ext cx="70192" cy="70192"/>
      </dsp:txXfrm>
    </dsp:sp>
    <dsp:sp modelId="{BC192696-B688-4EC8-AD7F-71E784CAB8AC}">
      <dsp:nvSpPr>
        <dsp:cNvPr id="0" name=""/>
        <dsp:cNvSpPr/>
      </dsp:nvSpPr>
      <dsp:spPr>
        <a:xfrm>
          <a:off x="3933353" y="3383280"/>
          <a:ext cx="12700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5017" y="45720"/>
              </a:lnTo>
              <a:lnTo>
                <a:pt x="635017" y="48881"/>
              </a:lnTo>
              <a:lnTo>
                <a:pt x="1270034" y="488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6620" y="3397249"/>
        <a:ext cx="63501" cy="63501"/>
      </dsp:txXfrm>
    </dsp:sp>
    <dsp:sp modelId="{1740C9EC-8CA4-40AC-AB16-08BD1D9248CE}">
      <dsp:nvSpPr>
        <dsp:cNvPr id="0" name=""/>
        <dsp:cNvSpPr/>
      </dsp:nvSpPr>
      <dsp:spPr>
        <a:xfrm>
          <a:off x="879665" y="3234540"/>
          <a:ext cx="1012640" cy="1944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6320" y="0"/>
              </a:lnTo>
              <a:lnTo>
                <a:pt x="506320" y="194459"/>
              </a:lnTo>
              <a:lnTo>
                <a:pt x="1012640" y="19445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60206" y="3305991"/>
        <a:ext cx="51557" cy="51557"/>
      </dsp:txXfrm>
    </dsp:sp>
    <dsp:sp modelId="{7E90AAE0-E9B9-467B-9D5F-83322CB0FEE4}">
      <dsp:nvSpPr>
        <dsp:cNvPr id="0" name=""/>
        <dsp:cNvSpPr/>
      </dsp:nvSpPr>
      <dsp:spPr>
        <a:xfrm>
          <a:off x="3933353" y="2262242"/>
          <a:ext cx="1270034" cy="392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35017" y="0"/>
              </a:lnTo>
              <a:lnTo>
                <a:pt x="635017" y="392080"/>
              </a:lnTo>
              <a:lnTo>
                <a:pt x="1270034" y="39208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5141" y="2425052"/>
        <a:ext cx="66458" cy="66458"/>
      </dsp:txXfrm>
    </dsp:sp>
    <dsp:sp modelId="{80EE341C-4734-4FFF-AB33-78A47756D283}">
      <dsp:nvSpPr>
        <dsp:cNvPr id="0" name=""/>
        <dsp:cNvSpPr/>
      </dsp:nvSpPr>
      <dsp:spPr>
        <a:xfrm>
          <a:off x="3933353" y="1876483"/>
          <a:ext cx="1270034" cy="385758"/>
        </a:xfrm>
        <a:custGeom>
          <a:avLst/>
          <a:gdLst/>
          <a:ahLst/>
          <a:cxnLst/>
          <a:rect l="0" t="0" r="0" b="0"/>
          <a:pathLst>
            <a:path>
              <a:moveTo>
                <a:pt x="0" y="385758"/>
              </a:moveTo>
              <a:lnTo>
                <a:pt x="635017" y="385758"/>
              </a:lnTo>
              <a:lnTo>
                <a:pt x="635017" y="0"/>
              </a:lnTo>
              <a:lnTo>
                <a:pt x="1270034" y="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5188" y="2036179"/>
        <a:ext cx="66366" cy="66366"/>
      </dsp:txXfrm>
    </dsp:sp>
    <dsp:sp modelId="{2A90CB66-E13E-4AB5-8876-0CBFEFF36D25}">
      <dsp:nvSpPr>
        <dsp:cNvPr id="0" name=""/>
        <dsp:cNvSpPr/>
      </dsp:nvSpPr>
      <dsp:spPr>
        <a:xfrm>
          <a:off x="879665" y="2262242"/>
          <a:ext cx="1012640" cy="972298"/>
        </a:xfrm>
        <a:custGeom>
          <a:avLst/>
          <a:gdLst/>
          <a:ahLst/>
          <a:cxnLst/>
          <a:rect l="0" t="0" r="0" b="0"/>
          <a:pathLst>
            <a:path>
              <a:moveTo>
                <a:pt x="0" y="972298"/>
              </a:moveTo>
              <a:lnTo>
                <a:pt x="506320" y="972298"/>
              </a:lnTo>
              <a:lnTo>
                <a:pt x="506320" y="0"/>
              </a:lnTo>
              <a:lnTo>
                <a:pt x="1012640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50888" y="2713294"/>
        <a:ext cx="70192" cy="70192"/>
      </dsp:txXfrm>
    </dsp:sp>
    <dsp:sp modelId="{E41942A8-EC03-4F8C-ADF3-548A01EE85E5}">
      <dsp:nvSpPr>
        <dsp:cNvPr id="0" name=""/>
        <dsp:cNvSpPr/>
      </dsp:nvSpPr>
      <dsp:spPr>
        <a:xfrm>
          <a:off x="3933353" y="1049764"/>
          <a:ext cx="12700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5017" y="45720"/>
              </a:lnTo>
              <a:lnTo>
                <a:pt x="635017" y="48881"/>
              </a:lnTo>
              <a:lnTo>
                <a:pt x="1270034" y="488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6620" y="1063733"/>
        <a:ext cx="63501" cy="63501"/>
      </dsp:txXfrm>
    </dsp:sp>
    <dsp:sp modelId="{45114B8E-B7AF-4E7D-B143-86E7B3627FA5}">
      <dsp:nvSpPr>
        <dsp:cNvPr id="0" name=""/>
        <dsp:cNvSpPr/>
      </dsp:nvSpPr>
      <dsp:spPr>
        <a:xfrm>
          <a:off x="879665" y="1095484"/>
          <a:ext cx="1012640" cy="2139056"/>
        </a:xfrm>
        <a:custGeom>
          <a:avLst/>
          <a:gdLst/>
          <a:ahLst/>
          <a:cxnLst/>
          <a:rect l="0" t="0" r="0" b="0"/>
          <a:pathLst>
            <a:path>
              <a:moveTo>
                <a:pt x="0" y="2139056"/>
              </a:moveTo>
              <a:lnTo>
                <a:pt x="506320" y="2139056"/>
              </a:lnTo>
              <a:lnTo>
                <a:pt x="506320" y="0"/>
              </a:lnTo>
              <a:lnTo>
                <a:pt x="1012640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26819" y="2105846"/>
        <a:ext cx="118332" cy="118332"/>
      </dsp:txXfrm>
    </dsp:sp>
    <dsp:sp modelId="{D2C92D49-5FAB-4077-AB57-2C663891AB4B}">
      <dsp:nvSpPr>
        <dsp:cNvPr id="0" name=""/>
        <dsp:cNvSpPr/>
      </dsp:nvSpPr>
      <dsp:spPr>
        <a:xfrm>
          <a:off x="3933353" y="271925"/>
          <a:ext cx="12700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5017" y="45720"/>
              </a:lnTo>
              <a:lnTo>
                <a:pt x="635017" y="48881"/>
              </a:lnTo>
              <a:lnTo>
                <a:pt x="1270034" y="48881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536620" y="285894"/>
        <a:ext cx="63501" cy="63501"/>
      </dsp:txXfrm>
    </dsp:sp>
    <dsp:sp modelId="{3F700748-2B07-42CF-B609-655FE1ACBCBE}">
      <dsp:nvSpPr>
        <dsp:cNvPr id="0" name=""/>
        <dsp:cNvSpPr/>
      </dsp:nvSpPr>
      <dsp:spPr>
        <a:xfrm>
          <a:off x="879665" y="317645"/>
          <a:ext cx="1012640" cy="2916894"/>
        </a:xfrm>
        <a:custGeom>
          <a:avLst/>
          <a:gdLst/>
          <a:ahLst/>
          <a:cxnLst/>
          <a:rect l="0" t="0" r="0" b="0"/>
          <a:pathLst>
            <a:path>
              <a:moveTo>
                <a:pt x="0" y="2916894"/>
              </a:moveTo>
              <a:lnTo>
                <a:pt x="506320" y="2916894"/>
              </a:lnTo>
              <a:lnTo>
                <a:pt x="506320" y="0"/>
              </a:lnTo>
              <a:lnTo>
                <a:pt x="1012640" y="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1308793" y="1698901"/>
        <a:ext cx="154383" cy="154383"/>
      </dsp:txXfrm>
    </dsp:sp>
    <dsp:sp modelId="{4A136150-6CDB-412C-B16B-01416508DF1A}">
      <dsp:nvSpPr>
        <dsp:cNvPr id="0" name=""/>
        <dsp:cNvSpPr/>
      </dsp:nvSpPr>
      <dsp:spPr>
        <a:xfrm rot="16200000">
          <a:off x="-2402535" y="2923404"/>
          <a:ext cx="5942130" cy="6222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MX" sz="2400" kern="1200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FASES DE LA EVALUACIÓN</a:t>
          </a:r>
        </a:p>
        <a:p>
          <a:pPr lvl="0" algn="ctr" defTabSz="2889250">
            <a:spcBef>
              <a:spcPct val="0"/>
            </a:spcBef>
          </a:pPr>
          <a:endParaRPr lang="es-ES" sz="1200" kern="1200" dirty="0"/>
        </a:p>
      </dsp:txBody>
      <dsp:txXfrm>
        <a:off x="-2402535" y="2923404"/>
        <a:ext cx="5942130" cy="622270"/>
      </dsp:txXfrm>
    </dsp:sp>
    <dsp:sp modelId="{D325D490-7CED-4D9D-8139-D5EF481354E3}">
      <dsp:nvSpPr>
        <dsp:cNvPr id="0" name=""/>
        <dsp:cNvSpPr/>
      </dsp:nvSpPr>
      <dsp:spPr>
        <a:xfrm>
          <a:off x="1892305" y="6510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Fase 1: Planteamiento de la evaluación</a:t>
          </a:r>
          <a:endParaRPr lang="es-ES" sz="1200" kern="1200" dirty="0"/>
        </a:p>
      </dsp:txBody>
      <dsp:txXfrm>
        <a:off x="1892305" y="6510"/>
        <a:ext cx="2041048" cy="622270"/>
      </dsp:txXfrm>
    </dsp:sp>
    <dsp:sp modelId="{253C231C-ADFB-44AF-A3CF-D5C7F9C226EC}">
      <dsp:nvSpPr>
        <dsp:cNvPr id="0" name=""/>
        <dsp:cNvSpPr/>
      </dsp:nvSpPr>
      <dsp:spPr>
        <a:xfrm>
          <a:off x="5203388" y="9671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¿Quién solicita la evaluación?, ¿Para qué se solicita?, ¿Qué se pretende evaluar?, ¿Qué obstáculos pueden surgir durante la evaluación?, ¿Qué recursos va a conllevar la evaluación?</a:t>
          </a:r>
          <a:endParaRPr lang="es-MX" sz="1200" kern="1200"/>
        </a:p>
      </dsp:txBody>
      <dsp:txXfrm>
        <a:off x="5203388" y="9671"/>
        <a:ext cx="6988611" cy="622270"/>
      </dsp:txXfrm>
    </dsp:sp>
    <dsp:sp modelId="{1750410A-C0ED-4F70-899D-CF4F5356E1D8}">
      <dsp:nvSpPr>
        <dsp:cNvPr id="0" name=""/>
        <dsp:cNvSpPr/>
      </dsp:nvSpPr>
      <dsp:spPr>
        <a:xfrm>
          <a:off x="1892305" y="784348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Fase 2: Determinación del tipo de evaluación</a:t>
          </a:r>
          <a:endParaRPr lang="es-ES" sz="1200" kern="1200" dirty="0"/>
        </a:p>
      </dsp:txBody>
      <dsp:txXfrm>
        <a:off x="1892305" y="784348"/>
        <a:ext cx="2041048" cy="622270"/>
      </dsp:txXfrm>
    </dsp:sp>
    <dsp:sp modelId="{F262B76C-B128-4A92-B18F-EA211EE42C40}">
      <dsp:nvSpPr>
        <dsp:cNvPr id="0" name=""/>
        <dsp:cNvSpPr/>
      </dsp:nvSpPr>
      <dsp:spPr>
        <a:xfrm>
          <a:off x="5203388" y="787509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¿Qué tipo de evaluación se adapta mejor al planteamiento de evaluación?</a:t>
          </a:r>
          <a:endParaRPr lang="es-MX" sz="1200" kern="1200"/>
        </a:p>
      </dsp:txBody>
      <dsp:txXfrm>
        <a:off x="5203388" y="787509"/>
        <a:ext cx="6988611" cy="622270"/>
      </dsp:txXfrm>
    </dsp:sp>
    <dsp:sp modelId="{B9C19FE7-BD04-46D4-9E28-9D4A4C2B5D3C}">
      <dsp:nvSpPr>
        <dsp:cNvPr id="0" name=""/>
        <dsp:cNvSpPr/>
      </dsp:nvSpPr>
      <dsp:spPr>
        <a:xfrm>
          <a:off x="1892305" y="1951106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Fase 3: Elaboración del diseño de evaluación</a:t>
          </a:r>
          <a:endParaRPr lang="es-ES" sz="1200" kern="1200" dirty="0"/>
        </a:p>
      </dsp:txBody>
      <dsp:txXfrm>
        <a:off x="1892305" y="1951106"/>
        <a:ext cx="2041048" cy="622270"/>
      </dsp:txXfrm>
    </dsp:sp>
    <dsp:sp modelId="{42A4E523-1435-45E2-BE86-74A73B99A329}">
      <dsp:nvSpPr>
        <dsp:cNvPr id="0" name=""/>
        <dsp:cNvSpPr/>
      </dsp:nvSpPr>
      <dsp:spPr>
        <a:xfrm>
          <a:off x="5203388" y="1565348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ES" sz="1200" kern="1200" dirty="0" smtClean="0"/>
            <a:t>La </a:t>
          </a:r>
          <a:r>
            <a:rPr lang="es-MX" sz="1200" kern="1200" dirty="0" smtClean="0"/>
            <a:t>determinación de objetivos. Especificación de variables a medir: dimensiones e indicadores, Selección de las unidades de evaluación</a:t>
          </a:r>
          <a:endParaRPr lang="es-ES" sz="1200" kern="1200" dirty="0"/>
        </a:p>
      </dsp:txBody>
      <dsp:txXfrm>
        <a:off x="5203388" y="1565348"/>
        <a:ext cx="6988611" cy="622270"/>
      </dsp:txXfrm>
    </dsp:sp>
    <dsp:sp modelId="{6CF643B3-172C-4994-BBE6-E7F826167439}">
      <dsp:nvSpPr>
        <dsp:cNvPr id="0" name=""/>
        <dsp:cNvSpPr/>
      </dsp:nvSpPr>
      <dsp:spPr>
        <a:xfrm>
          <a:off x="5203388" y="2343187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MX" sz="1200" kern="1200" dirty="0" smtClean="0"/>
            <a:t>Determinación de la periodicidad de los momentos evaluativos. Elección de los instrumentos para la recogida de información. Descripción de los recursos necesarios</a:t>
          </a:r>
          <a:endParaRPr lang="es-ES" sz="1200" kern="1200" dirty="0"/>
        </a:p>
      </dsp:txBody>
      <dsp:txXfrm>
        <a:off x="5203388" y="2343187"/>
        <a:ext cx="6988611" cy="622270"/>
      </dsp:txXfrm>
    </dsp:sp>
    <dsp:sp modelId="{1D18EBE3-6AD4-4BE8-A643-307395BFBB14}">
      <dsp:nvSpPr>
        <dsp:cNvPr id="0" name=""/>
        <dsp:cNvSpPr/>
      </dsp:nvSpPr>
      <dsp:spPr>
        <a:xfrm>
          <a:off x="1892305" y="3117864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Fase 4: Recogida de información</a:t>
          </a:r>
          <a:endParaRPr lang="es-MX" sz="1200" kern="1200" dirty="0"/>
        </a:p>
      </dsp:txBody>
      <dsp:txXfrm>
        <a:off x="1892305" y="3117864"/>
        <a:ext cx="2041048" cy="622270"/>
      </dsp:txXfrm>
    </dsp:sp>
    <dsp:sp modelId="{053CB633-99D2-40B8-9D0E-A86733284C95}">
      <dsp:nvSpPr>
        <dsp:cNvPr id="0" name=""/>
        <dsp:cNvSpPr/>
      </dsp:nvSpPr>
      <dsp:spPr>
        <a:xfrm>
          <a:off x="5203388" y="3121025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ES" sz="1200" kern="1200" dirty="0" smtClean="0"/>
            <a:t>Los </a:t>
          </a:r>
          <a:r>
            <a:rPr lang="es-MX" sz="1200" kern="1200" dirty="0" smtClean="0"/>
            <a:t>instrumentos </a:t>
          </a:r>
          <a:r>
            <a:rPr lang="es-MX" sz="1200" kern="1200" dirty="0" smtClean="0"/>
            <a:t>de la investigación social</a:t>
          </a:r>
          <a:endParaRPr lang="es-ES" sz="1200" kern="1200" dirty="0"/>
        </a:p>
      </dsp:txBody>
      <dsp:txXfrm>
        <a:off x="5203388" y="3121025"/>
        <a:ext cx="6988611" cy="622270"/>
      </dsp:txXfrm>
    </dsp:sp>
    <dsp:sp modelId="{309D7241-A433-4AFB-BFDB-807590F44FC2}">
      <dsp:nvSpPr>
        <dsp:cNvPr id="0" name=""/>
        <dsp:cNvSpPr/>
      </dsp:nvSpPr>
      <dsp:spPr>
        <a:xfrm>
          <a:off x="1892305" y="3895703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Fase 5: Análisis de la información</a:t>
          </a:r>
          <a:endParaRPr lang="es-MX" sz="1200" kern="1200"/>
        </a:p>
      </dsp:txBody>
      <dsp:txXfrm>
        <a:off x="1892305" y="3895703"/>
        <a:ext cx="2041048" cy="622270"/>
      </dsp:txXfrm>
    </dsp:sp>
    <dsp:sp modelId="{E19B6A71-18AC-402E-AB01-A26D66DC3C4C}">
      <dsp:nvSpPr>
        <dsp:cNvPr id="0" name=""/>
        <dsp:cNvSpPr/>
      </dsp:nvSpPr>
      <dsp:spPr>
        <a:xfrm>
          <a:off x="5203388" y="3898864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MX" sz="1200" kern="1200" dirty="0" smtClean="0"/>
            <a:t>Cuantitativa como cualitativamente en función de la metodología seleccionada</a:t>
          </a:r>
          <a:endParaRPr lang="es-ES" sz="1200" kern="1200" dirty="0"/>
        </a:p>
      </dsp:txBody>
      <dsp:txXfrm>
        <a:off x="5203388" y="3898864"/>
        <a:ext cx="6988611" cy="622270"/>
      </dsp:txXfrm>
    </dsp:sp>
    <dsp:sp modelId="{DE6A0E47-FF30-46D2-9654-7AED0BBDFC9F}">
      <dsp:nvSpPr>
        <dsp:cNvPr id="0" name=""/>
        <dsp:cNvSpPr/>
      </dsp:nvSpPr>
      <dsp:spPr>
        <a:xfrm>
          <a:off x="1892305" y="4673541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Fase 6: Formulación de conclusiones y presentación de resultados</a:t>
          </a:r>
          <a:endParaRPr lang="es-MX" sz="1200" kern="1200"/>
        </a:p>
      </dsp:txBody>
      <dsp:txXfrm>
        <a:off x="1892305" y="4673541"/>
        <a:ext cx="2041048" cy="622270"/>
      </dsp:txXfrm>
    </dsp:sp>
    <dsp:sp modelId="{2D939311-2C1D-43D8-9145-EC870F4F8390}">
      <dsp:nvSpPr>
        <dsp:cNvPr id="0" name=""/>
        <dsp:cNvSpPr/>
      </dsp:nvSpPr>
      <dsp:spPr>
        <a:xfrm>
          <a:off x="5203388" y="4676702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MX" sz="1200" kern="1200" dirty="0" smtClean="0"/>
            <a:t>Tres sub-etapas: Formulación de las conclusiones provisionales, Presentación y discusión de las mismas, Elaboración del informe final.</a:t>
          </a:r>
          <a:endParaRPr lang="es-ES" sz="1200" kern="1200" dirty="0"/>
        </a:p>
      </dsp:txBody>
      <dsp:txXfrm>
        <a:off x="5203388" y="4676702"/>
        <a:ext cx="6988611" cy="622270"/>
      </dsp:txXfrm>
    </dsp:sp>
    <dsp:sp modelId="{7AD7E4C3-7809-4643-8E0A-A0AB79F27637}">
      <dsp:nvSpPr>
        <dsp:cNvPr id="0" name=""/>
        <dsp:cNvSpPr/>
      </dsp:nvSpPr>
      <dsp:spPr>
        <a:xfrm>
          <a:off x="1892305" y="5840299"/>
          <a:ext cx="2041048" cy="62227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smtClean="0"/>
            <a:t>Fase 7: Medidas de retroalimentación y posible aplicación</a:t>
          </a:r>
          <a:endParaRPr lang="es-MX" sz="1200" kern="1200"/>
        </a:p>
      </dsp:txBody>
      <dsp:txXfrm>
        <a:off x="1892305" y="5840299"/>
        <a:ext cx="2041048" cy="622270"/>
      </dsp:txXfrm>
    </dsp:sp>
    <dsp:sp modelId="{2109E496-9C27-4ED0-8DF1-A6FE7E2A2054}">
      <dsp:nvSpPr>
        <dsp:cNvPr id="0" name=""/>
        <dsp:cNvSpPr/>
      </dsp:nvSpPr>
      <dsp:spPr>
        <a:xfrm>
          <a:off x="5203388" y="5454541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MX" sz="1200" kern="1200" dirty="0" smtClean="0"/>
            <a:t>Excede de la responsabilidad del equipo evaluador, pero hay que tener en cuenta los resultados en </a:t>
          </a:r>
          <a:r>
            <a:rPr lang="es-MX" sz="1200" kern="1200" dirty="0" err="1" smtClean="0"/>
            <a:t>cuestion</a:t>
          </a:r>
          <a:r>
            <a:rPr lang="es-MX" sz="1200" kern="1200" dirty="0" smtClean="0"/>
            <a:t> del aprendizaje</a:t>
          </a:r>
          <a:endParaRPr lang="es-ES" sz="1200" kern="1200" dirty="0"/>
        </a:p>
      </dsp:txBody>
      <dsp:txXfrm>
        <a:off x="5203388" y="5454541"/>
        <a:ext cx="6988611" cy="622270"/>
      </dsp:txXfrm>
    </dsp:sp>
    <dsp:sp modelId="{B07BB3BB-FD9F-4F69-914B-F6907785C1EB}">
      <dsp:nvSpPr>
        <dsp:cNvPr id="0" name=""/>
        <dsp:cNvSpPr/>
      </dsp:nvSpPr>
      <dsp:spPr>
        <a:xfrm>
          <a:off x="5203388" y="6232380"/>
          <a:ext cx="6988611" cy="62227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 </a:t>
          </a:r>
          <a:r>
            <a:rPr lang="es-MX" sz="1200" kern="1200" dirty="0" smtClean="0"/>
            <a:t>inciden 3 factores: • Oportunidad: Entregar los resultados en el momento oportuno, Utilidad: Las conclusiones y recomendaciones han ser prácticas y útiles para los responsables del programa evaluado • Practicidad: Las recomendaciones deben ser factibles, fácilmente realizables y aplicables</a:t>
          </a:r>
          <a:endParaRPr lang="es-ES" sz="1200" kern="1200" dirty="0"/>
        </a:p>
      </dsp:txBody>
      <dsp:txXfrm>
        <a:off x="5203388" y="6232380"/>
        <a:ext cx="6988611" cy="62227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A125B7-CBF6-4B97-8AA5-44C36E54AFBA}">
      <dsp:nvSpPr>
        <dsp:cNvPr id="0" name=""/>
        <dsp:cNvSpPr/>
      </dsp:nvSpPr>
      <dsp:spPr>
        <a:xfrm>
          <a:off x="9889294" y="3421738"/>
          <a:ext cx="300961" cy="192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436"/>
              </a:lnTo>
              <a:lnTo>
                <a:pt x="300961" y="19244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A932BD-D123-4E26-A3F0-0D4D8692B1E6}">
      <dsp:nvSpPr>
        <dsp:cNvPr id="0" name=""/>
        <dsp:cNvSpPr/>
      </dsp:nvSpPr>
      <dsp:spPr>
        <a:xfrm>
          <a:off x="5830289" y="1000869"/>
          <a:ext cx="4859700" cy="142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817"/>
              </a:lnTo>
              <a:lnTo>
                <a:pt x="4859700" y="1209817"/>
              </a:lnTo>
              <a:lnTo>
                <a:pt x="4859700" y="14200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2904F9-3C33-4EA3-929F-7B395E75E307}">
      <dsp:nvSpPr>
        <dsp:cNvPr id="0" name=""/>
        <dsp:cNvSpPr/>
      </dsp:nvSpPr>
      <dsp:spPr>
        <a:xfrm>
          <a:off x="7467190" y="3421738"/>
          <a:ext cx="300961" cy="192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436"/>
              </a:lnTo>
              <a:lnTo>
                <a:pt x="300961" y="19244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09A8D-823B-4D4F-9BEF-88183C0FBA92}">
      <dsp:nvSpPr>
        <dsp:cNvPr id="0" name=""/>
        <dsp:cNvSpPr/>
      </dsp:nvSpPr>
      <dsp:spPr>
        <a:xfrm>
          <a:off x="5830289" y="1000869"/>
          <a:ext cx="2437596" cy="142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9817"/>
              </a:lnTo>
              <a:lnTo>
                <a:pt x="2437596" y="1209817"/>
              </a:lnTo>
              <a:lnTo>
                <a:pt x="2437596" y="14200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F73B0C-E16E-4B42-801D-B40D08B78802}">
      <dsp:nvSpPr>
        <dsp:cNvPr id="0" name=""/>
        <dsp:cNvSpPr/>
      </dsp:nvSpPr>
      <dsp:spPr>
        <a:xfrm>
          <a:off x="5045087" y="3421738"/>
          <a:ext cx="300961" cy="192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436"/>
              </a:lnTo>
              <a:lnTo>
                <a:pt x="300961" y="19244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9D2F3F-AE5B-4115-9078-10C3D8AA7727}">
      <dsp:nvSpPr>
        <dsp:cNvPr id="0" name=""/>
        <dsp:cNvSpPr/>
      </dsp:nvSpPr>
      <dsp:spPr>
        <a:xfrm>
          <a:off x="5784569" y="1000869"/>
          <a:ext cx="91440" cy="14200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9817"/>
              </a:lnTo>
              <a:lnTo>
                <a:pt x="61213" y="1209817"/>
              </a:lnTo>
              <a:lnTo>
                <a:pt x="61213" y="14200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A31B9B-E5A3-4249-A814-5F924A6B23EB}">
      <dsp:nvSpPr>
        <dsp:cNvPr id="0" name=""/>
        <dsp:cNvSpPr/>
      </dsp:nvSpPr>
      <dsp:spPr>
        <a:xfrm>
          <a:off x="2622984" y="3421738"/>
          <a:ext cx="300961" cy="192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436"/>
              </a:lnTo>
              <a:lnTo>
                <a:pt x="300961" y="19244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625FA6-BD33-400D-BAC9-73D4ABFBE252}">
      <dsp:nvSpPr>
        <dsp:cNvPr id="0" name=""/>
        <dsp:cNvSpPr/>
      </dsp:nvSpPr>
      <dsp:spPr>
        <a:xfrm>
          <a:off x="3423679" y="1000869"/>
          <a:ext cx="2406609" cy="1420000"/>
        </a:xfrm>
        <a:custGeom>
          <a:avLst/>
          <a:gdLst/>
          <a:ahLst/>
          <a:cxnLst/>
          <a:rect l="0" t="0" r="0" b="0"/>
          <a:pathLst>
            <a:path>
              <a:moveTo>
                <a:pt x="2406609" y="0"/>
              </a:moveTo>
              <a:lnTo>
                <a:pt x="2406609" y="1209817"/>
              </a:lnTo>
              <a:lnTo>
                <a:pt x="0" y="1209817"/>
              </a:lnTo>
              <a:lnTo>
                <a:pt x="0" y="14200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00E579-CE0E-4613-908D-8CED2C35E9E7}">
      <dsp:nvSpPr>
        <dsp:cNvPr id="0" name=""/>
        <dsp:cNvSpPr/>
      </dsp:nvSpPr>
      <dsp:spPr>
        <a:xfrm>
          <a:off x="200880" y="3421738"/>
          <a:ext cx="300961" cy="192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4436"/>
              </a:lnTo>
              <a:lnTo>
                <a:pt x="300961" y="192443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DB05F9-E1D1-429B-9C09-EF40EB1602F2}">
      <dsp:nvSpPr>
        <dsp:cNvPr id="0" name=""/>
        <dsp:cNvSpPr/>
      </dsp:nvSpPr>
      <dsp:spPr>
        <a:xfrm>
          <a:off x="1001576" y="1000869"/>
          <a:ext cx="4828713" cy="1420000"/>
        </a:xfrm>
        <a:custGeom>
          <a:avLst/>
          <a:gdLst/>
          <a:ahLst/>
          <a:cxnLst/>
          <a:rect l="0" t="0" r="0" b="0"/>
          <a:pathLst>
            <a:path>
              <a:moveTo>
                <a:pt x="4828713" y="0"/>
              </a:moveTo>
              <a:lnTo>
                <a:pt x="4828713" y="1209817"/>
              </a:lnTo>
              <a:lnTo>
                <a:pt x="0" y="1209817"/>
              </a:lnTo>
              <a:lnTo>
                <a:pt x="0" y="142000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6C0CC0-5D0D-499F-A4F6-E851A2CFD185}">
      <dsp:nvSpPr>
        <dsp:cNvPr id="0" name=""/>
        <dsp:cNvSpPr/>
      </dsp:nvSpPr>
      <dsp:spPr>
        <a:xfrm>
          <a:off x="1549832" y="0"/>
          <a:ext cx="8560914" cy="10008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kern="1200" dirty="0" smtClean="0"/>
            <a:t>Instrumentos de Evaluación</a:t>
          </a:r>
          <a:endParaRPr lang="es-ES" sz="2400" kern="1200" dirty="0"/>
        </a:p>
      </dsp:txBody>
      <dsp:txXfrm>
        <a:off x="1549832" y="0"/>
        <a:ext cx="8560914" cy="1000869"/>
      </dsp:txXfrm>
    </dsp:sp>
    <dsp:sp modelId="{296EE64C-18BA-4C0E-A6E5-F0543896F69E}">
      <dsp:nvSpPr>
        <dsp:cNvPr id="0" name=""/>
        <dsp:cNvSpPr/>
      </dsp:nvSpPr>
      <dsp:spPr>
        <a:xfrm>
          <a:off x="706" y="2420869"/>
          <a:ext cx="2001738" cy="10008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Rubricas de Evaluación 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6" y="2420869"/>
        <a:ext cx="2001738" cy="1000869"/>
      </dsp:txXfrm>
    </dsp:sp>
    <dsp:sp modelId="{10F32E67-D42B-4E3B-85B3-843D8E30C053}">
      <dsp:nvSpPr>
        <dsp:cNvPr id="0" name=""/>
        <dsp:cNvSpPr/>
      </dsp:nvSpPr>
      <dsp:spPr>
        <a:xfrm>
          <a:off x="501842" y="4338044"/>
          <a:ext cx="2001738" cy="20162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Un cuadro de doble entrada en el que se integran los criterios o indicadores a evaluar, los niveles de logro, así como los descriptores de logro. </a:t>
          </a:r>
          <a:endParaRPr lang="es-MX" sz="1400" kern="1200" dirty="0"/>
        </a:p>
      </dsp:txBody>
      <dsp:txXfrm>
        <a:off x="501842" y="4338044"/>
        <a:ext cx="2001738" cy="2016260"/>
      </dsp:txXfrm>
    </dsp:sp>
    <dsp:sp modelId="{E1F6795A-4C23-4608-99C6-118FBF24A5FA}">
      <dsp:nvSpPr>
        <dsp:cNvPr id="0" name=""/>
        <dsp:cNvSpPr/>
      </dsp:nvSpPr>
      <dsp:spPr>
        <a:xfrm>
          <a:off x="2422810" y="2420869"/>
          <a:ext cx="2001738" cy="10008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Cuaderno de los alumnos 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422810" y="2420869"/>
        <a:ext cx="2001738" cy="1000869"/>
      </dsp:txXfrm>
    </dsp:sp>
    <dsp:sp modelId="{2F996D1D-2911-49D4-ADDC-469532A3FAAB}">
      <dsp:nvSpPr>
        <dsp:cNvPr id="0" name=""/>
        <dsp:cNvSpPr/>
      </dsp:nvSpPr>
      <dsp:spPr>
        <a:xfrm>
          <a:off x="2923945" y="4338044"/>
          <a:ext cx="2001738" cy="20162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El alumno integre un espacio para que pueda ir anotando sus opiniones, ideas y reflexiones acerca de las actividades que va realizando, así como sus avances y dificultades.</a:t>
          </a:r>
          <a:endParaRPr lang="es-ES" sz="1400" kern="1200" dirty="0"/>
        </a:p>
      </dsp:txBody>
      <dsp:txXfrm>
        <a:off x="2923945" y="4338044"/>
        <a:ext cx="2001738" cy="2016260"/>
      </dsp:txXfrm>
    </dsp:sp>
    <dsp:sp modelId="{B7F6BB38-FB3A-4C9E-871A-B477C7E54AF7}">
      <dsp:nvSpPr>
        <dsp:cNvPr id="0" name=""/>
        <dsp:cNvSpPr/>
      </dsp:nvSpPr>
      <dsp:spPr>
        <a:xfrm>
          <a:off x="4844913" y="2420869"/>
          <a:ext cx="2001738" cy="10008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Portafolio de Evidencias </a:t>
          </a:r>
          <a:endParaRPr lang="es-E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44913" y="2420869"/>
        <a:ext cx="2001738" cy="1000869"/>
      </dsp:txXfrm>
    </dsp:sp>
    <dsp:sp modelId="{D8050285-1AEE-4DBE-BC43-3D2AE8796535}">
      <dsp:nvSpPr>
        <dsp:cNvPr id="0" name=""/>
        <dsp:cNvSpPr/>
      </dsp:nvSpPr>
      <dsp:spPr>
        <a:xfrm>
          <a:off x="5346048" y="4338044"/>
          <a:ext cx="2001738" cy="20162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Un concentrado de evidencias que posibilita integrar información acerca del desempeño del estudiante. Se compone de trabajos y diferentes producciones realizadas de forma individual o en equipo.</a:t>
          </a:r>
          <a:endParaRPr lang="es-MX" sz="1400" kern="1200" dirty="0"/>
        </a:p>
      </dsp:txBody>
      <dsp:txXfrm>
        <a:off x="5346048" y="4338044"/>
        <a:ext cx="2001738" cy="2016260"/>
      </dsp:txXfrm>
    </dsp:sp>
    <dsp:sp modelId="{E14290C5-C708-4263-9B08-84255407CC17}">
      <dsp:nvSpPr>
        <dsp:cNvPr id="0" name=""/>
        <dsp:cNvSpPr/>
      </dsp:nvSpPr>
      <dsp:spPr>
        <a:xfrm>
          <a:off x="7267016" y="2420869"/>
          <a:ext cx="2001738" cy="10008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>
              <a:latin typeface="Arial" panose="020B0604020202020204" pitchFamily="34" charset="0"/>
              <a:cs typeface="Arial" panose="020B0604020202020204" pitchFamily="34" charset="0"/>
            </a:rPr>
            <a:t>Lista de Cotejo </a:t>
          </a:r>
          <a:endParaRPr lang="es-MX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267016" y="2420869"/>
        <a:ext cx="2001738" cy="1000869"/>
      </dsp:txXfrm>
    </dsp:sp>
    <dsp:sp modelId="{CF7DCFB3-87DC-4BCC-989B-4A982C42387A}">
      <dsp:nvSpPr>
        <dsp:cNvPr id="0" name=""/>
        <dsp:cNvSpPr/>
      </dsp:nvSpPr>
      <dsp:spPr>
        <a:xfrm>
          <a:off x="7768152" y="4338044"/>
          <a:ext cx="2001738" cy="20162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Un cuadro de doble entrada, en la columna izquierda se anotan los criterios a evaluar y en la fila superior se incluye una escala de valoración dicotómica, normalmente si/no.</a:t>
          </a:r>
          <a:endParaRPr lang="es-MX" sz="1400" kern="1200" dirty="0"/>
        </a:p>
      </dsp:txBody>
      <dsp:txXfrm>
        <a:off x="7768152" y="4338044"/>
        <a:ext cx="2001738" cy="2016260"/>
      </dsp:txXfrm>
    </dsp:sp>
    <dsp:sp modelId="{7701C077-6953-4378-B86B-08008F9DACFB}">
      <dsp:nvSpPr>
        <dsp:cNvPr id="0" name=""/>
        <dsp:cNvSpPr/>
      </dsp:nvSpPr>
      <dsp:spPr>
        <a:xfrm>
          <a:off x="9689120" y="2420869"/>
          <a:ext cx="2001738" cy="100086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smtClean="0">
              <a:latin typeface="Arial" panose="020B0604020202020204" pitchFamily="34" charset="0"/>
              <a:cs typeface="Arial" panose="020B0604020202020204" pitchFamily="34" charset="0"/>
            </a:rPr>
            <a:t>Guía de Observación </a:t>
          </a:r>
          <a:endParaRPr lang="es-MX" sz="18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89120" y="2420869"/>
        <a:ext cx="2001738" cy="1000869"/>
      </dsp:txXfrm>
    </dsp:sp>
    <dsp:sp modelId="{290B2BD5-D652-4606-8B92-88BFDB9F9803}">
      <dsp:nvSpPr>
        <dsp:cNvPr id="0" name=""/>
        <dsp:cNvSpPr/>
      </dsp:nvSpPr>
      <dsp:spPr>
        <a:xfrm>
          <a:off x="10190255" y="4338044"/>
          <a:ext cx="2001738" cy="201626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Un instrumento con una lista de indicadores que pueden diseñarse como afirmaciones o preguntas que orientan lo que se desea observar.</a:t>
          </a:r>
          <a:endParaRPr lang="es-MX" sz="1400" kern="1200" dirty="0"/>
        </a:p>
      </dsp:txBody>
      <dsp:txXfrm>
        <a:off x="10190255" y="4338044"/>
        <a:ext cx="2001738" cy="20162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3700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611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052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02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24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877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0352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85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872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4733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347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29F42-DB1F-4276-8877-BF9430570EB9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0398B-0134-4C48-9758-E8274E55CD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36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psicologiaymente.com/desarrollo/coevaluacion" TargetMode="External"/><Relationship Id="rId3" Type="http://schemas.openxmlformats.org/officeDocument/2006/relationships/hyperlink" Target="https://posgrados.anahuac.mx/blog/proposito-de-evaluacion#:~:text=La%20evaluaci%C3%B3n%20puede%20cumplir%20con,problemas%20detectados%20puedan%20ser%20superados" TargetMode="External"/><Relationship Id="rId7" Type="http://schemas.openxmlformats.org/officeDocument/2006/relationships/hyperlink" Target="https://www.lifeder.com/autoevaluacion/" TargetMode="External"/><Relationship Id="rId2" Type="http://schemas.openxmlformats.org/officeDocument/2006/relationships/hyperlink" Target="http://www.seslp.gob.mx/consejostecnicosescolares/PRIMARIA/6-DOCUMENTOSDEAPOYO/LIBROSDEEVALUACION2013/1-ELENFOQUEFORMATIVODELAEVALUACIO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feder.com/evaluacion-sumativa/#:~:text=La%20evaluaci%C3%B3n%20sumativa%20es%20un,elaborar%20m%C3%A9todos%20de%20evaluaci%C3%B3n%20fiables" TargetMode="External"/><Relationship Id="rId5" Type="http://schemas.openxmlformats.org/officeDocument/2006/relationships/hyperlink" Target="https://cegepperu.edu.pe/2020/12/29/8-caracteristicas-distintivas-de-la-evaluacion-formativa/" TargetMode="External"/><Relationship Id="rId4" Type="http://schemas.openxmlformats.org/officeDocument/2006/relationships/hyperlink" Target="https://www.planyprogramasdestudio.sep.gob.mx/descargables/biblioteca/preescolar/1LpM-Preescolar-DIGITAL.pdf" TargetMode="External"/><Relationship Id="rId9" Type="http://schemas.openxmlformats.org/officeDocument/2006/relationships/hyperlink" Target="http://formacionpedagogicatiposdeevaluacion.blogspot.com/2014/06/heteroevaluacion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63337" y="690890"/>
            <a:ext cx="9244149" cy="56037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2do semestre sección “B”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Planeación y evaluación de la enseñanza y el aprendizaje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Trabajo: Organizador grafico 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Alumnas: Rosario Guadalupe Arroyo Espinoza #3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María Guadalupe Salazar Martínez #13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Vianney Daniela Torres Salazar #18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Leonardo Torres Valdés #19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Arleth</a:t>
            </a: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Velázquez Hernández #21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Profesor: Gerardo Garza Alcalá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</a:t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Elabora diagnósticos de los intereses, motivaciones y necesidades formativas de los alumnos para organizar las actividades de aprendizaje, así como las adecuaciones curriculares y didácticas pertinentes. </a:t>
            </a:r>
            <a:b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-Selecciona estrategias que favorecen el desarrollo intelectual, físico, social y emocional de los alumnos para procurar el logro de los aprendizajes. </a:t>
            </a:r>
            <a:b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-Evalúa el aprendizaje de sus alumnos mediante la aplicación de distintas teorías, métodos e instrumentos considerando las áreas, campos y ámbitos de conocimiento, así como los saberes correspondientes al grado y nivel educativo.</a:t>
            </a:r>
            <a:b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200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Abril 2021</a:t>
            </a:r>
            <a: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1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E8EFF67-7E6C-418B-BB1A-EF505BFF51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90" y="640836"/>
            <a:ext cx="132588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622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4577670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0" y="3788228"/>
            <a:ext cx="12801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200" dirty="0"/>
              <a:t>Se trata de </a:t>
            </a:r>
            <a:endParaRPr lang="es-ES" sz="1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2259873" y="3926728"/>
            <a:ext cx="135853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200" dirty="0"/>
              <a:t>P</a:t>
            </a:r>
            <a:r>
              <a:rPr lang="es-MX" sz="1200" dirty="0" smtClean="0"/>
              <a:t>romueve que: </a:t>
            </a:r>
            <a:endParaRPr lang="es-ES" sz="12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815840" y="3926727"/>
            <a:ext cx="12801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200" dirty="0"/>
              <a:t>Se trata de </a:t>
            </a:r>
            <a:endParaRPr lang="es-ES" sz="12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293430" y="3926726"/>
            <a:ext cx="12801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ES" sz="1200" dirty="0" smtClean="0"/>
              <a:t>Es </a:t>
            </a:r>
            <a:endParaRPr lang="es-ES" sz="1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9771020" y="3926725"/>
            <a:ext cx="128016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ES" sz="1200" dirty="0" smtClean="0"/>
              <a:t>Es </a:t>
            </a:r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383576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s-MX" dirty="0" smtClean="0"/>
              <a:t>Bibliografía 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MX" u="sng" dirty="0">
                <a:hlinkClick r:id="rId2"/>
              </a:rPr>
              <a:t>http://www.seslp.gob.mx/consejostecnicosescolares/PRIMARIA/6-DOCUMENTOSDEAPOYO/LIBROSDEEVALUACION2013/1-ELENFOQUEFORMATIVODELAEVALUACION.pdf</a:t>
            </a:r>
            <a:endParaRPr lang="es-MX" dirty="0"/>
          </a:p>
          <a:p>
            <a:r>
              <a:rPr lang="es-MX" u="sng" dirty="0">
                <a:hlinkClick r:id="rId3"/>
              </a:rPr>
              <a:t>https://posgrados.anahuac.mx/blog/proposito-de-evaluacion#:~:text=La%20evaluaci%C3%B3n%20puede%20cumplir%20con,problemas%20detectados%20puedan%20ser%20superados</a:t>
            </a:r>
            <a:r>
              <a:rPr lang="es-MX" dirty="0" smtClean="0"/>
              <a:t>.</a:t>
            </a:r>
            <a:endParaRPr lang="es-MX" dirty="0" smtClean="0">
              <a:hlinkClick r:id="rId4"/>
            </a:endParaRPr>
          </a:p>
          <a:p>
            <a:r>
              <a:rPr lang="es-MX" dirty="0" smtClean="0">
                <a:hlinkClick r:id="rId4"/>
              </a:rPr>
              <a:t>https</a:t>
            </a:r>
            <a:r>
              <a:rPr lang="es-MX" dirty="0">
                <a:hlinkClick r:id="rId4"/>
              </a:rPr>
              <a:t>://</a:t>
            </a:r>
            <a:r>
              <a:rPr lang="es-MX" dirty="0" smtClean="0">
                <a:hlinkClick r:id="rId4"/>
              </a:rPr>
              <a:t>www.planyprogramasdestudio.sep.gob.mx/descargables/biblioteca/preescolar/1LpM-Preescolar-DIGITAL.pdf</a:t>
            </a:r>
            <a:endParaRPr lang="es-MX" dirty="0"/>
          </a:p>
          <a:p>
            <a:r>
              <a:rPr lang="es-MX" u="sng" dirty="0">
                <a:hlinkClick r:id="rId5"/>
              </a:rPr>
              <a:t>https://cegepperu.edu.pe/2020/12/29/8-caracteristicas-distintivas-de-la-evaluacion-formativa</a:t>
            </a:r>
            <a:r>
              <a:rPr lang="es-MX" u="sng" dirty="0" smtClean="0">
                <a:hlinkClick r:id="rId5"/>
              </a:rPr>
              <a:t>/</a:t>
            </a:r>
            <a:endParaRPr lang="es-MX" dirty="0"/>
          </a:p>
          <a:p>
            <a:r>
              <a:rPr lang="es-MX" u="sng" dirty="0">
                <a:hlinkClick r:id="rId6"/>
              </a:rPr>
              <a:t>https://www.lifeder.com/evaluacion-sumativa/#:~:text=La%20evaluaci%C3%B3n%20sumativa%20es%20un,elaborar%20m%C3%A9todos%20de%20evaluaci%C3%B3n%20fiables</a:t>
            </a:r>
            <a:r>
              <a:rPr lang="es-MX" dirty="0"/>
              <a:t>.</a:t>
            </a:r>
          </a:p>
          <a:p>
            <a:r>
              <a:rPr lang="es-MX" u="sng" dirty="0">
                <a:hlinkClick r:id="rId7"/>
              </a:rPr>
              <a:t>https://www.lifeder.com/autoevaluacion/</a:t>
            </a:r>
            <a:endParaRPr lang="es-MX" dirty="0"/>
          </a:p>
          <a:p>
            <a:r>
              <a:rPr lang="es-MX" u="sng" dirty="0">
                <a:hlinkClick r:id="rId8"/>
              </a:rPr>
              <a:t>https://psicologiaymente.com/desarrollo/coevaluacion</a:t>
            </a:r>
            <a:endParaRPr lang="es-MX" dirty="0"/>
          </a:p>
          <a:p>
            <a:r>
              <a:rPr lang="es-MX" u="sng" dirty="0">
                <a:hlinkClick r:id="rId9"/>
              </a:rPr>
              <a:t>http://formacionpedagogicatiposdeevaluacion.blogspot.com/2014/06/heteroevaluacion.html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4302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7195A4D-9D41-4F46-B4BB-AF4A5A65BACD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 DIDACTICA 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12D30081-26DD-4A22-8C0F-E789B0E3EE11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5998" y="848139"/>
            <a:ext cx="0" cy="89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28427F90-8A94-4C0E-91A6-92090FADF785}"/>
              </a:ext>
            </a:extLst>
          </p:cNvPr>
          <p:cNvSpPr/>
          <p:nvPr/>
        </p:nvSpPr>
        <p:spPr>
          <a:xfrm>
            <a:off x="5363133" y="1009697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3FB6396-D977-414C-8A23-4A23E10E9C11}"/>
              </a:ext>
            </a:extLst>
          </p:cNvPr>
          <p:cNvSpPr/>
          <p:nvPr/>
        </p:nvSpPr>
        <p:spPr>
          <a:xfrm>
            <a:off x="4268881" y="1762732"/>
            <a:ext cx="3654233" cy="8910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Conjuntos articulados de actividades de aprendizaje y evaluación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D82BF6E-9105-4167-9F82-37F198422436}"/>
              </a:ext>
            </a:extLst>
          </p:cNvPr>
          <p:cNvSpPr/>
          <p:nvPr/>
        </p:nvSpPr>
        <p:spPr>
          <a:xfrm>
            <a:off x="494319" y="3466180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Inicio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166D575-501F-49A3-85B9-6059AD991698}"/>
              </a:ext>
            </a:extLst>
          </p:cNvPr>
          <p:cNvSpPr/>
          <p:nvPr/>
        </p:nvSpPr>
        <p:spPr>
          <a:xfrm>
            <a:off x="3316940" y="3223938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</a:t>
            </a:r>
            <a:r>
              <a:rPr lang="es-MX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que permite explorar y recuperar los saberes previos 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592DE25-D93E-42A0-B4B7-11075C4EA5AA}"/>
              </a:ext>
            </a:extLst>
          </p:cNvPr>
          <p:cNvCxnSpPr>
            <a:cxnSpLocks/>
            <a:stCxn id="8" idx="3"/>
          </p:cNvCxnSpPr>
          <p:nvPr/>
        </p:nvCxnSpPr>
        <p:spPr>
          <a:xfrm>
            <a:off x="2358418" y="3669446"/>
            <a:ext cx="7954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id="{AB07DBF1-D239-4CBD-B6F6-0449554B3E6B}"/>
              </a:ext>
            </a:extLst>
          </p:cNvPr>
          <p:cNvSpPr/>
          <p:nvPr/>
        </p:nvSpPr>
        <p:spPr>
          <a:xfrm>
            <a:off x="530176" y="4500043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Desarrollo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8B2339D1-EEBE-415C-ACEC-26929E803F56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2394275" y="4703309"/>
            <a:ext cx="7596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ángulo 12">
            <a:extLst>
              <a:ext uri="{FF2B5EF4-FFF2-40B4-BE49-F238E27FC236}">
                <a16:creationId xmlns:a16="http://schemas.microsoft.com/office/drawing/2014/main" id="{ECA7BB9E-5F35-41C7-8BD3-2671418483A3}"/>
              </a:ext>
            </a:extLst>
          </p:cNvPr>
          <p:cNvSpPr/>
          <p:nvPr/>
        </p:nvSpPr>
        <p:spPr>
          <a:xfrm>
            <a:off x="3316941" y="4414836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Utilizar estrategias de enseñanza y aprendizaje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16BC3F8-4216-449F-A5C7-03F15B0D7DFB}"/>
              </a:ext>
            </a:extLst>
          </p:cNvPr>
          <p:cNvSpPr/>
          <p:nvPr/>
        </p:nvSpPr>
        <p:spPr>
          <a:xfrm>
            <a:off x="574021" y="5658128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Cierre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CE51527-30F3-41DB-9A25-BD33A06AA2A3}"/>
              </a:ext>
            </a:extLst>
          </p:cNvPr>
          <p:cNvSpPr/>
          <p:nvPr/>
        </p:nvSpPr>
        <p:spPr>
          <a:xfrm>
            <a:off x="3316941" y="559956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Revisar y resumir el tema o lección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E119DFBE-DB6E-4CD4-A35F-09372F4FBBD1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2438120" y="5841807"/>
            <a:ext cx="715764" cy="1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9162BF02-2F4A-4F08-8E8D-4B875C40A197}"/>
              </a:ext>
            </a:extLst>
          </p:cNvPr>
          <p:cNvCxnSpPr>
            <a:stCxn id="7" idx="3"/>
          </p:cNvCxnSpPr>
          <p:nvPr/>
        </p:nvCxnSpPr>
        <p:spPr>
          <a:xfrm>
            <a:off x="7923114" y="2208239"/>
            <a:ext cx="20994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C50B35CE-C40F-4A75-A35D-6AA43D490FCB}"/>
              </a:ext>
            </a:extLst>
          </p:cNvPr>
          <p:cNvCxnSpPr>
            <a:cxnSpLocks/>
          </p:cNvCxnSpPr>
          <p:nvPr/>
        </p:nvCxnSpPr>
        <p:spPr>
          <a:xfrm>
            <a:off x="10004612" y="2208239"/>
            <a:ext cx="0" cy="1015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1527D60-9C85-4F86-B263-612FA6365394}"/>
              </a:ext>
            </a:extLst>
          </p:cNvPr>
          <p:cNvSpPr/>
          <p:nvPr/>
        </p:nvSpPr>
        <p:spPr>
          <a:xfrm>
            <a:off x="8928987" y="2512823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B72598DD-BC91-47B8-A29C-5399942F06B2}"/>
              </a:ext>
            </a:extLst>
          </p:cNvPr>
          <p:cNvCxnSpPr>
            <a:cxnSpLocks/>
          </p:cNvCxnSpPr>
          <p:nvPr/>
        </p:nvCxnSpPr>
        <p:spPr>
          <a:xfrm>
            <a:off x="1506071" y="2166337"/>
            <a:ext cx="2762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id="{16A8966E-6DB6-477C-96EB-BCDFA461B97C}"/>
              </a:ext>
            </a:extLst>
          </p:cNvPr>
          <p:cNvCxnSpPr/>
          <p:nvPr/>
        </p:nvCxnSpPr>
        <p:spPr>
          <a:xfrm>
            <a:off x="1506071" y="2182706"/>
            <a:ext cx="0" cy="1220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79E8D53-F6AE-4AA7-9E83-E0106754DB61}"/>
              </a:ext>
            </a:extLst>
          </p:cNvPr>
          <p:cNvSpPr/>
          <p:nvPr/>
        </p:nvSpPr>
        <p:spPr>
          <a:xfrm>
            <a:off x="6472655" y="3466180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BEA029C-F9BA-443D-A452-2A2ECB9E5A17}"/>
              </a:ext>
            </a:extLst>
          </p:cNvPr>
          <p:cNvSpPr/>
          <p:nvPr/>
        </p:nvSpPr>
        <p:spPr>
          <a:xfrm>
            <a:off x="430446" y="2589820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A1B0E471-FF0E-49F0-ABCA-6304D91788A0}"/>
              </a:ext>
            </a:extLst>
          </p:cNvPr>
          <p:cNvSpPr/>
          <p:nvPr/>
        </p:nvSpPr>
        <p:spPr>
          <a:xfrm>
            <a:off x="8857106" y="325821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istribución en los espacios en los que el docente expone una idea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F707883C-C371-4199-B74D-A5B0148ECFC5}"/>
              </a:ext>
            </a:extLst>
          </p:cNvPr>
          <p:cNvSpPr/>
          <p:nvPr/>
        </p:nvSpPr>
        <p:spPr>
          <a:xfrm>
            <a:off x="6472655" y="4685145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79532AFD-FFA9-429F-BEEC-865D1C929596}"/>
              </a:ext>
            </a:extLst>
          </p:cNvPr>
          <p:cNvSpPr/>
          <p:nvPr/>
        </p:nvSpPr>
        <p:spPr>
          <a:xfrm>
            <a:off x="6472655" y="5841807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6A94F93D-2CD8-4CB6-9E41-F2A353119D59}"/>
              </a:ext>
            </a:extLst>
          </p:cNvPr>
          <p:cNvSpPr/>
          <p:nvPr/>
        </p:nvSpPr>
        <p:spPr>
          <a:xfrm>
            <a:off x="8972827" y="4414836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riterios y evidencias para orientar la evaluación del aprendizaje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06D2F501-8860-46D4-BDF2-F296BA4F7AE4}"/>
              </a:ext>
            </a:extLst>
          </p:cNvPr>
          <p:cNvSpPr/>
          <p:nvPr/>
        </p:nvSpPr>
        <p:spPr>
          <a:xfrm>
            <a:off x="8998039" y="559956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indican las actividades con el docente y las actividades de aprendizaje autónomo de los estudiantes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Conector recto de flecha 28">
            <a:extLst>
              <a:ext uri="{FF2B5EF4-FFF2-40B4-BE49-F238E27FC236}">
                <a16:creationId xmlns:a16="http://schemas.microsoft.com/office/drawing/2014/main" id="{9469363F-E9D5-41E5-98D9-8EE83AEACEF2}"/>
              </a:ext>
            </a:extLst>
          </p:cNvPr>
          <p:cNvCxnSpPr>
            <a:cxnSpLocks/>
            <a:stCxn id="22" idx="3"/>
          </p:cNvCxnSpPr>
          <p:nvPr/>
        </p:nvCxnSpPr>
        <p:spPr>
          <a:xfrm>
            <a:off x="8336754" y="3669446"/>
            <a:ext cx="520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C343014B-E735-44BE-884F-FB3C06F83C1F}"/>
              </a:ext>
            </a:extLst>
          </p:cNvPr>
          <p:cNvCxnSpPr>
            <a:cxnSpLocks/>
            <a:stCxn id="25" idx="3"/>
            <a:endCxn id="27" idx="1"/>
          </p:cNvCxnSpPr>
          <p:nvPr/>
        </p:nvCxnSpPr>
        <p:spPr>
          <a:xfrm flipV="1">
            <a:off x="8336754" y="4860343"/>
            <a:ext cx="636073" cy="2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7CC8A4EE-EE38-4B4C-BBCF-6FEBE2FC5F58}"/>
              </a:ext>
            </a:extLst>
          </p:cNvPr>
          <p:cNvCxnSpPr>
            <a:stCxn id="26" idx="3"/>
            <a:endCxn id="28" idx="1"/>
          </p:cNvCxnSpPr>
          <p:nvPr/>
        </p:nvCxnSpPr>
        <p:spPr>
          <a:xfrm flipV="1">
            <a:off x="8336754" y="6045072"/>
            <a:ext cx="6612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543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52AFF13-2250-45D4-AE6C-B96C26B3FB47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 DIDACTICA </a:t>
            </a:r>
          </a:p>
        </p:txBody>
      </p: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735B6974-302D-4528-B69B-8C77C0B11D77}"/>
              </a:ext>
            </a:extLst>
          </p:cNvPr>
          <p:cNvCxnSpPr>
            <a:cxnSpLocks/>
          </p:cNvCxnSpPr>
          <p:nvPr/>
        </p:nvCxnSpPr>
        <p:spPr>
          <a:xfrm flipH="1">
            <a:off x="2993934" y="848139"/>
            <a:ext cx="1595998" cy="1049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ángulo 5">
            <a:extLst>
              <a:ext uri="{FF2B5EF4-FFF2-40B4-BE49-F238E27FC236}">
                <a16:creationId xmlns:a16="http://schemas.microsoft.com/office/drawing/2014/main" id="{5C4BDD92-6284-4E6C-A681-1460A0FE7BF1}"/>
              </a:ext>
            </a:extLst>
          </p:cNvPr>
          <p:cNvSpPr/>
          <p:nvPr/>
        </p:nvSpPr>
        <p:spPr>
          <a:xfrm>
            <a:off x="2716307" y="1169794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06FB463-E581-40D5-85C9-8B73D15D3465}"/>
              </a:ext>
            </a:extLst>
          </p:cNvPr>
          <p:cNvSpPr/>
          <p:nvPr/>
        </p:nvSpPr>
        <p:spPr>
          <a:xfrm>
            <a:off x="1927833" y="2170331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2D67A482-EF1B-4B52-9B8F-89C8240EB37A}"/>
              </a:ext>
            </a:extLst>
          </p:cNvPr>
          <p:cNvSpPr/>
          <p:nvPr/>
        </p:nvSpPr>
        <p:spPr>
          <a:xfrm>
            <a:off x="1407668" y="3340578"/>
            <a:ext cx="2904427" cy="1881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establecen los materiales educativos requeridos para la secuencia didáctica, así como los espacios físicos y los equipos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E3BF3F23-982A-408D-BEA7-6FC096FA7E80}"/>
              </a:ext>
            </a:extLst>
          </p:cNvPr>
          <p:cNvCxnSpPr>
            <a:cxnSpLocks/>
          </p:cNvCxnSpPr>
          <p:nvPr/>
        </p:nvCxnSpPr>
        <p:spPr>
          <a:xfrm flipH="1">
            <a:off x="2833128" y="2576862"/>
            <a:ext cx="1" cy="594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35DB2B78-2F61-45B4-B75B-B7F53D10DE54}"/>
              </a:ext>
            </a:extLst>
          </p:cNvPr>
          <p:cNvSpPr/>
          <p:nvPr/>
        </p:nvSpPr>
        <p:spPr>
          <a:xfrm>
            <a:off x="8140374" y="2177245"/>
            <a:ext cx="2760708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Ambiente de aprendizaje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52C0DEC6-4B9B-4428-97AD-D45ACC63C5F6}"/>
              </a:ext>
            </a:extLst>
          </p:cNvPr>
          <p:cNvCxnSpPr>
            <a:cxnSpLocks/>
          </p:cNvCxnSpPr>
          <p:nvPr/>
        </p:nvCxnSpPr>
        <p:spPr>
          <a:xfrm>
            <a:off x="7602064" y="781048"/>
            <a:ext cx="1918664" cy="1116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AB84763-093D-4D7F-9A24-C3659FE7FAC2}"/>
              </a:ext>
            </a:extLst>
          </p:cNvPr>
          <p:cNvSpPr/>
          <p:nvPr/>
        </p:nvSpPr>
        <p:spPr>
          <a:xfrm>
            <a:off x="7566492" y="1127328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D2CD1277-C262-453F-85E6-8643E78C683D}"/>
              </a:ext>
            </a:extLst>
          </p:cNvPr>
          <p:cNvSpPr/>
          <p:nvPr/>
        </p:nvSpPr>
        <p:spPr>
          <a:xfrm>
            <a:off x="8202987" y="3333664"/>
            <a:ext cx="2904427" cy="2397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un espacio en el que los estudiantes interactúan, bajo condiciones y circunstancias físicas, humanas, sociales y culturales propicias, para generar experiencias de aprendizaje significativo y con sentido</a:t>
            </a:r>
            <a:r>
              <a:rPr lang="es-MX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6835C905-51FF-404F-93B7-7518812506FA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9520728" y="2583776"/>
            <a:ext cx="0" cy="64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66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1491867601"/>
              </p:ext>
            </p:extLst>
          </p:nvPr>
        </p:nvGraphicFramePr>
        <p:xfrm>
          <a:off x="294639" y="419221"/>
          <a:ext cx="11331303" cy="6046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 rot="17633640">
            <a:off x="2266513" y="2517669"/>
            <a:ext cx="63321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Es 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4947180" y="1561508"/>
            <a:ext cx="54777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 Por eso</a:t>
            </a:r>
            <a:endParaRPr lang="es-MX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7575006" y="1561508"/>
            <a:ext cx="58782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Sirve para:</a:t>
            </a:r>
            <a:endParaRPr lang="es-MX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2990670" y="3262978"/>
            <a:ext cx="1816462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Tiene como propósito:</a:t>
            </a:r>
            <a:endParaRPr lang="es-MX" sz="1400" dirty="0"/>
          </a:p>
        </p:txBody>
      </p:sp>
      <p:sp>
        <p:nvSpPr>
          <p:cNvPr id="7" name="CuadroTexto 6"/>
          <p:cNvSpPr txBox="1"/>
          <p:nvPr/>
        </p:nvSpPr>
        <p:spPr>
          <a:xfrm rot="4115603">
            <a:off x="1917673" y="4434214"/>
            <a:ext cx="136225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Enfoque:</a:t>
            </a:r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6025604" y="5573540"/>
            <a:ext cx="113284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200" dirty="0"/>
              <a:t>S</a:t>
            </a:r>
            <a:r>
              <a:rPr lang="es-MX" sz="1200" dirty="0" smtClean="0"/>
              <a:t>u </a:t>
            </a:r>
            <a:r>
              <a:rPr lang="es-MX" sz="1200" dirty="0" smtClean="0"/>
              <a:t>función es </a:t>
            </a:r>
            <a:endParaRPr lang="es-ES" sz="1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7576457" y="3262978"/>
            <a:ext cx="502195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100" dirty="0"/>
              <a:t>P</a:t>
            </a:r>
            <a:r>
              <a:rPr lang="es-MX" sz="1100" dirty="0" smtClean="0"/>
              <a:t>ara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3330851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283401784"/>
              </p:ext>
            </p:extLst>
          </p:nvPr>
        </p:nvGraphicFramePr>
        <p:xfrm>
          <a:off x="0" y="223024"/>
          <a:ext cx="12192000" cy="5915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4532812" y="2996012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 smtClean="0"/>
              <a:t>Es: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8055429" y="431339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Porque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8055429" y="1380573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Porque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8055429" y="2329807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Porque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8055428" y="3461922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Porque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9" name="CuadroTexto 8"/>
          <p:cNvSpPr txBox="1"/>
          <p:nvPr/>
        </p:nvSpPr>
        <p:spPr>
          <a:xfrm>
            <a:off x="8055428" y="4492679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Porque</a:t>
            </a:r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10" name="CuadroTexto 9"/>
          <p:cNvSpPr txBox="1"/>
          <p:nvPr/>
        </p:nvSpPr>
        <p:spPr>
          <a:xfrm>
            <a:off x="8064137" y="5509165"/>
            <a:ext cx="61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100" dirty="0" smtClean="0"/>
              <a:t>Porque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6243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878543730"/>
              </p:ext>
            </p:extLst>
          </p:nvPr>
        </p:nvGraphicFramePr>
        <p:xfrm>
          <a:off x="-5829300" y="0"/>
          <a:ext cx="22860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397436" y="4168587"/>
            <a:ext cx="1465729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200" dirty="0"/>
              <a:t>S</a:t>
            </a:r>
            <a:r>
              <a:rPr lang="es-MX" sz="1200" dirty="0" smtClean="0"/>
              <a:t>e </a:t>
            </a:r>
            <a:r>
              <a:rPr lang="es-MX" sz="1200" dirty="0" smtClean="0"/>
              <a:t>caracteriza por: </a:t>
            </a:r>
            <a:endParaRPr lang="es-ES" sz="1200" dirty="0"/>
          </a:p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7130301" y="3225959"/>
            <a:ext cx="73286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200" dirty="0" smtClean="0"/>
              <a:t>Permite:</a:t>
            </a:r>
            <a:endParaRPr lang="es-ES" sz="1200" dirty="0"/>
          </a:p>
          <a:p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6999193" y="2283331"/>
            <a:ext cx="99508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MX" sz="1200" dirty="0" smtClean="0"/>
              <a:t>Proporciona:</a:t>
            </a:r>
            <a:endParaRPr lang="es-ES" dirty="0"/>
          </a:p>
          <a:p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6921874" y="295835"/>
            <a:ext cx="1072401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Con su ayuda:</a:t>
            </a:r>
            <a:endParaRPr lang="es-MX" sz="1200" dirty="0"/>
          </a:p>
        </p:txBody>
      </p:sp>
      <p:sp>
        <p:nvSpPr>
          <p:cNvPr id="7" name="CuadroTexto 6"/>
          <p:cNvSpPr txBox="1"/>
          <p:nvPr/>
        </p:nvSpPr>
        <p:spPr>
          <a:xfrm>
            <a:off x="6999193" y="1280858"/>
            <a:ext cx="99508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MX" sz="1200" dirty="0"/>
              <a:t>Permite</a:t>
            </a:r>
            <a:endParaRPr lang="es-ES" sz="1200" dirty="0"/>
          </a:p>
          <a:p>
            <a:pPr algn="ctr"/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7229474" y="5292109"/>
            <a:ext cx="5345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Es</a:t>
            </a:r>
            <a:endParaRPr lang="es-MX" sz="1200" dirty="0"/>
          </a:p>
        </p:txBody>
      </p:sp>
      <p:sp>
        <p:nvSpPr>
          <p:cNvPr id="9" name="CuadroTexto 8"/>
          <p:cNvSpPr txBox="1"/>
          <p:nvPr/>
        </p:nvSpPr>
        <p:spPr>
          <a:xfrm>
            <a:off x="6999193" y="6202249"/>
            <a:ext cx="99508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Tiene como objetivo:</a:t>
            </a:r>
            <a:endParaRPr lang="es-MX" sz="1200" dirty="0"/>
          </a:p>
        </p:txBody>
      </p:sp>
      <p:sp>
        <p:nvSpPr>
          <p:cNvPr id="10" name="CuadroTexto 9"/>
          <p:cNvSpPr txBox="1"/>
          <p:nvPr/>
        </p:nvSpPr>
        <p:spPr>
          <a:xfrm rot="16200000">
            <a:off x="1371601" y="3318291"/>
            <a:ext cx="75303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dirty="0"/>
              <a:t>T</a:t>
            </a:r>
            <a:r>
              <a:rPr lang="es-MX" dirty="0" smtClean="0"/>
              <a:t>ipos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711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Diagrama 34"/>
          <p:cNvGraphicFramePr/>
          <p:nvPr>
            <p:extLst>
              <p:ext uri="{D42A27DB-BD31-4B8C-83A1-F6EECF244321}">
                <p14:modId xmlns:p14="http://schemas.microsoft.com/office/powerpoint/2010/main" val="17884443"/>
              </p:ext>
            </p:extLst>
          </p:nvPr>
        </p:nvGraphicFramePr>
        <p:xfrm>
          <a:off x="371959" y="483431"/>
          <a:ext cx="11587566" cy="6103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 rot="16200000">
            <a:off x="1515293" y="3350438"/>
            <a:ext cx="90133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Tipos </a:t>
            </a:r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5532156" y="483431"/>
            <a:ext cx="574839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MX" sz="1100" dirty="0" smtClean="0"/>
              <a:t>Se Utiliza para </a:t>
            </a:r>
            <a:endParaRPr lang="es-ES" sz="1100" dirty="0"/>
          </a:p>
        </p:txBody>
      </p:sp>
      <p:sp>
        <p:nvSpPr>
          <p:cNvPr id="4" name="CuadroTexto 3"/>
          <p:cNvSpPr txBox="1"/>
          <p:nvPr/>
        </p:nvSpPr>
        <p:spPr>
          <a:xfrm>
            <a:off x="5505993" y="1436915"/>
            <a:ext cx="659749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000" dirty="0" smtClean="0"/>
              <a:t>Requiere</a:t>
            </a:r>
            <a:endParaRPr lang="es-ES" sz="1050" dirty="0"/>
          </a:p>
        </p:txBody>
      </p:sp>
      <p:sp>
        <p:nvSpPr>
          <p:cNvPr id="5" name="CuadroTexto 4"/>
          <p:cNvSpPr txBox="1"/>
          <p:nvPr/>
        </p:nvSpPr>
        <p:spPr>
          <a:xfrm>
            <a:off x="5532156" y="2233749"/>
            <a:ext cx="69233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000" dirty="0"/>
              <a:t>P</a:t>
            </a:r>
            <a:r>
              <a:rPr lang="es-MX" sz="1000" dirty="0" smtClean="0"/>
              <a:t>ermite</a:t>
            </a:r>
            <a:endParaRPr lang="es-ES" sz="1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5473411" y="2979287"/>
            <a:ext cx="692331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MX" sz="1100" dirty="0" smtClean="0"/>
              <a:t>Consiste </a:t>
            </a:r>
            <a:r>
              <a:rPr lang="es-MX" sz="1100" dirty="0" smtClean="0"/>
              <a:t>en</a:t>
            </a:r>
            <a:endParaRPr lang="es-ES" sz="11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473411" y="3752073"/>
            <a:ext cx="692331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ES" sz="1100" dirty="0" smtClean="0"/>
              <a:t>Es </a:t>
            </a:r>
            <a:endParaRPr lang="es-ES" sz="1100" dirty="0"/>
          </a:p>
        </p:txBody>
      </p:sp>
      <p:sp>
        <p:nvSpPr>
          <p:cNvPr id="9" name="CuadroTexto 8"/>
          <p:cNvSpPr txBox="1"/>
          <p:nvPr/>
        </p:nvSpPr>
        <p:spPr>
          <a:xfrm>
            <a:off x="5473409" y="4544939"/>
            <a:ext cx="692331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MX" sz="1100" dirty="0"/>
              <a:t>C</a:t>
            </a:r>
            <a:r>
              <a:rPr lang="es-MX" sz="1100" dirty="0" smtClean="0"/>
              <a:t>onsiste </a:t>
            </a:r>
            <a:r>
              <a:rPr lang="es-MX" sz="1100" dirty="0" smtClean="0"/>
              <a:t>en</a:t>
            </a:r>
            <a:endParaRPr lang="es-ES" sz="1100" dirty="0"/>
          </a:p>
        </p:txBody>
      </p:sp>
      <p:sp>
        <p:nvSpPr>
          <p:cNvPr id="7" name="CuadroTexto 6"/>
          <p:cNvSpPr txBox="1"/>
          <p:nvPr/>
        </p:nvSpPr>
        <p:spPr>
          <a:xfrm>
            <a:off x="5532156" y="5303520"/>
            <a:ext cx="574839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100" dirty="0" smtClean="0"/>
              <a:t>Evalúa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1187467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055040073"/>
              </p:ext>
            </p:extLst>
          </p:nvPr>
        </p:nvGraphicFramePr>
        <p:xfrm>
          <a:off x="0" y="239218"/>
          <a:ext cx="12192000" cy="6618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1476103" y="3548608"/>
            <a:ext cx="10711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400" dirty="0"/>
              <a:t>Se realiza </a:t>
            </a:r>
            <a:endParaRPr lang="es-ES" sz="14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306388" y="3240831"/>
            <a:ext cx="10711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400" dirty="0"/>
              <a:t>Se realiza </a:t>
            </a:r>
            <a:endParaRPr lang="es-ES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306388" y="4895526"/>
            <a:ext cx="19550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ES" sz="1400" dirty="0" smtClean="0"/>
              <a:t>Tiene como objetivo</a:t>
            </a:r>
            <a:endParaRPr lang="es-ES" sz="1400" dirty="0"/>
          </a:p>
        </p:txBody>
      </p:sp>
      <p:sp>
        <p:nvSpPr>
          <p:cNvPr id="6" name="CuadroTexto 5"/>
          <p:cNvSpPr txBox="1"/>
          <p:nvPr/>
        </p:nvSpPr>
        <p:spPr>
          <a:xfrm>
            <a:off x="7541622" y="3220413"/>
            <a:ext cx="107115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MX" sz="1400" dirty="0"/>
              <a:t>Se realiza </a:t>
            </a:r>
            <a:endParaRPr lang="es-ES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7737565" y="4741637"/>
            <a:ext cx="195507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s-ES" sz="1400" dirty="0" smtClean="0"/>
              <a:t>Tiene como objetivo</a:t>
            </a: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36516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338843796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206240" y="117566"/>
            <a:ext cx="70539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Preguntas clave</a:t>
            </a:r>
            <a:endParaRPr lang="es-MX" sz="1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206240" y="910046"/>
            <a:ext cx="705393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Pregunta clave</a:t>
            </a:r>
            <a:endParaRPr lang="es-MX" sz="1000" dirty="0"/>
          </a:p>
        </p:txBody>
      </p:sp>
      <p:sp>
        <p:nvSpPr>
          <p:cNvPr id="5" name="CuadroTexto 4"/>
          <p:cNvSpPr txBox="1"/>
          <p:nvPr/>
        </p:nvSpPr>
        <p:spPr>
          <a:xfrm>
            <a:off x="4110445" y="2107475"/>
            <a:ext cx="89698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Consiste en</a:t>
            </a:r>
            <a:endParaRPr lang="es-MX" sz="1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4149632" y="4101738"/>
            <a:ext cx="89698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Es</a:t>
            </a:r>
            <a:endParaRPr lang="es-MX" sz="1000" dirty="0"/>
          </a:p>
        </p:txBody>
      </p:sp>
      <p:sp>
        <p:nvSpPr>
          <p:cNvPr id="7" name="CuadroTexto 6"/>
          <p:cNvSpPr txBox="1"/>
          <p:nvPr/>
        </p:nvSpPr>
        <p:spPr>
          <a:xfrm>
            <a:off x="4093028" y="4855030"/>
            <a:ext cx="89698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Tiene </a:t>
            </a:r>
            <a:endParaRPr lang="es-MX" sz="1000" dirty="0"/>
          </a:p>
        </p:txBody>
      </p:sp>
      <p:sp>
        <p:nvSpPr>
          <p:cNvPr id="8" name="CuadroTexto 7"/>
          <p:cNvSpPr txBox="1"/>
          <p:nvPr/>
        </p:nvSpPr>
        <p:spPr>
          <a:xfrm>
            <a:off x="4110445" y="3294520"/>
            <a:ext cx="896981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000" dirty="0" smtClean="0"/>
              <a:t>Toma en cuenta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25631216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 bandas</Template>
  <TotalTime>273</TotalTime>
  <Words>1270</Words>
  <Application>Microsoft Office PowerPoint</Application>
  <PresentationFormat>Panorámica</PresentationFormat>
  <Paragraphs>162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Segoe UI Historic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Felipe y Vianney</dc:creator>
  <cp:lastModifiedBy>USUARIO</cp:lastModifiedBy>
  <cp:revision>27</cp:revision>
  <dcterms:created xsi:type="dcterms:W3CDTF">2021-05-05T22:21:32Z</dcterms:created>
  <dcterms:modified xsi:type="dcterms:W3CDTF">2021-05-07T00:15:50Z</dcterms:modified>
</cp:coreProperties>
</file>