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9933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>
        <p:scale>
          <a:sx n="40" d="100"/>
          <a:sy n="40" d="100"/>
        </p:scale>
        <p:origin x="87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6336-4B6F-424E-B654-C5F404C83615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2849-B09D-497E-A8E8-02E13BE5A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464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6336-4B6F-424E-B654-C5F404C83615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2849-B09D-497E-A8E8-02E13BE5A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057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6336-4B6F-424E-B654-C5F404C83615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2849-B09D-497E-A8E8-02E13BE5A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2031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6336-4B6F-424E-B654-C5F404C83615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2849-B09D-497E-A8E8-02E13BE5A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685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6336-4B6F-424E-B654-C5F404C83615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2849-B09D-497E-A8E8-02E13BE5A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538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6336-4B6F-424E-B654-C5F404C83615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2849-B09D-497E-A8E8-02E13BE5A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758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6336-4B6F-424E-B654-C5F404C83615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2849-B09D-497E-A8E8-02E13BE5A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077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6336-4B6F-424E-B654-C5F404C83615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2849-B09D-497E-A8E8-02E13BE5A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633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6336-4B6F-424E-B654-C5F404C83615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2849-B09D-497E-A8E8-02E13BE5A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326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6336-4B6F-424E-B654-C5F404C83615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2849-B09D-497E-A8E8-02E13BE5A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092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6336-4B6F-424E-B654-C5F404C83615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2849-B09D-497E-A8E8-02E13BE5A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590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C6336-4B6F-424E-B654-C5F404C83615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F2849-B09D-497E-A8E8-02E13BE5A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76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ndacionaquae.org/experimento-cientifico-huevo-metalico/#:~:text=La%20delgada%20capa%20de%20aire,el%20huevo%20es%20de%20plat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lor Plateado - Banco de fotos e imágenes de stock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602826" y="566678"/>
            <a:ext cx="1020416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Algerian" panose="04020705040A02060702" pitchFamily="82" charset="0"/>
              </a:rPr>
              <a:t>Escuela Normal De Educación Preescolar</a:t>
            </a:r>
          </a:p>
          <a:p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Curso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Estrategias Para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xploración Del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undo Natural </a:t>
            </a:r>
          </a:p>
          <a:p>
            <a:pPr algn="ctr"/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Titular:</a:t>
            </a:r>
          </a:p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MX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Yixie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Karelia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Laguna Montañez 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Trabajo:</a:t>
            </a:r>
          </a:p>
          <a:p>
            <a:pPr algn="ctr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Tabla POE </a:t>
            </a:r>
          </a:p>
          <a:p>
            <a:pPr algn="ctr"/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Alumna:</a:t>
            </a:r>
          </a:p>
          <a:p>
            <a:pPr algn="ctr" fontAlgn="base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Sara </a:t>
            </a:r>
            <a:r>
              <a:rPr lang="es-MX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Yamilet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 Gómez Hernández #5</a:t>
            </a:r>
          </a:p>
          <a:p>
            <a:pPr algn="ctr" fontAlgn="base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 fontAlgn="base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 fontAlgn="base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SEGUNDO SEMESTRE “B”</a:t>
            </a:r>
          </a:p>
          <a:p>
            <a:pPr fontAlgn="base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Saltillo, 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Coahuila                                                                                        02/Mayo/2021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Escuela Normal de Educación Preescolar – Desarrollo de competencias  linguistic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522"/>
            <a:ext cx="18573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82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644974"/>
              </p:ext>
            </p:extLst>
          </p:nvPr>
        </p:nvGraphicFramePr>
        <p:xfrm>
          <a:off x="0" y="830997"/>
          <a:ext cx="12191999" cy="6070728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743199"/>
                <a:gridCol w="2646947"/>
                <a:gridCol w="3320717"/>
                <a:gridCol w="3481136"/>
              </a:tblGrid>
              <a:tr h="495182">
                <a:tc>
                  <a:txBody>
                    <a:bodyPr/>
                    <a:lstStyle/>
                    <a:p>
                      <a:pPr marL="1416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 b="1" dirty="0">
                          <a:effectLst/>
                        </a:rPr>
                        <a:t> </a:t>
                      </a:r>
                      <a:r>
                        <a:rPr lang="es-MX" sz="3200" b="1" dirty="0" smtClean="0">
                          <a:effectLst/>
                        </a:rPr>
                        <a:t>Experiencia</a:t>
                      </a:r>
                      <a:endParaRPr lang="es-MX" sz="2800" b="1" dirty="0">
                        <a:effectLst/>
                        <a:latin typeface="Algerian" panose="04020705040A020607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93" marR="260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 b="1" dirty="0">
                          <a:effectLst/>
                        </a:rPr>
                        <a:t> </a:t>
                      </a:r>
                      <a:r>
                        <a:rPr lang="es-MX" sz="3200" b="1" dirty="0" smtClean="0">
                          <a:effectLst/>
                        </a:rPr>
                        <a:t>Predicción</a:t>
                      </a:r>
                      <a:endParaRPr lang="es-MX" sz="600" b="1" dirty="0">
                        <a:effectLst/>
                        <a:latin typeface="Algerian" panose="04020705040A020607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93" marR="260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3200" dirty="0">
                          <a:effectLst/>
                        </a:rPr>
                        <a:t> </a:t>
                      </a:r>
                      <a:r>
                        <a:rPr lang="es-MX" sz="3200" b="1" dirty="0" smtClean="0">
                          <a:effectLst/>
                        </a:rPr>
                        <a:t>Observación</a:t>
                      </a:r>
                      <a:endParaRPr lang="es-MX" sz="3200" b="1" dirty="0">
                        <a:effectLst/>
                        <a:latin typeface="Algerian" panose="04020705040A020607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93" marR="260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700" b="1" dirty="0">
                          <a:effectLst/>
                        </a:rPr>
                        <a:t> </a:t>
                      </a:r>
                      <a:r>
                        <a:rPr lang="es-MX" sz="3200" b="1" dirty="0" smtClean="0">
                          <a:effectLst/>
                        </a:rPr>
                        <a:t>Explicación</a:t>
                      </a:r>
                      <a:endParaRPr lang="es-MX" sz="3200" b="1" dirty="0">
                        <a:effectLst/>
                        <a:latin typeface="Algerian" panose="04020705040A02060702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93" marR="26093" marT="0" marB="0"/>
                </a:tc>
              </a:tr>
              <a:tr h="5216827">
                <a:tc>
                  <a:txBody>
                    <a:bodyPr/>
                    <a:lstStyle/>
                    <a:p>
                      <a:pPr marL="14160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 experiencia tuvo un  fallo</a:t>
                      </a:r>
                      <a:r>
                        <a:rPr lang="es-MX" sz="20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ya que al principio intente quemar el huevo con un encendedor y no dio resultado, hasta que lo hice con una vela.</a:t>
                      </a:r>
                    </a:p>
                  </a:txBody>
                  <a:tcPr marL="26093" marR="2609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600" dirty="0">
                          <a:effectLst/>
                        </a:rPr>
                        <a:t> </a:t>
                      </a:r>
                      <a:r>
                        <a:rPr lang="es-MX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</a:t>
                      </a:r>
                      <a:r>
                        <a:rPr lang="es-MX" sz="2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quemar el huevo comenzaría a tronar y se podría quebrar.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 al momento de meterlo al agua no pasaría nada, se quedaría igual con el color quemado.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2000" baseline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2000" baseline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2000" baseline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2000" baseline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2000" baseline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93" marR="2609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r>
                        <a:rPr lang="es-MX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 quemar el huevo comienza a tomar un color negro.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En ciertas ocasiones el huevo empezaba a tronar.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Al meter el huevo al agua se notaba el color quemado igual.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Al mover el vaso que contenía el huevo con agua a un lugar con más luz, se pudo observar como si tomara un color plateado.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El huevo se despintaba, es decir, se iba quitando un poco el color negro (lo quemado).</a:t>
                      </a:r>
                    </a:p>
                  </a:txBody>
                  <a:tcPr marL="26093" marR="2609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delgada capa de aire que queda entre el agua y la cáscara, produce la reflexión total. Como la mayor parte de los rayos de luz alcanza el huevo con ángulos superiores a 49°, se produce la reflexión total (se reflejan como un espejo), y producen la ilusión que el huevo es de plata.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https://www.fundacionaquae.org/experimento-cientifico-huevo-metalico/#:~:text=La%20delgada%20capa%20de%20aire,el%20huevo%20es%20de%20plata</a:t>
                      </a:r>
                      <a:r>
                        <a:rPr lang="es-MX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MX" sz="1800" dirty="0">
                        <a:effectLst/>
                      </a:endParaRPr>
                    </a:p>
                  </a:txBody>
                  <a:tcPr marL="26093" marR="26093" marT="0" marB="0"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0" y="0"/>
            <a:ext cx="12191999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rgbClr val="D6009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EFECTO PLATA</a:t>
            </a:r>
            <a:endParaRPr lang="es-MX" sz="4800" b="1" dirty="0">
              <a:solidFill>
                <a:srgbClr val="D60093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2136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56" y="-24825"/>
            <a:ext cx="12207556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16628" y="423538"/>
            <a:ext cx="28384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Materiales:</a:t>
            </a:r>
          </a:p>
          <a:p>
            <a:pPr lvl="0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-Un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Huevo</a:t>
            </a:r>
          </a:p>
          <a:p>
            <a:pPr lvl="0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-Encendedor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-Vaso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 vidrio transparente</a:t>
            </a:r>
          </a:p>
          <a:p>
            <a:pPr lvl="0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-Agua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2895600" y="228600"/>
            <a:ext cx="5772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EFECTO PLATA</a:t>
            </a:r>
            <a:endParaRPr lang="es-MX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411" y="968885"/>
            <a:ext cx="3464666" cy="19488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222" y="901493"/>
            <a:ext cx="3781268" cy="212696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57" y="3387725"/>
            <a:ext cx="2362200" cy="31496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307" y="3331391"/>
            <a:ext cx="2446701" cy="326226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537" y="3320560"/>
            <a:ext cx="2444328" cy="3259104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095" y="3514768"/>
            <a:ext cx="2286000" cy="3048000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10186936" y="228600"/>
            <a:ext cx="1547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Imágenes de internet </a:t>
            </a:r>
            <a:endParaRPr lang="es-MX" sz="2000" b="1" dirty="0">
              <a:solidFill>
                <a:srgbClr val="99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lecha abajo 14"/>
          <p:cNvSpPr/>
          <p:nvPr/>
        </p:nvSpPr>
        <p:spPr>
          <a:xfrm rot="3053988">
            <a:off x="10189134" y="1039114"/>
            <a:ext cx="661936" cy="1043479"/>
          </a:xfrm>
          <a:prstGeom prst="downArrow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/>
          <p:cNvSpPr txBox="1"/>
          <p:nvPr/>
        </p:nvSpPr>
        <p:spPr>
          <a:xfrm>
            <a:off x="11114424" y="2438646"/>
            <a:ext cx="1390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Fotos reales</a:t>
            </a:r>
            <a:endParaRPr lang="es-MX" sz="2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lecha abajo 16"/>
          <p:cNvSpPr/>
          <p:nvPr/>
        </p:nvSpPr>
        <p:spPr>
          <a:xfrm rot="2387663">
            <a:off x="10876805" y="3222177"/>
            <a:ext cx="773932" cy="1235407"/>
          </a:xfrm>
          <a:prstGeom prst="downArrow">
            <a:avLst/>
          </a:prstGeom>
          <a:solidFill>
            <a:srgbClr val="D60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887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573427" y="1597729"/>
            <a:ext cx="9045146" cy="36625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smtClean="0">
                <a:latin typeface="Algerian" panose="04020705040A02060702" pitchFamily="82" charset="0"/>
                <a:cs typeface="Aharoni" panose="02010803020104030203" pitchFamily="2" charset="-79"/>
              </a:rPr>
              <a:t>Conclusión</a:t>
            </a:r>
            <a:endParaRPr lang="es-MX" sz="2000" b="1" dirty="0">
              <a:latin typeface="Algerian" panose="04020705040A02060702" pitchFamily="82" charset="0"/>
              <a:cs typeface="Aharoni" panose="02010803020104030203" pitchFamily="2" charset="-79"/>
            </a:endParaRPr>
          </a:p>
          <a:p>
            <a:endParaRPr lang="es-MX" sz="2000" b="1" dirty="0" smtClean="0">
              <a:latin typeface="Algerian" panose="04020705040A02060702" pitchFamily="82" charset="0"/>
              <a:cs typeface="Aharoni" panose="02010803020104030203" pitchFamily="2" charset="-79"/>
            </a:endParaRPr>
          </a:p>
          <a:p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 que observamos es un fenómeno conocido como la reflexión de la luz, este fenómeno es el cambio de dirección que tienen los rayos de luz cuando chocan sobre alguna superficie o algún objeto y rebotan.</a:t>
            </a:r>
          </a:p>
          <a:p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 que pasa cuando metemos el huevo al agua es que se hace una capa de aire y esta es la encargada de que los rayos reboten y esa reflexión da la ilusión de que el huevo es color plateado. </a:t>
            </a:r>
            <a:endParaRPr lang="es-MX" dirty="0"/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2735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205</Words>
  <Application>Microsoft Office PowerPoint</Application>
  <PresentationFormat>Panorámica</PresentationFormat>
  <Paragraphs>51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Aharoni</vt:lpstr>
      <vt:lpstr>Algerian</vt:lpstr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Dora Alicia</dc:creator>
  <cp:lastModifiedBy>Dora Alicia</cp:lastModifiedBy>
  <cp:revision>9</cp:revision>
  <dcterms:created xsi:type="dcterms:W3CDTF">2021-05-02T23:08:22Z</dcterms:created>
  <dcterms:modified xsi:type="dcterms:W3CDTF">2021-05-03T03:47:22Z</dcterms:modified>
</cp:coreProperties>
</file>