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624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9A72-C7A1-4602-88F7-89AAFF7FEA3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89A1-469C-49B7-A32F-CE949FD0C7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7076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9A72-C7A1-4602-88F7-89AAFF7FEA3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89A1-469C-49B7-A32F-CE949FD0C7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5589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9A72-C7A1-4602-88F7-89AAFF7FEA3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89A1-469C-49B7-A32F-CE949FD0C7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250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9A72-C7A1-4602-88F7-89AAFF7FEA3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89A1-469C-49B7-A32F-CE949FD0C7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398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9A72-C7A1-4602-88F7-89AAFF7FEA3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89A1-469C-49B7-A32F-CE949FD0C7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25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9A72-C7A1-4602-88F7-89AAFF7FEA3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89A1-469C-49B7-A32F-CE949FD0C7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059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9A72-C7A1-4602-88F7-89AAFF7FEA3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89A1-469C-49B7-A32F-CE949FD0C7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6408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9A72-C7A1-4602-88F7-89AAFF7FEA3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89A1-469C-49B7-A32F-CE949FD0C7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855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9A72-C7A1-4602-88F7-89AAFF7FEA3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89A1-469C-49B7-A32F-CE949FD0C7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7704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9A72-C7A1-4602-88F7-89AAFF7FEA3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89A1-469C-49B7-A32F-CE949FD0C7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5463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9A72-C7A1-4602-88F7-89AAFF7FEA3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89A1-469C-49B7-A32F-CE949FD0C7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452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C9A72-C7A1-4602-88F7-89AAFF7FEA3D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B89A1-469C-49B7-A32F-CE949FD0C7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066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youtu.be/TNL5-KcDP_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666" y="0"/>
            <a:ext cx="9127333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4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ES" altLang="es-ES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4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s-ES" altLang="es-ES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4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CICLO ESCOLAR   2020   -  2021</a:t>
            </a:r>
            <a:endParaRPr lang="es-ES" altLang="es-ES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000" b="1" dirty="0" smtClean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000" b="1" dirty="0" smtClean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000" b="1" dirty="0" smtClean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000" b="1" dirty="0" smtClean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000" b="1" dirty="0" smtClean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4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Curso : ESTRATEGIAS PARA LA EXPLORACIÓN DEL MUNDO NATURAL</a:t>
            </a:r>
            <a:endParaRPr lang="es-ES" altLang="es-ES" sz="1400" dirty="0" smtClean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Cuadro POE </a:t>
            </a:r>
            <a:endParaRPr lang="es-ES" altLang="es-E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0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Alumnos: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Ariana Jazmín Morales Saucedo N. Lista 16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Mariel Reséndiz Villarreal N. Lista 18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Andrea Victoria Sanguino </a:t>
            </a:r>
            <a:r>
              <a:rPr lang="es-ES" altLang="es-E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Rocamontes</a:t>
            </a:r>
            <a:r>
              <a:rPr lang="es-ES" alt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N. Lista 19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Gabriela Vargas Aldape N. Lista 21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 de la unidad de aprendizaje Unidad II</a:t>
            </a:r>
            <a: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esta unidad de aprendizaje los estudiantes revisarán estrategias para la</a:t>
            </a:r>
            <a: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enseñanza de las ciencias, desarrollarán habilidades de predicción, observación</a:t>
            </a:r>
            <a: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explicación para el aprendizaje de contenidos científicos.</a:t>
            </a:r>
            <a:endParaRPr lang="es-ES" altLang="es-E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000" dirty="0" smtClean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0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Grado: 1º 	 Sección: </a:t>
            </a:r>
            <a:endParaRPr lang="es-E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SALTILLO, COAHUILA                                                                                                                                                             26 abril 2021</a:t>
            </a:r>
            <a:endParaRPr lang="es-ES" sz="1600" dirty="0"/>
          </a:p>
        </p:txBody>
      </p:sp>
      <p:pic>
        <p:nvPicPr>
          <p:cNvPr id="5" name="Picture 4" descr="Escuela Normal de Educación Preescolar – Desarrollo de competencias  linguisticas">
            <a:extLst>
              <a:ext uri="{FF2B5EF4-FFF2-40B4-BE49-F238E27FC236}">
                <a16:creationId xmlns="" xmlns:a16="http://schemas.microsoft.com/office/drawing/2014/main" id="{DE3E9521-8701-452D-B9D3-71FDEE1B0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6124" y="908720"/>
            <a:ext cx="1428416" cy="1062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2323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001683" y="1588839"/>
          <a:ext cx="1140634" cy="45472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724"/>
                <a:gridCol w="278724"/>
                <a:gridCol w="278724"/>
                <a:gridCol w="304462"/>
              </a:tblGrid>
              <a:tr h="1251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Experiencia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 </a:t>
                      </a:r>
                      <a:endParaRPr lang="es-MX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Predicción </a:t>
                      </a:r>
                      <a:endParaRPr lang="es-MX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Observación </a:t>
                      </a:r>
                      <a:endParaRPr lang="es-MX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Explicación </a:t>
                      </a:r>
                      <a:endParaRPr lang="es-MX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</a:tr>
              <a:tr h="201591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Los únicos materiales que se necesitaron para el experimento que escogimos fueron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-Un vaso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-Una pelota de ping pong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-Un poco de agua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Debíamos introducir la pelota en el vaso, dejarlo caer desde una altura determinada y ver qué pasaba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Después añadir un poco de agua, hacer lo mismo y ver la diferencia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 </a:t>
                      </a:r>
                      <a:endParaRPr lang="es-MX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Nuestra  predicción fue que el vaso no tenía muchas posibilidades de caer parado, por lo que la pelota iba a salir de el en las 2 ocasiones y el agua se iba a derramar porque se agitaba</a:t>
                      </a:r>
                      <a:endParaRPr lang="es-MX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Observamos que al dejar caer el vaso con agua y la pelota, de acuerdo a nuestra predicción, derramó el agua, pero debería haberse quedado parado por el peso, entonces nos comenzamos a preguntar si necesitaba más o menos agua, por lo que decidí intentarlo varias veces más y después de algunos fallos el vaso logró caer parado y la pelota rebotó alto</a:t>
                      </a:r>
                      <a:endParaRPr lang="es-MX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En el momento que el vaso no tiene agua tiene más posibilidades de caer de lado o boca abajo ya que no tiene un peso que lo pueda sostener en la misma posición a la hora de caer, en cambio cuando tiene el agua puede lograr mantenerlo igual en lo cae al piso.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Además de que en el siguiente video explica que la pelota por sí sola no bota demasiado, en cambio con un poco de agua lo hace más.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La energía potencial se convierte en cinética, la cual se transmita a través del agua e impulsa la pelota.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El video también menciona no poner tanta agua porque el vaso no soporta el peso, cosa que fue nuestro error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 u="sng">
                          <a:effectLst/>
                          <a:hlinkClick r:id="rId2"/>
                        </a:rPr>
                        <a:t>https://youtu.be/TNL5-KcDP_k</a:t>
                      </a:r>
                      <a:endParaRPr lang="es-MX" sz="2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 </a:t>
                      </a:r>
                      <a:endParaRPr lang="es-MX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</a:tr>
              <a:tr h="201591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 </a:t>
                      </a:r>
                      <a:endParaRPr lang="es-MX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 </a:t>
                      </a:r>
                      <a:endParaRPr lang="es-MX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 </a:t>
                      </a:r>
                      <a:endParaRPr lang="es-MX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 </a:t>
                      </a:r>
                      <a:endParaRPr lang="es-MX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</a:tr>
              <a:tr h="368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 </a:t>
                      </a:r>
                      <a:endParaRPr lang="es-MX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 </a:t>
                      </a:r>
                      <a:endParaRPr lang="es-MX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Pasos: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1.- Colocar la pelota en el vaso vacío.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2.- Aventar desde la altura de nuestra cintura tirarlo al piso.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3.- Agregar agua en el vaso.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4.- Poner la pelota en el vaso con agua.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>
                          <a:effectLst/>
                        </a:rPr>
                        <a:t>5.- Volver a tirar desde la misma altura.</a:t>
                      </a:r>
                      <a:endParaRPr lang="es-MX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" dirty="0">
                          <a:effectLst/>
                        </a:rPr>
                        <a:t> </a:t>
                      </a:r>
                      <a:endParaRPr lang="es-MX" sz="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</a:tr>
            </a:tbl>
          </a:graphicData>
        </a:graphic>
      </p:graphicFrame>
      <p:pic>
        <p:nvPicPr>
          <p:cNvPr id="1026" name="Picture 2" descr="https://i.pinimg.com/564x/84/81/49/848149852c09ae4a0062291dc7decd4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" y="-25076"/>
            <a:ext cx="9174289" cy="688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917026"/>
              </p:ext>
            </p:extLst>
          </p:nvPr>
        </p:nvGraphicFramePr>
        <p:xfrm>
          <a:off x="1475656" y="1052736"/>
          <a:ext cx="5322847" cy="4108958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300685"/>
                <a:gridCol w="1300685"/>
                <a:gridCol w="1300685"/>
                <a:gridCol w="1420792"/>
              </a:tblGrid>
              <a:tr h="1488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Experiencia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 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Predicción 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Observación 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Explicación 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</a:tr>
              <a:tr h="23967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Los únicos materiales que se necesitaron para el experimento que escogimos fueron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-Un vaso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-Una pelota de ping pong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-Un poco de agua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Debíamos introducir la pelota en el vaso, dejarlo caer desde una altura determinada y ver qué pasaba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Después añadir un poco de agua, hacer lo mismo y ver la diferencia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Nuestra  predicción fue que el vaso no tenía muchas posibilidades de caer parado, por lo que la pelota iba a salir de el en las 2 ocasiones y el agua se iba a derramar porque se agitaba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Observamos que al dejar caer el vaso con agua y la pelota, de acuerdo a nuestra predicción, derramó el agua, pero debería haberse quedado parado por el peso, entonces nos comenzamos a preguntar si necesitaba más o menos agua, por lo que decidí intentarlo varias veces más y después de algunos fallos el vaso logró caer parado y la pelota rebotó alto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En el momento que el vaso no tiene agua tiene más posibilidades de caer de lado o boca abajo ya que no tiene un peso que lo pueda sostener en la misma posición a la hora de caer, en cambio cuando tiene el agua puede lograr mantenerlo igual en lo cae al piso.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Además de que en el siguiente video explica que la pelota por sí sola no bota demasiado, en cambio con un poco de agua lo hace más.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La energía potencial se convierte en cinética, la cual se transmita a través del agua e impulsa la pelota.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El video también menciona no poner tanta agua porque el vaso no soporta el peso, cosa que fue nuestro error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u="sng" dirty="0">
                          <a:effectLst/>
                          <a:hlinkClick r:id="rId2"/>
                        </a:rPr>
                        <a:t>https://youtu.be/TNL5-KcDP_k</a:t>
                      </a:r>
                      <a:endParaRPr lang="es-MX" sz="9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 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774" marR="1077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85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6897192"/>
              </p:ext>
            </p:extLst>
          </p:nvPr>
        </p:nvGraphicFramePr>
        <p:xfrm>
          <a:off x="3684905" y="2688939"/>
          <a:ext cx="1774190" cy="2339848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774190"/>
              </a:tblGrid>
              <a:tr h="21526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Pasos:</a:t>
                      </a:r>
                      <a:endParaRPr lang="es-MX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1.- Colocar la pelota en el vaso vacío.</a:t>
                      </a:r>
                      <a:endParaRPr lang="es-MX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2.- Aventar desde la altura de nuestra cintura tirarlo al piso.</a:t>
                      </a:r>
                      <a:endParaRPr lang="es-MX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3.- Agregar agua en el vaso.</a:t>
                      </a:r>
                      <a:endParaRPr lang="es-MX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4.- Poner la pelota en el vaso con agua.</a:t>
                      </a:r>
                      <a:endParaRPr lang="es-MX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5.- Volver a tirar desde la misma altura.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2" descr="https://i.pinimg.com/564x/84/81/49/848149852c09ae4a0062291dc7decd4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" y="-25076"/>
            <a:ext cx="9174289" cy="688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605664"/>
              </p:ext>
            </p:extLst>
          </p:nvPr>
        </p:nvGraphicFramePr>
        <p:xfrm>
          <a:off x="3181363" y="816298"/>
          <a:ext cx="2672083" cy="1625004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2672083"/>
              </a:tblGrid>
              <a:tr h="16250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Pasos:</a:t>
                      </a:r>
                      <a:endParaRPr lang="es-MX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1.- Colocar la pelota en el vaso vacío.</a:t>
                      </a:r>
                      <a:endParaRPr lang="es-MX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2.- Aventar desde la altura de nuestra cintura tirarlo al piso.</a:t>
                      </a:r>
                      <a:endParaRPr lang="es-MX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3.- Agregar agua en el vaso.</a:t>
                      </a:r>
                      <a:endParaRPr lang="es-MX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4.- Poner la pelota en el vaso con agua.</a:t>
                      </a:r>
                      <a:endParaRPr lang="es-MX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5.- Volver a tirar desde la misma altura.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9" name="8 Imagen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14" t="19321" r="65370" b="61146"/>
          <a:stretch/>
        </p:blipFill>
        <p:spPr bwMode="auto">
          <a:xfrm>
            <a:off x="1835696" y="2636913"/>
            <a:ext cx="2232248" cy="23042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26" r="4463" b="24407"/>
          <a:stretch/>
        </p:blipFill>
        <p:spPr bwMode="auto">
          <a:xfrm>
            <a:off x="4211960" y="2636913"/>
            <a:ext cx="2310836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00824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765</Words>
  <Application>Microsoft Office PowerPoint</Application>
  <PresentationFormat>Presentación en pantalla (4:3)</PresentationFormat>
  <Paragraphs>87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SORIA</dc:creator>
  <cp:lastModifiedBy>SORIA</cp:lastModifiedBy>
  <cp:revision>2</cp:revision>
  <dcterms:created xsi:type="dcterms:W3CDTF">2021-05-03T02:38:31Z</dcterms:created>
  <dcterms:modified xsi:type="dcterms:W3CDTF">2021-05-03T02:51:51Z</dcterms:modified>
</cp:coreProperties>
</file>