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1079976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23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767462"/>
            <a:ext cx="5829300" cy="375991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672376"/>
            <a:ext cx="5143500" cy="260744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A4AC-1B6A-42B5-9F9E-5FA67EAA6348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E7FAC-5756-426B-A8C1-217411C3E3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8639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A4AC-1B6A-42B5-9F9E-5FA67EAA6348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E7FAC-5756-426B-A8C1-217411C3E3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5894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74987"/>
            <a:ext cx="1478756" cy="9152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74987"/>
            <a:ext cx="4350544" cy="91523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A4AC-1B6A-42B5-9F9E-5FA67EAA6348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E7FAC-5756-426B-A8C1-217411C3E3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8881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A4AC-1B6A-42B5-9F9E-5FA67EAA6348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E7FAC-5756-426B-A8C1-217411C3E3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740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692444"/>
            <a:ext cx="5915025" cy="449240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7227345"/>
            <a:ext cx="5915025" cy="236244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A4AC-1B6A-42B5-9F9E-5FA67EAA6348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E7FAC-5756-426B-A8C1-217411C3E3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381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874937"/>
            <a:ext cx="2914650" cy="685235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874937"/>
            <a:ext cx="2914650" cy="685235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A4AC-1B6A-42B5-9F9E-5FA67EAA6348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E7FAC-5756-426B-A8C1-217411C3E3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7917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74990"/>
            <a:ext cx="5915025" cy="208745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647443"/>
            <a:ext cx="2901255" cy="129747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944914"/>
            <a:ext cx="2901255" cy="58023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647443"/>
            <a:ext cx="2915543" cy="129747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944914"/>
            <a:ext cx="2915543" cy="58023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A4AC-1B6A-42B5-9F9E-5FA67EAA6348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E7FAC-5756-426B-A8C1-217411C3E3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9229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A4AC-1B6A-42B5-9F9E-5FA67EAA6348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E7FAC-5756-426B-A8C1-217411C3E3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4075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A4AC-1B6A-42B5-9F9E-5FA67EAA6348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E7FAC-5756-426B-A8C1-217411C3E3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5144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719984"/>
            <a:ext cx="2211884" cy="251994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554968"/>
            <a:ext cx="3471863" cy="767483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239929"/>
            <a:ext cx="2211884" cy="600236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A4AC-1B6A-42B5-9F9E-5FA67EAA6348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E7FAC-5756-426B-A8C1-217411C3E3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5672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719984"/>
            <a:ext cx="2211884" cy="251994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554968"/>
            <a:ext cx="3471863" cy="767483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239929"/>
            <a:ext cx="2211884" cy="6002369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A4AC-1B6A-42B5-9F9E-5FA67EAA6348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E7FAC-5756-426B-A8C1-217411C3E3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2751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74990"/>
            <a:ext cx="5915025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874937"/>
            <a:ext cx="5915025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0009783"/>
            <a:ext cx="154305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4A4AC-1B6A-42B5-9F9E-5FA67EAA6348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0009783"/>
            <a:ext cx="2314575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0009783"/>
            <a:ext cx="154305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E7FAC-5756-426B-A8C1-217411C3E33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460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6858000" cy="10799763"/>
          </a:xfrm>
          <a:prstGeom prst="rect">
            <a:avLst/>
          </a:prstGeom>
        </p:spPr>
      </p:pic>
      <p:pic>
        <p:nvPicPr>
          <p:cNvPr id="7" name="officeArt object" descr="Imagen 2"/>
          <p:cNvPicPr/>
          <p:nvPr/>
        </p:nvPicPr>
        <p:blipFill>
          <a:blip r:embed="rId3"/>
          <a:stretch>
            <a:fillRect/>
          </a:stretch>
        </p:blipFill>
        <p:spPr>
          <a:xfrm>
            <a:off x="2313333" y="490749"/>
            <a:ext cx="2288278" cy="186405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8" name="Rectángulo 7"/>
          <p:cNvSpPr/>
          <p:nvPr/>
        </p:nvSpPr>
        <p:spPr>
          <a:xfrm>
            <a:off x="885722" y="2568804"/>
            <a:ext cx="5143500" cy="615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sz="24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EDUCACION PREESCOLAR</a:t>
            </a:r>
            <a:endParaRPr lang="es-MX" sz="2400" dirty="0" smtClean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s-MX" sz="2400" dirty="0" smtClean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sz="24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Curso: </a:t>
            </a:r>
            <a:endParaRPr lang="es-MX" sz="2400" dirty="0" smtClean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 Espacio y Medida</a:t>
            </a:r>
            <a:endParaRPr lang="es-MX" sz="2400" dirty="0" smtClean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sz="24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</a:t>
            </a:r>
            <a:r>
              <a:rPr lang="es-ES_tradnl" sz="24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sz="2400" dirty="0" smtClean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Círculos y esferas </a:t>
            </a:r>
            <a:endParaRPr lang="es-MX" sz="2400" dirty="0" smtClean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sz="24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Alumna: </a:t>
            </a:r>
            <a:endParaRPr lang="es-MX" sz="2400" dirty="0" smtClean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sz="2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Janeth </a:t>
            </a:r>
            <a:r>
              <a:rPr lang="es-ES_tradnl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Guadalupe Torres Rubio #17</a:t>
            </a:r>
            <a:endParaRPr lang="es-MX" sz="2400" dirty="0" smtClean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sz="24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Docente: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sz="2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Cristina </a:t>
            </a:r>
            <a:r>
              <a:rPr lang="es-ES_tradnl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Isela Valenzuela Escalera</a:t>
            </a:r>
            <a:endParaRPr lang="es-MX" sz="2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419061" y="10058400"/>
            <a:ext cx="3299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Martes 18 de mayo del 2021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85581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1079976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60" y="324298"/>
            <a:ext cx="4075043" cy="543339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639"/>
          <a:stretch/>
        </p:blipFill>
        <p:spPr>
          <a:xfrm rot="16200000">
            <a:off x="2187730" y="6104437"/>
            <a:ext cx="4485482" cy="4348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0355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40</Words>
  <Application>Microsoft Office PowerPoint</Application>
  <PresentationFormat>Personalizado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</cp:revision>
  <dcterms:created xsi:type="dcterms:W3CDTF">2021-05-19T04:41:57Z</dcterms:created>
  <dcterms:modified xsi:type="dcterms:W3CDTF">2021-05-19T05:16:31Z</dcterms:modified>
</cp:coreProperties>
</file>