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FFCCCC"/>
    <a:srgbClr val="CCFFFF"/>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rena Fernanda Olivo Maldonado" userId="6a4a815cca0ef69c" providerId="LiveId" clId="{46FBFB0A-8625-4C92-A231-AC7528920508}"/>
    <pc:docChg chg="undo custSel addSld delSld modSld">
      <pc:chgData name="Lorena Fernanda Olivo Maldonado" userId="6a4a815cca0ef69c" providerId="LiveId" clId="{46FBFB0A-8625-4C92-A231-AC7528920508}" dt="2021-06-03T19:15:12.179" v="845" actId="20577"/>
      <pc:docMkLst>
        <pc:docMk/>
      </pc:docMkLst>
      <pc:sldChg chg="modSp mod">
        <pc:chgData name="Lorena Fernanda Olivo Maldonado" userId="6a4a815cca0ef69c" providerId="LiveId" clId="{46FBFB0A-8625-4C92-A231-AC7528920508}" dt="2021-06-03T18:30:47.687" v="25" actId="20577"/>
        <pc:sldMkLst>
          <pc:docMk/>
          <pc:sldMk cId="2586936416" sldId="258"/>
        </pc:sldMkLst>
        <pc:spChg chg="mod">
          <ac:chgData name="Lorena Fernanda Olivo Maldonado" userId="6a4a815cca0ef69c" providerId="LiveId" clId="{46FBFB0A-8625-4C92-A231-AC7528920508}" dt="2021-06-03T18:30:47.687" v="25" actId="20577"/>
          <ac:spMkLst>
            <pc:docMk/>
            <pc:sldMk cId="2586936416" sldId="258"/>
            <ac:spMk id="3" creationId="{F224E9B3-D08D-4179-BE55-10B4FC53D0A3}"/>
          </ac:spMkLst>
        </pc:spChg>
      </pc:sldChg>
      <pc:sldChg chg="modSp mod">
        <pc:chgData name="Lorena Fernanda Olivo Maldonado" userId="6a4a815cca0ef69c" providerId="LiveId" clId="{46FBFB0A-8625-4C92-A231-AC7528920508}" dt="2021-06-03T19:15:12.179" v="845" actId="20577"/>
        <pc:sldMkLst>
          <pc:docMk/>
          <pc:sldMk cId="4175187293" sldId="259"/>
        </pc:sldMkLst>
        <pc:spChg chg="mod">
          <ac:chgData name="Lorena Fernanda Olivo Maldonado" userId="6a4a815cca0ef69c" providerId="LiveId" clId="{46FBFB0A-8625-4C92-A231-AC7528920508}" dt="2021-06-03T19:15:12.179" v="845" actId="20577"/>
          <ac:spMkLst>
            <pc:docMk/>
            <pc:sldMk cId="4175187293" sldId="259"/>
            <ac:spMk id="2" creationId="{A730FCA2-D828-43CA-9DC2-60D1BCC5E9F8}"/>
          </ac:spMkLst>
        </pc:spChg>
      </pc:sldChg>
      <pc:sldChg chg="modSp mod">
        <pc:chgData name="Lorena Fernanda Olivo Maldonado" userId="6a4a815cca0ef69c" providerId="LiveId" clId="{46FBFB0A-8625-4C92-A231-AC7528920508}" dt="2021-06-03T18:37:04.867" v="90" actId="20577"/>
        <pc:sldMkLst>
          <pc:docMk/>
          <pc:sldMk cId="3440943994" sldId="260"/>
        </pc:sldMkLst>
        <pc:spChg chg="mod">
          <ac:chgData name="Lorena Fernanda Olivo Maldonado" userId="6a4a815cca0ef69c" providerId="LiveId" clId="{46FBFB0A-8625-4C92-A231-AC7528920508}" dt="2021-06-03T18:37:04.867" v="90" actId="20577"/>
          <ac:spMkLst>
            <pc:docMk/>
            <pc:sldMk cId="3440943994" sldId="260"/>
            <ac:spMk id="3" creationId="{312EC594-0B9E-4A88-B3C4-70A45924F953}"/>
          </ac:spMkLst>
        </pc:spChg>
      </pc:sldChg>
      <pc:sldChg chg="modSp mod">
        <pc:chgData name="Lorena Fernanda Olivo Maldonado" userId="6a4a815cca0ef69c" providerId="LiveId" clId="{46FBFB0A-8625-4C92-A231-AC7528920508}" dt="2021-06-03T18:39:06.503" v="108" actId="20577"/>
        <pc:sldMkLst>
          <pc:docMk/>
          <pc:sldMk cId="1570599241" sldId="261"/>
        </pc:sldMkLst>
        <pc:spChg chg="mod">
          <ac:chgData name="Lorena Fernanda Olivo Maldonado" userId="6a4a815cca0ef69c" providerId="LiveId" clId="{46FBFB0A-8625-4C92-A231-AC7528920508}" dt="2021-06-03T18:39:06.503" v="108" actId="20577"/>
          <ac:spMkLst>
            <pc:docMk/>
            <pc:sldMk cId="1570599241" sldId="261"/>
            <ac:spMk id="3" creationId="{64EA1B9F-90A3-4878-80A3-EC7AA6122A25}"/>
          </ac:spMkLst>
        </pc:spChg>
      </pc:sldChg>
      <pc:sldChg chg="modSp mod">
        <pc:chgData name="Lorena Fernanda Olivo Maldonado" userId="6a4a815cca0ef69c" providerId="LiveId" clId="{46FBFB0A-8625-4C92-A231-AC7528920508}" dt="2021-06-03T18:52:31.090" v="582" actId="20577"/>
        <pc:sldMkLst>
          <pc:docMk/>
          <pc:sldMk cId="3849438332" sldId="262"/>
        </pc:sldMkLst>
        <pc:spChg chg="mod">
          <ac:chgData name="Lorena Fernanda Olivo Maldonado" userId="6a4a815cca0ef69c" providerId="LiveId" clId="{46FBFB0A-8625-4C92-A231-AC7528920508}" dt="2021-06-03T18:39:48.563" v="111" actId="1076"/>
          <ac:spMkLst>
            <pc:docMk/>
            <pc:sldMk cId="3849438332" sldId="262"/>
            <ac:spMk id="2" creationId="{EA7F2D5B-9DC4-465A-88C5-30D66BEEE069}"/>
          </ac:spMkLst>
        </pc:spChg>
        <pc:spChg chg="mod">
          <ac:chgData name="Lorena Fernanda Olivo Maldonado" userId="6a4a815cca0ef69c" providerId="LiveId" clId="{46FBFB0A-8625-4C92-A231-AC7528920508}" dt="2021-06-03T18:52:31.090" v="582" actId="20577"/>
          <ac:spMkLst>
            <pc:docMk/>
            <pc:sldMk cId="3849438332" sldId="262"/>
            <ac:spMk id="3" creationId="{C7BE2B68-FB0C-4084-995E-A6AB16D4AFEB}"/>
          </ac:spMkLst>
        </pc:spChg>
      </pc:sldChg>
      <pc:sldChg chg="addSp delSp modSp new mod">
        <pc:chgData name="Lorena Fernanda Olivo Maldonado" userId="6a4a815cca0ef69c" providerId="LiveId" clId="{46FBFB0A-8625-4C92-A231-AC7528920508}" dt="2021-06-03T19:04:42.515" v="673" actId="1076"/>
        <pc:sldMkLst>
          <pc:docMk/>
          <pc:sldMk cId="2896881592" sldId="263"/>
        </pc:sldMkLst>
        <pc:spChg chg="add mod">
          <ac:chgData name="Lorena Fernanda Olivo Maldonado" userId="6a4a815cca0ef69c" providerId="LiveId" clId="{46FBFB0A-8625-4C92-A231-AC7528920508}" dt="2021-06-03T18:56:31.678" v="609" actId="1076"/>
          <ac:spMkLst>
            <pc:docMk/>
            <pc:sldMk cId="2896881592" sldId="263"/>
            <ac:spMk id="2" creationId="{2AA69196-B73D-43C5-8ED8-071016ADA924}"/>
          </ac:spMkLst>
        </pc:spChg>
        <pc:spChg chg="add mod">
          <ac:chgData name="Lorena Fernanda Olivo Maldonado" userId="6a4a815cca0ef69c" providerId="LiveId" clId="{46FBFB0A-8625-4C92-A231-AC7528920508}" dt="2021-06-03T19:00:08.738" v="641" actId="207"/>
          <ac:spMkLst>
            <pc:docMk/>
            <pc:sldMk cId="2896881592" sldId="263"/>
            <ac:spMk id="3" creationId="{4E45EA5B-45F9-40C3-BDA2-B2376F7A8A56}"/>
          </ac:spMkLst>
        </pc:spChg>
        <pc:spChg chg="add del mod">
          <ac:chgData name="Lorena Fernanda Olivo Maldonado" userId="6a4a815cca0ef69c" providerId="LiveId" clId="{46FBFB0A-8625-4C92-A231-AC7528920508}" dt="2021-06-03T19:03:52.080" v="653"/>
          <ac:spMkLst>
            <pc:docMk/>
            <pc:sldMk cId="2896881592" sldId="263"/>
            <ac:spMk id="4" creationId="{AA04F9F6-9A6E-4E95-A6C2-BCAAF2D1EC9A}"/>
          </ac:spMkLst>
        </pc:spChg>
        <pc:spChg chg="add mod">
          <ac:chgData name="Lorena Fernanda Olivo Maldonado" userId="6a4a815cca0ef69c" providerId="LiveId" clId="{46FBFB0A-8625-4C92-A231-AC7528920508}" dt="2021-06-03T19:04:42.515" v="673" actId="1076"/>
          <ac:spMkLst>
            <pc:docMk/>
            <pc:sldMk cId="2896881592" sldId="263"/>
            <ac:spMk id="5" creationId="{2B3A72AB-DE40-4AFB-A7DF-AC8152BC1763}"/>
          </ac:spMkLst>
        </pc:spChg>
        <pc:picChg chg="add del mod">
          <ac:chgData name="Lorena Fernanda Olivo Maldonado" userId="6a4a815cca0ef69c" providerId="LiveId" clId="{46FBFB0A-8625-4C92-A231-AC7528920508}" dt="2021-06-03T18:58:52.825" v="612" actId="478"/>
          <ac:picMkLst>
            <pc:docMk/>
            <pc:sldMk cId="2896881592" sldId="263"/>
            <ac:picMk id="1026" creationId="{923CD7AE-1C7E-42C5-8E84-A9013C889AAE}"/>
          </ac:picMkLst>
        </pc:picChg>
        <pc:picChg chg="add mod">
          <ac:chgData name="Lorena Fernanda Olivo Maldonado" userId="6a4a815cca0ef69c" providerId="LiveId" clId="{46FBFB0A-8625-4C92-A231-AC7528920508}" dt="2021-06-03T18:57:52.358" v="611" actId="1076"/>
          <ac:picMkLst>
            <pc:docMk/>
            <pc:sldMk cId="2896881592" sldId="263"/>
            <ac:picMk id="1028" creationId="{3824239E-790A-4BE9-95BA-0F788726EB29}"/>
          </ac:picMkLst>
        </pc:picChg>
        <pc:picChg chg="add mod">
          <ac:chgData name="Lorena Fernanda Olivo Maldonado" userId="6a4a815cca0ef69c" providerId="LiveId" clId="{46FBFB0A-8625-4C92-A231-AC7528920508}" dt="2021-06-03T18:59:27.565" v="622" actId="1076"/>
          <ac:picMkLst>
            <pc:docMk/>
            <pc:sldMk cId="2896881592" sldId="263"/>
            <ac:picMk id="1030" creationId="{54389F55-2F72-4BC6-B89F-1EB863606F64}"/>
          </ac:picMkLst>
        </pc:picChg>
        <pc:picChg chg="add mod">
          <ac:chgData name="Lorena Fernanda Olivo Maldonado" userId="6a4a815cca0ef69c" providerId="LiveId" clId="{46FBFB0A-8625-4C92-A231-AC7528920508}" dt="2021-06-03T19:03:45.682" v="650" actId="1076"/>
          <ac:picMkLst>
            <pc:docMk/>
            <pc:sldMk cId="2896881592" sldId="263"/>
            <ac:picMk id="1032" creationId="{635FF4D4-0B48-4567-8E10-C0B781FB541F}"/>
          </ac:picMkLst>
        </pc:picChg>
      </pc:sldChg>
      <pc:sldChg chg="new del">
        <pc:chgData name="Lorena Fernanda Olivo Maldonado" userId="6a4a815cca0ef69c" providerId="LiveId" clId="{46FBFB0A-8625-4C92-A231-AC7528920508}" dt="2021-06-03T19:05:01.892" v="675" actId="2696"/>
        <pc:sldMkLst>
          <pc:docMk/>
          <pc:sldMk cId="2740038864" sldId="264"/>
        </pc:sldMkLst>
      </pc:sldChg>
      <pc:sldChg chg="addSp delSp modSp new mod">
        <pc:chgData name="Lorena Fernanda Olivo Maldonado" userId="6a4a815cca0ef69c" providerId="LiveId" clId="{46FBFB0A-8625-4C92-A231-AC7528920508}" dt="2021-06-03T19:11:20.686" v="736" actId="1076"/>
        <pc:sldMkLst>
          <pc:docMk/>
          <pc:sldMk cId="3856210260" sldId="264"/>
        </pc:sldMkLst>
        <pc:spChg chg="mod">
          <ac:chgData name="Lorena Fernanda Olivo Maldonado" userId="6a4a815cca0ef69c" providerId="LiveId" clId="{46FBFB0A-8625-4C92-A231-AC7528920508}" dt="2021-06-03T19:11:15.820" v="734" actId="1076"/>
          <ac:spMkLst>
            <pc:docMk/>
            <pc:sldMk cId="3856210260" sldId="264"/>
            <ac:spMk id="2" creationId="{B30417E3-8243-4C78-9973-3E7DBB351720}"/>
          </ac:spMkLst>
        </pc:spChg>
        <pc:spChg chg="del mod">
          <ac:chgData name="Lorena Fernanda Olivo Maldonado" userId="6a4a815cca0ef69c" providerId="LiveId" clId="{46FBFB0A-8625-4C92-A231-AC7528920508}" dt="2021-06-03T19:07:03.152" v="696"/>
          <ac:spMkLst>
            <pc:docMk/>
            <pc:sldMk cId="3856210260" sldId="264"/>
            <ac:spMk id="3" creationId="{6DF68629-E21A-4B5D-800A-63F519388955}"/>
          </ac:spMkLst>
        </pc:spChg>
        <pc:picChg chg="add mod">
          <ac:chgData name="Lorena Fernanda Olivo Maldonado" userId="6a4a815cca0ef69c" providerId="LiveId" clId="{46FBFB0A-8625-4C92-A231-AC7528920508}" dt="2021-06-03T19:11:20.686" v="736" actId="1076"/>
          <ac:picMkLst>
            <pc:docMk/>
            <pc:sldMk cId="3856210260" sldId="264"/>
            <ac:picMk id="2050" creationId="{F97E597C-9791-4EEC-9ED6-164748499F96}"/>
          </ac:picMkLst>
        </pc:picChg>
      </pc:sldChg>
      <pc:sldChg chg="addSp delSp modSp new mod">
        <pc:chgData name="Lorena Fernanda Olivo Maldonado" userId="6a4a815cca0ef69c" providerId="LiveId" clId="{46FBFB0A-8625-4C92-A231-AC7528920508}" dt="2021-06-03T19:11:09.035" v="733" actId="1076"/>
        <pc:sldMkLst>
          <pc:docMk/>
          <pc:sldMk cId="1300608318" sldId="265"/>
        </pc:sldMkLst>
        <pc:spChg chg="mod">
          <ac:chgData name="Lorena Fernanda Olivo Maldonado" userId="6a4a815cca0ef69c" providerId="LiveId" clId="{46FBFB0A-8625-4C92-A231-AC7528920508}" dt="2021-06-03T19:07:45.471" v="716" actId="2711"/>
          <ac:spMkLst>
            <pc:docMk/>
            <pc:sldMk cId="1300608318" sldId="265"/>
            <ac:spMk id="2" creationId="{63CE5A56-34B5-41F4-9A94-9174AE06AB15}"/>
          </ac:spMkLst>
        </pc:spChg>
        <pc:spChg chg="del mod">
          <ac:chgData name="Lorena Fernanda Olivo Maldonado" userId="6a4a815cca0ef69c" providerId="LiveId" clId="{46FBFB0A-8625-4C92-A231-AC7528920508}" dt="2021-06-03T19:09:04.397" v="718"/>
          <ac:spMkLst>
            <pc:docMk/>
            <pc:sldMk cId="1300608318" sldId="265"/>
            <ac:spMk id="3" creationId="{45A6EB42-3AA8-4DEF-B157-18AFF658FA73}"/>
          </ac:spMkLst>
        </pc:spChg>
        <pc:spChg chg="add del mod">
          <ac:chgData name="Lorena Fernanda Olivo Maldonado" userId="6a4a815cca0ef69c" providerId="LiveId" clId="{46FBFB0A-8625-4C92-A231-AC7528920508}" dt="2021-06-03T19:09:12.848" v="721"/>
          <ac:spMkLst>
            <pc:docMk/>
            <pc:sldMk cId="1300608318" sldId="265"/>
            <ac:spMk id="4" creationId="{30B58558-34CB-4C72-9FAE-249006C904B4}"/>
          </ac:spMkLst>
        </pc:spChg>
        <pc:spChg chg="add del mod">
          <ac:chgData name="Lorena Fernanda Olivo Maldonado" userId="6a4a815cca0ef69c" providerId="LiveId" clId="{46FBFB0A-8625-4C92-A231-AC7528920508}" dt="2021-06-03T19:09:51.858" v="723"/>
          <ac:spMkLst>
            <pc:docMk/>
            <pc:sldMk cId="1300608318" sldId="265"/>
            <ac:spMk id="5" creationId="{ABEF45B7-E6E6-489C-BE00-A7ACDF820D43}"/>
          </ac:spMkLst>
        </pc:spChg>
        <pc:spChg chg="add del mod">
          <ac:chgData name="Lorena Fernanda Olivo Maldonado" userId="6a4a815cca0ef69c" providerId="LiveId" clId="{46FBFB0A-8625-4C92-A231-AC7528920508}" dt="2021-06-03T19:10:53.242" v="729"/>
          <ac:spMkLst>
            <pc:docMk/>
            <pc:sldMk cId="1300608318" sldId="265"/>
            <ac:spMk id="6" creationId="{69236CCA-243A-4534-A942-9D95DD5F1850}"/>
          </ac:spMkLst>
        </pc:spChg>
        <pc:picChg chg="add del mod">
          <ac:chgData name="Lorena Fernanda Olivo Maldonado" userId="6a4a815cca0ef69c" providerId="LiveId" clId="{46FBFB0A-8625-4C92-A231-AC7528920508}" dt="2021-06-03T19:09:05.767" v="719" actId="478"/>
          <ac:picMkLst>
            <pc:docMk/>
            <pc:sldMk cId="1300608318" sldId="265"/>
            <ac:picMk id="3074" creationId="{8660F9D9-2B4B-46E0-A579-396F57AFA4F5}"/>
          </ac:picMkLst>
        </pc:picChg>
        <pc:picChg chg="add del mod">
          <ac:chgData name="Lorena Fernanda Olivo Maldonado" userId="6a4a815cca0ef69c" providerId="LiveId" clId="{46FBFB0A-8625-4C92-A231-AC7528920508}" dt="2021-06-03T19:09:14.380" v="722" actId="478"/>
          <ac:picMkLst>
            <pc:docMk/>
            <pc:sldMk cId="1300608318" sldId="265"/>
            <ac:picMk id="3076" creationId="{FF267217-1C22-4AF4-A2D5-2275C7F7EFB8}"/>
          </ac:picMkLst>
        </pc:picChg>
        <pc:picChg chg="add del mod">
          <ac:chgData name="Lorena Fernanda Olivo Maldonado" userId="6a4a815cca0ef69c" providerId="LiveId" clId="{46FBFB0A-8625-4C92-A231-AC7528920508}" dt="2021-06-03T19:09:59.378" v="727" actId="478"/>
          <ac:picMkLst>
            <pc:docMk/>
            <pc:sldMk cId="1300608318" sldId="265"/>
            <ac:picMk id="3078" creationId="{6E3DAE37-B1B9-4261-8ACD-81BC323B1FCE}"/>
          </ac:picMkLst>
        </pc:picChg>
        <pc:picChg chg="add mod">
          <ac:chgData name="Lorena Fernanda Olivo Maldonado" userId="6a4a815cca0ef69c" providerId="LiveId" clId="{46FBFB0A-8625-4C92-A231-AC7528920508}" dt="2021-06-03T19:11:09.035" v="733" actId="1076"/>
          <ac:picMkLst>
            <pc:docMk/>
            <pc:sldMk cId="1300608318" sldId="265"/>
            <ac:picMk id="3080" creationId="{9C11A4F5-B0E9-48D4-B82C-E6091806B048}"/>
          </ac:picMkLst>
        </pc:picChg>
      </pc:sldChg>
      <pc:sldChg chg="new del">
        <pc:chgData name="Lorena Fernanda Olivo Maldonado" userId="6a4a815cca0ef69c" providerId="LiveId" clId="{46FBFB0A-8625-4C92-A231-AC7528920508}" dt="2021-06-03T19:07:13.977" v="698" actId="2696"/>
        <pc:sldMkLst>
          <pc:docMk/>
          <pc:sldMk cId="1849790816" sldId="265"/>
        </pc:sldMkLst>
      </pc:sldChg>
      <pc:sldChg chg="addSp modSp new mod">
        <pc:chgData name="Lorena Fernanda Olivo Maldonado" userId="6a4a815cca0ef69c" providerId="LiveId" clId="{46FBFB0A-8625-4C92-A231-AC7528920508}" dt="2021-06-03T19:13:42.132" v="748" actId="1076"/>
        <pc:sldMkLst>
          <pc:docMk/>
          <pc:sldMk cId="2868590649" sldId="266"/>
        </pc:sldMkLst>
        <pc:picChg chg="add mod modCrop">
          <ac:chgData name="Lorena Fernanda Olivo Maldonado" userId="6a4a815cca0ef69c" providerId="LiveId" clId="{46FBFB0A-8625-4C92-A231-AC7528920508}" dt="2021-06-03T19:13:42.132" v="748" actId="1076"/>
          <ac:picMkLst>
            <pc:docMk/>
            <pc:sldMk cId="2868590649" sldId="266"/>
            <ac:picMk id="3" creationId="{67653899-3056-4663-B289-E42E8653D0AB}"/>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C9D445-C941-4253-8AD6-87799B20B7E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D0C77865-D68D-42AC-9C2B-1EAD4FAABD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95F318CC-BAEC-4220-9C21-52ABB42A5370}"/>
              </a:ext>
            </a:extLst>
          </p:cNvPr>
          <p:cNvSpPr>
            <a:spLocks noGrp="1"/>
          </p:cNvSpPr>
          <p:nvPr>
            <p:ph type="dt" sz="half" idx="10"/>
          </p:nvPr>
        </p:nvSpPr>
        <p:spPr/>
        <p:txBody>
          <a:bodyPr/>
          <a:lstStyle/>
          <a:p>
            <a:fld id="{FFABC84A-EFA2-46D4-BC70-6CA02348E396}" type="datetimeFigureOut">
              <a:rPr lang="es-MX" smtClean="0"/>
              <a:t>03/06/2021</a:t>
            </a:fld>
            <a:endParaRPr lang="es-MX"/>
          </a:p>
        </p:txBody>
      </p:sp>
      <p:sp>
        <p:nvSpPr>
          <p:cNvPr id="5" name="Marcador de pie de página 4">
            <a:extLst>
              <a:ext uri="{FF2B5EF4-FFF2-40B4-BE49-F238E27FC236}">
                <a16:creationId xmlns:a16="http://schemas.microsoft.com/office/drawing/2014/main" id="{8993A30D-9B6B-40B4-B14E-C4009AA3F6B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84038C9-2CCD-498A-9FB1-60045758B600}"/>
              </a:ext>
            </a:extLst>
          </p:cNvPr>
          <p:cNvSpPr>
            <a:spLocks noGrp="1"/>
          </p:cNvSpPr>
          <p:nvPr>
            <p:ph type="sldNum" sz="quarter" idx="12"/>
          </p:nvPr>
        </p:nvSpPr>
        <p:spPr/>
        <p:txBody>
          <a:bodyPr/>
          <a:lstStyle/>
          <a:p>
            <a:fld id="{5E59ED38-FB8D-4B7E-B61E-0C813AD86047}" type="slidenum">
              <a:rPr lang="es-MX" smtClean="0"/>
              <a:t>‹Nº›</a:t>
            </a:fld>
            <a:endParaRPr lang="es-MX"/>
          </a:p>
        </p:txBody>
      </p:sp>
    </p:spTree>
    <p:extLst>
      <p:ext uri="{BB962C8B-B14F-4D97-AF65-F5344CB8AC3E}">
        <p14:creationId xmlns:p14="http://schemas.microsoft.com/office/powerpoint/2010/main" val="3832279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BD18E8-B2D2-4199-8A84-1D31DE3378C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E5948D57-13DB-433C-A739-E6C1E1BB2508}"/>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436E929-052C-4F28-AADD-1739270D8441}"/>
              </a:ext>
            </a:extLst>
          </p:cNvPr>
          <p:cNvSpPr>
            <a:spLocks noGrp="1"/>
          </p:cNvSpPr>
          <p:nvPr>
            <p:ph type="dt" sz="half" idx="10"/>
          </p:nvPr>
        </p:nvSpPr>
        <p:spPr/>
        <p:txBody>
          <a:bodyPr/>
          <a:lstStyle/>
          <a:p>
            <a:fld id="{FFABC84A-EFA2-46D4-BC70-6CA02348E396}" type="datetimeFigureOut">
              <a:rPr lang="es-MX" smtClean="0"/>
              <a:t>03/06/2021</a:t>
            </a:fld>
            <a:endParaRPr lang="es-MX"/>
          </a:p>
        </p:txBody>
      </p:sp>
      <p:sp>
        <p:nvSpPr>
          <p:cNvPr id="5" name="Marcador de pie de página 4">
            <a:extLst>
              <a:ext uri="{FF2B5EF4-FFF2-40B4-BE49-F238E27FC236}">
                <a16:creationId xmlns:a16="http://schemas.microsoft.com/office/drawing/2014/main" id="{EDE33309-C7EB-4EFE-B9C2-8D4E0FE7FA1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CA3D5CF-B56D-4C98-AF22-F0055170DEDA}"/>
              </a:ext>
            </a:extLst>
          </p:cNvPr>
          <p:cNvSpPr>
            <a:spLocks noGrp="1"/>
          </p:cNvSpPr>
          <p:nvPr>
            <p:ph type="sldNum" sz="quarter" idx="12"/>
          </p:nvPr>
        </p:nvSpPr>
        <p:spPr/>
        <p:txBody>
          <a:bodyPr/>
          <a:lstStyle/>
          <a:p>
            <a:fld id="{5E59ED38-FB8D-4B7E-B61E-0C813AD86047}" type="slidenum">
              <a:rPr lang="es-MX" smtClean="0"/>
              <a:t>‹Nº›</a:t>
            </a:fld>
            <a:endParaRPr lang="es-MX"/>
          </a:p>
        </p:txBody>
      </p:sp>
    </p:spTree>
    <p:extLst>
      <p:ext uri="{BB962C8B-B14F-4D97-AF65-F5344CB8AC3E}">
        <p14:creationId xmlns:p14="http://schemas.microsoft.com/office/powerpoint/2010/main" val="191009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2C33088-481E-47CC-A127-EB901B91A66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CFA98B86-D231-4F8F-866A-08E818A5D593}"/>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CC945A4-82C9-405C-886D-0123EDF29347}"/>
              </a:ext>
            </a:extLst>
          </p:cNvPr>
          <p:cNvSpPr>
            <a:spLocks noGrp="1"/>
          </p:cNvSpPr>
          <p:nvPr>
            <p:ph type="dt" sz="half" idx="10"/>
          </p:nvPr>
        </p:nvSpPr>
        <p:spPr/>
        <p:txBody>
          <a:bodyPr/>
          <a:lstStyle/>
          <a:p>
            <a:fld id="{FFABC84A-EFA2-46D4-BC70-6CA02348E396}" type="datetimeFigureOut">
              <a:rPr lang="es-MX" smtClean="0"/>
              <a:t>03/06/2021</a:t>
            </a:fld>
            <a:endParaRPr lang="es-MX"/>
          </a:p>
        </p:txBody>
      </p:sp>
      <p:sp>
        <p:nvSpPr>
          <p:cNvPr id="5" name="Marcador de pie de página 4">
            <a:extLst>
              <a:ext uri="{FF2B5EF4-FFF2-40B4-BE49-F238E27FC236}">
                <a16:creationId xmlns:a16="http://schemas.microsoft.com/office/drawing/2014/main" id="{2D7EC870-C426-4DBA-B2EC-1364EAA8C44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9EF4F2FF-A92A-4FC8-9A60-AF50CC388988}"/>
              </a:ext>
            </a:extLst>
          </p:cNvPr>
          <p:cNvSpPr>
            <a:spLocks noGrp="1"/>
          </p:cNvSpPr>
          <p:nvPr>
            <p:ph type="sldNum" sz="quarter" idx="12"/>
          </p:nvPr>
        </p:nvSpPr>
        <p:spPr/>
        <p:txBody>
          <a:bodyPr/>
          <a:lstStyle/>
          <a:p>
            <a:fld id="{5E59ED38-FB8D-4B7E-B61E-0C813AD86047}" type="slidenum">
              <a:rPr lang="es-MX" smtClean="0"/>
              <a:t>‹Nº›</a:t>
            </a:fld>
            <a:endParaRPr lang="es-MX"/>
          </a:p>
        </p:txBody>
      </p:sp>
    </p:spTree>
    <p:extLst>
      <p:ext uri="{BB962C8B-B14F-4D97-AF65-F5344CB8AC3E}">
        <p14:creationId xmlns:p14="http://schemas.microsoft.com/office/powerpoint/2010/main" val="2253589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97FE0C-0BCE-46C1-A83F-CF22E5ACE28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2545146D-509F-4CC5-874B-4DA34E3EB44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14FEEBC-4C4A-473D-9651-638B55A2085C}"/>
              </a:ext>
            </a:extLst>
          </p:cNvPr>
          <p:cNvSpPr>
            <a:spLocks noGrp="1"/>
          </p:cNvSpPr>
          <p:nvPr>
            <p:ph type="dt" sz="half" idx="10"/>
          </p:nvPr>
        </p:nvSpPr>
        <p:spPr/>
        <p:txBody>
          <a:bodyPr/>
          <a:lstStyle/>
          <a:p>
            <a:fld id="{FFABC84A-EFA2-46D4-BC70-6CA02348E396}" type="datetimeFigureOut">
              <a:rPr lang="es-MX" smtClean="0"/>
              <a:t>03/06/2021</a:t>
            </a:fld>
            <a:endParaRPr lang="es-MX"/>
          </a:p>
        </p:txBody>
      </p:sp>
      <p:sp>
        <p:nvSpPr>
          <p:cNvPr id="5" name="Marcador de pie de página 4">
            <a:extLst>
              <a:ext uri="{FF2B5EF4-FFF2-40B4-BE49-F238E27FC236}">
                <a16:creationId xmlns:a16="http://schemas.microsoft.com/office/drawing/2014/main" id="{1D8D77EF-22CC-4C4B-ABEB-581CC7FC90F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72CD3C7-8841-451A-87BE-A216E02A410A}"/>
              </a:ext>
            </a:extLst>
          </p:cNvPr>
          <p:cNvSpPr>
            <a:spLocks noGrp="1"/>
          </p:cNvSpPr>
          <p:nvPr>
            <p:ph type="sldNum" sz="quarter" idx="12"/>
          </p:nvPr>
        </p:nvSpPr>
        <p:spPr/>
        <p:txBody>
          <a:bodyPr/>
          <a:lstStyle/>
          <a:p>
            <a:fld id="{5E59ED38-FB8D-4B7E-B61E-0C813AD86047}" type="slidenum">
              <a:rPr lang="es-MX" smtClean="0"/>
              <a:t>‹Nº›</a:t>
            </a:fld>
            <a:endParaRPr lang="es-MX"/>
          </a:p>
        </p:txBody>
      </p:sp>
    </p:spTree>
    <p:extLst>
      <p:ext uri="{BB962C8B-B14F-4D97-AF65-F5344CB8AC3E}">
        <p14:creationId xmlns:p14="http://schemas.microsoft.com/office/powerpoint/2010/main" val="3493948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C8A45B-6F74-4042-B828-1AC5B6528176}"/>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09F1A81-786C-4288-9B02-9643EE77C4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390AA02-49E3-473B-9FBD-6090F2424B95}"/>
              </a:ext>
            </a:extLst>
          </p:cNvPr>
          <p:cNvSpPr>
            <a:spLocks noGrp="1"/>
          </p:cNvSpPr>
          <p:nvPr>
            <p:ph type="dt" sz="half" idx="10"/>
          </p:nvPr>
        </p:nvSpPr>
        <p:spPr/>
        <p:txBody>
          <a:bodyPr/>
          <a:lstStyle/>
          <a:p>
            <a:fld id="{FFABC84A-EFA2-46D4-BC70-6CA02348E396}" type="datetimeFigureOut">
              <a:rPr lang="es-MX" smtClean="0"/>
              <a:t>03/06/2021</a:t>
            </a:fld>
            <a:endParaRPr lang="es-MX"/>
          </a:p>
        </p:txBody>
      </p:sp>
      <p:sp>
        <p:nvSpPr>
          <p:cNvPr id="5" name="Marcador de pie de página 4">
            <a:extLst>
              <a:ext uri="{FF2B5EF4-FFF2-40B4-BE49-F238E27FC236}">
                <a16:creationId xmlns:a16="http://schemas.microsoft.com/office/drawing/2014/main" id="{B37FD5DC-D120-463F-967A-005A6131B8B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D3D0D00-1760-4D57-84D6-63ECA22F04C7}"/>
              </a:ext>
            </a:extLst>
          </p:cNvPr>
          <p:cNvSpPr>
            <a:spLocks noGrp="1"/>
          </p:cNvSpPr>
          <p:nvPr>
            <p:ph type="sldNum" sz="quarter" idx="12"/>
          </p:nvPr>
        </p:nvSpPr>
        <p:spPr/>
        <p:txBody>
          <a:bodyPr/>
          <a:lstStyle/>
          <a:p>
            <a:fld id="{5E59ED38-FB8D-4B7E-B61E-0C813AD86047}" type="slidenum">
              <a:rPr lang="es-MX" smtClean="0"/>
              <a:t>‹Nº›</a:t>
            </a:fld>
            <a:endParaRPr lang="es-MX"/>
          </a:p>
        </p:txBody>
      </p:sp>
    </p:spTree>
    <p:extLst>
      <p:ext uri="{BB962C8B-B14F-4D97-AF65-F5344CB8AC3E}">
        <p14:creationId xmlns:p14="http://schemas.microsoft.com/office/powerpoint/2010/main" val="3177052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14A2E1-4BBB-4558-A47B-2B414FF0E43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1E51B217-FA62-4607-991E-FE9A4658AF22}"/>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5C6C3C46-9A94-42C6-A976-CC0CD263921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B2BBC8DB-C21B-4060-A6F9-751DC75C6A3A}"/>
              </a:ext>
            </a:extLst>
          </p:cNvPr>
          <p:cNvSpPr>
            <a:spLocks noGrp="1"/>
          </p:cNvSpPr>
          <p:nvPr>
            <p:ph type="dt" sz="half" idx="10"/>
          </p:nvPr>
        </p:nvSpPr>
        <p:spPr/>
        <p:txBody>
          <a:bodyPr/>
          <a:lstStyle/>
          <a:p>
            <a:fld id="{FFABC84A-EFA2-46D4-BC70-6CA02348E396}" type="datetimeFigureOut">
              <a:rPr lang="es-MX" smtClean="0"/>
              <a:t>03/06/2021</a:t>
            </a:fld>
            <a:endParaRPr lang="es-MX"/>
          </a:p>
        </p:txBody>
      </p:sp>
      <p:sp>
        <p:nvSpPr>
          <p:cNvPr id="6" name="Marcador de pie de página 5">
            <a:extLst>
              <a:ext uri="{FF2B5EF4-FFF2-40B4-BE49-F238E27FC236}">
                <a16:creationId xmlns:a16="http://schemas.microsoft.com/office/drawing/2014/main" id="{7E5375BA-E418-4594-B521-B9A362029AF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A654E0F-A4E7-45CD-95F0-5B92C848A15F}"/>
              </a:ext>
            </a:extLst>
          </p:cNvPr>
          <p:cNvSpPr>
            <a:spLocks noGrp="1"/>
          </p:cNvSpPr>
          <p:nvPr>
            <p:ph type="sldNum" sz="quarter" idx="12"/>
          </p:nvPr>
        </p:nvSpPr>
        <p:spPr/>
        <p:txBody>
          <a:bodyPr/>
          <a:lstStyle/>
          <a:p>
            <a:fld id="{5E59ED38-FB8D-4B7E-B61E-0C813AD86047}" type="slidenum">
              <a:rPr lang="es-MX" smtClean="0"/>
              <a:t>‹Nº›</a:t>
            </a:fld>
            <a:endParaRPr lang="es-MX"/>
          </a:p>
        </p:txBody>
      </p:sp>
    </p:spTree>
    <p:extLst>
      <p:ext uri="{BB962C8B-B14F-4D97-AF65-F5344CB8AC3E}">
        <p14:creationId xmlns:p14="http://schemas.microsoft.com/office/powerpoint/2010/main" val="3370043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F28572-EBB5-49AC-A409-D5453A7E0E4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DE7FDDC-112E-4785-8ADA-62045877DF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F56D0C6-D44F-4507-98F7-9836FE2A542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5B3025C7-A827-41AC-8194-EC27FAEF57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AD7AD9A-D848-4BD7-ABA7-F2B80C38EE8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CF9217D6-ED2F-464D-A739-C3765950D013}"/>
              </a:ext>
            </a:extLst>
          </p:cNvPr>
          <p:cNvSpPr>
            <a:spLocks noGrp="1"/>
          </p:cNvSpPr>
          <p:nvPr>
            <p:ph type="dt" sz="half" idx="10"/>
          </p:nvPr>
        </p:nvSpPr>
        <p:spPr/>
        <p:txBody>
          <a:bodyPr/>
          <a:lstStyle/>
          <a:p>
            <a:fld id="{FFABC84A-EFA2-46D4-BC70-6CA02348E396}" type="datetimeFigureOut">
              <a:rPr lang="es-MX" smtClean="0"/>
              <a:t>03/06/2021</a:t>
            </a:fld>
            <a:endParaRPr lang="es-MX"/>
          </a:p>
        </p:txBody>
      </p:sp>
      <p:sp>
        <p:nvSpPr>
          <p:cNvPr id="8" name="Marcador de pie de página 7">
            <a:extLst>
              <a:ext uri="{FF2B5EF4-FFF2-40B4-BE49-F238E27FC236}">
                <a16:creationId xmlns:a16="http://schemas.microsoft.com/office/drawing/2014/main" id="{5957EA01-4860-4FE6-8651-5E25E1B38D08}"/>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8B89767E-CD7F-483C-A973-030A71FC0A1B}"/>
              </a:ext>
            </a:extLst>
          </p:cNvPr>
          <p:cNvSpPr>
            <a:spLocks noGrp="1"/>
          </p:cNvSpPr>
          <p:nvPr>
            <p:ph type="sldNum" sz="quarter" idx="12"/>
          </p:nvPr>
        </p:nvSpPr>
        <p:spPr/>
        <p:txBody>
          <a:bodyPr/>
          <a:lstStyle/>
          <a:p>
            <a:fld id="{5E59ED38-FB8D-4B7E-B61E-0C813AD86047}" type="slidenum">
              <a:rPr lang="es-MX" smtClean="0"/>
              <a:t>‹Nº›</a:t>
            </a:fld>
            <a:endParaRPr lang="es-MX"/>
          </a:p>
        </p:txBody>
      </p:sp>
    </p:spTree>
    <p:extLst>
      <p:ext uri="{BB962C8B-B14F-4D97-AF65-F5344CB8AC3E}">
        <p14:creationId xmlns:p14="http://schemas.microsoft.com/office/powerpoint/2010/main" val="4220964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00B651-993C-4042-8BB3-CDE4E5B1640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C7FC2CB3-C6B4-490E-B9F0-C2CEBDD4D3BF}"/>
              </a:ext>
            </a:extLst>
          </p:cNvPr>
          <p:cNvSpPr>
            <a:spLocks noGrp="1"/>
          </p:cNvSpPr>
          <p:nvPr>
            <p:ph type="dt" sz="half" idx="10"/>
          </p:nvPr>
        </p:nvSpPr>
        <p:spPr/>
        <p:txBody>
          <a:bodyPr/>
          <a:lstStyle/>
          <a:p>
            <a:fld id="{FFABC84A-EFA2-46D4-BC70-6CA02348E396}" type="datetimeFigureOut">
              <a:rPr lang="es-MX" smtClean="0"/>
              <a:t>03/06/2021</a:t>
            </a:fld>
            <a:endParaRPr lang="es-MX"/>
          </a:p>
        </p:txBody>
      </p:sp>
      <p:sp>
        <p:nvSpPr>
          <p:cNvPr id="4" name="Marcador de pie de página 3">
            <a:extLst>
              <a:ext uri="{FF2B5EF4-FFF2-40B4-BE49-F238E27FC236}">
                <a16:creationId xmlns:a16="http://schemas.microsoft.com/office/drawing/2014/main" id="{141B7AA2-FFE0-4F82-9681-E73C72E32624}"/>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1BD27573-89EE-401F-A9D8-FBB2C318172B}"/>
              </a:ext>
            </a:extLst>
          </p:cNvPr>
          <p:cNvSpPr>
            <a:spLocks noGrp="1"/>
          </p:cNvSpPr>
          <p:nvPr>
            <p:ph type="sldNum" sz="quarter" idx="12"/>
          </p:nvPr>
        </p:nvSpPr>
        <p:spPr/>
        <p:txBody>
          <a:bodyPr/>
          <a:lstStyle/>
          <a:p>
            <a:fld id="{5E59ED38-FB8D-4B7E-B61E-0C813AD86047}" type="slidenum">
              <a:rPr lang="es-MX" smtClean="0"/>
              <a:t>‹Nº›</a:t>
            </a:fld>
            <a:endParaRPr lang="es-MX"/>
          </a:p>
        </p:txBody>
      </p:sp>
    </p:spTree>
    <p:extLst>
      <p:ext uri="{BB962C8B-B14F-4D97-AF65-F5344CB8AC3E}">
        <p14:creationId xmlns:p14="http://schemas.microsoft.com/office/powerpoint/2010/main" val="1367222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5E21C19-F531-49A3-B483-03BD72A38BE5}"/>
              </a:ext>
            </a:extLst>
          </p:cNvPr>
          <p:cNvSpPr>
            <a:spLocks noGrp="1"/>
          </p:cNvSpPr>
          <p:nvPr>
            <p:ph type="dt" sz="half" idx="10"/>
          </p:nvPr>
        </p:nvSpPr>
        <p:spPr/>
        <p:txBody>
          <a:bodyPr/>
          <a:lstStyle/>
          <a:p>
            <a:fld id="{FFABC84A-EFA2-46D4-BC70-6CA02348E396}" type="datetimeFigureOut">
              <a:rPr lang="es-MX" smtClean="0"/>
              <a:t>03/06/2021</a:t>
            </a:fld>
            <a:endParaRPr lang="es-MX"/>
          </a:p>
        </p:txBody>
      </p:sp>
      <p:sp>
        <p:nvSpPr>
          <p:cNvPr id="3" name="Marcador de pie de página 2">
            <a:extLst>
              <a:ext uri="{FF2B5EF4-FFF2-40B4-BE49-F238E27FC236}">
                <a16:creationId xmlns:a16="http://schemas.microsoft.com/office/drawing/2014/main" id="{823CB980-BF16-44E4-ADD7-618ACD66EADE}"/>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92C50D65-B005-4A13-925C-0C1F35D07691}"/>
              </a:ext>
            </a:extLst>
          </p:cNvPr>
          <p:cNvSpPr>
            <a:spLocks noGrp="1"/>
          </p:cNvSpPr>
          <p:nvPr>
            <p:ph type="sldNum" sz="quarter" idx="12"/>
          </p:nvPr>
        </p:nvSpPr>
        <p:spPr/>
        <p:txBody>
          <a:bodyPr/>
          <a:lstStyle/>
          <a:p>
            <a:fld id="{5E59ED38-FB8D-4B7E-B61E-0C813AD86047}" type="slidenum">
              <a:rPr lang="es-MX" smtClean="0"/>
              <a:t>‹Nº›</a:t>
            </a:fld>
            <a:endParaRPr lang="es-MX"/>
          </a:p>
        </p:txBody>
      </p:sp>
    </p:spTree>
    <p:extLst>
      <p:ext uri="{BB962C8B-B14F-4D97-AF65-F5344CB8AC3E}">
        <p14:creationId xmlns:p14="http://schemas.microsoft.com/office/powerpoint/2010/main" val="98416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19D82E-BC78-48A5-818A-7347CFE5F9F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343A9A1F-4B19-4390-9D89-8B942CB599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E36E012B-4DDE-481F-B533-F277B1C924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82AF9FB-FEA6-4406-A2C5-E410373786E6}"/>
              </a:ext>
            </a:extLst>
          </p:cNvPr>
          <p:cNvSpPr>
            <a:spLocks noGrp="1"/>
          </p:cNvSpPr>
          <p:nvPr>
            <p:ph type="dt" sz="half" idx="10"/>
          </p:nvPr>
        </p:nvSpPr>
        <p:spPr/>
        <p:txBody>
          <a:bodyPr/>
          <a:lstStyle/>
          <a:p>
            <a:fld id="{FFABC84A-EFA2-46D4-BC70-6CA02348E396}" type="datetimeFigureOut">
              <a:rPr lang="es-MX" smtClean="0"/>
              <a:t>03/06/2021</a:t>
            </a:fld>
            <a:endParaRPr lang="es-MX"/>
          </a:p>
        </p:txBody>
      </p:sp>
      <p:sp>
        <p:nvSpPr>
          <p:cNvPr id="6" name="Marcador de pie de página 5">
            <a:extLst>
              <a:ext uri="{FF2B5EF4-FFF2-40B4-BE49-F238E27FC236}">
                <a16:creationId xmlns:a16="http://schemas.microsoft.com/office/drawing/2014/main" id="{F6DA3A03-3E8F-467E-B512-208E839074C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DC648D64-A0B5-499E-8E0A-D70A4099E98C}"/>
              </a:ext>
            </a:extLst>
          </p:cNvPr>
          <p:cNvSpPr>
            <a:spLocks noGrp="1"/>
          </p:cNvSpPr>
          <p:nvPr>
            <p:ph type="sldNum" sz="quarter" idx="12"/>
          </p:nvPr>
        </p:nvSpPr>
        <p:spPr/>
        <p:txBody>
          <a:bodyPr/>
          <a:lstStyle/>
          <a:p>
            <a:fld id="{5E59ED38-FB8D-4B7E-B61E-0C813AD86047}" type="slidenum">
              <a:rPr lang="es-MX" smtClean="0"/>
              <a:t>‹Nº›</a:t>
            </a:fld>
            <a:endParaRPr lang="es-MX"/>
          </a:p>
        </p:txBody>
      </p:sp>
    </p:spTree>
    <p:extLst>
      <p:ext uri="{BB962C8B-B14F-4D97-AF65-F5344CB8AC3E}">
        <p14:creationId xmlns:p14="http://schemas.microsoft.com/office/powerpoint/2010/main" val="652433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A32D05-AA21-4EAD-B6F8-F87B763CF6C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CAA9CBA8-81E5-4EDE-97BD-2228F4AAFA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0E34DBD4-0D9E-4C83-9EF5-817DF085FC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471F757-A324-4EB6-90F3-A7908C0D0E4A}"/>
              </a:ext>
            </a:extLst>
          </p:cNvPr>
          <p:cNvSpPr>
            <a:spLocks noGrp="1"/>
          </p:cNvSpPr>
          <p:nvPr>
            <p:ph type="dt" sz="half" idx="10"/>
          </p:nvPr>
        </p:nvSpPr>
        <p:spPr/>
        <p:txBody>
          <a:bodyPr/>
          <a:lstStyle/>
          <a:p>
            <a:fld id="{FFABC84A-EFA2-46D4-BC70-6CA02348E396}" type="datetimeFigureOut">
              <a:rPr lang="es-MX" smtClean="0"/>
              <a:t>03/06/2021</a:t>
            </a:fld>
            <a:endParaRPr lang="es-MX"/>
          </a:p>
        </p:txBody>
      </p:sp>
      <p:sp>
        <p:nvSpPr>
          <p:cNvPr id="6" name="Marcador de pie de página 5">
            <a:extLst>
              <a:ext uri="{FF2B5EF4-FFF2-40B4-BE49-F238E27FC236}">
                <a16:creationId xmlns:a16="http://schemas.microsoft.com/office/drawing/2014/main" id="{EBF2C661-9850-41F0-BEBD-52DD3AB5BB7D}"/>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E990C3D-3ACB-4DBC-AD4A-3818DAECCC39}"/>
              </a:ext>
            </a:extLst>
          </p:cNvPr>
          <p:cNvSpPr>
            <a:spLocks noGrp="1"/>
          </p:cNvSpPr>
          <p:nvPr>
            <p:ph type="sldNum" sz="quarter" idx="12"/>
          </p:nvPr>
        </p:nvSpPr>
        <p:spPr/>
        <p:txBody>
          <a:bodyPr/>
          <a:lstStyle/>
          <a:p>
            <a:fld id="{5E59ED38-FB8D-4B7E-B61E-0C813AD86047}" type="slidenum">
              <a:rPr lang="es-MX" smtClean="0"/>
              <a:t>‹Nº›</a:t>
            </a:fld>
            <a:endParaRPr lang="es-MX"/>
          </a:p>
        </p:txBody>
      </p:sp>
    </p:spTree>
    <p:extLst>
      <p:ext uri="{BB962C8B-B14F-4D97-AF65-F5344CB8AC3E}">
        <p14:creationId xmlns:p14="http://schemas.microsoft.com/office/powerpoint/2010/main" val="1254354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82000"/>
            <a:lum/>
          </a:blip>
          <a:srcRect/>
          <a:stretch>
            <a:fillRect t="-17000" b="-17000"/>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6D2036D-E791-4110-9D97-40F1679F8C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9EFF0AE-999A-4A81-8EE7-7A1AF4E9AF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DC640B1-D6E7-46A0-9622-E212EEE4DC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ABC84A-EFA2-46D4-BC70-6CA02348E396}" type="datetimeFigureOut">
              <a:rPr lang="es-MX" smtClean="0"/>
              <a:t>03/06/2021</a:t>
            </a:fld>
            <a:endParaRPr lang="es-MX"/>
          </a:p>
        </p:txBody>
      </p:sp>
      <p:sp>
        <p:nvSpPr>
          <p:cNvPr id="5" name="Marcador de pie de página 4">
            <a:extLst>
              <a:ext uri="{FF2B5EF4-FFF2-40B4-BE49-F238E27FC236}">
                <a16:creationId xmlns:a16="http://schemas.microsoft.com/office/drawing/2014/main" id="{A28FF756-4056-4F89-A964-AEB21FD678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BFEB7134-30B5-43A5-95B2-D08A3ABB2C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59ED38-FB8D-4B7E-B61E-0C813AD86047}" type="slidenum">
              <a:rPr lang="es-MX" smtClean="0"/>
              <a:t>‹Nº›</a:t>
            </a:fld>
            <a:endParaRPr lang="es-MX"/>
          </a:p>
        </p:txBody>
      </p:sp>
    </p:spTree>
    <p:extLst>
      <p:ext uri="{BB962C8B-B14F-4D97-AF65-F5344CB8AC3E}">
        <p14:creationId xmlns:p14="http://schemas.microsoft.com/office/powerpoint/2010/main" val="1884720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590F571A-D8F7-4F02-BB39-23857453EFD6}"/>
              </a:ext>
            </a:extLst>
          </p:cNvPr>
          <p:cNvSpPr>
            <a:spLocks noGrp="1"/>
          </p:cNvSpPr>
          <p:nvPr>
            <p:ph type="subTitle" idx="1"/>
          </p:nvPr>
        </p:nvSpPr>
        <p:spPr>
          <a:xfrm>
            <a:off x="0" y="0"/>
            <a:ext cx="12192000" cy="6858000"/>
          </a:xfrm>
        </p:spPr>
        <p:txBody>
          <a:bodyPr>
            <a:normAutofit fontScale="92500" lnSpcReduction="10000"/>
          </a:bodyPr>
          <a:lstStyle/>
          <a:p>
            <a:endParaRPr lang="es-MX" b="1" dirty="0">
              <a:solidFill>
                <a:schemeClr val="bg1"/>
              </a:solidFill>
              <a:effectLst>
                <a:outerShdw blurRad="38100" dist="38100" dir="2700000" algn="tl">
                  <a:srgbClr val="000000">
                    <a:alpha val="43137"/>
                  </a:srgbClr>
                </a:outerShdw>
              </a:effectLst>
              <a:latin typeface="Eras Medium ITC" panose="020B0602030504020804" pitchFamily="34" charset="0"/>
            </a:endParaRPr>
          </a:p>
          <a:p>
            <a: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t>Escuela Normal de Educación Preescolar</a:t>
            </a:r>
            <a:b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br>
            <a: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t>Evidencia número 2 Representación Teatral</a:t>
            </a:r>
            <a:b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br>
            <a: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t>Lorena Fernanda Olivo Maldonado</a:t>
            </a:r>
            <a:b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br>
            <a: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t>Estrategias para la exploración del mundo social</a:t>
            </a:r>
            <a:b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br>
            <a: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t>4 semestre</a:t>
            </a:r>
            <a:b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br>
            <a: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t>Maestro: Ramiro García Elías</a:t>
            </a:r>
            <a:b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br>
            <a: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t>Unidad de aprendizaje II. La familia: El primer espacio social de las niñas y niños de preescolar</a:t>
            </a:r>
            <a:b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br>
            <a: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t>Competencias:</a:t>
            </a:r>
            <a:b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br>
            <a: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t>●Detecta los procesos de aprendizaje de sus alumnos para favorecer su desarrollo cognitivo y socioemocional.</a:t>
            </a:r>
            <a:b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br>
            <a: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t>●Aplica el plan y programas de estudio para alcanzar los propósitos educativos y contribuir al pleno desenvolvimiento de las capacidades de sus alumnos.</a:t>
            </a:r>
            <a:b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br>
            <a: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t>●Diseña planeaciones aplicando sus conocimientos curriculares, psicopedagógicos, disciplinares, didácticos y tecnológicos para propiciar espacios de aprendizaje incluyentes que respondan a las necesidades de todos los alumnos en el marco del plan y programas de estudio.</a:t>
            </a:r>
            <a:b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br>
            <a: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t>●Emplea la evaluación para intervenir en los diferentes ámbitos y momentos de la tarea educativa para mejorar los aprendizajes de sus alumnos.</a:t>
            </a:r>
            <a:b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br>
            <a: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t>●Integra recursos de la investigación educativa para enriquecer su práctica profesional, expresando su interés por el conocimiento, la ciencia y la mejora de la educación.</a:t>
            </a:r>
            <a:b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br>
            <a: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t>●Actúa de manera ética ante la diversidad de situaciones que se presentan en la práctica profesional.</a:t>
            </a:r>
            <a:b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br>
            <a:br>
              <a:rPr lang="es-MX" dirty="0">
                <a:solidFill>
                  <a:schemeClr val="bg1"/>
                </a:solidFill>
                <a:effectLst>
                  <a:outerShdw blurRad="38100" dist="38100" dir="2700000" algn="tl">
                    <a:srgbClr val="000000">
                      <a:alpha val="43137"/>
                    </a:srgbClr>
                  </a:outerShdw>
                </a:effectLst>
                <a:latin typeface="Eras Medium ITC" panose="020B0602030504020804" pitchFamily="34" charset="0"/>
              </a:rPr>
            </a:br>
            <a:r>
              <a:rPr lang="es-MX" b="1" dirty="0">
                <a:solidFill>
                  <a:schemeClr val="bg1"/>
                </a:solidFill>
                <a:effectLst>
                  <a:outerShdw blurRad="38100" dist="38100" dir="2700000" algn="tl">
                    <a:srgbClr val="000000">
                      <a:alpha val="43137"/>
                    </a:srgbClr>
                  </a:outerShdw>
                </a:effectLst>
                <a:latin typeface="Eras Medium ITC" panose="020B0602030504020804" pitchFamily="34" charset="0"/>
              </a:rPr>
              <a:t>Junio 2021, Saltillo, Coahuila</a:t>
            </a:r>
          </a:p>
        </p:txBody>
      </p:sp>
    </p:spTree>
    <p:extLst>
      <p:ext uri="{BB962C8B-B14F-4D97-AF65-F5344CB8AC3E}">
        <p14:creationId xmlns:p14="http://schemas.microsoft.com/office/powerpoint/2010/main" val="2954096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CE5A56-34B5-41F4-9A94-9174AE06AB15}"/>
              </a:ext>
            </a:extLst>
          </p:cNvPr>
          <p:cNvSpPr>
            <a:spLocks noGrp="1"/>
          </p:cNvSpPr>
          <p:nvPr>
            <p:ph type="title"/>
          </p:nvPr>
        </p:nvSpPr>
        <p:spPr/>
        <p:txBody>
          <a:bodyPr/>
          <a:lstStyle/>
          <a:p>
            <a:pPr algn="ctr"/>
            <a:r>
              <a:rPr lang="es-ES" b="1" dirty="0">
                <a:solidFill>
                  <a:schemeClr val="bg1">
                    <a:lumMod val="65000"/>
                  </a:schemeClr>
                </a:solidFill>
                <a:effectLst>
                  <a:outerShdw blurRad="38100" dist="38100" dir="2700000" algn="tl">
                    <a:srgbClr val="000000">
                      <a:alpha val="43137"/>
                    </a:srgbClr>
                  </a:outerShdw>
                </a:effectLst>
                <a:latin typeface="Eras Medium ITC" panose="020B0602030504020804" pitchFamily="34" charset="0"/>
              </a:rPr>
              <a:t>Escenografía</a:t>
            </a:r>
            <a:endParaRPr lang="es-MX" b="1" dirty="0">
              <a:solidFill>
                <a:schemeClr val="bg1">
                  <a:lumMod val="65000"/>
                </a:schemeClr>
              </a:solidFill>
              <a:effectLst>
                <a:outerShdw blurRad="38100" dist="38100" dir="2700000" algn="tl">
                  <a:srgbClr val="000000">
                    <a:alpha val="43137"/>
                  </a:srgbClr>
                </a:outerShdw>
              </a:effectLst>
              <a:latin typeface="Eras Medium ITC" panose="020B0602030504020804" pitchFamily="34" charset="0"/>
            </a:endParaRPr>
          </a:p>
        </p:txBody>
      </p:sp>
      <p:pic>
        <p:nvPicPr>
          <p:cNvPr id="3080" name="Picture 8" descr="Caminan | Fotos Stock y Clipart vectorial EPS | CLIPARTO">
            <a:extLst>
              <a:ext uri="{FF2B5EF4-FFF2-40B4-BE49-F238E27FC236}">
                <a16:creationId xmlns:a16="http://schemas.microsoft.com/office/drawing/2014/main" id="{9C11A4F5-B0E9-48D4-B82C-E6091806B04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71909" y="1404731"/>
            <a:ext cx="8448181" cy="52589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0608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67653899-3056-4663-B289-E42E8653D0AB}"/>
              </a:ext>
            </a:extLst>
          </p:cNvPr>
          <p:cNvPicPr>
            <a:picLocks noChangeAspect="1"/>
          </p:cNvPicPr>
          <p:nvPr/>
        </p:nvPicPr>
        <p:blipFill rotWithShape="1">
          <a:blip r:embed="rId2"/>
          <a:srcRect l="53913" t="10802" r="12174" b="7999"/>
          <a:stretch/>
        </p:blipFill>
        <p:spPr>
          <a:xfrm>
            <a:off x="3541643" y="-19114"/>
            <a:ext cx="5108713" cy="6877114"/>
          </a:xfrm>
          <a:prstGeom prst="rect">
            <a:avLst/>
          </a:prstGeom>
        </p:spPr>
      </p:pic>
    </p:spTree>
    <p:extLst>
      <p:ext uri="{BB962C8B-B14F-4D97-AF65-F5344CB8AC3E}">
        <p14:creationId xmlns:p14="http://schemas.microsoft.com/office/powerpoint/2010/main" val="2868590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1403D5-FF54-4AC0-ACD9-631EE309614F}"/>
              </a:ext>
            </a:extLst>
          </p:cNvPr>
          <p:cNvSpPr>
            <a:spLocks noGrp="1"/>
          </p:cNvSpPr>
          <p:nvPr>
            <p:ph type="title"/>
          </p:nvPr>
        </p:nvSpPr>
        <p:spPr/>
        <p:txBody>
          <a:bodyPr/>
          <a:lstStyle/>
          <a:p>
            <a:pPr algn="ctr"/>
            <a:r>
              <a:rPr lang="es-ES" b="1" dirty="0">
                <a:solidFill>
                  <a:schemeClr val="bg1">
                    <a:lumMod val="95000"/>
                  </a:schemeClr>
                </a:solidFill>
                <a:effectLst>
                  <a:outerShdw blurRad="38100" dist="38100" dir="2700000" algn="tl">
                    <a:srgbClr val="000000">
                      <a:alpha val="43137"/>
                    </a:srgbClr>
                  </a:outerShdw>
                </a:effectLst>
                <a:latin typeface="Eras Medium ITC" panose="020B0602030504020804" pitchFamily="34" charset="0"/>
              </a:rPr>
              <a:t>Propósito:</a:t>
            </a:r>
            <a:endParaRPr lang="es-MX" b="1" dirty="0">
              <a:solidFill>
                <a:schemeClr val="bg1">
                  <a:lumMod val="95000"/>
                </a:schemeClr>
              </a:solidFill>
              <a:effectLst>
                <a:outerShdw blurRad="38100" dist="38100" dir="2700000" algn="tl">
                  <a:srgbClr val="000000">
                    <a:alpha val="43137"/>
                  </a:srgbClr>
                </a:outerShdw>
              </a:effectLst>
              <a:latin typeface="Eras Medium ITC" panose="020B0602030504020804" pitchFamily="34" charset="0"/>
            </a:endParaRPr>
          </a:p>
        </p:txBody>
      </p:sp>
      <p:sp>
        <p:nvSpPr>
          <p:cNvPr id="3" name="Marcador de contenido 2">
            <a:extLst>
              <a:ext uri="{FF2B5EF4-FFF2-40B4-BE49-F238E27FC236}">
                <a16:creationId xmlns:a16="http://schemas.microsoft.com/office/drawing/2014/main" id="{928694BB-8A62-466D-BB70-99746F039CB1}"/>
              </a:ext>
            </a:extLst>
          </p:cNvPr>
          <p:cNvSpPr>
            <a:spLocks noGrp="1"/>
          </p:cNvSpPr>
          <p:nvPr>
            <p:ph idx="1"/>
          </p:nvPr>
        </p:nvSpPr>
        <p:spPr/>
        <p:txBody>
          <a:bodyPr>
            <a:normAutofit/>
          </a:bodyPr>
          <a:lstStyle/>
          <a:p>
            <a:pPr marL="0" indent="0" algn="ctr">
              <a:buNone/>
            </a:pPr>
            <a:r>
              <a:rPr lang="es-MX" sz="3600" dirty="0">
                <a:solidFill>
                  <a:schemeClr val="bg1">
                    <a:lumMod val="95000"/>
                  </a:schemeClr>
                </a:solidFill>
                <a:effectLst>
                  <a:outerShdw blurRad="38100" dist="38100" dir="2700000" algn="tl">
                    <a:srgbClr val="000000">
                      <a:alpha val="43137"/>
                    </a:srgbClr>
                  </a:outerShdw>
                </a:effectLst>
                <a:latin typeface="Eras Medium ITC" panose="020B0602030504020804" pitchFamily="34" charset="0"/>
              </a:rPr>
              <a:t>Enseñanza sobre lo valiosa que es la familia y que debemos disfrutar lo que tenemos antes de que sea tarde y tengamos que lamentarnos por lo que hemos perdido.</a:t>
            </a:r>
          </a:p>
        </p:txBody>
      </p:sp>
    </p:spTree>
    <p:extLst>
      <p:ext uri="{BB962C8B-B14F-4D97-AF65-F5344CB8AC3E}">
        <p14:creationId xmlns:p14="http://schemas.microsoft.com/office/powerpoint/2010/main" val="3600564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30FCA2-D828-43CA-9DC2-60D1BCC5E9F8}"/>
              </a:ext>
            </a:extLst>
          </p:cNvPr>
          <p:cNvSpPr>
            <a:spLocks noGrp="1"/>
          </p:cNvSpPr>
          <p:nvPr>
            <p:ph type="title"/>
          </p:nvPr>
        </p:nvSpPr>
        <p:spPr>
          <a:xfrm>
            <a:off x="838200" y="2766218"/>
            <a:ext cx="10515600" cy="1325563"/>
          </a:xfrm>
        </p:spPr>
        <p:txBody>
          <a:bodyPr/>
          <a:lstStyle/>
          <a:p>
            <a:pPr algn="ctr"/>
            <a:r>
              <a:rPr lang="es-ES" b="1" dirty="0">
                <a:solidFill>
                  <a:schemeClr val="bg1">
                    <a:lumMod val="85000"/>
                  </a:schemeClr>
                </a:solidFill>
                <a:effectLst>
                  <a:outerShdw blurRad="38100" dist="38100" dir="2700000" algn="tl">
                    <a:srgbClr val="000000">
                      <a:alpha val="43137"/>
                    </a:srgbClr>
                  </a:outerShdw>
                </a:effectLst>
                <a:latin typeface="Eras Medium ITC" panose="020B0602030504020804" pitchFamily="34" charset="0"/>
              </a:rPr>
              <a:t>El amor a la familia es siempre lo primordial</a:t>
            </a:r>
            <a:endParaRPr lang="es-MX" b="1" dirty="0">
              <a:solidFill>
                <a:schemeClr val="bg1">
                  <a:lumMod val="85000"/>
                </a:schemeClr>
              </a:solidFill>
              <a:effectLst>
                <a:outerShdw blurRad="38100" dist="38100" dir="2700000" algn="tl">
                  <a:srgbClr val="000000">
                    <a:alpha val="43137"/>
                  </a:srgbClr>
                </a:outerShdw>
              </a:effectLst>
              <a:latin typeface="Eras Medium ITC" panose="020B0602030504020804" pitchFamily="34" charset="0"/>
            </a:endParaRPr>
          </a:p>
        </p:txBody>
      </p:sp>
    </p:spTree>
    <p:extLst>
      <p:ext uri="{BB962C8B-B14F-4D97-AF65-F5344CB8AC3E}">
        <p14:creationId xmlns:p14="http://schemas.microsoft.com/office/powerpoint/2010/main" val="4175187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31C76A-5735-42C7-A47F-93109527888B}"/>
              </a:ext>
            </a:extLst>
          </p:cNvPr>
          <p:cNvSpPr>
            <a:spLocks noGrp="1"/>
          </p:cNvSpPr>
          <p:nvPr>
            <p:ph type="title"/>
          </p:nvPr>
        </p:nvSpPr>
        <p:spPr>
          <a:xfrm>
            <a:off x="838199" y="-212034"/>
            <a:ext cx="10515600" cy="1325563"/>
          </a:xfrm>
        </p:spPr>
        <p:txBody>
          <a:bodyPr>
            <a:normAutofit/>
          </a:bodyPr>
          <a:lstStyle/>
          <a:p>
            <a:pPr algn="ctr"/>
            <a:r>
              <a:rPr lang="es-ES" sz="3600" b="1" dirty="0">
                <a:solidFill>
                  <a:schemeClr val="bg1">
                    <a:lumMod val="75000"/>
                  </a:schemeClr>
                </a:solidFill>
                <a:effectLst>
                  <a:outerShdw blurRad="38100" dist="38100" dir="2700000" algn="tl">
                    <a:srgbClr val="000000">
                      <a:alpha val="43137"/>
                    </a:srgbClr>
                  </a:outerShdw>
                </a:effectLst>
                <a:latin typeface="Eras Medium ITC" panose="020B0602030504020804" pitchFamily="34" charset="0"/>
              </a:rPr>
              <a:t>Acto 1 </a:t>
            </a:r>
            <a:endParaRPr lang="es-MX" sz="3600" b="1" dirty="0">
              <a:solidFill>
                <a:schemeClr val="bg1">
                  <a:lumMod val="75000"/>
                </a:schemeClr>
              </a:solidFill>
              <a:effectLst>
                <a:outerShdw blurRad="38100" dist="38100" dir="2700000" algn="tl">
                  <a:srgbClr val="000000">
                    <a:alpha val="43137"/>
                  </a:srgbClr>
                </a:outerShdw>
              </a:effectLst>
              <a:latin typeface="Eras Medium ITC" panose="020B0602030504020804" pitchFamily="34" charset="0"/>
            </a:endParaRPr>
          </a:p>
        </p:txBody>
      </p:sp>
      <p:sp>
        <p:nvSpPr>
          <p:cNvPr id="3" name="Marcador de contenido 2">
            <a:extLst>
              <a:ext uri="{FF2B5EF4-FFF2-40B4-BE49-F238E27FC236}">
                <a16:creationId xmlns:a16="http://schemas.microsoft.com/office/drawing/2014/main" id="{F224E9B3-D08D-4179-BE55-10B4FC53D0A3}"/>
              </a:ext>
            </a:extLst>
          </p:cNvPr>
          <p:cNvSpPr>
            <a:spLocks noGrp="1"/>
          </p:cNvSpPr>
          <p:nvPr>
            <p:ph idx="1"/>
          </p:nvPr>
        </p:nvSpPr>
        <p:spPr>
          <a:xfrm>
            <a:off x="-1" y="954157"/>
            <a:ext cx="12192001" cy="5903843"/>
          </a:xfrm>
        </p:spPr>
        <p:txBody>
          <a:bodyPr>
            <a:normAutofit fontScale="85000" lnSpcReduction="20000"/>
          </a:bodyPr>
          <a:lstStyle/>
          <a:p>
            <a:pPr marL="0" indent="0">
              <a:buNone/>
            </a:pPr>
            <a:r>
              <a:rPr lang="es-MX" b="1" dirty="0">
                <a:solidFill>
                  <a:srgbClr val="FFCCCC"/>
                </a:solidFill>
                <a:effectLst>
                  <a:outerShdw blurRad="38100" dist="38100" dir="2700000" algn="tl">
                    <a:srgbClr val="000000">
                      <a:alpha val="43137"/>
                    </a:srgbClr>
                  </a:outerShdw>
                </a:effectLst>
                <a:latin typeface="Eras Medium ITC" panose="020B0602030504020804" pitchFamily="34" charset="0"/>
              </a:rPr>
              <a:t>Narrador: </a:t>
            </a:r>
            <a:r>
              <a:rPr lang="es-MX" b="1"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Un anciano de 63 años edad llamado Cristian, se encontraba un domingo por la mañana sentado en el porche del viejo asilo de la ciudad, cuando de pronto sin razón alguna llega su hija </a:t>
            </a:r>
            <a:r>
              <a:rPr lang="es-MX" b="1" dirty="0">
                <a:solidFill>
                  <a:srgbClr val="FF9999"/>
                </a:solidFill>
                <a:effectLst>
                  <a:outerShdw blurRad="38100" dist="38100" dir="2700000" algn="tl">
                    <a:srgbClr val="000000">
                      <a:alpha val="43137"/>
                    </a:srgbClr>
                  </a:outerShdw>
                </a:effectLst>
                <a:latin typeface="Eras Medium ITC" panose="020B0602030504020804" pitchFamily="34" charset="0"/>
              </a:rPr>
              <a:t>Ariana</a:t>
            </a:r>
            <a:r>
              <a:rPr lang="es-MX" b="1" dirty="0">
                <a:solidFill>
                  <a:schemeClr val="bg1">
                    <a:lumMod val="75000"/>
                  </a:schemeClr>
                </a:solidFill>
                <a:effectLst>
                  <a:outerShdw blurRad="38100" dist="38100" dir="2700000" algn="tl">
                    <a:srgbClr val="000000">
                      <a:alpha val="43137"/>
                    </a:srgbClr>
                  </a:outerShdw>
                </a:effectLst>
                <a:latin typeface="Eras Medium ITC" panose="020B0602030504020804" pitchFamily="34" charset="0"/>
              </a:rPr>
              <a:t> </a:t>
            </a:r>
            <a:r>
              <a:rPr lang="es-MX" b="1"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con afán y con denuedo, para hacerle una ligera pero misteriosa visita.</a:t>
            </a:r>
          </a:p>
          <a:p>
            <a:pPr marL="0" indent="0">
              <a:buNone/>
            </a:pPr>
            <a:r>
              <a:rPr lang="es-MX" b="1"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a:t>
            </a:r>
            <a:r>
              <a:rPr lang="es-MX" b="1" dirty="0">
                <a:solidFill>
                  <a:srgbClr val="FF9999"/>
                </a:solidFill>
                <a:effectLst>
                  <a:outerShdw blurRad="38100" dist="38100" dir="2700000" algn="tl">
                    <a:srgbClr val="000000">
                      <a:alpha val="43137"/>
                    </a:srgbClr>
                  </a:outerShdw>
                </a:effectLst>
                <a:latin typeface="Eras Medium ITC" panose="020B0602030504020804" pitchFamily="34" charset="0"/>
              </a:rPr>
              <a:t>Ariana</a:t>
            </a:r>
            <a:r>
              <a:rPr lang="es-MX" b="1" dirty="0">
                <a:solidFill>
                  <a:schemeClr val="bg1">
                    <a:lumMod val="75000"/>
                  </a:schemeClr>
                </a:solidFill>
                <a:effectLst>
                  <a:outerShdw blurRad="38100" dist="38100" dir="2700000" algn="tl">
                    <a:srgbClr val="000000">
                      <a:alpha val="43137"/>
                    </a:srgbClr>
                  </a:outerShdw>
                </a:effectLst>
                <a:latin typeface="Eras Medium ITC" panose="020B0602030504020804" pitchFamily="34" charset="0"/>
              </a:rPr>
              <a:t> </a:t>
            </a:r>
            <a:r>
              <a:rPr lang="es-MX" b="1"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estaciona su auto cerca de la casa de </a:t>
            </a:r>
            <a:r>
              <a:rPr lang="es-MX" b="1" dirty="0">
                <a:solidFill>
                  <a:srgbClr val="CCFFFF"/>
                </a:solidFill>
                <a:effectLst>
                  <a:outerShdw blurRad="38100" dist="38100" dir="2700000" algn="tl">
                    <a:srgbClr val="000000">
                      <a:alpha val="43137"/>
                    </a:srgbClr>
                  </a:outerShdw>
                </a:effectLst>
                <a:latin typeface="Eras Medium ITC" panose="020B0602030504020804" pitchFamily="34" charset="0"/>
              </a:rPr>
              <a:t>Cristian</a:t>
            </a:r>
            <a:r>
              <a:rPr lang="es-MX" b="1"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a:t>
            </a:r>
          </a:p>
          <a:p>
            <a:pPr marL="0" indent="0">
              <a:buNone/>
            </a:pPr>
            <a:r>
              <a:rPr lang="es-MX" b="1" dirty="0">
                <a:solidFill>
                  <a:srgbClr val="CCFFFF"/>
                </a:solidFill>
                <a:effectLst>
                  <a:outerShdw blurRad="38100" dist="38100" dir="2700000" algn="tl">
                    <a:srgbClr val="000000">
                      <a:alpha val="43137"/>
                    </a:srgbClr>
                  </a:outerShdw>
                </a:effectLst>
                <a:latin typeface="Eras Medium ITC" panose="020B0602030504020804" pitchFamily="34" charset="0"/>
              </a:rPr>
              <a:t>Cristian: </a:t>
            </a:r>
            <a:r>
              <a:rPr lang="es-MX" b="1"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Pero, ¿Qué estará haciendo </a:t>
            </a:r>
            <a:r>
              <a:rPr lang="es-MX" b="1" dirty="0">
                <a:solidFill>
                  <a:srgbClr val="FF9999"/>
                </a:solidFill>
                <a:effectLst>
                  <a:outerShdw blurRad="38100" dist="38100" dir="2700000" algn="tl">
                    <a:srgbClr val="000000">
                      <a:alpha val="43137"/>
                    </a:srgbClr>
                  </a:outerShdw>
                </a:effectLst>
                <a:latin typeface="Eras Medium ITC" panose="020B0602030504020804" pitchFamily="34" charset="0"/>
              </a:rPr>
              <a:t>Ariana</a:t>
            </a:r>
            <a:r>
              <a:rPr lang="es-MX" b="1" dirty="0">
                <a:solidFill>
                  <a:schemeClr val="bg1">
                    <a:lumMod val="75000"/>
                  </a:schemeClr>
                </a:solidFill>
                <a:effectLst>
                  <a:outerShdw blurRad="38100" dist="38100" dir="2700000" algn="tl">
                    <a:srgbClr val="000000">
                      <a:alpha val="43137"/>
                    </a:srgbClr>
                  </a:outerShdw>
                </a:effectLst>
                <a:latin typeface="Eras Medium ITC" panose="020B0602030504020804" pitchFamily="34" charset="0"/>
              </a:rPr>
              <a:t> </a:t>
            </a:r>
            <a:r>
              <a:rPr lang="es-MX" b="1"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por estos lares en un día entre semana?</a:t>
            </a:r>
          </a:p>
          <a:p>
            <a:pPr marL="0" indent="0">
              <a:buNone/>
            </a:pPr>
            <a:r>
              <a:rPr lang="es-MX" b="1"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a:t>
            </a:r>
            <a:r>
              <a:rPr lang="es-MX" b="1" dirty="0">
                <a:solidFill>
                  <a:srgbClr val="FF9999"/>
                </a:solidFill>
                <a:effectLst>
                  <a:outerShdw blurRad="38100" dist="38100" dir="2700000" algn="tl">
                    <a:srgbClr val="000000">
                      <a:alpha val="43137"/>
                    </a:srgbClr>
                  </a:outerShdw>
                </a:effectLst>
                <a:latin typeface="Eras Medium ITC" panose="020B0602030504020804" pitchFamily="34" charset="0"/>
              </a:rPr>
              <a:t>Ariana</a:t>
            </a:r>
            <a:r>
              <a:rPr lang="es-MX" b="1" dirty="0">
                <a:solidFill>
                  <a:schemeClr val="bg1">
                    <a:lumMod val="75000"/>
                  </a:schemeClr>
                </a:solidFill>
                <a:effectLst>
                  <a:outerShdw blurRad="38100" dist="38100" dir="2700000" algn="tl">
                    <a:srgbClr val="000000">
                      <a:alpha val="43137"/>
                    </a:srgbClr>
                  </a:outerShdw>
                </a:effectLst>
                <a:latin typeface="Eras Medium ITC" panose="020B0602030504020804" pitchFamily="34" charset="0"/>
              </a:rPr>
              <a:t> </a:t>
            </a:r>
            <a:r>
              <a:rPr lang="es-MX" b="1"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se aproxima a </a:t>
            </a:r>
            <a:r>
              <a:rPr lang="es-MX" b="1" dirty="0">
                <a:solidFill>
                  <a:srgbClr val="CCFFFF"/>
                </a:solidFill>
                <a:effectLst>
                  <a:outerShdw blurRad="38100" dist="38100" dir="2700000" algn="tl">
                    <a:srgbClr val="000000">
                      <a:alpha val="43137"/>
                    </a:srgbClr>
                  </a:outerShdw>
                </a:effectLst>
                <a:latin typeface="Eras Medium ITC" panose="020B0602030504020804" pitchFamily="34" charset="0"/>
              </a:rPr>
              <a:t>Cristian</a:t>
            </a:r>
            <a:r>
              <a:rPr lang="es-MX" b="1"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a:t>
            </a:r>
          </a:p>
          <a:p>
            <a:pPr marL="0" indent="0">
              <a:buNone/>
            </a:pPr>
            <a:r>
              <a:rPr lang="es-MX" b="1" dirty="0">
                <a:solidFill>
                  <a:srgbClr val="FF9999"/>
                </a:solidFill>
                <a:effectLst>
                  <a:outerShdw blurRad="38100" dist="38100" dir="2700000" algn="tl">
                    <a:srgbClr val="000000">
                      <a:alpha val="43137"/>
                    </a:srgbClr>
                  </a:outerShdw>
                </a:effectLst>
                <a:latin typeface="Eras Medium ITC" panose="020B0602030504020804" pitchFamily="34" charset="0"/>
              </a:rPr>
              <a:t>Ariana:</a:t>
            </a:r>
            <a:r>
              <a:rPr lang="es-MX" b="1" dirty="0">
                <a:solidFill>
                  <a:schemeClr val="bg1">
                    <a:lumMod val="75000"/>
                  </a:schemeClr>
                </a:solidFill>
                <a:effectLst>
                  <a:outerShdw blurRad="38100" dist="38100" dir="2700000" algn="tl">
                    <a:srgbClr val="000000">
                      <a:alpha val="43137"/>
                    </a:srgbClr>
                  </a:outerShdw>
                </a:effectLst>
                <a:latin typeface="Eras Medium ITC" panose="020B0602030504020804" pitchFamily="34" charset="0"/>
              </a:rPr>
              <a:t> </a:t>
            </a:r>
            <a:r>
              <a:rPr lang="es-MX" b="1"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Bendición papá, ¿cómo está?, ¿cómo sigue de salud?</a:t>
            </a:r>
          </a:p>
          <a:p>
            <a:pPr marL="0" indent="0">
              <a:buNone/>
            </a:pPr>
            <a:r>
              <a:rPr lang="es-MX" b="1" dirty="0">
                <a:solidFill>
                  <a:srgbClr val="CCFFFF"/>
                </a:solidFill>
                <a:effectLst>
                  <a:outerShdw blurRad="38100" dist="38100" dir="2700000" algn="tl">
                    <a:srgbClr val="000000">
                      <a:alpha val="43137"/>
                    </a:srgbClr>
                  </a:outerShdw>
                </a:effectLst>
                <a:latin typeface="Eras Medium ITC" panose="020B0602030504020804" pitchFamily="34" charset="0"/>
              </a:rPr>
              <a:t>Cristian: </a:t>
            </a:r>
            <a:r>
              <a:rPr lang="es-MX" b="1"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Bien hija, un tanto deprimido por esta soledad que me inunda</a:t>
            </a:r>
          </a:p>
          <a:p>
            <a:pPr marL="0" indent="0">
              <a:buNone/>
            </a:pPr>
            <a:r>
              <a:rPr lang="es-MX" b="1" dirty="0">
                <a:solidFill>
                  <a:srgbClr val="FF9999"/>
                </a:solidFill>
                <a:effectLst>
                  <a:outerShdw blurRad="38100" dist="38100" dir="2700000" algn="tl">
                    <a:srgbClr val="000000">
                      <a:alpha val="43137"/>
                    </a:srgbClr>
                  </a:outerShdw>
                </a:effectLst>
                <a:latin typeface="Eras Medium ITC" panose="020B0602030504020804" pitchFamily="34" charset="0"/>
              </a:rPr>
              <a:t>Ariana: </a:t>
            </a:r>
            <a:r>
              <a:rPr lang="es-MX" b="1"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Papá, pero si nos tienes a nosotros tus hijos</a:t>
            </a:r>
          </a:p>
          <a:p>
            <a:pPr marL="0" indent="0">
              <a:buNone/>
            </a:pPr>
            <a:r>
              <a:rPr lang="es-MX" b="1" dirty="0">
                <a:solidFill>
                  <a:srgbClr val="CCFFFF"/>
                </a:solidFill>
                <a:effectLst>
                  <a:outerShdw blurRad="38100" dist="38100" dir="2700000" algn="tl">
                    <a:srgbClr val="000000">
                      <a:alpha val="43137"/>
                    </a:srgbClr>
                  </a:outerShdw>
                </a:effectLst>
                <a:latin typeface="Eras Medium ITC" panose="020B0602030504020804" pitchFamily="34" charset="0"/>
              </a:rPr>
              <a:t>Cristian: </a:t>
            </a:r>
            <a:r>
              <a:rPr lang="es-MX" b="1"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¡Sí, lo sé!, pero como ustedes me visitan nada más que dos veces al año</a:t>
            </a:r>
          </a:p>
          <a:p>
            <a:pPr marL="0" indent="0">
              <a:buNone/>
            </a:pPr>
            <a:r>
              <a:rPr lang="es-MX" b="1" dirty="0">
                <a:solidFill>
                  <a:srgbClr val="FF9999"/>
                </a:solidFill>
                <a:effectLst>
                  <a:outerShdw blurRad="38100" dist="38100" dir="2700000" algn="tl">
                    <a:srgbClr val="000000">
                      <a:alpha val="43137"/>
                    </a:srgbClr>
                  </a:outerShdw>
                </a:effectLst>
                <a:latin typeface="Eras Medium ITC" panose="020B0602030504020804" pitchFamily="34" charset="0"/>
              </a:rPr>
              <a:t>Ariana: </a:t>
            </a:r>
            <a:r>
              <a:rPr lang="es-MX" b="1"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Papá tú no sabes las ocupaciones que todos tenemos, que si llevar a los niños a la escuela, preparar el desayuno, almuerzo, cena, más las largas horas en la oficina, y pare de contar</a:t>
            </a:r>
          </a:p>
          <a:p>
            <a:pPr marL="0" indent="0">
              <a:buNone/>
            </a:pPr>
            <a:r>
              <a:rPr lang="es-MX" b="1" dirty="0">
                <a:solidFill>
                  <a:srgbClr val="CCFFFF"/>
                </a:solidFill>
                <a:effectLst>
                  <a:outerShdw blurRad="38100" dist="38100" dir="2700000" algn="tl">
                    <a:srgbClr val="000000">
                      <a:alpha val="43137"/>
                    </a:srgbClr>
                  </a:outerShdw>
                </a:effectLst>
                <a:latin typeface="Eras Medium ITC" panose="020B0602030504020804" pitchFamily="34" charset="0"/>
              </a:rPr>
              <a:t>Cristian: </a:t>
            </a:r>
            <a:r>
              <a:rPr lang="es-MX" b="1"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Está bien hija, lo comprendo</a:t>
            </a:r>
          </a:p>
          <a:p>
            <a:pPr marL="0" indent="0">
              <a:buNone/>
            </a:pPr>
            <a:r>
              <a:rPr lang="es-MX" b="1" dirty="0">
                <a:solidFill>
                  <a:srgbClr val="FFCCCC"/>
                </a:solidFill>
                <a:effectLst>
                  <a:outerShdw blurRad="38100" dist="38100" dir="2700000" algn="tl">
                    <a:srgbClr val="000000">
                      <a:alpha val="43137"/>
                    </a:srgbClr>
                  </a:outerShdw>
                </a:effectLst>
                <a:latin typeface="Eras Medium ITC" panose="020B0602030504020804" pitchFamily="34" charset="0"/>
              </a:rPr>
              <a:t>Narrador: </a:t>
            </a:r>
            <a:r>
              <a:rPr lang="es-MX" b="1"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Cristian se entristece enseguida, y su hija sin prestarle atención alguna, se despide y se va rápidamente para sumergirse en los afanes cotidianos de la vida</a:t>
            </a:r>
          </a:p>
          <a:p>
            <a:pPr marL="0" indent="0">
              <a:buNone/>
            </a:pPr>
            <a:endParaRPr lang="es-MX" dirty="0"/>
          </a:p>
        </p:txBody>
      </p:sp>
    </p:spTree>
    <p:extLst>
      <p:ext uri="{BB962C8B-B14F-4D97-AF65-F5344CB8AC3E}">
        <p14:creationId xmlns:p14="http://schemas.microsoft.com/office/powerpoint/2010/main" val="2586936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3DB608-FFF4-47A2-9FEB-EA69AA710344}"/>
              </a:ext>
            </a:extLst>
          </p:cNvPr>
          <p:cNvSpPr>
            <a:spLocks noGrp="1"/>
          </p:cNvSpPr>
          <p:nvPr>
            <p:ph type="title"/>
          </p:nvPr>
        </p:nvSpPr>
        <p:spPr>
          <a:xfrm>
            <a:off x="745435" y="18255"/>
            <a:ext cx="10515600" cy="896145"/>
          </a:xfrm>
        </p:spPr>
        <p:txBody>
          <a:bodyPr>
            <a:normAutofit/>
          </a:bodyPr>
          <a:lstStyle/>
          <a:p>
            <a:pPr algn="ctr"/>
            <a:r>
              <a:rPr lang="es-ES" sz="3600" b="1" dirty="0">
                <a:solidFill>
                  <a:schemeClr val="bg1">
                    <a:lumMod val="65000"/>
                  </a:schemeClr>
                </a:solidFill>
                <a:effectLst>
                  <a:outerShdw blurRad="38100" dist="38100" dir="2700000" algn="tl">
                    <a:srgbClr val="000000">
                      <a:alpha val="43137"/>
                    </a:srgbClr>
                  </a:outerShdw>
                </a:effectLst>
                <a:latin typeface="Eras Medium ITC" panose="020B0602030504020804" pitchFamily="34" charset="0"/>
              </a:rPr>
              <a:t>Acto 2</a:t>
            </a:r>
            <a:endParaRPr lang="es-MX" sz="3600" b="1" dirty="0">
              <a:solidFill>
                <a:schemeClr val="bg1">
                  <a:lumMod val="65000"/>
                </a:schemeClr>
              </a:solidFill>
              <a:effectLst>
                <a:outerShdw blurRad="38100" dist="38100" dir="2700000" algn="tl">
                  <a:srgbClr val="000000">
                    <a:alpha val="43137"/>
                  </a:srgbClr>
                </a:outerShdw>
              </a:effectLst>
              <a:latin typeface="Eras Medium ITC" panose="020B0602030504020804" pitchFamily="34" charset="0"/>
            </a:endParaRPr>
          </a:p>
        </p:txBody>
      </p:sp>
      <p:sp>
        <p:nvSpPr>
          <p:cNvPr id="3" name="Marcador de contenido 2">
            <a:extLst>
              <a:ext uri="{FF2B5EF4-FFF2-40B4-BE49-F238E27FC236}">
                <a16:creationId xmlns:a16="http://schemas.microsoft.com/office/drawing/2014/main" id="{312EC594-0B9E-4A88-B3C4-70A45924F953}"/>
              </a:ext>
            </a:extLst>
          </p:cNvPr>
          <p:cNvSpPr>
            <a:spLocks noGrp="1"/>
          </p:cNvSpPr>
          <p:nvPr>
            <p:ph idx="1"/>
          </p:nvPr>
        </p:nvSpPr>
        <p:spPr>
          <a:xfrm>
            <a:off x="1" y="662609"/>
            <a:ext cx="12192000" cy="6785113"/>
          </a:xfrm>
        </p:spPr>
        <p:txBody>
          <a:bodyPr>
            <a:normAutofit fontScale="55000" lnSpcReduction="20000"/>
          </a:bodyPr>
          <a:lstStyle/>
          <a:p>
            <a:pPr marL="0" indent="0">
              <a:buNone/>
            </a:pP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a:t>
            </a:r>
            <a:r>
              <a:rPr lang="es-MX" b="1" dirty="0">
                <a:solidFill>
                  <a:srgbClr val="CCFFFF"/>
                </a:solidFill>
                <a:effectLst>
                  <a:outerShdw blurRad="38100" dist="38100" dir="2700000" algn="tl">
                    <a:srgbClr val="000000">
                      <a:alpha val="43137"/>
                    </a:srgbClr>
                  </a:outerShdw>
                </a:effectLst>
                <a:latin typeface="Eras Medium ITC" panose="020B0602030504020804" pitchFamily="34" charset="0"/>
              </a:rPr>
              <a:t>Cristian</a:t>
            </a:r>
            <a:r>
              <a:rPr lang="es-MX" b="1" dirty="0">
                <a:solidFill>
                  <a:schemeClr val="bg1">
                    <a:lumMod val="65000"/>
                  </a:schemeClr>
                </a:solidFill>
                <a:effectLst>
                  <a:outerShdw blurRad="38100" dist="38100" dir="2700000" algn="tl">
                    <a:srgbClr val="000000">
                      <a:alpha val="43137"/>
                    </a:srgbClr>
                  </a:outerShdw>
                </a:effectLst>
                <a:latin typeface="Eras Medium ITC" panose="020B0602030504020804" pitchFamily="34" charset="0"/>
              </a:rPr>
              <a:t> </a:t>
            </a: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se levanta de su silla e inmediatamente se dirige a la capilla situada dentro de aquel asilo)</a:t>
            </a:r>
          </a:p>
          <a:p>
            <a:pPr marL="0" indent="0">
              <a:buNone/>
            </a:pPr>
            <a:r>
              <a:rPr lang="es-MX" b="1" dirty="0">
                <a:solidFill>
                  <a:srgbClr val="CCFFFF"/>
                </a:solidFill>
                <a:effectLst>
                  <a:outerShdw blurRad="38100" dist="38100" dir="2700000" algn="tl">
                    <a:srgbClr val="000000">
                      <a:alpha val="43137"/>
                    </a:srgbClr>
                  </a:outerShdw>
                </a:effectLst>
                <a:latin typeface="Eras Medium ITC" panose="020B0602030504020804" pitchFamily="34" charset="0"/>
              </a:rPr>
              <a:t>Cristian:</a:t>
            </a:r>
            <a:r>
              <a:rPr lang="es-MX" b="1" dirty="0">
                <a:solidFill>
                  <a:srgbClr val="66FFFF"/>
                </a:solidFill>
                <a:effectLst>
                  <a:outerShdw blurRad="38100" dist="38100" dir="2700000" algn="tl">
                    <a:srgbClr val="000000">
                      <a:alpha val="43137"/>
                    </a:srgbClr>
                  </a:outerShdw>
                </a:effectLst>
                <a:latin typeface="Eras Medium ITC" panose="020B0602030504020804" pitchFamily="34" charset="0"/>
              </a:rPr>
              <a:t> </a:t>
            </a: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¡Señor!, ¿dime qué puedo hacer para sanar este corazón que se ha marchitado durante estos largos años?</a:t>
            </a:r>
          </a:p>
          <a:p>
            <a:pPr marL="0" indent="0">
              <a:buNone/>
            </a:pPr>
            <a:r>
              <a:rPr lang="es-MX" b="1" dirty="0">
                <a:solidFill>
                  <a:srgbClr val="FFCCCC"/>
                </a:solidFill>
                <a:effectLst>
                  <a:outerShdw blurRad="38100" dist="38100" dir="2700000" algn="tl">
                    <a:srgbClr val="000000">
                      <a:alpha val="43137"/>
                    </a:srgbClr>
                  </a:outerShdw>
                </a:effectLst>
                <a:latin typeface="Eras Medium ITC" panose="020B0602030504020804" pitchFamily="34" charset="0"/>
              </a:rPr>
              <a:t>Narrador: </a:t>
            </a: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Mientras Cristian realizaba esta plegaría, justo a las afueras de la capilla estaba una bella joven llamada </a:t>
            </a:r>
            <a:r>
              <a:rPr lang="es-MX" b="1" dirty="0">
                <a:solidFill>
                  <a:srgbClr val="66FFFF"/>
                </a:solidFill>
                <a:effectLst>
                  <a:outerShdw blurRad="38100" dist="38100" dir="2700000" algn="tl">
                    <a:srgbClr val="000000">
                      <a:alpha val="43137"/>
                    </a:srgbClr>
                  </a:outerShdw>
                </a:effectLst>
                <a:latin typeface="Eras Medium ITC" panose="020B0602030504020804" pitchFamily="34" charset="0"/>
              </a:rPr>
              <a:t>Kristen</a:t>
            </a: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 dedicada al servicio de ayuda desinteresada al prójimo, la cual al ver el llanto imparable del desventurado anciano, decide caminar presurosamente para consolarle con un fuerte y caluroso abrazo</a:t>
            </a:r>
          </a:p>
          <a:p>
            <a:pPr marL="0" indent="0">
              <a:buNone/>
            </a:pP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a:t>
            </a:r>
            <a:r>
              <a:rPr lang="es-MX" b="1" dirty="0">
                <a:solidFill>
                  <a:srgbClr val="66FFFF"/>
                </a:solidFill>
                <a:effectLst>
                  <a:outerShdw blurRad="38100" dist="38100" dir="2700000" algn="tl">
                    <a:srgbClr val="000000">
                      <a:alpha val="43137"/>
                    </a:srgbClr>
                  </a:outerShdw>
                </a:effectLst>
                <a:latin typeface="Eras Medium ITC" panose="020B0602030504020804" pitchFamily="34" charset="0"/>
              </a:rPr>
              <a:t>Kristen</a:t>
            </a:r>
            <a:r>
              <a:rPr lang="es-MX" b="1" dirty="0">
                <a:solidFill>
                  <a:schemeClr val="bg1">
                    <a:lumMod val="65000"/>
                  </a:schemeClr>
                </a:solidFill>
                <a:effectLst>
                  <a:outerShdw blurRad="38100" dist="38100" dir="2700000" algn="tl">
                    <a:srgbClr val="000000">
                      <a:alpha val="43137"/>
                    </a:srgbClr>
                  </a:outerShdw>
                </a:effectLst>
                <a:latin typeface="Eras Medium ITC" panose="020B0602030504020804" pitchFamily="34" charset="0"/>
              </a:rPr>
              <a:t> </a:t>
            </a: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mira fijamente a </a:t>
            </a:r>
            <a:r>
              <a:rPr lang="es-MX" b="1" dirty="0">
                <a:solidFill>
                  <a:srgbClr val="CCFFFF"/>
                </a:solidFill>
                <a:effectLst>
                  <a:outerShdw blurRad="38100" dist="38100" dir="2700000" algn="tl">
                    <a:srgbClr val="000000">
                      <a:alpha val="43137"/>
                    </a:srgbClr>
                  </a:outerShdw>
                </a:effectLst>
                <a:latin typeface="Eras Medium ITC" panose="020B0602030504020804" pitchFamily="34" charset="0"/>
              </a:rPr>
              <a:t>Cristian</a:t>
            </a: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a:t>
            </a:r>
          </a:p>
          <a:p>
            <a:pPr marL="0" indent="0">
              <a:buNone/>
            </a:pPr>
            <a:r>
              <a:rPr lang="es-MX" b="1" dirty="0">
                <a:solidFill>
                  <a:srgbClr val="66FFFF"/>
                </a:solidFill>
                <a:effectLst>
                  <a:outerShdw blurRad="38100" dist="38100" dir="2700000" algn="tl">
                    <a:srgbClr val="000000">
                      <a:alpha val="43137"/>
                    </a:srgbClr>
                  </a:outerShdw>
                </a:effectLst>
                <a:latin typeface="Eras Medium ITC" panose="020B0602030504020804" pitchFamily="34" charset="0"/>
              </a:rPr>
              <a:t>Kristen</a:t>
            </a: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 ¡No temas dice el Señor!. Así que mi estimado, de ahora en adelante recuerda siempre estas palabras: Detrás de cada situación hay una bella bendición</a:t>
            </a:r>
          </a:p>
          <a:p>
            <a:pPr marL="0" indent="0">
              <a:buNone/>
            </a:pPr>
            <a:r>
              <a:rPr lang="es-MX" b="1" dirty="0">
                <a:solidFill>
                  <a:srgbClr val="CCFFFF"/>
                </a:solidFill>
                <a:effectLst>
                  <a:outerShdw blurRad="38100" dist="38100" dir="2700000" algn="tl">
                    <a:srgbClr val="000000">
                      <a:alpha val="43137"/>
                    </a:srgbClr>
                  </a:outerShdw>
                </a:effectLst>
                <a:latin typeface="Eras Medium ITC" panose="020B0602030504020804" pitchFamily="34" charset="0"/>
              </a:rPr>
              <a:t>Cristian: </a:t>
            </a: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¡Gracias bella joven!, por tan dulces y reconfortantes palabras</a:t>
            </a:r>
          </a:p>
          <a:p>
            <a:pPr marL="0" indent="0">
              <a:buNone/>
            </a:pP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a:t>
            </a:r>
            <a:r>
              <a:rPr lang="es-MX" b="1" dirty="0">
                <a:solidFill>
                  <a:srgbClr val="CCFFFF"/>
                </a:solidFill>
                <a:effectLst>
                  <a:outerShdw blurRad="38100" dist="38100" dir="2700000" algn="tl">
                    <a:srgbClr val="000000">
                      <a:alpha val="43137"/>
                    </a:srgbClr>
                  </a:outerShdw>
                </a:effectLst>
                <a:latin typeface="Eras Medium ITC" panose="020B0602030504020804" pitchFamily="34" charset="0"/>
              </a:rPr>
              <a:t>Cristian</a:t>
            </a:r>
            <a:r>
              <a:rPr lang="es-MX" b="1" dirty="0">
                <a:solidFill>
                  <a:schemeClr val="bg1">
                    <a:lumMod val="65000"/>
                  </a:schemeClr>
                </a:solidFill>
                <a:effectLst>
                  <a:outerShdw blurRad="38100" dist="38100" dir="2700000" algn="tl">
                    <a:srgbClr val="000000">
                      <a:alpha val="43137"/>
                    </a:srgbClr>
                  </a:outerShdw>
                </a:effectLst>
                <a:latin typeface="Eras Medium ITC" panose="020B0602030504020804" pitchFamily="34" charset="0"/>
              </a:rPr>
              <a:t> </a:t>
            </a: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inclina su cara y su dorso ante el Cristo en señal de agradecimiento a Dios)</a:t>
            </a:r>
          </a:p>
          <a:p>
            <a:pPr marL="0" indent="0">
              <a:buNone/>
            </a:pPr>
            <a:r>
              <a:rPr lang="es-MX" b="1" dirty="0">
                <a:solidFill>
                  <a:srgbClr val="66FFFF"/>
                </a:solidFill>
                <a:effectLst>
                  <a:outerShdw blurRad="38100" dist="38100" dir="2700000" algn="tl">
                    <a:srgbClr val="000000">
                      <a:alpha val="43137"/>
                    </a:srgbClr>
                  </a:outerShdw>
                </a:effectLst>
                <a:latin typeface="Eras Medium ITC" panose="020B0602030504020804" pitchFamily="34" charset="0"/>
              </a:rPr>
              <a:t>Kristen: </a:t>
            </a: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¡Ven!, acompáñame a tomar un sabroso té de limón, es muy bueno para la digestión ¿sabías?.</a:t>
            </a:r>
          </a:p>
          <a:p>
            <a:pPr marL="0" indent="0">
              <a:buNone/>
            </a:pP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a:t>
            </a:r>
            <a:r>
              <a:rPr lang="es-MX" b="1" dirty="0">
                <a:solidFill>
                  <a:srgbClr val="CCFFFF"/>
                </a:solidFill>
                <a:effectLst>
                  <a:outerShdw blurRad="38100" dist="38100" dir="2700000" algn="tl">
                    <a:srgbClr val="000000">
                      <a:alpha val="43137"/>
                    </a:srgbClr>
                  </a:outerShdw>
                </a:effectLst>
                <a:latin typeface="Eras Medium ITC" panose="020B0602030504020804" pitchFamily="34" charset="0"/>
              </a:rPr>
              <a:t>Cristian</a:t>
            </a:r>
            <a:r>
              <a:rPr lang="es-MX" b="1" dirty="0">
                <a:solidFill>
                  <a:schemeClr val="bg1">
                    <a:lumMod val="65000"/>
                  </a:schemeClr>
                </a:solidFill>
                <a:effectLst>
                  <a:outerShdw blurRad="38100" dist="38100" dir="2700000" algn="tl">
                    <a:srgbClr val="000000">
                      <a:alpha val="43137"/>
                    </a:srgbClr>
                  </a:outerShdw>
                </a:effectLst>
                <a:latin typeface="Eras Medium ITC" panose="020B0602030504020804" pitchFamily="34" charset="0"/>
              </a:rPr>
              <a:t> </a:t>
            </a: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sonríe ante </a:t>
            </a:r>
            <a:r>
              <a:rPr lang="es-MX" b="1" dirty="0">
                <a:solidFill>
                  <a:srgbClr val="66FFFF"/>
                </a:solidFill>
                <a:effectLst>
                  <a:outerShdw blurRad="38100" dist="38100" dir="2700000" algn="tl">
                    <a:srgbClr val="000000">
                      <a:alpha val="43137"/>
                    </a:srgbClr>
                  </a:outerShdw>
                </a:effectLst>
                <a:latin typeface="Eras Medium ITC" panose="020B0602030504020804" pitchFamily="34" charset="0"/>
              </a:rPr>
              <a:t>Kristen</a:t>
            </a: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a:t>
            </a:r>
          </a:p>
          <a:p>
            <a:pPr marL="0" indent="0">
              <a:buNone/>
            </a:pPr>
            <a:r>
              <a:rPr lang="es-MX" b="1" dirty="0">
                <a:solidFill>
                  <a:srgbClr val="CCFFFF"/>
                </a:solidFill>
                <a:effectLst>
                  <a:outerShdw blurRad="38100" dist="38100" dir="2700000" algn="tl">
                    <a:srgbClr val="000000">
                      <a:alpha val="43137"/>
                    </a:srgbClr>
                  </a:outerShdw>
                </a:effectLst>
                <a:latin typeface="Eras Medium ITC" panose="020B0602030504020804" pitchFamily="34" charset="0"/>
              </a:rPr>
              <a:t>Cristian: </a:t>
            </a: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¡Que maravilla! no, no lo sabía, y  muchas gracias por considerar a este viejo que hasta los dientes le duelen para hablar (Risas)</a:t>
            </a:r>
          </a:p>
          <a:p>
            <a:pPr marL="0" indent="0">
              <a:buNone/>
            </a:pP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a:t>
            </a:r>
            <a:r>
              <a:rPr lang="es-MX" b="1" dirty="0">
                <a:solidFill>
                  <a:srgbClr val="66FFFF"/>
                </a:solidFill>
                <a:effectLst>
                  <a:outerShdw blurRad="38100" dist="38100" dir="2700000" algn="tl">
                    <a:srgbClr val="000000">
                      <a:alpha val="43137"/>
                    </a:srgbClr>
                  </a:outerShdw>
                </a:effectLst>
                <a:latin typeface="Eras Medium ITC" panose="020B0602030504020804" pitchFamily="34" charset="0"/>
              </a:rPr>
              <a:t>Kristen</a:t>
            </a:r>
            <a:r>
              <a:rPr lang="es-MX" b="1" dirty="0">
                <a:solidFill>
                  <a:schemeClr val="bg1">
                    <a:lumMod val="65000"/>
                  </a:schemeClr>
                </a:solidFill>
                <a:effectLst>
                  <a:outerShdw blurRad="38100" dist="38100" dir="2700000" algn="tl">
                    <a:srgbClr val="000000">
                      <a:alpha val="43137"/>
                    </a:srgbClr>
                  </a:outerShdw>
                </a:effectLst>
                <a:latin typeface="Eras Medium ITC" panose="020B0602030504020804" pitchFamily="34" charset="0"/>
              </a:rPr>
              <a:t> </a:t>
            </a: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se ríe muy sutilmente)</a:t>
            </a:r>
          </a:p>
          <a:p>
            <a:pPr marL="0" indent="0">
              <a:buNone/>
            </a:pPr>
            <a:r>
              <a:rPr lang="es-MX" b="1" dirty="0">
                <a:solidFill>
                  <a:srgbClr val="66FFFF"/>
                </a:solidFill>
                <a:effectLst>
                  <a:outerShdw blurRad="38100" dist="38100" dir="2700000" algn="tl">
                    <a:srgbClr val="000000">
                      <a:alpha val="43137"/>
                    </a:srgbClr>
                  </a:outerShdw>
                </a:effectLst>
                <a:latin typeface="Eras Medium ITC" panose="020B0602030504020804" pitchFamily="34" charset="0"/>
              </a:rPr>
              <a:t>Kristen: </a:t>
            </a: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Tranquilo, si algo he aprendido es que debemos disfrutar cada momento de la vida</a:t>
            </a:r>
          </a:p>
          <a:p>
            <a:pPr marL="0" indent="0">
              <a:buNone/>
            </a:pPr>
            <a:r>
              <a:rPr lang="es-MX" b="1" dirty="0">
                <a:solidFill>
                  <a:srgbClr val="CCFFFF"/>
                </a:solidFill>
                <a:effectLst>
                  <a:outerShdw blurRad="38100" dist="38100" dir="2700000" algn="tl">
                    <a:srgbClr val="000000">
                      <a:alpha val="43137"/>
                    </a:srgbClr>
                  </a:outerShdw>
                </a:effectLst>
                <a:latin typeface="Eras Medium ITC" panose="020B0602030504020804" pitchFamily="34" charset="0"/>
              </a:rPr>
              <a:t>Cristian: </a:t>
            </a: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¡Así es jovencita!, y que sabia eres para tan corta edad</a:t>
            </a:r>
          </a:p>
          <a:p>
            <a:pPr marL="0" indent="0">
              <a:buNone/>
            </a:pP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a:t>
            </a:r>
            <a:r>
              <a:rPr lang="es-MX" b="1" dirty="0">
                <a:solidFill>
                  <a:srgbClr val="66FFFF"/>
                </a:solidFill>
                <a:effectLst>
                  <a:outerShdw blurRad="38100" dist="38100" dir="2700000" algn="tl">
                    <a:srgbClr val="000000">
                      <a:alpha val="43137"/>
                    </a:srgbClr>
                  </a:outerShdw>
                </a:effectLst>
                <a:latin typeface="Eras Medium ITC" panose="020B0602030504020804" pitchFamily="34" charset="0"/>
              </a:rPr>
              <a:t>Kristen</a:t>
            </a:r>
            <a:r>
              <a:rPr lang="es-MX" b="1" dirty="0">
                <a:solidFill>
                  <a:schemeClr val="bg1">
                    <a:lumMod val="65000"/>
                  </a:schemeClr>
                </a:solidFill>
                <a:effectLst>
                  <a:outerShdw blurRad="38100" dist="38100" dir="2700000" algn="tl">
                    <a:srgbClr val="000000">
                      <a:alpha val="43137"/>
                    </a:srgbClr>
                  </a:outerShdw>
                </a:effectLst>
                <a:latin typeface="Eras Medium ITC" panose="020B0602030504020804" pitchFamily="34" charset="0"/>
              </a:rPr>
              <a:t> </a:t>
            </a: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conversa durante largo rato con </a:t>
            </a:r>
            <a:r>
              <a:rPr lang="es-MX" b="1" dirty="0">
                <a:solidFill>
                  <a:srgbClr val="CCFFFF"/>
                </a:solidFill>
                <a:effectLst>
                  <a:outerShdw blurRad="38100" dist="38100" dir="2700000" algn="tl">
                    <a:srgbClr val="000000">
                      <a:alpha val="43137"/>
                    </a:srgbClr>
                  </a:outerShdw>
                </a:effectLst>
                <a:latin typeface="Eras Medium ITC" panose="020B0602030504020804" pitchFamily="34" charset="0"/>
              </a:rPr>
              <a:t>Cristian</a:t>
            </a: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a:t>
            </a:r>
          </a:p>
          <a:p>
            <a:pPr marL="0" indent="0">
              <a:buNone/>
            </a:pPr>
            <a:r>
              <a:rPr lang="es-MX" b="1" dirty="0">
                <a:solidFill>
                  <a:srgbClr val="66FFFF"/>
                </a:solidFill>
                <a:effectLst>
                  <a:outerShdw blurRad="38100" dist="38100" dir="2700000" algn="tl">
                    <a:srgbClr val="000000">
                      <a:alpha val="43137"/>
                    </a:srgbClr>
                  </a:outerShdw>
                </a:effectLst>
                <a:latin typeface="Eras Medium ITC" panose="020B0602030504020804" pitchFamily="34" charset="0"/>
              </a:rPr>
              <a:t>Kristen:</a:t>
            </a:r>
            <a:r>
              <a:rPr lang="es-MX" b="1" dirty="0">
                <a:solidFill>
                  <a:schemeClr val="bg1">
                    <a:lumMod val="65000"/>
                  </a:schemeClr>
                </a:solidFill>
                <a:effectLst>
                  <a:outerShdw blurRad="38100" dist="38100" dir="2700000" algn="tl">
                    <a:srgbClr val="000000">
                      <a:alpha val="43137"/>
                    </a:srgbClr>
                  </a:outerShdw>
                </a:effectLst>
                <a:latin typeface="Eras Medium ITC" panose="020B0602030504020804" pitchFamily="34" charset="0"/>
              </a:rPr>
              <a:t> </a:t>
            </a: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Y cuéntame </a:t>
            </a:r>
            <a:r>
              <a:rPr lang="es-MX" b="1" dirty="0">
                <a:solidFill>
                  <a:srgbClr val="CCFFFF"/>
                </a:solidFill>
                <a:effectLst>
                  <a:outerShdw blurRad="38100" dist="38100" dir="2700000" algn="tl">
                    <a:srgbClr val="000000">
                      <a:alpha val="43137"/>
                    </a:srgbClr>
                  </a:outerShdw>
                </a:effectLst>
                <a:latin typeface="Eras Medium ITC" panose="020B0602030504020804" pitchFamily="34" charset="0"/>
              </a:rPr>
              <a:t>Cristian</a:t>
            </a:r>
            <a:r>
              <a:rPr lang="es-MX" b="1" dirty="0">
                <a:solidFill>
                  <a:schemeClr val="bg1">
                    <a:lumMod val="65000"/>
                  </a:schemeClr>
                </a:solidFill>
                <a:effectLst>
                  <a:outerShdw blurRad="38100" dist="38100" dir="2700000" algn="tl">
                    <a:srgbClr val="000000">
                      <a:alpha val="43137"/>
                    </a:srgbClr>
                  </a:outerShdw>
                </a:effectLst>
                <a:latin typeface="Eras Medium ITC" panose="020B0602030504020804" pitchFamily="34" charset="0"/>
              </a:rPr>
              <a:t> </a:t>
            </a: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¿tiene hijos?</a:t>
            </a:r>
          </a:p>
          <a:p>
            <a:pPr marL="0" indent="0">
              <a:buNone/>
            </a:pPr>
            <a:r>
              <a:rPr lang="es-MX" b="1" dirty="0">
                <a:solidFill>
                  <a:srgbClr val="CCFFFF"/>
                </a:solidFill>
                <a:effectLst>
                  <a:outerShdw blurRad="38100" dist="38100" dir="2700000" algn="tl">
                    <a:srgbClr val="000000">
                      <a:alpha val="43137"/>
                    </a:srgbClr>
                  </a:outerShdw>
                </a:effectLst>
                <a:latin typeface="Eras Medium ITC" panose="020B0602030504020804" pitchFamily="34" charset="0"/>
              </a:rPr>
              <a:t>Cristian: </a:t>
            </a: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Sí, tres, pero los veo solo dos veces al año</a:t>
            </a:r>
          </a:p>
          <a:p>
            <a:pPr marL="0" indent="0">
              <a:buNone/>
            </a:pP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a:t>
            </a:r>
            <a:r>
              <a:rPr lang="es-MX" b="1" dirty="0">
                <a:solidFill>
                  <a:srgbClr val="CCFFFF"/>
                </a:solidFill>
                <a:effectLst>
                  <a:outerShdw blurRad="38100" dist="38100" dir="2700000" algn="tl">
                    <a:srgbClr val="000000">
                      <a:alpha val="43137"/>
                    </a:srgbClr>
                  </a:outerShdw>
                </a:effectLst>
                <a:latin typeface="Eras Medium ITC" panose="020B0602030504020804" pitchFamily="34" charset="0"/>
              </a:rPr>
              <a:t>Cristian </a:t>
            </a: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coloca rostro de tristeza)</a:t>
            </a:r>
          </a:p>
          <a:p>
            <a:pPr marL="0" indent="0">
              <a:buNone/>
            </a:pPr>
            <a:r>
              <a:rPr lang="es-MX" b="1" dirty="0">
                <a:solidFill>
                  <a:srgbClr val="66FFFF"/>
                </a:solidFill>
                <a:effectLst>
                  <a:outerShdw blurRad="38100" dist="38100" dir="2700000" algn="tl">
                    <a:srgbClr val="000000">
                      <a:alpha val="43137"/>
                    </a:srgbClr>
                  </a:outerShdw>
                </a:effectLst>
                <a:latin typeface="Eras Medium ITC" panose="020B0602030504020804" pitchFamily="34" charset="0"/>
              </a:rPr>
              <a:t>Kristen: </a:t>
            </a:r>
            <a:r>
              <a:rPr lang="es-MX" b="1" dirty="0">
                <a:solidFill>
                  <a:schemeClr val="tx1">
                    <a:lumMod val="85000"/>
                    <a:lumOff val="15000"/>
                  </a:schemeClr>
                </a:solidFill>
                <a:effectLst>
                  <a:outerShdw blurRad="38100" dist="38100" dir="2700000" algn="tl">
                    <a:srgbClr val="000000">
                      <a:alpha val="43137"/>
                    </a:srgbClr>
                  </a:outerShdw>
                </a:effectLst>
                <a:latin typeface="Eras Medium ITC" panose="020B0602030504020804" pitchFamily="34" charset="0"/>
              </a:rPr>
              <a:t>¡No se preocupe!, de seguro pronto vendrán a compartir usted</a:t>
            </a:r>
          </a:p>
          <a:p>
            <a:pPr marL="0" indent="0">
              <a:buNone/>
            </a:pPr>
            <a:r>
              <a:rPr lang="es-MX" b="1" dirty="0">
                <a:solidFill>
                  <a:srgbClr val="CCFFFF"/>
                </a:solidFill>
                <a:latin typeface="Eras Medium ITC" panose="020B0602030504020804" pitchFamily="34" charset="0"/>
              </a:rPr>
              <a:t>Cristian: </a:t>
            </a:r>
            <a:r>
              <a:rPr lang="es-MX" b="1" dirty="0">
                <a:solidFill>
                  <a:schemeClr val="bg1">
                    <a:lumMod val="65000"/>
                  </a:schemeClr>
                </a:solidFill>
                <a:latin typeface="Eras Medium ITC" panose="020B0602030504020804" pitchFamily="34" charset="0"/>
              </a:rPr>
              <a:t>¡</a:t>
            </a:r>
            <a:r>
              <a:rPr lang="es-MX" b="1" dirty="0">
                <a:solidFill>
                  <a:schemeClr val="tx1">
                    <a:lumMod val="85000"/>
                    <a:lumOff val="15000"/>
                  </a:schemeClr>
                </a:solidFill>
                <a:latin typeface="Eras Medium ITC" panose="020B0602030504020804" pitchFamily="34" charset="0"/>
              </a:rPr>
              <a:t>Dios te oiga bella joven!</a:t>
            </a:r>
          </a:p>
        </p:txBody>
      </p:sp>
    </p:spTree>
    <p:extLst>
      <p:ext uri="{BB962C8B-B14F-4D97-AF65-F5344CB8AC3E}">
        <p14:creationId xmlns:p14="http://schemas.microsoft.com/office/powerpoint/2010/main" val="3440943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C21F85-7338-4255-96DF-1F3AB03DF78C}"/>
              </a:ext>
            </a:extLst>
          </p:cNvPr>
          <p:cNvSpPr>
            <a:spLocks noGrp="1"/>
          </p:cNvSpPr>
          <p:nvPr>
            <p:ph type="title"/>
          </p:nvPr>
        </p:nvSpPr>
        <p:spPr>
          <a:xfrm>
            <a:off x="838200" y="0"/>
            <a:ext cx="10515600" cy="1325563"/>
          </a:xfrm>
        </p:spPr>
        <p:txBody>
          <a:bodyPr/>
          <a:lstStyle/>
          <a:p>
            <a:pPr algn="ctr"/>
            <a:r>
              <a:rPr lang="es-ES" b="1" dirty="0">
                <a:solidFill>
                  <a:schemeClr val="bg1">
                    <a:lumMod val="50000"/>
                  </a:schemeClr>
                </a:solidFill>
                <a:effectLst>
                  <a:outerShdw blurRad="38100" dist="38100" dir="2700000" algn="tl">
                    <a:srgbClr val="000000">
                      <a:alpha val="43137"/>
                    </a:srgbClr>
                  </a:outerShdw>
                </a:effectLst>
                <a:latin typeface="Eras Medium ITC" panose="020B0602030504020804" pitchFamily="34" charset="0"/>
              </a:rPr>
              <a:t>Acto 3</a:t>
            </a:r>
            <a:endParaRPr lang="es-MX" b="1" dirty="0">
              <a:solidFill>
                <a:schemeClr val="bg1">
                  <a:lumMod val="50000"/>
                </a:schemeClr>
              </a:solidFill>
              <a:effectLst>
                <a:outerShdw blurRad="38100" dist="38100" dir="2700000" algn="tl">
                  <a:srgbClr val="000000">
                    <a:alpha val="43137"/>
                  </a:srgbClr>
                </a:outerShdw>
              </a:effectLst>
              <a:latin typeface="Eras Medium ITC" panose="020B0602030504020804" pitchFamily="34" charset="0"/>
            </a:endParaRPr>
          </a:p>
        </p:txBody>
      </p:sp>
      <p:sp>
        <p:nvSpPr>
          <p:cNvPr id="3" name="Marcador de contenido 2">
            <a:extLst>
              <a:ext uri="{FF2B5EF4-FFF2-40B4-BE49-F238E27FC236}">
                <a16:creationId xmlns:a16="http://schemas.microsoft.com/office/drawing/2014/main" id="{64EA1B9F-90A3-4878-80A3-EC7AA6122A25}"/>
              </a:ext>
            </a:extLst>
          </p:cNvPr>
          <p:cNvSpPr>
            <a:spLocks noGrp="1"/>
          </p:cNvSpPr>
          <p:nvPr>
            <p:ph idx="1"/>
          </p:nvPr>
        </p:nvSpPr>
        <p:spPr>
          <a:xfrm>
            <a:off x="0" y="1325564"/>
            <a:ext cx="12192000" cy="5532436"/>
          </a:xfrm>
        </p:spPr>
        <p:txBody>
          <a:bodyPr>
            <a:normAutofit fontScale="92500" lnSpcReduction="10000"/>
          </a:bodyPr>
          <a:lstStyle/>
          <a:p>
            <a:pPr marL="0" indent="0">
              <a:buNone/>
            </a:pPr>
            <a:r>
              <a:rPr lang="es-MX" dirty="0">
                <a:solidFill>
                  <a:srgbClr val="FFCCCC"/>
                </a:solidFill>
                <a:effectLst>
                  <a:outerShdw blurRad="38100" dist="38100" dir="2700000" algn="tl">
                    <a:srgbClr val="000000">
                      <a:alpha val="43137"/>
                    </a:srgbClr>
                  </a:outerShdw>
                </a:effectLst>
                <a:latin typeface="Eras Medium ITC" panose="020B0602030504020804" pitchFamily="34" charset="0"/>
              </a:rPr>
              <a:t>Narrador: </a:t>
            </a:r>
            <a:r>
              <a:rPr lang="es-MX" dirty="0">
                <a:solidFill>
                  <a:schemeClr val="tx1">
                    <a:lumMod val="75000"/>
                    <a:lumOff val="25000"/>
                  </a:schemeClr>
                </a:solidFill>
                <a:effectLst>
                  <a:outerShdw blurRad="38100" dist="38100" dir="2700000" algn="tl">
                    <a:srgbClr val="000000">
                      <a:alpha val="43137"/>
                    </a:srgbClr>
                  </a:outerShdw>
                </a:effectLst>
                <a:latin typeface="Eras Medium ITC" panose="020B0602030504020804" pitchFamily="34" charset="0"/>
              </a:rPr>
              <a:t>Después de aquella tarde, </a:t>
            </a:r>
            <a:r>
              <a:rPr lang="es-MX" dirty="0">
                <a:solidFill>
                  <a:srgbClr val="66FFFF"/>
                </a:solidFill>
                <a:effectLst>
                  <a:outerShdw blurRad="38100" dist="38100" dir="2700000" algn="tl">
                    <a:srgbClr val="000000">
                      <a:alpha val="43137"/>
                    </a:srgbClr>
                  </a:outerShdw>
                </a:effectLst>
                <a:latin typeface="Eras Medium ITC" panose="020B0602030504020804" pitchFamily="34" charset="0"/>
              </a:rPr>
              <a:t>Kristen</a:t>
            </a:r>
            <a:r>
              <a:rPr lang="es-MX" dirty="0">
                <a:solidFill>
                  <a:schemeClr val="bg1">
                    <a:lumMod val="50000"/>
                  </a:schemeClr>
                </a:solidFill>
                <a:effectLst>
                  <a:outerShdw blurRad="38100" dist="38100" dir="2700000" algn="tl">
                    <a:srgbClr val="000000">
                      <a:alpha val="43137"/>
                    </a:srgbClr>
                  </a:outerShdw>
                </a:effectLst>
                <a:latin typeface="Eras Medium ITC" panose="020B0602030504020804" pitchFamily="34" charset="0"/>
              </a:rPr>
              <a:t> </a:t>
            </a:r>
            <a:r>
              <a:rPr lang="es-MX" dirty="0">
                <a:solidFill>
                  <a:schemeClr val="tx1">
                    <a:lumMod val="75000"/>
                    <a:lumOff val="25000"/>
                  </a:schemeClr>
                </a:solidFill>
                <a:effectLst>
                  <a:outerShdw blurRad="38100" dist="38100" dir="2700000" algn="tl">
                    <a:srgbClr val="000000">
                      <a:alpha val="43137"/>
                    </a:srgbClr>
                  </a:outerShdw>
                </a:effectLst>
                <a:latin typeface="Eras Medium ITC" panose="020B0602030504020804" pitchFamily="34" charset="0"/>
              </a:rPr>
              <a:t>se queda pensativa y decide prepararle una sorpresa a</a:t>
            </a:r>
            <a:r>
              <a:rPr lang="es-MX" dirty="0">
                <a:solidFill>
                  <a:schemeClr val="bg1">
                    <a:lumMod val="50000"/>
                  </a:schemeClr>
                </a:solidFill>
                <a:effectLst>
                  <a:outerShdw blurRad="38100" dist="38100" dir="2700000" algn="tl">
                    <a:srgbClr val="000000">
                      <a:alpha val="43137"/>
                    </a:srgbClr>
                  </a:outerShdw>
                </a:effectLst>
                <a:latin typeface="Eras Medium ITC" panose="020B0602030504020804" pitchFamily="34" charset="0"/>
              </a:rPr>
              <a:t> </a:t>
            </a:r>
            <a:r>
              <a:rPr lang="es-MX" dirty="0">
                <a:solidFill>
                  <a:srgbClr val="CCFFFF"/>
                </a:solidFill>
                <a:effectLst>
                  <a:outerShdw blurRad="38100" dist="38100" dir="2700000" algn="tl">
                    <a:srgbClr val="000000">
                      <a:alpha val="43137"/>
                    </a:srgbClr>
                  </a:outerShdw>
                </a:effectLst>
                <a:latin typeface="Eras Medium ITC" panose="020B0602030504020804" pitchFamily="34" charset="0"/>
              </a:rPr>
              <a:t>Cristian</a:t>
            </a:r>
            <a:endParaRPr lang="es-MX" dirty="0">
              <a:solidFill>
                <a:schemeClr val="tx1">
                  <a:lumMod val="75000"/>
                  <a:lumOff val="25000"/>
                </a:schemeClr>
              </a:solidFill>
              <a:effectLst>
                <a:outerShdw blurRad="38100" dist="38100" dir="2700000" algn="tl">
                  <a:srgbClr val="000000">
                    <a:alpha val="43137"/>
                  </a:srgbClr>
                </a:outerShdw>
              </a:effectLst>
              <a:latin typeface="Eras Medium ITC" panose="020B0602030504020804" pitchFamily="34" charset="0"/>
            </a:endParaRPr>
          </a:p>
          <a:p>
            <a:pPr marL="0" indent="0">
              <a:buNone/>
            </a:pPr>
            <a:r>
              <a:rPr lang="es-MX" dirty="0">
                <a:solidFill>
                  <a:schemeClr val="tx1">
                    <a:lumMod val="75000"/>
                    <a:lumOff val="25000"/>
                  </a:schemeClr>
                </a:solidFill>
                <a:effectLst>
                  <a:outerShdw blurRad="38100" dist="38100" dir="2700000" algn="tl">
                    <a:srgbClr val="000000">
                      <a:alpha val="43137"/>
                    </a:srgbClr>
                  </a:outerShdw>
                </a:effectLst>
                <a:latin typeface="Eras Medium ITC" panose="020B0602030504020804" pitchFamily="34" charset="0"/>
              </a:rPr>
              <a:t>(</a:t>
            </a:r>
            <a:r>
              <a:rPr lang="es-MX" dirty="0">
                <a:solidFill>
                  <a:srgbClr val="66FFFF"/>
                </a:solidFill>
                <a:effectLst>
                  <a:outerShdw blurRad="38100" dist="38100" dir="2700000" algn="tl">
                    <a:srgbClr val="000000">
                      <a:alpha val="43137"/>
                    </a:srgbClr>
                  </a:outerShdw>
                </a:effectLst>
                <a:latin typeface="Eras Medium ITC" panose="020B0602030504020804" pitchFamily="34" charset="0"/>
              </a:rPr>
              <a:t>Kristen</a:t>
            </a:r>
            <a:r>
              <a:rPr lang="es-MX" dirty="0">
                <a:solidFill>
                  <a:schemeClr val="bg1">
                    <a:lumMod val="50000"/>
                  </a:schemeClr>
                </a:solidFill>
                <a:effectLst>
                  <a:outerShdw blurRad="38100" dist="38100" dir="2700000" algn="tl">
                    <a:srgbClr val="000000">
                      <a:alpha val="43137"/>
                    </a:srgbClr>
                  </a:outerShdw>
                </a:effectLst>
                <a:latin typeface="Eras Medium ITC" panose="020B0602030504020804" pitchFamily="34" charset="0"/>
              </a:rPr>
              <a:t> </a:t>
            </a:r>
            <a:r>
              <a:rPr lang="es-MX" dirty="0">
                <a:solidFill>
                  <a:schemeClr val="tx1">
                    <a:lumMod val="75000"/>
                    <a:lumOff val="25000"/>
                  </a:schemeClr>
                </a:solidFill>
                <a:effectLst>
                  <a:outerShdw blurRad="38100" dist="38100" dir="2700000" algn="tl">
                    <a:srgbClr val="000000">
                      <a:alpha val="43137"/>
                    </a:srgbClr>
                  </a:outerShdw>
                </a:effectLst>
                <a:latin typeface="Eras Medium ITC" panose="020B0602030504020804" pitchFamily="34" charset="0"/>
              </a:rPr>
              <a:t>llama por teléfono a los hijos de </a:t>
            </a:r>
            <a:r>
              <a:rPr lang="es-MX" dirty="0">
                <a:solidFill>
                  <a:srgbClr val="CCFFFF"/>
                </a:solidFill>
                <a:effectLst>
                  <a:outerShdw blurRad="38100" dist="38100" dir="2700000" algn="tl">
                    <a:srgbClr val="000000">
                      <a:alpha val="43137"/>
                    </a:srgbClr>
                  </a:outerShdw>
                </a:effectLst>
                <a:latin typeface="Eras Medium ITC" panose="020B0602030504020804" pitchFamily="34" charset="0"/>
              </a:rPr>
              <a:t>Cristian</a:t>
            </a:r>
            <a:r>
              <a:rPr lang="es-MX" dirty="0">
                <a:solidFill>
                  <a:schemeClr val="tx1">
                    <a:lumMod val="75000"/>
                    <a:lumOff val="25000"/>
                  </a:schemeClr>
                </a:solidFill>
                <a:effectLst>
                  <a:outerShdw blurRad="38100" dist="38100" dir="2700000" algn="tl">
                    <a:srgbClr val="000000">
                      <a:alpha val="43137"/>
                    </a:srgbClr>
                  </a:outerShdw>
                </a:effectLst>
                <a:latin typeface="Eras Medium ITC" panose="020B0602030504020804" pitchFamily="34" charset="0"/>
              </a:rPr>
              <a:t>)</a:t>
            </a:r>
          </a:p>
          <a:p>
            <a:pPr marL="0" indent="0">
              <a:buNone/>
            </a:pPr>
            <a:r>
              <a:rPr lang="es-MX" dirty="0">
                <a:solidFill>
                  <a:srgbClr val="66FFFF"/>
                </a:solidFill>
                <a:effectLst>
                  <a:outerShdw blurRad="38100" dist="38100" dir="2700000" algn="tl">
                    <a:srgbClr val="000000">
                      <a:alpha val="43137"/>
                    </a:srgbClr>
                  </a:outerShdw>
                </a:effectLst>
                <a:latin typeface="Eras Medium ITC" panose="020B0602030504020804" pitchFamily="34" charset="0"/>
              </a:rPr>
              <a:t>Kristen: </a:t>
            </a:r>
            <a:r>
              <a:rPr lang="es-MX" dirty="0">
                <a:solidFill>
                  <a:schemeClr val="tx1">
                    <a:lumMod val="75000"/>
                    <a:lumOff val="25000"/>
                  </a:schemeClr>
                </a:solidFill>
                <a:effectLst>
                  <a:outerShdw blurRad="38100" dist="38100" dir="2700000" algn="tl">
                    <a:srgbClr val="000000">
                      <a:alpha val="43137"/>
                    </a:srgbClr>
                  </a:outerShdw>
                </a:effectLst>
                <a:latin typeface="Eras Medium ITC" panose="020B0602030504020804" pitchFamily="34" charset="0"/>
              </a:rPr>
              <a:t>¡Hola!, ¿hablo con la familia Hernández García?</a:t>
            </a:r>
          </a:p>
          <a:p>
            <a:pPr marL="0" indent="0">
              <a:buNone/>
            </a:pPr>
            <a:r>
              <a:rPr lang="es-MX" dirty="0">
                <a:solidFill>
                  <a:srgbClr val="FF9999"/>
                </a:solidFill>
                <a:effectLst>
                  <a:outerShdw blurRad="38100" dist="38100" dir="2700000" algn="tl">
                    <a:srgbClr val="000000">
                      <a:alpha val="43137"/>
                    </a:srgbClr>
                  </a:outerShdw>
                </a:effectLst>
                <a:latin typeface="Eras Medium ITC" panose="020B0602030504020804" pitchFamily="34" charset="0"/>
              </a:rPr>
              <a:t>Ariana: </a:t>
            </a:r>
            <a:r>
              <a:rPr lang="es-MX" dirty="0">
                <a:solidFill>
                  <a:schemeClr val="tx1">
                    <a:lumMod val="75000"/>
                    <a:lumOff val="25000"/>
                  </a:schemeClr>
                </a:solidFill>
                <a:effectLst>
                  <a:outerShdw blurRad="38100" dist="38100" dir="2700000" algn="tl">
                    <a:srgbClr val="000000">
                      <a:alpha val="43137"/>
                    </a:srgbClr>
                  </a:outerShdw>
                </a:effectLst>
                <a:latin typeface="Eras Medium ITC" panose="020B0602030504020804" pitchFamily="34" charset="0"/>
              </a:rPr>
              <a:t>Sí, ¿quién habla?</a:t>
            </a:r>
          </a:p>
          <a:p>
            <a:pPr marL="0" indent="0">
              <a:buNone/>
            </a:pPr>
            <a:r>
              <a:rPr lang="es-MX" dirty="0">
                <a:solidFill>
                  <a:srgbClr val="66FFFF"/>
                </a:solidFill>
                <a:effectLst>
                  <a:outerShdw blurRad="38100" dist="38100" dir="2700000" algn="tl">
                    <a:srgbClr val="000000">
                      <a:alpha val="43137"/>
                    </a:srgbClr>
                  </a:outerShdw>
                </a:effectLst>
                <a:latin typeface="Eras Medium ITC" panose="020B0602030504020804" pitchFamily="34" charset="0"/>
              </a:rPr>
              <a:t>Kristen: </a:t>
            </a:r>
            <a:r>
              <a:rPr lang="es-MX" dirty="0">
                <a:solidFill>
                  <a:schemeClr val="tx1">
                    <a:lumMod val="75000"/>
                    <a:lumOff val="25000"/>
                  </a:schemeClr>
                </a:solidFill>
                <a:effectLst>
                  <a:outerShdw blurRad="38100" dist="38100" dir="2700000" algn="tl">
                    <a:srgbClr val="000000">
                      <a:alpha val="43137"/>
                    </a:srgbClr>
                  </a:outerShdw>
                </a:effectLst>
                <a:latin typeface="Eras Medium ITC" panose="020B0602030504020804" pitchFamily="34" charset="0"/>
              </a:rPr>
              <a:t>Hablo del centro hospitalario asilo para ancianos “Casa de Jesús”</a:t>
            </a:r>
          </a:p>
          <a:p>
            <a:pPr marL="0" indent="0">
              <a:buNone/>
            </a:pPr>
            <a:r>
              <a:rPr lang="es-MX" dirty="0">
                <a:solidFill>
                  <a:srgbClr val="FF9999"/>
                </a:solidFill>
                <a:effectLst>
                  <a:outerShdw blurRad="38100" dist="38100" dir="2700000" algn="tl">
                    <a:srgbClr val="000000">
                      <a:alpha val="43137"/>
                    </a:srgbClr>
                  </a:outerShdw>
                </a:effectLst>
                <a:latin typeface="Eras Medium ITC" panose="020B0602030504020804" pitchFamily="34" charset="0"/>
              </a:rPr>
              <a:t>Ariana: </a:t>
            </a:r>
            <a:r>
              <a:rPr lang="es-MX" dirty="0">
                <a:solidFill>
                  <a:schemeClr val="tx1">
                    <a:lumMod val="75000"/>
                    <a:lumOff val="25000"/>
                  </a:schemeClr>
                </a:solidFill>
                <a:effectLst>
                  <a:outerShdw blurRad="38100" dist="38100" dir="2700000" algn="tl">
                    <a:srgbClr val="000000">
                      <a:alpha val="43137"/>
                    </a:srgbClr>
                  </a:outerShdw>
                </a:effectLst>
                <a:latin typeface="Eras Medium ITC" panose="020B0602030504020804" pitchFamily="34" charset="0"/>
              </a:rPr>
              <a:t>Ajá, dígame, ¿pasó algo?</a:t>
            </a:r>
          </a:p>
          <a:p>
            <a:pPr marL="0" indent="0">
              <a:buNone/>
            </a:pPr>
            <a:r>
              <a:rPr lang="es-MX" dirty="0">
                <a:solidFill>
                  <a:srgbClr val="66FFFF"/>
                </a:solidFill>
                <a:effectLst>
                  <a:outerShdw blurRad="38100" dist="38100" dir="2700000" algn="tl">
                    <a:srgbClr val="000000">
                      <a:alpha val="43137"/>
                    </a:srgbClr>
                  </a:outerShdw>
                </a:effectLst>
                <a:latin typeface="Eras Medium ITC" panose="020B0602030504020804" pitchFamily="34" charset="0"/>
              </a:rPr>
              <a:t>Kristen: </a:t>
            </a:r>
            <a:r>
              <a:rPr lang="es-MX" dirty="0">
                <a:solidFill>
                  <a:schemeClr val="tx1">
                    <a:lumMod val="75000"/>
                    <a:lumOff val="25000"/>
                  </a:schemeClr>
                </a:solidFill>
                <a:effectLst>
                  <a:outerShdw blurRad="38100" dist="38100" dir="2700000" algn="tl">
                    <a:srgbClr val="000000">
                      <a:alpha val="43137"/>
                    </a:srgbClr>
                  </a:outerShdw>
                </a:effectLst>
                <a:latin typeface="Eras Medium ITC" panose="020B0602030504020804" pitchFamily="34" charset="0"/>
              </a:rPr>
              <a:t>Es que queremos decirle que su padre está pasando por una situación muy difícil, y requerimos de la presencia de toda la familia.</a:t>
            </a:r>
          </a:p>
          <a:p>
            <a:pPr marL="0" indent="0">
              <a:buNone/>
            </a:pPr>
            <a:r>
              <a:rPr lang="es-MX" dirty="0">
                <a:solidFill>
                  <a:srgbClr val="FF9999"/>
                </a:solidFill>
                <a:effectLst>
                  <a:outerShdw blurRad="38100" dist="38100" dir="2700000" algn="tl">
                    <a:srgbClr val="000000">
                      <a:alpha val="43137"/>
                    </a:srgbClr>
                  </a:outerShdw>
                </a:effectLst>
                <a:latin typeface="Eras Medium ITC" panose="020B0602030504020804" pitchFamily="34" charset="0"/>
              </a:rPr>
              <a:t>Ariana: </a:t>
            </a:r>
            <a:r>
              <a:rPr lang="es-MX" dirty="0">
                <a:solidFill>
                  <a:schemeClr val="tx1">
                    <a:lumMod val="75000"/>
                    <a:lumOff val="25000"/>
                  </a:schemeClr>
                </a:solidFill>
                <a:effectLst>
                  <a:outerShdw blurRad="38100" dist="38100" dir="2700000" algn="tl">
                    <a:srgbClr val="000000">
                      <a:alpha val="43137"/>
                    </a:srgbClr>
                  </a:outerShdw>
                </a:effectLst>
                <a:latin typeface="Eras Medium ITC" panose="020B0602030504020804" pitchFamily="34" charset="0"/>
              </a:rPr>
              <a:t>¡Oh por Dios!, ¡vamos para allá!</a:t>
            </a:r>
          </a:p>
          <a:p>
            <a:pPr marL="0" indent="0">
              <a:buNone/>
            </a:pPr>
            <a:r>
              <a:rPr lang="es-MX" dirty="0">
                <a:solidFill>
                  <a:srgbClr val="FFCCCC"/>
                </a:solidFill>
                <a:effectLst>
                  <a:outerShdw blurRad="38100" dist="38100" dir="2700000" algn="tl">
                    <a:srgbClr val="000000">
                      <a:alpha val="43137"/>
                    </a:srgbClr>
                  </a:outerShdw>
                </a:effectLst>
                <a:latin typeface="Eras Medium ITC" panose="020B0602030504020804" pitchFamily="34" charset="0"/>
              </a:rPr>
              <a:t>Narrador: </a:t>
            </a:r>
            <a:r>
              <a:rPr lang="es-MX" dirty="0">
                <a:solidFill>
                  <a:schemeClr val="tx1">
                    <a:lumMod val="75000"/>
                    <a:lumOff val="25000"/>
                  </a:schemeClr>
                </a:solidFill>
                <a:effectLst>
                  <a:outerShdw blurRad="38100" dist="38100" dir="2700000" algn="tl">
                    <a:srgbClr val="000000">
                      <a:alpha val="43137"/>
                    </a:srgbClr>
                  </a:outerShdw>
                </a:effectLst>
                <a:latin typeface="Eras Medium ITC" panose="020B0602030504020804" pitchFamily="34" charset="0"/>
              </a:rPr>
              <a:t>Ante tales palabras, la familia de </a:t>
            </a:r>
            <a:r>
              <a:rPr lang="es-MX" dirty="0">
                <a:solidFill>
                  <a:srgbClr val="CCFFFF"/>
                </a:solidFill>
                <a:effectLst>
                  <a:outerShdw blurRad="38100" dist="38100" dir="2700000" algn="tl">
                    <a:srgbClr val="000000">
                      <a:alpha val="43137"/>
                    </a:srgbClr>
                  </a:outerShdw>
                </a:effectLst>
                <a:latin typeface="Eras Medium ITC" panose="020B0602030504020804" pitchFamily="34" charset="0"/>
              </a:rPr>
              <a:t>Cristian</a:t>
            </a:r>
            <a:r>
              <a:rPr lang="es-MX" dirty="0">
                <a:solidFill>
                  <a:schemeClr val="bg1">
                    <a:lumMod val="50000"/>
                  </a:schemeClr>
                </a:solidFill>
                <a:effectLst>
                  <a:outerShdw blurRad="38100" dist="38100" dir="2700000" algn="tl">
                    <a:srgbClr val="000000">
                      <a:alpha val="43137"/>
                    </a:srgbClr>
                  </a:outerShdw>
                </a:effectLst>
                <a:latin typeface="Eras Medium ITC" panose="020B0602030504020804" pitchFamily="34" charset="0"/>
              </a:rPr>
              <a:t>  </a:t>
            </a:r>
            <a:r>
              <a:rPr lang="es-MX" dirty="0">
                <a:solidFill>
                  <a:schemeClr val="tx1">
                    <a:lumMod val="75000"/>
                    <a:lumOff val="25000"/>
                  </a:schemeClr>
                </a:solidFill>
                <a:effectLst>
                  <a:outerShdw blurRad="38100" dist="38100" dir="2700000" algn="tl">
                    <a:srgbClr val="000000">
                      <a:alpha val="43137"/>
                    </a:srgbClr>
                  </a:outerShdw>
                </a:effectLst>
                <a:latin typeface="Eras Medium ITC" panose="020B0602030504020804" pitchFamily="34" charset="0"/>
              </a:rPr>
              <a:t>solo podía pensar que se trataba de su estado de salud, y deciden comprarle una bellas rosas y contratar mariachis, a fin de hacer de sus últimos momentos un instante inolvidable</a:t>
            </a:r>
          </a:p>
        </p:txBody>
      </p:sp>
    </p:spTree>
    <p:extLst>
      <p:ext uri="{BB962C8B-B14F-4D97-AF65-F5344CB8AC3E}">
        <p14:creationId xmlns:p14="http://schemas.microsoft.com/office/powerpoint/2010/main" val="1570599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7F2D5B-9DC4-465A-88C5-30D66BEEE069}"/>
              </a:ext>
            </a:extLst>
          </p:cNvPr>
          <p:cNvSpPr>
            <a:spLocks noGrp="1"/>
          </p:cNvSpPr>
          <p:nvPr>
            <p:ph type="title"/>
          </p:nvPr>
        </p:nvSpPr>
        <p:spPr>
          <a:xfrm>
            <a:off x="838200" y="-132521"/>
            <a:ext cx="10515600" cy="827572"/>
          </a:xfrm>
        </p:spPr>
        <p:txBody>
          <a:bodyPr>
            <a:normAutofit/>
          </a:bodyPr>
          <a:lstStyle/>
          <a:p>
            <a:pPr algn="ctr"/>
            <a:r>
              <a:rPr lang="es-ES" sz="3600" b="1" dirty="0">
                <a:solidFill>
                  <a:schemeClr val="bg2"/>
                </a:solidFill>
                <a:latin typeface="Eras Medium ITC" panose="020B0602030504020804" pitchFamily="34" charset="0"/>
              </a:rPr>
              <a:t>Acto 4</a:t>
            </a:r>
            <a:endParaRPr lang="es-MX" sz="3600" b="1" dirty="0">
              <a:solidFill>
                <a:schemeClr val="bg2"/>
              </a:solidFill>
              <a:latin typeface="Eras Medium ITC" panose="020B0602030504020804" pitchFamily="34" charset="0"/>
            </a:endParaRPr>
          </a:p>
        </p:txBody>
      </p:sp>
      <p:sp>
        <p:nvSpPr>
          <p:cNvPr id="3" name="Marcador de contenido 2">
            <a:extLst>
              <a:ext uri="{FF2B5EF4-FFF2-40B4-BE49-F238E27FC236}">
                <a16:creationId xmlns:a16="http://schemas.microsoft.com/office/drawing/2014/main" id="{C7BE2B68-FB0C-4084-995E-A6AB16D4AFEB}"/>
              </a:ext>
            </a:extLst>
          </p:cNvPr>
          <p:cNvSpPr>
            <a:spLocks noGrp="1"/>
          </p:cNvSpPr>
          <p:nvPr>
            <p:ph idx="1"/>
          </p:nvPr>
        </p:nvSpPr>
        <p:spPr>
          <a:xfrm>
            <a:off x="0" y="463827"/>
            <a:ext cx="12192000" cy="6844747"/>
          </a:xfrm>
        </p:spPr>
        <p:txBody>
          <a:bodyPr>
            <a:normAutofit fontScale="47500" lnSpcReduction="20000"/>
          </a:bodyPr>
          <a:lstStyle/>
          <a:p>
            <a:pPr marL="0" indent="0">
              <a:buNone/>
            </a:pPr>
            <a:r>
              <a:rPr lang="es-MX" dirty="0">
                <a:solidFill>
                  <a:srgbClr val="66FFFF"/>
                </a:solidFill>
                <a:effectLst>
                  <a:outerShdw blurRad="38100" dist="38100" dir="2700000" algn="tl">
                    <a:srgbClr val="000000">
                      <a:alpha val="43137"/>
                    </a:srgbClr>
                  </a:outerShdw>
                </a:effectLst>
                <a:latin typeface="Eras Medium ITC" panose="020B0602030504020804" pitchFamily="34" charset="0"/>
              </a:rPr>
              <a:t>Kristen: </a:t>
            </a:r>
            <a:r>
              <a:rPr lang="es-MX"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¡Hola! Bienvenidos</a:t>
            </a:r>
          </a:p>
          <a:p>
            <a:pPr marL="0" indent="0">
              <a:buNone/>
            </a:pPr>
            <a:r>
              <a:rPr lang="es-MX" dirty="0">
                <a:solidFill>
                  <a:srgbClr val="FF9999"/>
                </a:solidFill>
                <a:effectLst>
                  <a:outerShdw blurRad="38100" dist="38100" dir="2700000" algn="tl">
                    <a:srgbClr val="000000">
                      <a:alpha val="43137"/>
                    </a:srgbClr>
                  </a:outerShdw>
                </a:effectLst>
                <a:latin typeface="Eras Medium ITC" panose="020B0602030504020804" pitchFamily="34" charset="0"/>
              </a:rPr>
              <a:t>Ariana: </a:t>
            </a:r>
            <a:r>
              <a:rPr lang="es-MX"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¡Hola! venimos a ver a nuestro padre, nos dijeron que estaba pasando por una situación difícil, y queremos despedirnos de él</a:t>
            </a:r>
          </a:p>
          <a:p>
            <a:pPr marL="0" indent="0">
              <a:buNone/>
            </a:pPr>
            <a:r>
              <a:rPr lang="es-MX" dirty="0">
                <a:solidFill>
                  <a:srgbClr val="66FFFF"/>
                </a:solidFill>
                <a:effectLst>
                  <a:outerShdw blurRad="38100" dist="38100" dir="2700000" algn="tl">
                    <a:srgbClr val="000000">
                      <a:alpha val="43137"/>
                    </a:srgbClr>
                  </a:outerShdw>
                </a:effectLst>
                <a:latin typeface="Eras Medium ITC" panose="020B0602030504020804" pitchFamily="34" charset="0"/>
              </a:rPr>
              <a:t>Kristen: </a:t>
            </a:r>
            <a:r>
              <a:rPr lang="es-MX"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Su padre no está muriendo, pero si está muy mal del corazón</a:t>
            </a:r>
          </a:p>
          <a:p>
            <a:pPr marL="0" indent="0">
              <a:buNone/>
            </a:pPr>
            <a:r>
              <a:rPr lang="es-MX" dirty="0">
                <a:solidFill>
                  <a:srgbClr val="FF9999"/>
                </a:solidFill>
                <a:effectLst>
                  <a:outerShdw blurRad="38100" dist="38100" dir="2700000" algn="tl">
                    <a:srgbClr val="000000">
                      <a:alpha val="43137"/>
                    </a:srgbClr>
                  </a:outerShdw>
                </a:effectLst>
                <a:latin typeface="Eras Medium ITC" panose="020B0602030504020804" pitchFamily="34" charset="0"/>
              </a:rPr>
              <a:t>Ariana: </a:t>
            </a:r>
            <a:r>
              <a:rPr lang="es-MX"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¿Es muy grave?</a:t>
            </a:r>
          </a:p>
          <a:p>
            <a:pPr marL="0" indent="0">
              <a:buNone/>
            </a:pPr>
            <a:r>
              <a:rPr lang="es-MX" dirty="0">
                <a:solidFill>
                  <a:srgbClr val="66FFFF"/>
                </a:solidFill>
                <a:effectLst>
                  <a:outerShdw blurRad="38100" dist="38100" dir="2700000" algn="tl">
                    <a:srgbClr val="000000">
                      <a:alpha val="43137"/>
                    </a:srgbClr>
                  </a:outerShdw>
                </a:effectLst>
                <a:latin typeface="Eras Medium ITC" panose="020B0602030504020804" pitchFamily="34" charset="0"/>
              </a:rPr>
              <a:t>Kristen: </a:t>
            </a:r>
            <a:r>
              <a:rPr lang="es-MX"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Les explico, el problema de su papá va más allá de lo físico</a:t>
            </a:r>
          </a:p>
          <a:p>
            <a:pPr marL="0" indent="0">
              <a:buNone/>
            </a:pPr>
            <a:r>
              <a:rPr lang="es-MX"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 (Los tres hijos inmediatamente colocan un gesto de tristeza en su rostro)</a:t>
            </a:r>
          </a:p>
          <a:p>
            <a:pPr marL="0" indent="0">
              <a:buNone/>
            </a:pPr>
            <a:r>
              <a:rPr lang="es-MX" dirty="0">
                <a:solidFill>
                  <a:srgbClr val="FF9999"/>
                </a:solidFill>
                <a:effectLst>
                  <a:outerShdw blurRad="38100" dist="38100" dir="2700000" algn="tl">
                    <a:srgbClr val="000000">
                      <a:alpha val="43137"/>
                    </a:srgbClr>
                  </a:outerShdw>
                </a:effectLst>
                <a:latin typeface="Eras Medium ITC" panose="020B0602030504020804" pitchFamily="34" charset="0"/>
              </a:rPr>
              <a:t>Ariana: </a:t>
            </a:r>
            <a:r>
              <a:rPr lang="es-MX"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¡Por favor, llévanos a verlo!</a:t>
            </a:r>
          </a:p>
          <a:p>
            <a:pPr marL="0" indent="0">
              <a:buNone/>
            </a:pPr>
            <a:r>
              <a:rPr lang="es-MX" dirty="0">
                <a:solidFill>
                  <a:srgbClr val="66FFFF"/>
                </a:solidFill>
                <a:effectLst>
                  <a:outerShdw blurRad="38100" dist="38100" dir="2700000" algn="tl">
                    <a:srgbClr val="000000">
                      <a:alpha val="43137"/>
                    </a:srgbClr>
                  </a:outerShdw>
                </a:effectLst>
                <a:latin typeface="Eras Medium ITC" panose="020B0602030504020804" pitchFamily="34" charset="0"/>
              </a:rPr>
              <a:t>Kristen: </a:t>
            </a:r>
            <a:r>
              <a:rPr lang="es-MX"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Está bien, pero antes debo decirles algo: Su padre no está aquí</a:t>
            </a:r>
          </a:p>
          <a:p>
            <a:pPr marL="0" indent="0">
              <a:buNone/>
            </a:pPr>
            <a:r>
              <a:rPr lang="es-MX" dirty="0">
                <a:solidFill>
                  <a:srgbClr val="FF9999"/>
                </a:solidFill>
                <a:effectLst>
                  <a:outerShdw blurRad="38100" dist="38100" dir="2700000" algn="tl">
                    <a:srgbClr val="000000">
                      <a:alpha val="43137"/>
                    </a:srgbClr>
                  </a:outerShdw>
                </a:effectLst>
                <a:latin typeface="Eras Medium ITC" panose="020B0602030504020804" pitchFamily="34" charset="0"/>
              </a:rPr>
              <a:t>Ariana: </a:t>
            </a:r>
            <a:r>
              <a:rPr lang="es-MX"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¡Que!, pero nos dijiste que estaba vivo.</a:t>
            </a:r>
          </a:p>
          <a:p>
            <a:pPr marL="0" indent="0">
              <a:buNone/>
            </a:pPr>
            <a:r>
              <a:rPr lang="es-MX"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(La familia Hernández García coloca cara de asombro)</a:t>
            </a:r>
          </a:p>
          <a:p>
            <a:pPr marL="0" indent="0">
              <a:buNone/>
            </a:pPr>
            <a:r>
              <a:rPr lang="es-MX" dirty="0">
                <a:solidFill>
                  <a:srgbClr val="66FFFF"/>
                </a:solidFill>
                <a:effectLst>
                  <a:outerShdw blurRad="38100" dist="38100" dir="2700000" algn="tl">
                    <a:srgbClr val="000000">
                      <a:alpha val="43137"/>
                    </a:srgbClr>
                  </a:outerShdw>
                </a:effectLst>
                <a:latin typeface="Eras Medium ITC" panose="020B0602030504020804" pitchFamily="34" charset="0"/>
              </a:rPr>
              <a:t>Kristen: </a:t>
            </a:r>
            <a:r>
              <a:rPr lang="es-MX"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Tranquilos su padre está bien, lleno de mucha salud gracias a Dios, justo ahora está con la señora Selena en la cocina tomando el cafecito de la tarde</a:t>
            </a:r>
          </a:p>
          <a:p>
            <a:pPr marL="0" indent="0">
              <a:buNone/>
            </a:pPr>
            <a:r>
              <a:rPr lang="es-MX" dirty="0">
                <a:solidFill>
                  <a:srgbClr val="FF9999"/>
                </a:solidFill>
                <a:effectLst>
                  <a:outerShdw blurRad="38100" dist="38100" dir="2700000" algn="tl">
                    <a:srgbClr val="000000">
                      <a:alpha val="43137"/>
                    </a:srgbClr>
                  </a:outerShdw>
                </a:effectLst>
                <a:latin typeface="Eras Medium ITC" panose="020B0602030504020804" pitchFamily="34" charset="0"/>
              </a:rPr>
              <a:t>Ariana: </a:t>
            </a:r>
            <a:r>
              <a:rPr lang="es-MX"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Que susto nos diste, pero ¿por qué nos mentiste?</a:t>
            </a:r>
          </a:p>
          <a:p>
            <a:pPr marL="0" indent="0">
              <a:buNone/>
            </a:pPr>
            <a:r>
              <a:rPr lang="es-MX" dirty="0">
                <a:solidFill>
                  <a:srgbClr val="66FFFF"/>
                </a:solidFill>
                <a:effectLst>
                  <a:outerShdw blurRad="38100" dist="38100" dir="2700000" algn="tl">
                    <a:srgbClr val="000000">
                      <a:alpha val="43137"/>
                    </a:srgbClr>
                  </a:outerShdw>
                </a:effectLst>
                <a:latin typeface="Eras Medium ITC" panose="020B0602030504020804" pitchFamily="34" charset="0"/>
              </a:rPr>
              <a:t>Kristen: </a:t>
            </a:r>
            <a:r>
              <a:rPr lang="es-MX"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A veces nosotros no aprovechamos ni valoramos a quién tenemos a nuestro lado, mas cuando perdemos a ese ser querido nos lamentamos por no haber compartido con él lo suficiente, ahora yo les insto a todos que amen a su padre y compartan con él todos los días, como si fuera el último de su vida</a:t>
            </a:r>
          </a:p>
          <a:p>
            <a:pPr marL="0" indent="0">
              <a:buNone/>
            </a:pPr>
            <a:r>
              <a:rPr lang="es-MX" dirty="0">
                <a:solidFill>
                  <a:srgbClr val="FFCCCC"/>
                </a:solidFill>
                <a:effectLst>
                  <a:outerShdw blurRad="38100" dist="38100" dir="2700000" algn="tl">
                    <a:srgbClr val="000000">
                      <a:alpha val="43137"/>
                    </a:srgbClr>
                  </a:outerShdw>
                </a:effectLst>
                <a:latin typeface="Eras Medium ITC" panose="020B0602030504020804" pitchFamily="34" charset="0"/>
              </a:rPr>
              <a:t>Narrador: </a:t>
            </a:r>
            <a:r>
              <a:rPr lang="es-MX"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Al escuchar detenidamente todas estas fuertes pero verdaderas palabras, la familia Hernández García se queda perpleja reconociendo a su vez la sabiduría expresada</a:t>
            </a:r>
          </a:p>
          <a:p>
            <a:pPr marL="0" indent="0">
              <a:buNone/>
            </a:pPr>
            <a:r>
              <a:rPr lang="es-MX" dirty="0">
                <a:solidFill>
                  <a:srgbClr val="FF9999"/>
                </a:solidFill>
                <a:effectLst>
                  <a:outerShdw blurRad="38100" dist="38100" dir="2700000" algn="tl">
                    <a:srgbClr val="000000">
                      <a:alpha val="43137"/>
                    </a:srgbClr>
                  </a:outerShdw>
                </a:effectLst>
                <a:latin typeface="Eras Medium ITC" panose="020B0602030504020804" pitchFamily="34" charset="0"/>
              </a:rPr>
              <a:t>Ariana: </a:t>
            </a:r>
            <a:r>
              <a:rPr lang="es-MX"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¡Tienes toda la razón!, y muchas gracias por quitarnos las vendas de nuestros ojos, a causa de los inevitables afanes de la vida</a:t>
            </a:r>
          </a:p>
          <a:p>
            <a:pPr marL="0" indent="0">
              <a:buNone/>
            </a:pPr>
            <a:r>
              <a:rPr lang="es-MX"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(Todos se miran e inclinan su cabeza abajo)</a:t>
            </a:r>
          </a:p>
          <a:p>
            <a:pPr marL="0" indent="0">
              <a:buNone/>
            </a:pPr>
            <a:r>
              <a:rPr lang="es-MX" dirty="0">
                <a:solidFill>
                  <a:srgbClr val="66FFFF"/>
                </a:solidFill>
                <a:effectLst>
                  <a:outerShdw blurRad="38100" dist="38100" dir="2700000" algn="tl">
                    <a:srgbClr val="000000">
                      <a:alpha val="43137"/>
                    </a:srgbClr>
                  </a:outerShdw>
                </a:effectLst>
                <a:latin typeface="Eras Medium ITC" panose="020B0602030504020804" pitchFamily="34" charset="0"/>
              </a:rPr>
              <a:t>Kristen:</a:t>
            </a:r>
            <a:r>
              <a:rPr lang="es-MX"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 No se preocupen, ¡Ahora es el tiempo perfecto de vivir!, ¡señor Cristian! lo buscan…</a:t>
            </a:r>
          </a:p>
          <a:p>
            <a:pPr marL="0" indent="0">
              <a:buNone/>
            </a:pPr>
            <a:r>
              <a:rPr lang="es-MX" dirty="0">
                <a:solidFill>
                  <a:srgbClr val="CCFFFF"/>
                </a:solidFill>
                <a:effectLst>
                  <a:outerShdw blurRad="38100" dist="38100" dir="2700000" algn="tl">
                    <a:srgbClr val="000000">
                      <a:alpha val="43137"/>
                    </a:srgbClr>
                  </a:outerShdw>
                </a:effectLst>
                <a:latin typeface="Eras Medium ITC" panose="020B0602030504020804" pitchFamily="34" charset="0"/>
              </a:rPr>
              <a:t>Cristian: </a:t>
            </a:r>
            <a:r>
              <a:rPr lang="es-MX"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¡Voy!</a:t>
            </a:r>
          </a:p>
          <a:p>
            <a:pPr marL="0" indent="0">
              <a:buNone/>
            </a:pPr>
            <a:r>
              <a:rPr lang="es-MX" dirty="0">
                <a:solidFill>
                  <a:srgbClr val="FFCCCC"/>
                </a:solidFill>
                <a:effectLst>
                  <a:outerShdw blurRad="38100" dist="38100" dir="2700000" algn="tl">
                    <a:srgbClr val="000000">
                      <a:alpha val="43137"/>
                    </a:srgbClr>
                  </a:outerShdw>
                </a:effectLst>
                <a:latin typeface="Eras Medium ITC" panose="020B0602030504020804" pitchFamily="34" charset="0"/>
              </a:rPr>
              <a:t>Narrador: </a:t>
            </a:r>
            <a:r>
              <a:rPr lang="es-MX"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Ante tan conmovedor momento, Cristian cae de rodillas en llanto agradeciéndole a Dios Todopoderoso por la gran dicha de ver a su familia reunida nuevamente</a:t>
            </a:r>
          </a:p>
          <a:p>
            <a:pPr marL="0" indent="0">
              <a:buNone/>
            </a:pPr>
            <a:r>
              <a:rPr lang="es-MX"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(La familia Hernández García se abraza)</a:t>
            </a:r>
          </a:p>
          <a:p>
            <a:pPr marL="0" indent="0">
              <a:buNone/>
            </a:pPr>
            <a:r>
              <a:rPr lang="es-MX" dirty="0">
                <a:solidFill>
                  <a:srgbClr val="66FFFF"/>
                </a:solidFill>
                <a:effectLst>
                  <a:outerShdw blurRad="38100" dist="38100" dir="2700000" algn="tl">
                    <a:srgbClr val="000000">
                      <a:alpha val="43137"/>
                    </a:srgbClr>
                  </a:outerShdw>
                </a:effectLst>
                <a:latin typeface="Eras Medium ITC" panose="020B0602030504020804" pitchFamily="34" charset="0"/>
              </a:rPr>
              <a:t>Kristen: </a:t>
            </a:r>
            <a:r>
              <a:rPr lang="es-MX"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(mensaje al público) Estimados, después de lo visto y representado, los invito ahora a disfrutar del tesoro más preciado que Dios les ha dado, y que siempre será una perla irremplazable que les alumbrará y apoyará en todo su camino: “la familia”</a:t>
            </a:r>
          </a:p>
          <a:p>
            <a:pPr marL="0" indent="0">
              <a:buNone/>
            </a:pPr>
            <a:r>
              <a:rPr lang="es-MX" dirty="0">
                <a:solidFill>
                  <a:schemeClr val="tx1">
                    <a:lumMod val="95000"/>
                    <a:lumOff val="5000"/>
                  </a:schemeClr>
                </a:solidFill>
                <a:effectLst>
                  <a:outerShdw blurRad="38100" dist="38100" dir="2700000" algn="tl">
                    <a:srgbClr val="000000">
                      <a:alpha val="43137"/>
                    </a:srgbClr>
                  </a:outerShdw>
                </a:effectLst>
                <a:latin typeface="Eras Medium ITC" panose="020B0602030504020804" pitchFamily="34" charset="0"/>
              </a:rPr>
              <a:t>(Todos los actores se unen y realizan la avenía de gracias)</a:t>
            </a:r>
          </a:p>
        </p:txBody>
      </p:sp>
    </p:spTree>
    <p:extLst>
      <p:ext uri="{BB962C8B-B14F-4D97-AF65-F5344CB8AC3E}">
        <p14:creationId xmlns:p14="http://schemas.microsoft.com/office/powerpoint/2010/main" val="3849438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AA69196-B73D-43C5-8ED8-071016ADA924}"/>
              </a:ext>
            </a:extLst>
          </p:cNvPr>
          <p:cNvSpPr txBox="1"/>
          <p:nvPr/>
        </p:nvSpPr>
        <p:spPr>
          <a:xfrm>
            <a:off x="536713" y="2061818"/>
            <a:ext cx="3432313" cy="707886"/>
          </a:xfrm>
          <a:prstGeom prst="rect">
            <a:avLst/>
          </a:prstGeom>
          <a:noFill/>
        </p:spPr>
        <p:txBody>
          <a:bodyPr wrap="square" rtlCol="0">
            <a:spAutoFit/>
          </a:bodyPr>
          <a:lstStyle/>
          <a:p>
            <a:pPr algn="ctr"/>
            <a:r>
              <a:rPr lang="es-ES" sz="4000" b="1" dirty="0">
                <a:solidFill>
                  <a:schemeClr val="bg1">
                    <a:lumMod val="75000"/>
                  </a:schemeClr>
                </a:solidFill>
                <a:latin typeface="Eras Medium ITC" panose="020B0602030504020804" pitchFamily="34" charset="0"/>
              </a:rPr>
              <a:t>Cristian</a:t>
            </a:r>
            <a:endParaRPr lang="es-MX" sz="4000" b="1" dirty="0">
              <a:solidFill>
                <a:schemeClr val="bg1">
                  <a:lumMod val="75000"/>
                </a:schemeClr>
              </a:solidFill>
              <a:latin typeface="Eras Medium ITC" panose="020B0602030504020804" pitchFamily="34" charset="0"/>
            </a:endParaRPr>
          </a:p>
        </p:txBody>
      </p:sp>
      <p:pic>
        <p:nvPicPr>
          <p:cNvPr id="1028" name="Picture 4" descr="53 ideas de Ariana Grande | dibujos de ariana grande, fondo de pantalla de ariana  grande, ariana grande fotos">
            <a:extLst>
              <a:ext uri="{FF2B5EF4-FFF2-40B4-BE49-F238E27FC236}">
                <a16:creationId xmlns:a16="http://schemas.microsoft.com/office/drawing/2014/main" id="{3824239E-790A-4BE9-95BA-0F788726EB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2050" y="718793"/>
            <a:ext cx="2247900" cy="26860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eliz día de los abuelos, abuela y abuelo abrazaron tarjeta de dibujos  animados de personaje 2057739 Vector en Vecteezy">
            <a:extLst>
              <a:ext uri="{FF2B5EF4-FFF2-40B4-BE49-F238E27FC236}">
                <a16:creationId xmlns:a16="http://schemas.microsoft.com/office/drawing/2014/main" id="{54389F55-2F72-4BC6-B89F-1EB863606F6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7404" t="10481" r="47994" b="10481"/>
          <a:stretch/>
        </p:blipFill>
        <p:spPr bwMode="auto">
          <a:xfrm>
            <a:off x="1235765" y="2769704"/>
            <a:ext cx="2034208" cy="4019484"/>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a:extLst>
              <a:ext uri="{FF2B5EF4-FFF2-40B4-BE49-F238E27FC236}">
                <a16:creationId xmlns:a16="http://schemas.microsoft.com/office/drawing/2014/main" id="{4E45EA5B-45F9-40C3-BDA2-B2376F7A8A56}"/>
              </a:ext>
            </a:extLst>
          </p:cNvPr>
          <p:cNvSpPr txBox="1"/>
          <p:nvPr/>
        </p:nvSpPr>
        <p:spPr>
          <a:xfrm>
            <a:off x="5088835" y="3657600"/>
            <a:ext cx="2034208" cy="646331"/>
          </a:xfrm>
          <a:prstGeom prst="rect">
            <a:avLst/>
          </a:prstGeom>
          <a:noFill/>
        </p:spPr>
        <p:txBody>
          <a:bodyPr wrap="square" rtlCol="0">
            <a:spAutoFit/>
          </a:bodyPr>
          <a:lstStyle/>
          <a:p>
            <a:pPr algn="ctr"/>
            <a:r>
              <a:rPr lang="es-ES" sz="3600" b="1" dirty="0">
                <a:solidFill>
                  <a:schemeClr val="tx1">
                    <a:lumMod val="75000"/>
                    <a:lumOff val="25000"/>
                  </a:schemeClr>
                </a:solidFill>
                <a:latin typeface="Eras Medium ITC" panose="020B0602030504020804" pitchFamily="34" charset="0"/>
              </a:rPr>
              <a:t>Ariana</a:t>
            </a:r>
            <a:endParaRPr lang="es-MX" sz="3600" b="1" dirty="0">
              <a:solidFill>
                <a:schemeClr val="tx1">
                  <a:lumMod val="75000"/>
                  <a:lumOff val="25000"/>
                </a:schemeClr>
              </a:solidFill>
              <a:latin typeface="Eras Medium ITC" panose="020B0602030504020804" pitchFamily="34" charset="0"/>
            </a:endParaRPr>
          </a:p>
        </p:txBody>
      </p:sp>
      <p:pic>
        <p:nvPicPr>
          <p:cNvPr id="1032" name="Picture 8" descr="Kendall + Kylie Game Is Here! - Kylie | Kylie jenner, Kylie, Kendall and kylie  jenner">
            <a:extLst>
              <a:ext uri="{FF2B5EF4-FFF2-40B4-BE49-F238E27FC236}">
                <a16:creationId xmlns:a16="http://schemas.microsoft.com/office/drawing/2014/main" id="{635FF4D4-0B48-4567-8E10-C0B781FB541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5898" t="6564" r="47741" b="4620"/>
          <a:stretch/>
        </p:blipFill>
        <p:spPr bwMode="auto">
          <a:xfrm>
            <a:off x="8670237" y="2299280"/>
            <a:ext cx="2616475" cy="4489908"/>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2B3A72AB-DE40-4AFB-A7DF-AC8152BC1763}"/>
              </a:ext>
            </a:extLst>
          </p:cNvPr>
          <p:cNvSpPr txBox="1"/>
          <p:nvPr/>
        </p:nvSpPr>
        <p:spPr>
          <a:xfrm>
            <a:off x="9134063" y="1415487"/>
            <a:ext cx="1984511" cy="646331"/>
          </a:xfrm>
          <a:prstGeom prst="rect">
            <a:avLst/>
          </a:prstGeom>
          <a:noFill/>
        </p:spPr>
        <p:txBody>
          <a:bodyPr wrap="square" rtlCol="0">
            <a:spAutoFit/>
          </a:bodyPr>
          <a:lstStyle/>
          <a:p>
            <a:r>
              <a:rPr lang="es-ES" sz="3600" b="1" dirty="0">
                <a:solidFill>
                  <a:schemeClr val="bg1">
                    <a:lumMod val="65000"/>
                  </a:schemeClr>
                </a:solidFill>
                <a:effectLst>
                  <a:outerShdw blurRad="38100" dist="38100" dir="2700000" algn="tl">
                    <a:srgbClr val="000000">
                      <a:alpha val="43137"/>
                    </a:srgbClr>
                  </a:outerShdw>
                </a:effectLst>
                <a:latin typeface="Eras Medium ITC" panose="020B0602030504020804" pitchFamily="34" charset="0"/>
              </a:rPr>
              <a:t>Kristen</a:t>
            </a:r>
            <a:endParaRPr lang="es-MX" sz="3600" b="1" dirty="0">
              <a:solidFill>
                <a:schemeClr val="bg1">
                  <a:lumMod val="65000"/>
                </a:schemeClr>
              </a:solidFill>
              <a:effectLst>
                <a:outerShdw blurRad="38100" dist="38100" dir="2700000" algn="tl">
                  <a:srgbClr val="000000">
                    <a:alpha val="43137"/>
                  </a:srgbClr>
                </a:outerShdw>
              </a:effectLst>
              <a:latin typeface="Eras Medium ITC" panose="020B0602030504020804" pitchFamily="34" charset="0"/>
            </a:endParaRPr>
          </a:p>
        </p:txBody>
      </p:sp>
    </p:spTree>
    <p:extLst>
      <p:ext uri="{BB962C8B-B14F-4D97-AF65-F5344CB8AC3E}">
        <p14:creationId xmlns:p14="http://schemas.microsoft.com/office/powerpoint/2010/main" val="2896881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0417E3-8243-4C78-9973-3E7DBB351720}"/>
              </a:ext>
            </a:extLst>
          </p:cNvPr>
          <p:cNvSpPr>
            <a:spLocks noGrp="1"/>
          </p:cNvSpPr>
          <p:nvPr>
            <p:ph type="title"/>
          </p:nvPr>
        </p:nvSpPr>
        <p:spPr>
          <a:xfrm>
            <a:off x="838200" y="338621"/>
            <a:ext cx="10515600" cy="1325563"/>
          </a:xfrm>
        </p:spPr>
        <p:txBody>
          <a:bodyPr/>
          <a:lstStyle/>
          <a:p>
            <a:pPr algn="ctr"/>
            <a:r>
              <a:rPr lang="es-ES" b="1" dirty="0">
                <a:solidFill>
                  <a:schemeClr val="bg1">
                    <a:lumMod val="65000"/>
                  </a:schemeClr>
                </a:solidFill>
                <a:latin typeface="Eras Medium ITC" panose="020B0602030504020804" pitchFamily="34" charset="0"/>
              </a:rPr>
              <a:t>Escenografía </a:t>
            </a:r>
            <a:endParaRPr lang="es-MX" b="1" dirty="0">
              <a:solidFill>
                <a:schemeClr val="bg1">
                  <a:lumMod val="65000"/>
                </a:schemeClr>
              </a:solidFill>
              <a:latin typeface="Eras Medium ITC" panose="020B0602030504020804" pitchFamily="34" charset="0"/>
            </a:endParaRPr>
          </a:p>
        </p:txBody>
      </p:sp>
      <p:pic>
        <p:nvPicPr>
          <p:cNvPr id="2050" name="Picture 2" descr="casa de campo de dibujos animados de madera 2042706 Vector en Vecteezy">
            <a:extLst>
              <a:ext uri="{FF2B5EF4-FFF2-40B4-BE49-F238E27FC236}">
                <a16:creationId xmlns:a16="http://schemas.microsoft.com/office/drawing/2014/main" id="{F97E597C-9791-4EEC-9ED6-164748499F9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40997" y="1825625"/>
            <a:ext cx="7510006" cy="46937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621026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1423</Words>
  <Application>Microsoft Office PowerPoint</Application>
  <PresentationFormat>Panorámica</PresentationFormat>
  <Paragraphs>75</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Arial</vt:lpstr>
      <vt:lpstr>Calibri</vt:lpstr>
      <vt:lpstr>Calibri Light</vt:lpstr>
      <vt:lpstr>Eras Medium ITC</vt:lpstr>
      <vt:lpstr>Tema de Office</vt:lpstr>
      <vt:lpstr>Presentación de PowerPoint</vt:lpstr>
      <vt:lpstr>Propósito:</vt:lpstr>
      <vt:lpstr>El amor a la familia es siempre lo primordial</vt:lpstr>
      <vt:lpstr>Acto 1 </vt:lpstr>
      <vt:lpstr>Acto 2</vt:lpstr>
      <vt:lpstr>Acto 3</vt:lpstr>
      <vt:lpstr>Acto 4</vt:lpstr>
      <vt:lpstr>Presentación de PowerPoint</vt:lpstr>
      <vt:lpstr>Escenografía </vt:lpstr>
      <vt:lpstr>Escenografía</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Lorena Fernanda Olivo Maldonado</dc:creator>
  <cp:lastModifiedBy>Lorena Fernanda Olivo Maldonado</cp:lastModifiedBy>
  <cp:revision>12</cp:revision>
  <dcterms:created xsi:type="dcterms:W3CDTF">2021-06-03T08:00:41Z</dcterms:created>
  <dcterms:modified xsi:type="dcterms:W3CDTF">2021-06-03T19:15:24Z</dcterms:modified>
</cp:coreProperties>
</file>