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472E1D9-090F-4A21-8C85-3470FA63A0DB}" type="datetimeFigureOut">
              <a:rPr lang="es-MX" smtClean="0"/>
              <a:t>26/06/2021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2C8E3B3-7802-439D-98E4-7C641484D206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23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E1D9-090F-4A21-8C85-3470FA63A0DB}" type="datetimeFigureOut">
              <a:rPr lang="es-MX" smtClean="0"/>
              <a:t>26/06/2021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E3B3-7802-439D-98E4-7C641484D2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96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E1D9-090F-4A21-8C85-3470FA63A0DB}" type="datetimeFigureOut">
              <a:rPr lang="es-MX" smtClean="0"/>
              <a:t>26/06/2021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E3B3-7802-439D-98E4-7C641484D206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1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E1D9-090F-4A21-8C85-3470FA63A0DB}" type="datetimeFigureOut">
              <a:rPr lang="es-MX" smtClean="0"/>
              <a:t>26/06/2021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E3B3-7802-439D-98E4-7C641484D206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704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E1D9-090F-4A21-8C85-3470FA63A0DB}" type="datetimeFigureOut">
              <a:rPr lang="es-MX" smtClean="0"/>
              <a:t>26/06/2021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E3B3-7802-439D-98E4-7C641484D2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7784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E1D9-090F-4A21-8C85-3470FA63A0DB}" type="datetimeFigureOut">
              <a:rPr lang="es-MX" smtClean="0"/>
              <a:t>26/06/2021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E3B3-7802-439D-98E4-7C641484D206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102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E1D9-090F-4A21-8C85-3470FA63A0DB}" type="datetimeFigureOut">
              <a:rPr lang="es-MX" smtClean="0"/>
              <a:t>26/06/2021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E3B3-7802-439D-98E4-7C641484D206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487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E1D9-090F-4A21-8C85-3470FA63A0DB}" type="datetimeFigureOut">
              <a:rPr lang="es-MX" smtClean="0"/>
              <a:t>26/06/2021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E3B3-7802-439D-98E4-7C641484D206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905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E1D9-090F-4A21-8C85-3470FA63A0DB}" type="datetimeFigureOut">
              <a:rPr lang="es-MX" smtClean="0"/>
              <a:t>26/06/2021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E3B3-7802-439D-98E4-7C641484D206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28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E1D9-090F-4A21-8C85-3470FA63A0DB}" type="datetimeFigureOut">
              <a:rPr lang="es-MX" smtClean="0"/>
              <a:t>26/06/2021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E3B3-7802-439D-98E4-7C641484D2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5484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E1D9-090F-4A21-8C85-3470FA63A0DB}" type="datetimeFigureOut">
              <a:rPr lang="es-MX" smtClean="0"/>
              <a:t>26/06/2021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E3B3-7802-439D-98E4-7C641484D206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261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E1D9-090F-4A21-8C85-3470FA63A0DB}" type="datetimeFigureOut">
              <a:rPr lang="es-MX" smtClean="0"/>
              <a:t>26/06/2021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E3B3-7802-439D-98E4-7C641484D2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5359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E1D9-090F-4A21-8C85-3470FA63A0DB}" type="datetimeFigureOut">
              <a:rPr lang="es-MX" smtClean="0"/>
              <a:t>26/06/2021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E3B3-7802-439D-98E4-7C641484D206}" type="slidenum">
              <a:rPr lang="es-MX" smtClean="0"/>
              <a:t>‹Nº›</a:t>
            </a:fld>
            <a:endParaRPr lang="es-MX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525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E1D9-090F-4A21-8C85-3470FA63A0DB}" type="datetimeFigureOut">
              <a:rPr lang="es-MX" smtClean="0"/>
              <a:t>26/06/2021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E3B3-7802-439D-98E4-7C641484D206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0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E1D9-090F-4A21-8C85-3470FA63A0DB}" type="datetimeFigureOut">
              <a:rPr lang="es-MX" smtClean="0"/>
              <a:t>26/06/2021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E3B3-7802-439D-98E4-7C641484D2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08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E1D9-090F-4A21-8C85-3470FA63A0DB}" type="datetimeFigureOut">
              <a:rPr lang="es-MX" smtClean="0"/>
              <a:t>26/06/2021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E3B3-7802-439D-98E4-7C641484D206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040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E1D9-090F-4A21-8C85-3470FA63A0DB}" type="datetimeFigureOut">
              <a:rPr lang="es-MX" smtClean="0"/>
              <a:t>26/06/2021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E3B3-7802-439D-98E4-7C641484D2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136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472E1D9-090F-4A21-8C85-3470FA63A0DB}" type="datetimeFigureOut">
              <a:rPr lang="es-MX" smtClean="0"/>
              <a:t>26/06/2021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C8E3B3-7802-439D-98E4-7C641484D2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3800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74294" y="1609106"/>
            <a:ext cx="7206345" cy="143026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MX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ESCUELA NORMAL DE EDUCACIÓN PREESCOLAR</a:t>
            </a:r>
            <a:br>
              <a:rPr lang="es-MX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DOCENTE: DIANA ELIZABETH CERDA OROCIO</a:t>
            </a:r>
            <a:br>
              <a:rPr lang="es-MX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ALUMNA: SANDRA LUZ FLORES RODRIGUEZ</a:t>
            </a:r>
            <a:endParaRPr lang="es-MX" sz="1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MX" sz="36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EVIDENCIA GLOBAL </a:t>
            </a:r>
          </a:p>
          <a:p>
            <a:r>
              <a:rPr lang="es-MX" sz="36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CUENTO</a:t>
            </a:r>
            <a:endParaRPr lang="es-MX" sz="3600" b="1" i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Picture 2" descr="Escuela Normal de Educación Preescolar – Desarrollo de competencias  linguisticas">
            <a:extLst>
              <a:ext uri="{FF2B5EF4-FFF2-40B4-BE49-F238E27FC236}">
                <a16:creationId xmlns="" xmlns:a16="http://schemas.microsoft.com/office/drawing/2014/main" xmlns:lc="http://schemas.openxmlformats.org/drawingml/2006/lockedCanvas" id="{50F91CF3-8E01-4A77-A88F-55BF292ED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098"/>
            <a:ext cx="2566119" cy="190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echa a la derecha con bandas 4"/>
          <p:cNvSpPr/>
          <p:nvPr/>
        </p:nvSpPr>
        <p:spPr>
          <a:xfrm>
            <a:off x="4078514" y="5618397"/>
            <a:ext cx="1393372" cy="711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5675086" y="579097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 smtClean="0"/>
              <a:t>https://web.microsoftstream.com/video/319e3432-ae47-4317-92dd-26c19e6ea32b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500582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Violet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TM02900743[[fn=Orgánico]]</Template>
  <TotalTime>20</TotalTime>
  <Words>11</Words>
  <Application>Microsoft Office PowerPoint</Application>
  <PresentationFormat>Panorámica</PresentationFormat>
  <Paragraphs>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Garamond</vt:lpstr>
      <vt:lpstr>Times New Roman</vt:lpstr>
      <vt:lpstr>Orgánico</vt:lpstr>
      <vt:lpstr>ESCUELA NORMAL DE EDUCACIÓN PREESCOLAR DOCENTE: DIANA ELIZABETH CERDA OROCIO ALUMNA: SANDRA LUZ FLORES RODRIGUEZ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NORMAL DE EDUCACIÓN PREESCOLAR DOCENTE: DIANA ELIZABETH CERDA OROCIO ALUMNA: SANDRA LUZ FLORES RODRIGUEZ</dc:title>
  <dc:creator>HP</dc:creator>
  <cp:lastModifiedBy>HP</cp:lastModifiedBy>
  <cp:revision>3</cp:revision>
  <dcterms:created xsi:type="dcterms:W3CDTF">2021-06-27T04:03:44Z</dcterms:created>
  <dcterms:modified xsi:type="dcterms:W3CDTF">2021-06-27T04:24:36Z</dcterms:modified>
</cp:coreProperties>
</file>