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6/27/2021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1319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6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5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6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2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099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41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80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4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29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6/27/2021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9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eb.microsoftstream.com/video/a008961f-c487-47b1-bfe2-3d4a7f573c4e?list=studi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AD28F4-F3B8-4E13-B0E1-91CC4C622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8939" y="2329148"/>
            <a:ext cx="3756670" cy="333939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MX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cenicienta</a:t>
            </a:r>
            <a:br>
              <a:rPr lang="es-MX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MX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América Michelle Reyes Leza </a:t>
            </a:r>
            <a:b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https://web.microsoftstream.com/video/a008961f-c487-47b1-bfe2-3d4a7f573c4e?list=studio</a:t>
            </a:r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MX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391A35-7F0F-40DC-B84D-F160C1251F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443" r="-2" b="-2"/>
          <a:stretch/>
        </p:blipFill>
        <p:spPr>
          <a:xfrm>
            <a:off x="20" y="10"/>
            <a:ext cx="7102529" cy="6857990"/>
          </a:xfrm>
          <a:prstGeom prst="rect">
            <a:avLst/>
          </a:prstGeom>
        </p:spPr>
      </p:pic>
      <p:sp>
        <p:nvSpPr>
          <p:cNvPr id="11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6490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AnalogousFromLightSeedRightStep">
      <a:dk1>
        <a:srgbClr val="000000"/>
      </a:dk1>
      <a:lt1>
        <a:srgbClr val="FFFFFF"/>
      </a:lt1>
      <a:dk2>
        <a:srgbClr val="413124"/>
      </a:dk2>
      <a:lt2>
        <a:srgbClr val="E2E4E8"/>
      </a:lt2>
      <a:accent1>
        <a:srgbClr val="ABA082"/>
      </a:accent1>
      <a:accent2>
        <a:srgbClr val="9EA671"/>
      </a:accent2>
      <a:accent3>
        <a:srgbClr val="91A87F"/>
      </a:accent3>
      <a:accent4>
        <a:srgbClr val="77AD76"/>
      </a:accent4>
      <a:accent5>
        <a:srgbClr val="81AB92"/>
      </a:accent5>
      <a:accent6>
        <a:srgbClr val="74AAA0"/>
      </a:accent6>
      <a:hlink>
        <a:srgbClr val="697CAE"/>
      </a:hlink>
      <a:folHlink>
        <a:srgbClr val="7F7F7F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Sitka Banner</vt:lpstr>
      <vt:lpstr>Times New Roman</vt:lpstr>
      <vt:lpstr>HeadlinesVTI</vt:lpstr>
      <vt:lpstr>La cenicienta  América Michelle Reyes Leza   https://web.microsoftstream.com/video/a008961f-c487-47b1-bfe2-3d4a7f573c4e?list=studio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cenicienta América Michelle Reyes Leza </dc:title>
  <dc:creator>América Michelle RLeza</dc:creator>
  <cp:lastModifiedBy>América Michelle RLeza</cp:lastModifiedBy>
  <cp:revision>2</cp:revision>
  <dcterms:created xsi:type="dcterms:W3CDTF">2021-06-27T21:25:50Z</dcterms:created>
  <dcterms:modified xsi:type="dcterms:W3CDTF">2021-06-28T03:57:10Z</dcterms:modified>
</cp:coreProperties>
</file>