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309" r:id="rId2"/>
    <p:sldId id="257" r:id="rId3"/>
    <p:sldId id="335" r:id="rId4"/>
    <p:sldId id="338" r:id="rId5"/>
    <p:sldId id="337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Didact Gothic" panose="020B0604020202020204" charset="0"/>
      <p:regular r:id="rId12"/>
    </p:embeddedFont>
    <p:embeddedFont>
      <p:font typeface="DM Serif Display" panose="020B0604020202020204" charset="0"/>
      <p:regular r:id="rId13"/>
      <p: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Berenice Monrreal Camacho" initials="VBMC" lastIdx="2" clrIdx="0">
    <p:extLst>
      <p:ext uri="{19B8F6BF-5375-455C-9EA6-DF929625EA0E}">
        <p15:presenceInfo xmlns:p15="http://schemas.microsoft.com/office/powerpoint/2012/main" userId="ca4e4a13b4d799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FBF37-9859-41E4-83EF-19823D373836}" v="24" dt="2021-06-28T04:30:03.273"/>
    <p1510:client id="{A2571BDD-8D50-4017-BABC-0C13E1CD210F}" v="4" dt="2021-06-28T04:22:12.292"/>
  </p1510:revLst>
</p1510:revInfo>
</file>

<file path=ppt/tableStyles.xml><?xml version="1.0" encoding="utf-8"?>
<a:tblStyleLst xmlns:a="http://schemas.openxmlformats.org/drawingml/2006/main" def="{186F4457-377D-4732-AE54-7FE61315E5E2}">
  <a:tblStyle styleId="{186F4457-377D-4732-AE54-7FE61315E5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912" y="78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8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Berenice Monrreal Camacho" userId="ca4e4a13b4d79979" providerId="LiveId" clId="{451FBF37-9859-41E4-83EF-19823D373836}"/>
    <pc:docChg chg="undo custSel addSld delSld modSld sldOrd">
      <pc:chgData name="Victoria Berenice Monrreal Camacho" userId="ca4e4a13b4d79979" providerId="LiveId" clId="{451FBF37-9859-41E4-83EF-19823D373836}" dt="2021-06-28T04:31:54.072" v="106" actId="1076"/>
      <pc:docMkLst>
        <pc:docMk/>
      </pc:docMkLst>
      <pc:sldChg chg="new del ord">
        <pc:chgData name="Victoria Berenice Monrreal Camacho" userId="ca4e4a13b4d79979" providerId="LiveId" clId="{451FBF37-9859-41E4-83EF-19823D373836}" dt="2021-06-28T04:31:43.324" v="104" actId="47"/>
        <pc:sldMkLst>
          <pc:docMk/>
          <pc:sldMk cId="2102995463" sldId="336"/>
        </pc:sldMkLst>
      </pc:sldChg>
      <pc:sldChg chg="addSp delSp modSp new mod ord">
        <pc:chgData name="Victoria Berenice Monrreal Camacho" userId="ca4e4a13b4d79979" providerId="LiveId" clId="{451FBF37-9859-41E4-83EF-19823D373836}" dt="2021-06-28T04:31:54.072" v="106" actId="1076"/>
        <pc:sldMkLst>
          <pc:docMk/>
          <pc:sldMk cId="2025330140" sldId="337"/>
        </pc:sldMkLst>
        <pc:spChg chg="del">
          <ac:chgData name="Victoria Berenice Monrreal Camacho" userId="ca4e4a13b4d79979" providerId="LiveId" clId="{451FBF37-9859-41E4-83EF-19823D373836}" dt="2021-06-28T04:29:57.974" v="88" actId="478"/>
          <ac:spMkLst>
            <pc:docMk/>
            <pc:sldMk cId="2025330140" sldId="337"/>
            <ac:spMk id="2" creationId="{EA4A2B3B-3BD4-4B5A-92DC-C42CDC623F77}"/>
          </ac:spMkLst>
        </pc:spChg>
        <pc:graphicFrameChg chg="add mod modGraphic">
          <ac:chgData name="Victoria Berenice Monrreal Camacho" userId="ca4e4a13b4d79979" providerId="LiveId" clId="{451FBF37-9859-41E4-83EF-19823D373836}" dt="2021-06-28T04:31:49.532" v="105" actId="1076"/>
          <ac:graphicFrameMkLst>
            <pc:docMk/>
            <pc:sldMk cId="2025330140" sldId="337"/>
            <ac:graphicFrameMk id="3" creationId="{D72632F3-5D5E-48A1-A0C9-8EC8B1B86C38}"/>
          </ac:graphicFrameMkLst>
        </pc:graphicFrameChg>
        <pc:graphicFrameChg chg="add mod modGraphic">
          <ac:chgData name="Victoria Berenice Monrreal Camacho" userId="ca4e4a13b4d79979" providerId="LiveId" clId="{451FBF37-9859-41E4-83EF-19823D373836}" dt="2021-06-28T04:31:54.072" v="106" actId="1076"/>
          <ac:graphicFrameMkLst>
            <pc:docMk/>
            <pc:sldMk cId="2025330140" sldId="337"/>
            <ac:graphicFrameMk id="4" creationId="{D0575973-6563-404A-8B78-A1B00F7F335F}"/>
          </ac:graphicFrameMkLst>
        </pc:graphicFrameChg>
      </pc:sldChg>
      <pc:sldChg chg="addSp delSp modSp new mod">
        <pc:chgData name="Victoria Berenice Monrreal Camacho" userId="ca4e4a13b4d79979" providerId="LiveId" clId="{451FBF37-9859-41E4-83EF-19823D373836}" dt="2021-06-28T04:29:11.764" v="83" actId="1076"/>
        <pc:sldMkLst>
          <pc:docMk/>
          <pc:sldMk cId="1562757676" sldId="338"/>
        </pc:sldMkLst>
        <pc:spChg chg="mod">
          <ac:chgData name="Victoria Berenice Monrreal Camacho" userId="ca4e4a13b4d79979" providerId="LiveId" clId="{451FBF37-9859-41E4-83EF-19823D373836}" dt="2021-06-28T04:25:16.139" v="37" actId="20577"/>
          <ac:spMkLst>
            <pc:docMk/>
            <pc:sldMk cId="1562757676" sldId="338"/>
            <ac:spMk id="2" creationId="{A883683F-6AF0-4998-BA5A-AAC64C40F359}"/>
          </ac:spMkLst>
        </pc:spChg>
        <pc:spChg chg="add del mod">
          <ac:chgData name="Victoria Berenice Monrreal Camacho" userId="ca4e4a13b4d79979" providerId="LiveId" clId="{451FBF37-9859-41E4-83EF-19823D373836}" dt="2021-06-28T04:25:22.909" v="39"/>
          <ac:spMkLst>
            <pc:docMk/>
            <pc:sldMk cId="1562757676" sldId="338"/>
            <ac:spMk id="4" creationId="{63FDF7F4-6BE4-4E0D-B742-C76CF66FD142}"/>
          </ac:spMkLst>
        </pc:spChg>
        <pc:spChg chg="add del mod">
          <ac:chgData name="Victoria Berenice Monrreal Camacho" userId="ca4e4a13b4d79979" providerId="LiveId" clId="{451FBF37-9859-41E4-83EF-19823D373836}" dt="2021-06-28T04:25:22.909" v="39"/>
          <ac:spMkLst>
            <pc:docMk/>
            <pc:sldMk cId="1562757676" sldId="338"/>
            <ac:spMk id="5" creationId="{46F829F8-65D2-4376-839B-2FBA9B6C3673}"/>
          </ac:spMkLst>
        </pc:spChg>
        <pc:spChg chg="add del mod">
          <ac:chgData name="Victoria Berenice Monrreal Camacho" userId="ca4e4a13b4d79979" providerId="LiveId" clId="{451FBF37-9859-41E4-83EF-19823D373836}" dt="2021-06-28T04:25:31.119" v="41"/>
          <ac:spMkLst>
            <pc:docMk/>
            <pc:sldMk cId="1562757676" sldId="338"/>
            <ac:spMk id="7" creationId="{6757DA06-9007-4C2D-B95A-F2652868CE9E}"/>
          </ac:spMkLst>
        </pc:spChg>
        <pc:spChg chg="add del mod">
          <ac:chgData name="Victoria Berenice Monrreal Camacho" userId="ca4e4a13b4d79979" providerId="LiveId" clId="{451FBF37-9859-41E4-83EF-19823D373836}" dt="2021-06-28T04:25:31.119" v="41"/>
          <ac:spMkLst>
            <pc:docMk/>
            <pc:sldMk cId="1562757676" sldId="338"/>
            <ac:spMk id="8" creationId="{AB0658AE-5BC3-48ED-BAEC-E8D17BCF829C}"/>
          </ac:spMkLst>
        </pc:spChg>
        <pc:spChg chg="add del mod">
          <ac:chgData name="Victoria Berenice Monrreal Camacho" userId="ca4e4a13b4d79979" providerId="LiveId" clId="{451FBF37-9859-41E4-83EF-19823D373836}" dt="2021-06-28T04:26:02.233" v="52"/>
          <ac:spMkLst>
            <pc:docMk/>
            <pc:sldMk cId="1562757676" sldId="338"/>
            <ac:spMk id="12" creationId="{B6D703C2-85F2-4F64-96C1-B31F4137F047}"/>
          </ac:spMkLst>
        </pc:spChg>
        <pc:spChg chg="add del mod">
          <ac:chgData name="Victoria Berenice Monrreal Camacho" userId="ca4e4a13b4d79979" providerId="LiveId" clId="{451FBF37-9859-41E4-83EF-19823D373836}" dt="2021-06-28T04:26:02.233" v="52"/>
          <ac:spMkLst>
            <pc:docMk/>
            <pc:sldMk cId="1562757676" sldId="338"/>
            <ac:spMk id="13" creationId="{EF442CF9-5202-4478-9DA7-5E67E5584472}"/>
          </ac:spMkLst>
        </pc:spChg>
        <pc:spChg chg="add del">
          <ac:chgData name="Victoria Berenice Monrreal Camacho" userId="ca4e4a13b4d79979" providerId="LiveId" clId="{451FBF37-9859-41E4-83EF-19823D373836}" dt="2021-06-28T04:25:35.899" v="44" actId="22"/>
          <ac:spMkLst>
            <pc:docMk/>
            <pc:sldMk cId="1562757676" sldId="338"/>
            <ac:spMk id="14" creationId="{9FBF814D-6B6E-49D5-AA13-CE36D2A6F1F0}"/>
          </ac:spMkLst>
        </pc:spChg>
        <pc:spChg chg="add mod">
          <ac:chgData name="Victoria Berenice Monrreal Camacho" userId="ca4e4a13b4d79979" providerId="LiveId" clId="{451FBF37-9859-41E4-83EF-19823D373836}" dt="2021-06-28T04:26:09.550" v="53"/>
          <ac:spMkLst>
            <pc:docMk/>
            <pc:sldMk cId="1562757676" sldId="338"/>
            <ac:spMk id="16" creationId="{41A3FAB4-D0B1-49DF-9D7F-F065E7089282}"/>
          </ac:spMkLst>
        </pc:spChg>
        <pc:spChg chg="add mod">
          <ac:chgData name="Victoria Berenice Monrreal Camacho" userId="ca4e4a13b4d79979" providerId="LiveId" clId="{451FBF37-9859-41E4-83EF-19823D373836}" dt="2021-06-28T04:27:08.166" v="66" actId="1076"/>
          <ac:spMkLst>
            <pc:docMk/>
            <pc:sldMk cId="1562757676" sldId="338"/>
            <ac:spMk id="17" creationId="{892C5638-1465-4CA8-B70E-131720801680}"/>
          </ac:spMkLst>
        </pc:spChg>
        <pc:graphicFrameChg chg="add del mod">
          <ac:chgData name="Victoria Berenice Monrreal Camacho" userId="ca4e4a13b4d79979" providerId="LiveId" clId="{451FBF37-9859-41E4-83EF-19823D373836}" dt="2021-06-28T04:25:22.909" v="39"/>
          <ac:graphicFrameMkLst>
            <pc:docMk/>
            <pc:sldMk cId="1562757676" sldId="338"/>
            <ac:graphicFrameMk id="3" creationId="{FFF35284-06F8-4139-B6D5-0BB032457EB5}"/>
          </ac:graphicFrameMkLst>
        </pc:graphicFrameChg>
        <pc:graphicFrameChg chg="add del mod">
          <ac:chgData name="Victoria Berenice Monrreal Camacho" userId="ca4e4a13b4d79979" providerId="LiveId" clId="{451FBF37-9859-41E4-83EF-19823D373836}" dt="2021-06-28T04:25:31.119" v="41"/>
          <ac:graphicFrameMkLst>
            <pc:docMk/>
            <pc:sldMk cId="1562757676" sldId="338"/>
            <ac:graphicFrameMk id="6" creationId="{081E6EDD-3C4C-4247-A1F2-81C97A36059E}"/>
          </ac:graphicFrameMkLst>
        </pc:graphicFrameChg>
        <pc:graphicFrameChg chg="add del mod">
          <ac:chgData name="Victoria Berenice Monrreal Camacho" userId="ca4e4a13b4d79979" providerId="LiveId" clId="{451FBF37-9859-41E4-83EF-19823D373836}" dt="2021-06-28T04:26:02.233" v="52"/>
          <ac:graphicFrameMkLst>
            <pc:docMk/>
            <pc:sldMk cId="1562757676" sldId="338"/>
            <ac:graphicFrameMk id="11" creationId="{8B305B2E-7D36-4F2E-950C-1018EF1750AF}"/>
          </ac:graphicFrameMkLst>
        </pc:graphicFrameChg>
        <pc:graphicFrameChg chg="add mod modGraphic">
          <ac:chgData name="Victoria Berenice Monrreal Camacho" userId="ca4e4a13b4d79979" providerId="LiveId" clId="{451FBF37-9859-41E4-83EF-19823D373836}" dt="2021-06-28T04:29:11.764" v="83" actId="1076"/>
          <ac:graphicFrameMkLst>
            <pc:docMk/>
            <pc:sldMk cId="1562757676" sldId="338"/>
            <ac:graphicFrameMk id="15" creationId="{AE9B89F3-4C25-408F-A622-F6819A9DC658}"/>
          </ac:graphicFrameMkLst>
        </pc:graphicFrameChg>
        <pc:picChg chg="add del mod">
          <ac:chgData name="Victoria Berenice Monrreal Camacho" userId="ca4e4a13b4d79979" providerId="LiveId" clId="{451FBF37-9859-41E4-83EF-19823D373836}" dt="2021-06-28T04:25:52.289" v="48"/>
          <ac:picMkLst>
            <pc:docMk/>
            <pc:sldMk cId="1562757676" sldId="338"/>
            <ac:picMk id="10" creationId="{A91D1C2C-7192-464D-AB55-64AE136F46E0}"/>
          </ac:picMkLst>
        </pc:picChg>
        <pc:picChg chg="add del mod">
          <ac:chgData name="Victoria Berenice Monrreal Camacho" userId="ca4e4a13b4d79979" providerId="LiveId" clId="{451FBF37-9859-41E4-83EF-19823D373836}" dt="2021-06-28T04:25:22.909" v="39"/>
          <ac:picMkLst>
            <pc:docMk/>
            <pc:sldMk cId="1562757676" sldId="338"/>
            <ac:picMk id="2049" creationId="{CD919EC4-191C-47D8-AAC1-B0A79810911E}"/>
          </ac:picMkLst>
        </pc:picChg>
        <pc:picChg chg="add del mod">
          <ac:chgData name="Victoria Berenice Monrreal Camacho" userId="ca4e4a13b4d79979" providerId="LiveId" clId="{451FBF37-9859-41E4-83EF-19823D373836}" dt="2021-06-28T04:25:22.909" v="39"/>
          <ac:picMkLst>
            <pc:docMk/>
            <pc:sldMk cId="1562757676" sldId="338"/>
            <ac:picMk id="2050" creationId="{C0C5181B-81E8-49C5-868A-B7F848686DF2}"/>
          </ac:picMkLst>
        </pc:picChg>
        <pc:picChg chg="add del mod">
          <ac:chgData name="Victoria Berenice Monrreal Camacho" userId="ca4e4a13b4d79979" providerId="LiveId" clId="{451FBF37-9859-41E4-83EF-19823D373836}" dt="2021-06-28T04:25:31.119" v="41"/>
          <ac:picMkLst>
            <pc:docMk/>
            <pc:sldMk cId="1562757676" sldId="338"/>
            <ac:picMk id="2053" creationId="{BC4882D2-CB99-4508-9007-5579E97497FC}"/>
          </ac:picMkLst>
        </pc:picChg>
        <pc:picChg chg="add del mod">
          <ac:chgData name="Victoria Berenice Monrreal Camacho" userId="ca4e4a13b4d79979" providerId="LiveId" clId="{451FBF37-9859-41E4-83EF-19823D373836}" dt="2021-06-28T04:25:31.119" v="41"/>
          <ac:picMkLst>
            <pc:docMk/>
            <pc:sldMk cId="1562757676" sldId="338"/>
            <ac:picMk id="2054" creationId="{8C9F6378-82AD-48BD-B0C5-BBCCF183279D}"/>
          </ac:picMkLst>
        </pc:picChg>
        <pc:picChg chg="add del mod">
          <ac:chgData name="Victoria Berenice Monrreal Camacho" userId="ca4e4a13b4d79979" providerId="LiveId" clId="{451FBF37-9859-41E4-83EF-19823D373836}" dt="2021-06-28T04:26:02.233" v="52"/>
          <ac:picMkLst>
            <pc:docMk/>
            <pc:sldMk cId="1562757676" sldId="338"/>
            <ac:picMk id="2057" creationId="{AA83423D-8E4D-493D-A559-8BEB574AEB34}"/>
          </ac:picMkLst>
        </pc:picChg>
        <pc:picChg chg="add del mod">
          <ac:chgData name="Victoria Berenice Monrreal Camacho" userId="ca4e4a13b4d79979" providerId="LiveId" clId="{451FBF37-9859-41E4-83EF-19823D373836}" dt="2021-06-28T04:26:02.233" v="52"/>
          <ac:picMkLst>
            <pc:docMk/>
            <pc:sldMk cId="1562757676" sldId="338"/>
            <ac:picMk id="2058" creationId="{CEB8060D-A856-46C5-B2D3-B810BAFBE108}"/>
          </ac:picMkLst>
        </pc:picChg>
        <pc:picChg chg="add mod">
          <ac:chgData name="Victoria Berenice Monrreal Camacho" userId="ca4e4a13b4d79979" providerId="LiveId" clId="{451FBF37-9859-41E4-83EF-19823D373836}" dt="2021-06-28T04:27:00.310" v="64" actId="1076"/>
          <ac:picMkLst>
            <pc:docMk/>
            <pc:sldMk cId="1562757676" sldId="338"/>
            <ac:picMk id="2061" creationId="{1F4D9D0F-E2B5-43E1-918B-E471D1348E30}"/>
          </ac:picMkLst>
        </pc:picChg>
        <pc:picChg chg="add mod">
          <ac:chgData name="Victoria Berenice Monrreal Camacho" userId="ca4e4a13b4d79979" providerId="LiveId" clId="{451FBF37-9859-41E4-83EF-19823D373836}" dt="2021-06-28T04:26:55.968" v="63"/>
          <ac:picMkLst>
            <pc:docMk/>
            <pc:sldMk cId="1562757676" sldId="338"/>
            <ac:picMk id="2062" creationId="{BAE6B7B2-A81F-4E95-89AF-AD0279CDD15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6ed1d3ee59_0_10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6ed1d3ee59_0_10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13100" y="1415503"/>
            <a:ext cx="5317800" cy="196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92725" y="3293444"/>
            <a:ext cx="57582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 b="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00800" y="1281725"/>
            <a:ext cx="6823800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50" b="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Muli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Muli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-295875" y="3054825"/>
            <a:ext cx="2159700" cy="5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2">
            <a:alphaModFix/>
          </a:blip>
          <a:srcRect l="59" r="59"/>
          <a:stretch/>
        </p:blipFill>
        <p:spPr>
          <a:xfrm>
            <a:off x="0" y="572"/>
            <a:ext cx="9144001" cy="5142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622"/>
            <a:ext cx="9144001" cy="5136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32"/>
          <p:cNvPicPr preferRelativeResize="0"/>
          <p:nvPr/>
        </p:nvPicPr>
        <p:blipFill rotWithShape="1">
          <a:blip r:embed="rId2">
            <a:alphaModFix/>
          </a:blip>
          <a:srcRect t="59" b="59"/>
          <a:stretch/>
        </p:blipFill>
        <p:spPr>
          <a:xfrm>
            <a:off x="0" y="3622"/>
            <a:ext cx="9144001" cy="5136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DM Serif Display"/>
              <a:buNone/>
              <a:defRPr sz="33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erif Display"/>
              <a:buNone/>
              <a:defRPr sz="3200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188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idact Gothic"/>
              <a:buChar char="●"/>
              <a:defRPr sz="16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4" r:id="rId4"/>
    <p:sldLayoutId id="2147483675" r:id="rId5"/>
    <p:sldLayoutId id="2147483676" r:id="rId6"/>
    <p:sldLayoutId id="2147483677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EA0P9QwfBBY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128B6-3539-4D1A-808C-A543AC9C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00" y="0"/>
            <a:ext cx="7742400" cy="4655908"/>
          </a:xfrm>
        </p:spPr>
        <p:txBody>
          <a:bodyPr/>
          <a:lstStyle/>
          <a:p>
            <a:r>
              <a:rPr lang="es-MX" sz="1100" dirty="0"/>
              <a:t>Escuela Normal de Educación Preescolar</a:t>
            </a:r>
            <a:br>
              <a:rPr lang="es-MX" sz="1100" dirty="0"/>
            </a:br>
            <a:r>
              <a:rPr lang="es-MX" sz="1100" dirty="0"/>
              <a:t>Licenciatura en Educación Preescolar</a:t>
            </a:r>
            <a:br>
              <a:rPr lang="es-MX" sz="1100" dirty="0"/>
            </a:br>
            <a:r>
              <a:rPr lang="es-MX" sz="1100" dirty="0"/>
              <a:t>CICLO ESCOLAR 2020-2021</a:t>
            </a: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Curso: </a:t>
            </a:r>
            <a:r>
              <a:rPr lang="es-ES" sz="1100" dirty="0"/>
              <a:t>Estrategias para la Exploración del Mundo Natural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EVALUACIÓN GLOBAL</a:t>
            </a:r>
            <a:br>
              <a:rPr lang="es-MX" sz="1100" dirty="0"/>
            </a:br>
            <a:r>
              <a:rPr lang="es-MX" sz="1100" dirty="0"/>
              <a:t> </a:t>
            </a:r>
            <a:br>
              <a:rPr lang="es-MX" sz="1100" dirty="0"/>
            </a:br>
            <a:r>
              <a:rPr lang="es-MX" sz="1100" dirty="0"/>
              <a:t>Actividad: Narrativa digital</a:t>
            </a:r>
            <a:br>
              <a:rPr lang="es-MX" sz="1100" dirty="0"/>
            </a:br>
            <a:r>
              <a:rPr lang="es-MX" sz="1100" dirty="0"/>
              <a:t>Docente: </a:t>
            </a:r>
            <a:r>
              <a:rPr lang="es-MX" sz="1100" dirty="0" err="1"/>
              <a:t>Yixie</a:t>
            </a:r>
            <a:r>
              <a:rPr lang="es-MX" sz="1100" dirty="0"/>
              <a:t> Karelia Laguna Montañez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Equipo 1</a:t>
            </a:r>
            <a:br>
              <a:rPr lang="es-MX" sz="1100" dirty="0"/>
            </a:br>
            <a:r>
              <a:rPr lang="es-MX" sz="1100" dirty="0"/>
              <a:t>Diana </a:t>
            </a:r>
            <a:r>
              <a:rPr lang="es-MX" sz="1100" dirty="0" err="1"/>
              <a:t>Cristela</a:t>
            </a:r>
            <a:r>
              <a:rPr lang="es-MX" sz="1100" dirty="0"/>
              <a:t> De la Cruz Saucedo #3</a:t>
            </a:r>
            <a:br>
              <a:rPr lang="es-MX" sz="1100" dirty="0"/>
            </a:br>
            <a:r>
              <a:rPr lang="es-MX" sz="1100" dirty="0"/>
              <a:t>Andrea Elizabeth García </a:t>
            </a:r>
            <a:r>
              <a:rPr lang="es-MX" sz="1100" dirty="0" err="1"/>
              <a:t>García</a:t>
            </a:r>
            <a:r>
              <a:rPr lang="es-MX" sz="1100" dirty="0"/>
              <a:t> #7</a:t>
            </a:r>
            <a:br>
              <a:rPr lang="es-MX" sz="1100" dirty="0"/>
            </a:br>
            <a:r>
              <a:rPr lang="es-MX" sz="1100" dirty="0"/>
              <a:t>Alondra Huerta Palacios #11</a:t>
            </a:r>
            <a:br>
              <a:rPr lang="es-MX" sz="1100" dirty="0"/>
            </a:br>
            <a:r>
              <a:rPr lang="es-MX" sz="1100" dirty="0"/>
              <a:t>Angela </a:t>
            </a:r>
            <a:r>
              <a:rPr lang="es-MX" sz="1100" dirty="0" err="1"/>
              <a:t>Martiñon</a:t>
            </a:r>
            <a:r>
              <a:rPr lang="es-MX" sz="1100" dirty="0"/>
              <a:t> </a:t>
            </a:r>
            <a:r>
              <a:rPr lang="es-MX" sz="1100" dirty="0" err="1"/>
              <a:t>Tomatsu</a:t>
            </a:r>
            <a:r>
              <a:rPr lang="es-MX" sz="1100" dirty="0"/>
              <a:t> #14</a:t>
            </a:r>
            <a:br>
              <a:rPr lang="es-MX" sz="1100" dirty="0"/>
            </a:br>
            <a:r>
              <a:rPr lang="es-MX" sz="1100" dirty="0"/>
              <a:t> Victoria Berenice Monrreal Camacho #15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1° “A”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Segundo Semestre</a:t>
            </a:r>
            <a:br>
              <a:rPr lang="es-MX" sz="1100" dirty="0"/>
            </a:br>
            <a:br>
              <a:rPr lang="es-MX" sz="1100" dirty="0"/>
            </a:br>
            <a:r>
              <a:rPr lang="es-MX" sz="1100" dirty="0"/>
              <a:t>Saltillo, Coahuila de Zaragoza                                                                                                         27 de junio de 2021</a:t>
            </a:r>
            <a:br>
              <a:rPr lang="es-MX" sz="1100" dirty="0"/>
            </a:br>
            <a:endParaRPr lang="es-MX" sz="1100" dirty="0"/>
          </a:p>
        </p:txBody>
      </p:sp>
      <p:pic>
        <p:nvPicPr>
          <p:cNvPr id="8" name="Imagen 7" descr="Una señal con letras y números&#10;&#10;Descripción generada automáticamente con confianza baja">
            <a:extLst>
              <a:ext uri="{FF2B5EF4-FFF2-40B4-BE49-F238E27FC236}">
                <a16:creationId xmlns:a16="http://schemas.microsoft.com/office/drawing/2014/main" id="{D944F548-51D4-4993-9CCB-9747E0D70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082" y="801510"/>
            <a:ext cx="1259836" cy="93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707"/>
    </mc:Choice>
    <mc:Fallback xmlns="">
      <p:transition advTm="49707"/>
    </mc:Fallback>
  </mc:AlternateContent>
  <p:extLst>
    <p:ext uri="{E180D4A7-C9FB-4DFB-919C-405C955672EB}">
      <p14:showEvtLst xmlns:p14="http://schemas.microsoft.com/office/powerpoint/2010/main">
        <p14:playEvt time="6" objId="12"/>
        <p14:stopEvt time="49481" objId="1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body" idx="1"/>
          </p:nvPr>
        </p:nvSpPr>
        <p:spPr>
          <a:xfrm>
            <a:off x="700800" y="1281725"/>
            <a:ext cx="7201422" cy="32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lnSpc>
                <a:spcPct val="150000"/>
              </a:lnSpc>
            </a:pPr>
            <a:r>
              <a:rPr lang="es-ES" sz="1400" dirty="0"/>
              <a:t>Aplica el plan y programas de estudio para alcanzar los propósitos educativos  y contribuir al pleno desenvolvimiento de las capacidades de sus alumnos.</a:t>
            </a:r>
          </a:p>
          <a:p>
            <a:pPr marL="171450" indent="-171450">
              <a:lnSpc>
                <a:spcPct val="150000"/>
              </a:lnSpc>
            </a:pPr>
            <a:r>
              <a:rPr lang="es-ES" sz="1400" dirty="0"/>
              <a:t>Diseña planeaciones aplicando sus conocimientos curriculares, psicopedagógicos disciplinares, didácticos y tecnológicos para propiciar espacios de aprendizaje incluyentes que respondan a las necesidades de todos los alumnos en el marco del plan y programas de estudio. </a:t>
            </a:r>
          </a:p>
          <a:p>
            <a:pPr marL="171450" indent="-171450">
              <a:lnSpc>
                <a:spcPct val="150000"/>
              </a:lnSpc>
            </a:pPr>
            <a:r>
              <a:rPr lang="es-ES" sz="1400" dirty="0"/>
              <a:t>Integra recursos de la investigación educativa para enriquecer su práctica  profesional, expresando su interés por el conocimiento, la ciencia y la mejora de la educación. </a:t>
            </a:r>
          </a:p>
          <a:p>
            <a:pPr marL="171450" indent="-171450">
              <a:lnSpc>
                <a:spcPct val="150000"/>
              </a:lnSpc>
            </a:pPr>
            <a:r>
              <a:rPr lang="es-ES" sz="1400" dirty="0"/>
              <a:t>Actúa de manera ética ante la diversidad de situaciones que se presentan en  la práctica profesional.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700800" y="491825"/>
            <a:ext cx="7742400" cy="6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Competenias profesionales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872"/>
    </mc:Choice>
    <mc:Fallback xmlns="">
      <p:transition advTm="57872"/>
    </mc:Fallback>
  </mc:AlternateContent>
  <p:extLst>
    <p:ext uri="{E180D4A7-C9FB-4DFB-919C-405C955672EB}">
      <p14:showEvtLst xmlns:p14="http://schemas.microsoft.com/office/powerpoint/2010/main">
        <p14:playEvt time="9" objId="3"/>
        <p14:stopEvt time="57409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DF292-0213-48CC-B319-9D7D3A5E4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3100" y="1387550"/>
            <a:ext cx="5317800" cy="1962000"/>
          </a:xfrm>
        </p:spPr>
        <p:txBody>
          <a:bodyPr/>
          <a:lstStyle/>
          <a:p>
            <a:r>
              <a:rPr lang="es-ES" sz="4400" dirty="0"/>
              <a:t>Link a la narrativa digital</a:t>
            </a:r>
            <a:endParaRPr lang="es-MX" sz="44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F1F2F17-878C-4D71-97E1-5048FE12EC4C}"/>
              </a:ext>
            </a:extLst>
          </p:cNvPr>
          <p:cNvSpPr txBox="1"/>
          <p:nvPr/>
        </p:nvSpPr>
        <p:spPr>
          <a:xfrm>
            <a:off x="2286000" y="3639177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https://youtu.be/EA0P9QwfBBY</a:t>
            </a:r>
            <a:endParaRPr lang="es-MX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29"/>
    </mc:Choice>
    <mc:Fallback xmlns="">
      <p:transition spd="slow" advTm="16029"/>
    </mc:Fallback>
  </mc:AlternateContent>
  <p:extLst>
    <p:ext uri="{E180D4A7-C9FB-4DFB-919C-405C955672EB}">
      <p14:showEvtLst xmlns:p14="http://schemas.microsoft.com/office/powerpoint/2010/main">
        <p14:playEvt time="9" objId="6"/>
        <p14:stopEvt time="15963" objId="6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83683F-6AF0-4998-BA5A-AAC64C40F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Rubrica</a:t>
            </a:r>
            <a:endParaRPr lang="es-MX" dirty="0"/>
          </a:p>
        </p:txBody>
      </p: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AE9B89F3-4C25-408F-A622-F6819A9DC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18542"/>
              </p:ext>
            </p:extLst>
          </p:nvPr>
        </p:nvGraphicFramePr>
        <p:xfrm>
          <a:off x="1477962" y="1756161"/>
          <a:ext cx="6188076" cy="2878945"/>
        </p:xfrm>
        <a:graphic>
          <a:graphicData uri="http://schemas.openxmlformats.org/drawingml/2006/table">
            <a:tbl>
              <a:tblPr firstRow="1" bandRow="1">
                <a:tableStyleId>{186F4457-377D-4732-AE54-7FE61315E5E2}</a:tableStyleId>
              </a:tblPr>
              <a:tblGrid>
                <a:gridCol w="671236">
                  <a:extLst>
                    <a:ext uri="{9D8B030D-6E8A-4147-A177-3AD203B41FA5}">
                      <a16:colId xmlns:a16="http://schemas.microsoft.com/office/drawing/2014/main" val="3257919486"/>
                    </a:ext>
                  </a:extLst>
                </a:gridCol>
                <a:gridCol w="854496">
                  <a:extLst>
                    <a:ext uri="{9D8B030D-6E8A-4147-A177-3AD203B41FA5}">
                      <a16:colId xmlns:a16="http://schemas.microsoft.com/office/drawing/2014/main" val="186773490"/>
                    </a:ext>
                  </a:extLst>
                </a:gridCol>
                <a:gridCol w="881294">
                  <a:extLst>
                    <a:ext uri="{9D8B030D-6E8A-4147-A177-3AD203B41FA5}">
                      <a16:colId xmlns:a16="http://schemas.microsoft.com/office/drawing/2014/main" val="1312187132"/>
                    </a:ext>
                  </a:extLst>
                </a:gridCol>
                <a:gridCol w="959526">
                  <a:extLst>
                    <a:ext uri="{9D8B030D-6E8A-4147-A177-3AD203B41FA5}">
                      <a16:colId xmlns:a16="http://schemas.microsoft.com/office/drawing/2014/main" val="4217476645"/>
                    </a:ext>
                  </a:extLst>
                </a:gridCol>
                <a:gridCol w="920194">
                  <a:extLst>
                    <a:ext uri="{9D8B030D-6E8A-4147-A177-3AD203B41FA5}">
                      <a16:colId xmlns:a16="http://schemas.microsoft.com/office/drawing/2014/main" val="1654297116"/>
                    </a:ext>
                  </a:extLst>
                </a:gridCol>
                <a:gridCol w="920194">
                  <a:extLst>
                    <a:ext uri="{9D8B030D-6E8A-4147-A177-3AD203B41FA5}">
                      <a16:colId xmlns:a16="http://schemas.microsoft.com/office/drawing/2014/main" val="3008045103"/>
                    </a:ext>
                  </a:extLst>
                </a:gridCol>
                <a:gridCol w="981136">
                  <a:extLst>
                    <a:ext uri="{9D8B030D-6E8A-4147-A177-3AD203B41FA5}">
                      <a16:colId xmlns:a16="http://schemas.microsoft.com/office/drawing/2014/main" val="3790053924"/>
                    </a:ext>
                  </a:extLst>
                </a:gridCol>
              </a:tblGrid>
              <a:tr h="19560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RÚBRICA:     Narrativa Digital         Conocimiento del Tema   20%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314484"/>
                  </a:ext>
                </a:extLst>
              </a:tr>
              <a:tr h="315487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Propósito: identificar y articular</a:t>
                      </a:r>
                      <a:r>
                        <a:rPr lang="es-MX" sz="700" dirty="0">
                          <a:effectLst/>
                        </a:rPr>
                        <a:t> los conocimientos disciplinarios, didácticos y científico-tecnológicos adquiridos por los estudiantes del segundo semestre para </a:t>
                      </a:r>
                      <a:r>
                        <a:rPr lang="es-ES" sz="700" dirty="0">
                          <a:effectLst/>
                        </a:rPr>
                        <a:t>el desarrollo de las competencias profesionales adquiridas</a:t>
                      </a:r>
                      <a:r>
                        <a:rPr lang="es-MX" sz="700" dirty="0">
                          <a:effectLst/>
                        </a:rPr>
                        <a:t>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64215"/>
                  </a:ext>
                </a:extLst>
              </a:tr>
              <a:tr h="1956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Referentes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No se muestra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 dirty="0">
                          <a:effectLst/>
                        </a:rPr>
                        <a:t>Básico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Regular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Suficiente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Satisfactorio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Competente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725260"/>
                  </a:ext>
                </a:extLst>
              </a:tr>
              <a:tr h="1985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600">
                          <a:effectLst/>
                        </a:rPr>
                        <a:t>Evidencia: Realiza una narrativa digital en donde explique los conocimientos adquiridos  en semestre y el desarrollo de las competencias profesionales  adquiridas.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600" dirty="0">
                          <a:effectLst/>
                        </a:rPr>
                        <a:t>Expone sin vincular  las competencias profesionales  </a:t>
                      </a:r>
                      <a:r>
                        <a:rPr lang="es-MX" sz="600" dirty="0">
                          <a:effectLst/>
                        </a:rPr>
                        <a:t>del curso sin análisis y reflexión, no menciona ninguna estrategia, poco análisis científico del tema,  ni referentes de evaluación.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600" dirty="0">
                          <a:effectLst/>
                        </a:rPr>
                        <a:t>Expone sin vincular  las competencias profesionales </a:t>
                      </a:r>
                      <a:r>
                        <a:rPr lang="es-MX" sz="600" dirty="0">
                          <a:effectLst/>
                        </a:rPr>
                        <a:t>del curso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Nombra  algunas estrategias educativas sin argumento pertinente, breve análisis científico del tema.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No aplica referentes de evaluación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600" dirty="0">
                          <a:effectLst/>
                        </a:rPr>
                        <a:t> 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Recupera las competencias profesionales del curso ,menciona cada una de las estrategias utilizadas con análisis y reflexión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Argumenta el análisis  científico del tema y aplica algún procedimiento de evaluación.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Comprende la importancia de la transversalidad de las competencias adquiridas (solo enuncia, no argumenta ni profundiza su relación).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Argumenta el análisis  científico del tema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Considera algunos aspectos de la evaluación en la práctica educativa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Explica la adquisición de las competencias profesionales   de manera articulada.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Argumenta con base en referentes teóricos la aplicación de estrategias 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Integra la evaluación como un proceso importante del quehacer docente.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Genera una reflexión  de la importancia de la transversalidad de las competencias adquiridas al aplicar estrategias educativas 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Argumenta con base en referentes teóricos la aplicación de estrategias</a:t>
                      </a:r>
                      <a:endParaRPr lang="es-MX" sz="7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600" dirty="0">
                          <a:effectLst/>
                        </a:rPr>
                        <a:t>Reconoce la evaluación como un proceso importante del quehacer docente 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197984"/>
                  </a:ext>
                </a:extLst>
              </a:tr>
              <a:tr h="186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700" dirty="0">
                          <a:effectLst/>
                        </a:rPr>
                        <a:t>Valor: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5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_tradnl" sz="700">
                          <a:effectLst/>
                        </a:rPr>
                        <a:t>6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7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8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9</a:t>
                      </a:r>
                      <a:endParaRPr lang="es-MX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10</a:t>
                      </a:r>
                      <a:endParaRPr lang="es-MX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027" marR="83027" marT="31135" marB="31135"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05738"/>
                  </a:ext>
                </a:extLst>
              </a:tr>
            </a:tbl>
          </a:graphicData>
        </a:graphic>
      </p:graphicFrame>
      <p:pic>
        <p:nvPicPr>
          <p:cNvPr id="2062" name="Imagen 4">
            <a:extLst>
              <a:ext uri="{FF2B5EF4-FFF2-40B4-BE49-F238E27FC236}">
                <a16:creationId xmlns:a16="http://schemas.microsoft.com/office/drawing/2014/main" id="{BAE6B7B2-A81F-4E95-89AF-AD0279CD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387" y="504533"/>
            <a:ext cx="10668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n 1">
            <a:extLst>
              <a:ext uri="{FF2B5EF4-FFF2-40B4-BE49-F238E27FC236}">
                <a16:creationId xmlns:a16="http://schemas.microsoft.com/office/drawing/2014/main" id="{1F4D9D0F-E2B5-43E1-918B-E471D134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" t="5145" r="58418" b="77448"/>
          <a:stretch>
            <a:fillRect/>
          </a:stretch>
        </p:blipFill>
        <p:spPr bwMode="auto">
          <a:xfrm>
            <a:off x="224718" y="557265"/>
            <a:ext cx="198437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1A3FAB4-D0B1-49DF-9D7F-F065E7089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1541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2C5638-1465-4CA8-B70E-1317208016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8242" y="1102214"/>
            <a:ext cx="510751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ESCUELA NORMAL DE EDUCACI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PREESCOLAR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Asignatura: Estrategias  para la exploraci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del mundo natural  2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º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.semestre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Evaluaci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kumimoji="0" lang="es-MX" altLang="es-MX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 Global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275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72632F3-5D5E-48A1-A0C9-8EC8B1B86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064518"/>
              </p:ext>
            </p:extLst>
          </p:nvPr>
        </p:nvGraphicFramePr>
        <p:xfrm>
          <a:off x="1477961" y="1048052"/>
          <a:ext cx="6157383" cy="2035671"/>
        </p:xfrm>
        <a:graphic>
          <a:graphicData uri="http://schemas.openxmlformats.org/drawingml/2006/table">
            <a:tbl>
              <a:tblPr firstRow="1" firstCol="1" bandRow="1">
                <a:tableStyleId>{186F4457-377D-4732-AE54-7FE61315E5E2}</a:tableStyleId>
              </a:tblPr>
              <a:tblGrid>
                <a:gridCol w="2372153">
                  <a:extLst>
                    <a:ext uri="{9D8B030D-6E8A-4147-A177-3AD203B41FA5}">
                      <a16:colId xmlns:a16="http://schemas.microsoft.com/office/drawing/2014/main" val="3680564419"/>
                    </a:ext>
                  </a:extLst>
                </a:gridCol>
                <a:gridCol w="700537">
                  <a:extLst>
                    <a:ext uri="{9D8B030D-6E8A-4147-A177-3AD203B41FA5}">
                      <a16:colId xmlns:a16="http://schemas.microsoft.com/office/drawing/2014/main" val="4150726996"/>
                    </a:ext>
                  </a:extLst>
                </a:gridCol>
                <a:gridCol w="689210">
                  <a:extLst>
                    <a:ext uri="{9D8B030D-6E8A-4147-A177-3AD203B41FA5}">
                      <a16:colId xmlns:a16="http://schemas.microsoft.com/office/drawing/2014/main" val="4091645244"/>
                    </a:ext>
                  </a:extLst>
                </a:gridCol>
                <a:gridCol w="2395483">
                  <a:extLst>
                    <a:ext uri="{9D8B030D-6E8A-4147-A177-3AD203B41FA5}">
                      <a16:colId xmlns:a16="http://schemas.microsoft.com/office/drawing/2014/main" val="2980369726"/>
                    </a:ext>
                  </a:extLst>
                </a:gridCol>
              </a:tblGrid>
              <a:tr h="34390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Aspectos Generales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Si lo hace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No lo hace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Observaciones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822061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800" dirty="0">
                          <a:effectLst/>
                        </a:rPr>
                        <a:t>Presentación digital 5%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533481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-Tiempo para ejecutar la presentación 6 a 8 minutos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375228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-Ejecutiva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32715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-Ortografía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453382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-Imágenes ejecutivas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07414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-Creatividad y originalidad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82307"/>
                  </a:ext>
                </a:extLst>
              </a:tr>
              <a:tr h="185154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s-MX" sz="800">
                          <a:effectLst/>
                        </a:rPr>
                        <a:t>Expresión oral   5%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59262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-Fluidez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789151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-Dicción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601477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-Seguridad al hablar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422777"/>
                  </a:ext>
                </a:extLst>
              </a:tr>
              <a:tr h="1245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-Volumen de voz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942975" algn="l"/>
                        </a:tabLs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051" marR="47051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48306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0575973-6563-404A-8B78-A1B00F7F3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40220"/>
              </p:ext>
            </p:extLst>
          </p:nvPr>
        </p:nvGraphicFramePr>
        <p:xfrm>
          <a:off x="1477962" y="3215984"/>
          <a:ext cx="6188076" cy="777864"/>
        </p:xfrm>
        <a:graphic>
          <a:graphicData uri="http://schemas.openxmlformats.org/drawingml/2006/table">
            <a:tbl>
              <a:tblPr firstRow="1" bandRow="1">
                <a:tableStyleId>{186F4457-377D-4732-AE54-7FE61315E5E2}</a:tableStyleId>
              </a:tblPr>
              <a:tblGrid>
                <a:gridCol w="1458842">
                  <a:extLst>
                    <a:ext uri="{9D8B030D-6E8A-4147-A177-3AD203B41FA5}">
                      <a16:colId xmlns:a16="http://schemas.microsoft.com/office/drawing/2014/main" val="44354747"/>
                    </a:ext>
                  </a:extLst>
                </a:gridCol>
                <a:gridCol w="928473">
                  <a:extLst>
                    <a:ext uri="{9D8B030D-6E8A-4147-A177-3AD203B41FA5}">
                      <a16:colId xmlns:a16="http://schemas.microsoft.com/office/drawing/2014/main" val="1833273272"/>
                    </a:ext>
                  </a:extLst>
                </a:gridCol>
                <a:gridCol w="928037">
                  <a:extLst>
                    <a:ext uri="{9D8B030D-6E8A-4147-A177-3AD203B41FA5}">
                      <a16:colId xmlns:a16="http://schemas.microsoft.com/office/drawing/2014/main" val="4202720650"/>
                    </a:ext>
                  </a:extLst>
                </a:gridCol>
                <a:gridCol w="928037">
                  <a:extLst>
                    <a:ext uri="{9D8B030D-6E8A-4147-A177-3AD203B41FA5}">
                      <a16:colId xmlns:a16="http://schemas.microsoft.com/office/drawing/2014/main" val="22603322"/>
                    </a:ext>
                  </a:extLst>
                </a:gridCol>
                <a:gridCol w="928037">
                  <a:extLst>
                    <a:ext uri="{9D8B030D-6E8A-4147-A177-3AD203B41FA5}">
                      <a16:colId xmlns:a16="http://schemas.microsoft.com/office/drawing/2014/main" val="2759891799"/>
                    </a:ext>
                  </a:extLst>
                </a:gridCol>
                <a:gridCol w="1016650">
                  <a:extLst>
                    <a:ext uri="{9D8B030D-6E8A-4147-A177-3AD203B41FA5}">
                      <a16:colId xmlns:a16="http://schemas.microsoft.com/office/drawing/2014/main" val="1290614527"/>
                    </a:ext>
                  </a:extLst>
                </a:gridCol>
              </a:tblGrid>
              <a:tr h="18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</a:rPr>
                        <a:t>Tipos de Evaluación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CCECFF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751129"/>
                  </a:ext>
                </a:extLst>
              </a:tr>
              <a:tr h="18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</a:rPr>
                        <a:t>Auto evaluación  5%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181994"/>
                  </a:ext>
                </a:extLst>
              </a:tr>
              <a:tr h="187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</a:rPr>
                        <a:t>Coevaluación     5 %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MX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941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800" dirty="0">
                          <a:effectLst/>
                        </a:rPr>
                        <a:t>Heteroevaluación 10%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800">
                          <a:effectLst/>
                        </a:rPr>
                        <a:t> </a:t>
                      </a:r>
                      <a:endParaRPr lang="es-MX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3817" marR="83817" marT="31431" marB="31431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700" dirty="0">
                          <a:effectLst/>
                        </a:rPr>
                        <a:t> </a:t>
                      </a:r>
                      <a:endParaRPr lang="es-MX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070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330140"/>
      </p:ext>
    </p:extLst>
  </p:cSld>
  <p:clrMapOvr>
    <a:masterClrMapping/>
  </p:clrMapOvr>
</p:sld>
</file>

<file path=ppt/theme/theme1.xml><?xml version="1.0" encoding="utf-8"?>
<a:theme xmlns:a="http://schemas.openxmlformats.org/drawingml/2006/main" name="Darkle Slideshow by Slidesgo">
  <a:themeElements>
    <a:clrScheme name="Simple Light">
      <a:dk1>
        <a:srgbClr val="FFFFFF"/>
      </a:dk1>
      <a:lt1>
        <a:srgbClr val="000000"/>
      </a:lt1>
      <a:dk2>
        <a:srgbClr val="434343"/>
      </a:dk2>
      <a:lt2>
        <a:srgbClr val="FFFFFF"/>
      </a:lt2>
      <a:accent1>
        <a:srgbClr val="A3896F"/>
      </a:accent1>
      <a:accent2>
        <a:srgbClr val="C9B18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634</Words>
  <Application>Microsoft Office PowerPoint</Application>
  <PresentationFormat>Presentación en pantalla (16:9)</PresentationFormat>
  <Paragraphs>110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4" baseType="lpstr">
      <vt:lpstr>Arial</vt:lpstr>
      <vt:lpstr>Calibri</vt:lpstr>
      <vt:lpstr>Muli</vt:lpstr>
      <vt:lpstr>Roboto</vt:lpstr>
      <vt:lpstr>Wingdings</vt:lpstr>
      <vt:lpstr>DM Serif Display</vt:lpstr>
      <vt:lpstr>Didact Gothic</vt:lpstr>
      <vt:lpstr>Verdana</vt:lpstr>
      <vt:lpstr>Darkle Slideshow by Slidesgo</vt:lpstr>
      <vt:lpstr>Escuela Normal de Educación Preescolar Licenciatura en Educación Preescolar CICLO ESCOLAR 2020-2021        Curso: Estrategias para la Exploración del Mundo Natural  EVALUACIÓN GLOBAL   Actividad: Narrativa digital Docente: Yixie Karelia Laguna Montañez  Equipo 1 Diana Cristela De la Cruz Saucedo #3 Andrea Elizabeth García García #7 Alondra Huerta Palacios #11 Angela Martiñon Tomatsu #14  Victoria Berenice Monrreal Camacho #15  1° “A”  Segundo Semestre  Saltillo, Coahuila de Zaragoza                                                                                                         27 de junio de 2021 </vt:lpstr>
      <vt:lpstr>Competenias profesionales</vt:lpstr>
      <vt:lpstr>Link a la narrativa digital</vt:lpstr>
      <vt:lpstr>Rubrica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 Licenciatura en Educación Preescolar CICLO ESCOLAR 2020-2021    EVALUACIÒN GLOBAL  Docente: Yixie Karelia Laguna Montañez Alumnas: Diana Cristela De la Cruz Saucedo #3 Andrea Elizabeth García García #7 Alondra Huerta Palacios #11  Victoria Berenice Monrreal Camacho #15  1° “A”           N.L. 15 Segundo Semestre   Saltillo, Coahuila de Zaragoza</dc:title>
  <dc:creator>Victoria</dc:creator>
  <cp:lastModifiedBy>Victoria Berenice Monrreal Camacho</cp:lastModifiedBy>
  <cp:revision>38</cp:revision>
  <dcterms:modified xsi:type="dcterms:W3CDTF">2021-06-28T04:32:08Z</dcterms:modified>
</cp:coreProperties>
</file>