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B1239-F732-4B04-9885-19887CFAD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32A3CD-30D8-49D4-AF48-DF5DC5F51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39312-3E12-455C-9A44-680329D9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E2B7B-09EC-4013-8E45-2EF4ECC4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A8802B-34A5-4CDE-AFA9-3E736240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18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3AD2F-8506-4B4E-9865-892D4534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3D8275-ABCF-4F0D-A441-467380A77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EB3110-3444-416F-8AE1-0FAEB774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2D8554-AB0F-4F8B-BA6A-766792C0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A906D-31CF-46EB-8CD6-7CFDEF15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08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CF1680-9F89-4E1E-92AF-5520AE47F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3EFA7D-F7ED-4819-8651-96E6387B6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29D164-E8CD-470F-B387-0244F52C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0F79D9-7970-4272-A411-6120D8AD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26220D-A695-4EEF-A5D6-A2E01BDD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7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25C7-2798-4E70-B15C-0553BE0F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60D96-B43D-49D9-A968-D5E532D29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980699-6541-4B7F-8A90-BCD4BBC5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0EE3CD-5A5E-4048-A5CD-E9E5E6CD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523C48-B70F-442D-BDF2-0D4C91F2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94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37C2A-76A0-4EBE-B0CA-3B1A90E7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38D16D-C16D-4307-8EF5-65AA9A53B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FDB45-2C75-4DCA-BD69-D8517606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FC83A1-7627-44C3-A57B-ACBF5A1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2E5D7-1137-462C-9A59-5DEC6D2B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55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FCA44-3AE3-41AC-9DB1-806D07B47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8DAE86-7F16-4687-9C16-F8613CE7F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1965A0-A3D7-4827-AA8F-D8A325560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741CAF-6BA6-40D3-B502-60B5BC39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C6617A-7BB2-4F33-B74B-E996082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528091-6DA4-4347-B8FE-44B8F73B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38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090D3-5E0A-4A3D-A131-8F64CFB3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77700D-58CE-4E5A-883C-7EDA3A175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6761A4-D630-4B6B-A954-DF2E967D3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B6EED2-9EB4-4411-BD21-CF76F962F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5FC88D-FA15-4DA8-A947-81FC0CD71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18A92C-AFBC-4A29-B672-DBA1BE59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E364FF-07F3-46DC-A438-0844E485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C1514E-109B-4202-B970-138E3E0F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91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BB316-5CEE-4B3D-A398-40668AB4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7E6E98-FC88-493D-88EA-37F42ED9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7D19E1-0256-4A12-ACCC-9DDE618D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EB9911-F756-409D-9260-D18A9470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93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FB2C96-8287-44DE-8DE2-1B7EFC5B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EB9AB0-CC15-4275-BBCC-69B67196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4AD941-9F01-4668-8FA0-E6875D4E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82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FC7D5-5E64-4103-A6EE-23DBC842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5D8B64-954C-46E5-9B3F-E380D7BD7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5A06AC-31AB-4507-8B3E-583BFBCA2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5109BF-E0B7-4C18-A04F-DF834F56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97261A-8099-4FE3-9E07-4FE33F71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BC4905-61B5-4256-95B5-3DB58D4C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95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A5CDF-3ACB-42C1-A7CC-EF0D0747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E7AE5A-2D2F-4032-A74C-18ADAB8DE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F793AB-F023-4E90-872E-88F0F7616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F4DDC-6E98-4A1E-9470-BBFEB711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D1D74E-5F5B-45A6-8197-16E633F2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8ECD5C-B0D6-4D52-A2F1-4E34AA09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6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A6F1A9-C52E-477F-98BF-A76F995E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020CEC-0C36-4DE4-A84F-B5B461E91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6650A6-430A-491D-B386-C965C5F4A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E270F-2342-4144-872D-DEAF8730D418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15D699-25F2-45A6-A2CA-EF9D278CD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9D612C-859E-431C-80BA-4B1F7403F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3041-DD8E-4110-87C9-6361CC9ABE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783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878E5CE-DD33-45B3-91EA-B651E8F8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76" y="0"/>
            <a:ext cx="51435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1942DB-7C7E-47E8-B084-7038F1AA6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29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Rivera</dc:creator>
  <cp:lastModifiedBy>Karina Rivera</cp:lastModifiedBy>
  <cp:revision>1</cp:revision>
  <dcterms:created xsi:type="dcterms:W3CDTF">2021-03-09T20:21:13Z</dcterms:created>
  <dcterms:modified xsi:type="dcterms:W3CDTF">2021-03-09T20:21:53Z</dcterms:modified>
</cp:coreProperties>
</file>