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442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430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057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128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93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677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9046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57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1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84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7758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D71A-987E-4996-A153-66B8CEF28370}" type="datetimeFigureOut">
              <a:rPr lang="es-MX" smtClean="0"/>
              <a:t>08/03/2021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8DA72-2141-4651-8E18-E4C4A1B8980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69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60648"/>
            <a:ext cx="849694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Escuela Normal De Educación Preescolar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Licenciatura en Educación Preescolar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Ciclo Escolar 2020-2021  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CURSO:</a:t>
            </a:r>
          </a:p>
          <a:p>
            <a:pPr algn="ctr"/>
            <a:r>
              <a:rPr lang="es-MX" sz="1700" b="1" dirty="0">
                <a:latin typeface="Times New Roman" pitchFamily="18" charset="0"/>
                <a:cs typeface="Times New Roman" pitchFamily="18" charset="0"/>
              </a:rPr>
              <a:t>Observación Y Análisis De Prácticas Y Contextos Escolares</a:t>
            </a:r>
            <a:endParaRPr lang="es-MX" sz="17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Mtra. Elizabeth Guadalupe Ramos Suarez 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Alumna: Rocío Lucio Belmares #8 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Segundo Semestre 			 Sección: ¨B¨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b="1" dirty="0">
                <a:latin typeface="Times New Roman" pitchFamily="18" charset="0"/>
                <a:cs typeface="Times New Roman" pitchFamily="18" charset="0"/>
              </a:rPr>
              <a:t>Unidad de aprendizaje I</a:t>
            </a:r>
            <a:br>
              <a:rPr lang="es-MX" sz="1700" b="1" dirty="0">
                <a:latin typeface="Times New Roman" pitchFamily="18" charset="0"/>
                <a:cs typeface="Times New Roman" pitchFamily="18" charset="0"/>
              </a:rPr>
            </a:br>
            <a:r>
              <a:rPr lang="es-MX" sz="1700" b="1" dirty="0">
                <a:latin typeface="Times New Roman" pitchFamily="18" charset="0"/>
                <a:cs typeface="Times New Roman" pitchFamily="18" charset="0"/>
              </a:rPr>
              <a:t>El desarrollo humano, aprendizaje y procesos educativos</a:t>
            </a:r>
            <a:endParaRPr lang="es-MX" sz="17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Competencias De La Unidad De Aprendizaje I:</a:t>
            </a:r>
          </a:p>
          <a:p>
            <a:pPr lvl="0"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Utiliza los recursos metodológicos y técnicos de la investigación para explicar, y comprender situaciones educativas para mejorar su docencia.</a:t>
            </a:r>
          </a:p>
          <a:p>
            <a:pPr lvl="0"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Orienta su actuación profesional con sentido ético-valoral y asume los diversos principios y reglas que aseguran una mejor convencía institucional y social, en beneficio de los alumnos y de la comunidad escolar.</a:t>
            </a:r>
          </a:p>
          <a:p>
            <a:pPr algn="ctr"/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s-MX" sz="17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s-MX" sz="1700" b="1" i="1" u="sng" dirty="0" smtClean="0">
                <a:latin typeface="Times New Roman" pitchFamily="18" charset="0"/>
                <a:cs typeface="Times New Roman" pitchFamily="18" charset="0"/>
              </a:rPr>
              <a:t>Diagnostico</a:t>
            </a:r>
            <a:r>
              <a:rPr lang="es-MX" sz="17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es-MX" sz="1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MX" sz="1700" dirty="0">
                <a:latin typeface="Times New Roman" pitchFamily="18" charset="0"/>
                <a:cs typeface="Times New Roman" pitchFamily="18" charset="0"/>
              </a:rPr>
              <a:t>Marzo 2021                                                                  Saltillo, Coahuila.</a:t>
            </a:r>
          </a:p>
        </p:txBody>
      </p:sp>
      <p:pic>
        <p:nvPicPr>
          <p:cNvPr id="3" name="2 Imagen" descr="Imagen relacionada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17" t="6017" r="20833" b="12154"/>
          <a:stretch/>
        </p:blipFill>
        <p:spPr bwMode="auto">
          <a:xfrm>
            <a:off x="683568" y="332656"/>
            <a:ext cx="1008112" cy="12241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39187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000" cy="4857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09520" y="5373216"/>
            <a:ext cx="8524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dirty="0" smtClean="0"/>
              <a:t>El cuestionario lo conteste el dia Sábado, aquí le anexo una captura de que ya lo conteste</a:t>
            </a:r>
          </a:p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027967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30</Words>
  <Application>Microsoft Office PowerPoint</Application>
  <PresentationFormat>Presentación en pantalla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</cp:revision>
  <dcterms:created xsi:type="dcterms:W3CDTF">2021-03-08T16:09:04Z</dcterms:created>
  <dcterms:modified xsi:type="dcterms:W3CDTF">2021-03-09T03:04:50Z</dcterms:modified>
</cp:coreProperties>
</file>