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4" r:id="rId5"/>
    <p:sldId id="265" r:id="rId6"/>
    <p:sldId id="266" r:id="rId7"/>
    <p:sldId id="267" r:id="rId8"/>
    <p:sldId id="268" r:id="rId9"/>
    <p:sldId id="269" r:id="rId10"/>
    <p:sldId id="271" r:id="rId1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96A89-40DF-493D-9736-0CF17324F478}" v="45" dt="2021-03-13T02:12:13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82" y="-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1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05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7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17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4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03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81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4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53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97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6BB1-8C48-4210-8316-580FB219ADB2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493D3-96C8-4310-9FA9-108041061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8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Denia Patricia Quesada V. en Kinder-Ideas 1 | Etiquetas preescolares,  Cubiertas para carpetas, Decorar salones de clases">
            <a:extLst>
              <a:ext uri="{FF2B5EF4-FFF2-40B4-BE49-F238E27FC236}">
                <a16:creationId xmlns:a16="http://schemas.microsoft.com/office/drawing/2014/main" id="{1D09AA61-7DA3-4A77-9D1C-94AA68E7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6858000" cy="91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2C5A5A5-1181-4D12-9C85-B322B614D570}"/>
              </a:ext>
            </a:extLst>
          </p:cNvPr>
          <p:cNvSpPr/>
          <p:nvPr/>
        </p:nvSpPr>
        <p:spPr>
          <a:xfrm>
            <a:off x="386080" y="3779520"/>
            <a:ext cx="5750560" cy="1463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>
                <a:latin typeface="Candy Beans" panose="02000500000000000000" pitchFamily="2" charset="0"/>
              </a:rPr>
              <a:t>PLANEACIÓN SEMANAL</a:t>
            </a:r>
          </a:p>
        </p:txBody>
      </p:sp>
    </p:spTree>
    <p:extLst>
      <p:ext uri="{BB962C8B-B14F-4D97-AF65-F5344CB8AC3E}">
        <p14:creationId xmlns:p14="http://schemas.microsoft.com/office/powerpoint/2010/main" val="152997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B27284B-31FE-45E7-B4CB-AABF6124F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964" y="1383287"/>
            <a:ext cx="40352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2A705251-99CD-4055-A1B8-D744F3E66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823781"/>
              </p:ext>
            </p:extLst>
          </p:nvPr>
        </p:nvGraphicFramePr>
        <p:xfrm>
          <a:off x="471487" y="2226077"/>
          <a:ext cx="5915025" cy="1530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C7CDDF7-7835-472A-9969-AAD723FCB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64215"/>
              </p:ext>
            </p:extLst>
          </p:nvPr>
        </p:nvGraphicFramePr>
        <p:xfrm>
          <a:off x="471487" y="4244848"/>
          <a:ext cx="5915025" cy="997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8155738-7750-4582-9CE8-7056ECFC5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64617"/>
              </p:ext>
            </p:extLst>
          </p:nvPr>
        </p:nvGraphicFramePr>
        <p:xfrm>
          <a:off x="471487" y="563379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0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95BDC-4F56-48B3-B860-62CE6C23C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2C5A5A5-1181-4D12-9C85-B322B614D570}"/>
              </a:ext>
            </a:extLst>
          </p:cNvPr>
          <p:cNvSpPr/>
          <p:nvPr/>
        </p:nvSpPr>
        <p:spPr>
          <a:xfrm>
            <a:off x="142240" y="1280160"/>
            <a:ext cx="6421120" cy="1463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>
                <a:latin typeface="Candy Beans" panose="02000500000000000000" pitchFamily="2" charset="0"/>
              </a:rPr>
              <a:t>CRONOGRAMA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7CC38DC-7380-45F3-92AA-96B162B3D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6412"/>
              </p:ext>
            </p:extLst>
          </p:nvPr>
        </p:nvGraphicFramePr>
        <p:xfrm>
          <a:off x="447040" y="2966720"/>
          <a:ext cx="6116320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9080">
                  <a:extLst>
                    <a:ext uri="{9D8B030D-6E8A-4147-A177-3AD203B41FA5}">
                      <a16:colId xmlns:a16="http://schemas.microsoft.com/office/drawing/2014/main" val="3221474860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3979940393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901481720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8719980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Comunidad: Estanque de Norias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C.C.T: 05KJN029Q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Nivel: Preescolar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0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11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1er grado: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2do grado: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3er grado: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0614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Semana: 08 al 12 de Marzo 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b="0">
                          <a:latin typeface="Candy Beans" panose="02000500000000000000" pitchFamily="2" charset="0"/>
                        </a:rPr>
                        <a:t>Ciclo escolar: 2020-2021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72458"/>
                  </a:ext>
                </a:extLst>
              </a:tr>
            </a:tbl>
          </a:graphicData>
        </a:graphic>
      </p:graphicFrame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D29765-8246-427B-AC76-70A134821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2" t="40639" r="27895" b="30508"/>
          <a:stretch/>
        </p:blipFill>
        <p:spPr>
          <a:xfrm>
            <a:off x="218440" y="4302760"/>
            <a:ext cx="6116320" cy="28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3D95BDC-4F56-48B3-B860-62CE6C23C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B407AF-8E81-42A9-B0D5-802AD8D89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9" t="18498" r="33333" b="13542"/>
          <a:stretch/>
        </p:blipFill>
        <p:spPr>
          <a:xfrm>
            <a:off x="150125" y="1419366"/>
            <a:ext cx="6318913" cy="52134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D58E5E-E5BA-4FA0-AB5A-A5CB05F43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4" t="69822" r="33333" b="22273"/>
          <a:stretch/>
        </p:blipFill>
        <p:spPr>
          <a:xfrm>
            <a:off x="388962" y="6632811"/>
            <a:ext cx="6080076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75843"/>
              </p:ext>
            </p:extLst>
          </p:nvPr>
        </p:nvGraphicFramePr>
        <p:xfrm>
          <a:off x="190194" y="2207260"/>
          <a:ext cx="6441440" cy="5516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MX" sz="3600"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Pensamiento matematico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Apoye a su hija (o) para realizar el ejercicio del libro La Maestra Pati: </a:t>
                      </a:r>
                    </a:p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• Preescolar 1. Si el niño tiene entre 3 y 4 años: Página 43 </a:t>
                      </a:r>
                    </a:p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• Preescolar 2. Si el niño (a) tiene entre 4 y 5 años: Página 43 </a:t>
                      </a:r>
                    </a:p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• Preescolar 3. Si el niño (a) tiene entre 5 y 6 años: Página 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Mundo natural y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Pregúntele a su hija o hijo qué tipo de trabajos se realizan en su localidad. Apóyela (o) y mencione algunos. Pídale que trate de decirle qué se hace en cada uno. Enseguida pregúntele: ¿En que trabajamos nosotros? ¿Qué utilizamos para hacer nuestro trabajo? ¿Cómo beneficiamos con nuestra trabajo a la comunidad? Puede explicar que son productos que se consumen, que ayuda a la alimentación, al transporte de bienes, es decir, cómo el trabajo tiene un impacto positivo en la localidad donde viven. Finalmente, pídale que haga un dibujo de lo que quiere ser de grande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1873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A1CBF52-F3C1-4C2C-B74F-E084CB921F05}"/>
              </a:ext>
            </a:extLst>
          </p:cNvPr>
          <p:cNvSpPr txBox="1"/>
          <p:nvPr/>
        </p:nvSpPr>
        <p:spPr>
          <a:xfrm>
            <a:off x="1003542" y="1419860"/>
            <a:ext cx="4546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>
                <a:latin typeface="Candy Beans" panose="02000500000000000000" pitchFamily="2" charset="0"/>
              </a:rPr>
              <a:t>DESARROLLO DE ACTiVIDADES</a:t>
            </a:r>
          </a:p>
        </p:txBody>
      </p:sp>
    </p:spTree>
    <p:extLst>
      <p:ext uri="{BB962C8B-B14F-4D97-AF65-F5344CB8AC3E}">
        <p14:creationId xmlns:p14="http://schemas.microsoft.com/office/powerpoint/2010/main" val="405693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49514"/>
              </p:ext>
            </p:extLst>
          </p:nvPr>
        </p:nvGraphicFramePr>
        <p:xfrm>
          <a:off x="190194" y="1350010"/>
          <a:ext cx="6441440" cy="59805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800689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3567713">
                <a:tc rowSpan="2">
                  <a:txBody>
                    <a:bodyPr/>
                    <a:lstStyle/>
                    <a:p>
                      <a:r>
                        <a:rPr lang="es-MX" sz="2800">
                          <a:latin typeface="Century Gothic" panose="020B0502020202020204" pitchFamily="34" charset="0"/>
                        </a:rPr>
                        <a:t>Miercoles</a:t>
                      </a: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Lenguaje y comunicacion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Digale a su hija (o) que su nombre es importante porque permite diferenciarlo de los demás. Coméntele por qué decidieron ponerle ese nombre,  quién decidió el nombre, qué significado tiene.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Pida a su hija (o) que realice un dibujo que plasme lo que comentaron.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Apóyela (o) para que escriba su nombre e identifique cuántas letras tiene y  con qué letra inicia. Posteriormente pídale que seleccione tres de sus objetos personales (juguetes, utensilios de cocina, ropa, material escolar, entre  otros) y apóyelo (a) para que realice etiquetas con su nombre. Estas últimas  pueden elaborarse con papel y cinta adhesiva para marcar los objetos personales seleccionados.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Platiquen acerca de la actividad realizada. Pregúntele: ¿Por qué crees que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pusimos tu nombre en esos objetos? ¿Qué pasaría si no estuviera tu nombre? ¿En qué otras cosas u objetos podemos escribir tu nombre?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  <a:tr h="1568016">
                <a:tc vMerge="1">
                  <a:txBody>
                    <a:bodyPr/>
                    <a:lstStyle/>
                    <a:p>
                      <a:endParaRPr lang="es-MX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Educacion física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Juegue con su hijo (a) a “La compañía”. Se trata de señalar una parte de su cuerpo, cantando: “Compañía, manos arriba y abajo, luego marchando, compañía, manos en la barriga, marchando uno, dos, marchando, uno, dos, compañía, manos en la cabeza...” Usted le puede ir agregando más partes del cuerpo. Pregúntele a su hija (o) qué música le pondría a la canción.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1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3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52182"/>
              </p:ext>
            </p:extLst>
          </p:nvPr>
        </p:nvGraphicFramePr>
        <p:xfrm>
          <a:off x="190194" y="1350011"/>
          <a:ext cx="6441440" cy="59461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1294286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2117212">
                <a:tc rowSpan="2">
                  <a:txBody>
                    <a:bodyPr/>
                    <a:lstStyle/>
                    <a:p>
                      <a:r>
                        <a:rPr lang="es-MX" sz="3600"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Lenguaje y comunicación.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Apoye a su hija (o) para realizar un instructivo. Seleccione un juguete e invítela (o) a que dibuje, paso a paso, cómo se construye, por ejemplo, cómo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hacer un carrito de cartón: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Primero, hay que conseguir una caja y corcholatas.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Después, pegar las corcholatas en la caja para simular las llantas y así sucesivamente.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  <a:tr h="2534642">
                <a:tc vMerge="1">
                  <a:txBody>
                    <a:bodyPr/>
                    <a:lstStyle/>
                    <a:p>
                      <a:endParaRPr lang="es-MX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Pensamiento matematico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Apoye a su hija (o) a realizar el ejercicio del Libro de la Maestra Pati: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• Preescolar 1. Si el niño tiene entre 3 y 4 años: Página 44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 • Preescolar 2. Si el niño (a) tiene entre 4 y 5 años: Página 44 </a:t>
                      </a:r>
                    </a:p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• Preescolar 3. Si el niño (a) tiene entre 5 y 6 años: Página 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1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21998"/>
              </p:ext>
            </p:extLst>
          </p:nvPr>
        </p:nvGraphicFramePr>
        <p:xfrm>
          <a:off x="190194" y="1350010"/>
          <a:ext cx="6441440" cy="7355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1439210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3098179">
                <a:tc rowSpan="2">
                  <a:txBody>
                    <a:bodyPr/>
                    <a:lstStyle/>
                    <a:p>
                      <a:r>
                        <a:rPr lang="es-MX" sz="3600"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Colóquese fuera de su casa con su hija (o). Cierren los ojos e intenten identificar los sonidos que se escuchan: hojas de los árboles moviéndose con el viento, animales, viento, carros, etcétera. Después de un tiempo, abran los ojos e invítela (o) a imitar con su voz los sonidos que escucharon.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  <a:tr h="2818451">
                <a:tc vMerge="1">
                  <a:txBody>
                    <a:bodyPr/>
                    <a:lstStyle/>
                    <a:p>
                      <a:endParaRPr lang="es-MX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Mundo natural y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Platique con su hija (o) sobre los animales que hay en su localidad. Después pregúntele: ¿Nacen igual los caballos y los pollos? ¿Has visto cómo nace un caballo, un becerro o un perrito? Coméntele que, así como la yegua traía a su hijo dentro de ella, los animales que nacen de la barriga de su madre se llaman vivíparos y los que nacen de un huevo se llaman ovíparos. Pídale que le mencione otro animal que nace del huevo y otro que nace del vientre de un animal.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1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20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46657"/>
              </p:ext>
            </p:extLst>
          </p:nvPr>
        </p:nvGraphicFramePr>
        <p:xfrm>
          <a:off x="190194" y="1924050"/>
          <a:ext cx="6441440" cy="56541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1222533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1918712">
                <a:tc>
                  <a:txBody>
                    <a:bodyPr/>
                    <a:lstStyle/>
                    <a:p>
                      <a:pPr algn="ctr"/>
                      <a:r>
                        <a:rPr lang="es-MX" sz="3600"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Mundo natural y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Después de terminar la actividad de campo de mundo natural y social.</a:t>
                      </a:r>
                    </a:p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Colorea los dibujos de los trabajos que se llevan acabo en la comunidad.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  <a:tr h="2512933">
                <a:tc>
                  <a:txBody>
                    <a:bodyPr/>
                    <a:lstStyle/>
                    <a:p>
                      <a:pPr algn="ctr"/>
                      <a:r>
                        <a:rPr lang="es-MX" sz="3600">
                          <a:latin typeface="Century Gothic" panose="020B0502020202020204" pitchFamily="34" charset="0"/>
                        </a:rPr>
                        <a:t>Miercoles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/>
                        <a:t>Lenguaje y comunicacion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/>
                        <a:t>Después de realizar la actividad de lenguaje y comunicación.</a:t>
                      </a:r>
                    </a:p>
                    <a:p>
                      <a:r>
                        <a:rPr lang="es-MX"/>
                        <a:t>Tratata de escribir tu nombre en patio de tu casa, en la tierra, primero con el dedo, después con ayuda de un palo de madera.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5525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C034506-0A0F-40DE-BF30-9F1EAC7A5F29}"/>
              </a:ext>
            </a:extLst>
          </p:cNvPr>
          <p:cNvSpPr txBox="1"/>
          <p:nvPr/>
        </p:nvSpPr>
        <p:spPr>
          <a:xfrm>
            <a:off x="1003542" y="1419860"/>
            <a:ext cx="507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>
                <a:latin typeface="Candy Beans" panose="02000500000000000000" pitchFamily="2" charset="0"/>
              </a:rPr>
              <a:t>Actividades de reforzamiento</a:t>
            </a:r>
          </a:p>
        </p:txBody>
      </p:sp>
    </p:spTree>
    <p:extLst>
      <p:ext uri="{BB962C8B-B14F-4D97-AF65-F5344CB8AC3E}">
        <p14:creationId xmlns:p14="http://schemas.microsoft.com/office/powerpoint/2010/main" val="96237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13A71B-853A-4810-93CF-9C410BA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38D158DB-569F-4412-9783-57B6E5FE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97592CC-5AA6-45FD-B4FE-25DDA71F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95749"/>
              </p:ext>
            </p:extLst>
          </p:nvPr>
        </p:nvGraphicFramePr>
        <p:xfrm>
          <a:off x="190194" y="1282598"/>
          <a:ext cx="6441440" cy="36988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9359">
                  <a:extLst>
                    <a:ext uri="{9D8B030D-6E8A-4147-A177-3AD203B41FA5}">
                      <a16:colId xmlns:a16="http://schemas.microsoft.com/office/drawing/2014/main" val="3861079342"/>
                    </a:ext>
                  </a:extLst>
                </a:gridCol>
                <a:gridCol w="1878184">
                  <a:extLst>
                    <a:ext uri="{9D8B030D-6E8A-4147-A177-3AD203B41FA5}">
                      <a16:colId xmlns:a16="http://schemas.microsoft.com/office/drawing/2014/main" val="2122306302"/>
                    </a:ext>
                  </a:extLst>
                </a:gridCol>
                <a:gridCol w="3683897">
                  <a:extLst>
                    <a:ext uri="{9D8B030D-6E8A-4147-A177-3AD203B41FA5}">
                      <a16:colId xmlns:a16="http://schemas.microsoft.com/office/drawing/2014/main" val="990863003"/>
                    </a:ext>
                  </a:extLst>
                </a:gridCol>
              </a:tblGrid>
              <a:tr h="1222533">
                <a:tc>
                  <a:txBody>
                    <a:bodyPr/>
                    <a:lstStyle/>
                    <a:p>
                      <a:pPr algn="ctr"/>
                      <a:r>
                        <a:rPr lang="es-MX" sz="3600" b="0">
                          <a:latin typeface="Candy Beans" panose="02000500000000000000" pitchFamily="2" charset="0"/>
                        </a:rPr>
                        <a:t>DIA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latin typeface="Candy Beans" panose="02000500000000000000" pitchFamily="2" charset="0"/>
                        </a:rPr>
                        <a:t>CAMPO FORMATIVO / AREA DE DESARROLLO PERSONAL Y SOCIAL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>
                          <a:latin typeface="Candy Beans" panose="02000500000000000000" pitchFamily="2" charset="0"/>
                        </a:rPr>
                        <a:t>ORGANIZACION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195"/>
                  </a:ext>
                </a:extLst>
              </a:tr>
              <a:tr h="2476302">
                <a:tc>
                  <a:txBody>
                    <a:bodyPr/>
                    <a:lstStyle/>
                    <a:p>
                      <a:pPr algn="ctr"/>
                      <a:r>
                        <a:rPr lang="es-MX" sz="3600"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MX" sz="1100">
                          <a:latin typeface="Century Gothic" panose="020B0502020202020204" pitchFamily="34" charset="0"/>
                        </a:rPr>
                        <a:t>Mundo natural y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Después de terminar la actividad de campo de mundo natural y social.</a:t>
                      </a:r>
                    </a:p>
                    <a:p>
                      <a:r>
                        <a:rPr lang="es-MX" sz="1200">
                          <a:latin typeface="Century Gothic" panose="020B0502020202020204" pitchFamily="34" charset="0"/>
                        </a:rPr>
                        <a:t>Ordena el nacimiento del pollo, platica con tu mamá  si nace igual que un caballo o otros animales de la comunidad.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6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543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</TotalTime>
  <Words>1108</Words>
  <Application>Microsoft Office PowerPoint</Application>
  <PresentationFormat>Carta (216 x 279 mm)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Candy Beans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Garcia</dc:creator>
  <cp:lastModifiedBy>Victoria Garcia</cp:lastModifiedBy>
  <cp:revision>13</cp:revision>
  <dcterms:created xsi:type="dcterms:W3CDTF">2021-03-06T05:36:34Z</dcterms:created>
  <dcterms:modified xsi:type="dcterms:W3CDTF">2021-03-13T02:14:16Z</dcterms:modified>
</cp:coreProperties>
</file>