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0" r:id="rId5"/>
    <p:sldId id="261" r:id="rId6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148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12/03/2021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anose="030F0702030302020204" pitchFamily="66" charset="0"/>
              </a:rPr>
              <a:t>Zaira Vanessa Alvarez Valdez.</a:t>
            </a:r>
            <a:endParaRPr lang="es-E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marzo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las madres de familia no tienen comunicación constante en relación a los sentimientos y emociones que los niños sienten.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tristeza (empatía)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identificaron las acciones que les generan tristeza, lograron explicar las razones y platicar con sus mamas sobre diversas situaciones que los hacen sentir así.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ninguna actividad se les dificulto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mostraron apoyados por sus mamas al hablar sobre sus sentimientos y con libertad de expresarse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envié las instrucciones claras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 de reforzamiento para alcanzar el aprendizaje esperado.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 medio de una rubrica, observando los videos que enviaron donde los alumnos realizaban y explicaban los cuestionamientos de las actividades. Y con el cuaderno de evaluación continua.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tratar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adecuar algunas actividades para que sea mas fácil su </a:t>
            </a:r>
            <a:r>
              <a:rPr lang="es-MX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realizacion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alumnos desconocían que en otros lugares se llaman a ciertos objetos por otros nombres.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de diversidad cultural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Lograron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promovió la investigación y aprendieron que hay objetos que se nombran de diferente manera en ciertos lugares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ninguna actividad se les dificulto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se muestra avance en el campo de pensamiento matemático.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brindar ejemplos sobre objetos que se llaman de diferente manera en ciertos lugares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Miércoles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preocupante: La mitad de las mamás no realizan las actividades de educación física ya que comentan que no encuentran importancia en ellas.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de planto mi semilla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lograron identificar la secuencia a seguir para plantar una semilla y al realizar la actividad, fueron explicando el proceso.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se les dificulto.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se divirtieron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realizar la actividad de plantar la semilla, participaron activamente explicando el orden del proceso.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buena ya que se brindaron las indicaciones, actividades y se  recibieron buenas evidencias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motivar a los padres de familia a realizar todas las actividades, mencionando el propósito de cada una y la importancia.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523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marzo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mamas siguen realizando algunas actividades por los alumnos, lo cual impide que los niños se desenvuelvan y reflexionen  para realizar las actividades.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pensamiento matemático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interesados en las actividades, reflexivos.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fue buen ya que se les envío las indicaciones claras para realizar la actividad y  actividades extras para poder lograr el aprendizaje esperado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explicar a </a:t>
            </a:r>
            <a:r>
              <a:rPr lang="es-MX" sz="1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madres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familia la importancia de dejar que los niños hagan sus actividades por ellos mismos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28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5783</TotalTime>
  <Words>874</Words>
  <Application>Microsoft Office PowerPoint</Application>
  <PresentationFormat>Presentación en pantalla (4:3)</PresentationFormat>
  <Paragraphs>73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74</cp:revision>
  <dcterms:created xsi:type="dcterms:W3CDTF">2020-10-10T17:27:01Z</dcterms:created>
  <dcterms:modified xsi:type="dcterms:W3CDTF">2021-03-13T05:20:21Z</dcterms:modified>
</cp:coreProperties>
</file>