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1" r:id="rId5"/>
    <p:sldId id="262" r:id="rId6"/>
    <p:sldId id="263" r:id="rId7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F01069-0157-4DEA-B800-05C0263CB74A}" v="3" dt="2021-03-13T02:19:56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1686" y="-18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cia" userId="e42ebcd81dcb1696" providerId="LiveId" clId="{61F01069-0157-4DEA-B800-05C0263CB74A}"/>
    <pc:docChg chg="undo custSel addSld delSld modSld sldOrd">
      <pc:chgData name="Victoria Garcia" userId="e42ebcd81dcb1696" providerId="LiveId" clId="{61F01069-0157-4DEA-B800-05C0263CB74A}" dt="2021-03-13T02:37:54.184" v="1131" actId="20577"/>
      <pc:docMkLst>
        <pc:docMk/>
      </pc:docMkLst>
      <pc:sldChg chg="delSp new del mod">
        <pc:chgData name="Victoria Garcia" userId="e42ebcd81dcb1696" providerId="LiveId" clId="{61F01069-0157-4DEA-B800-05C0263CB74A}" dt="2021-03-13T02:19:45.042" v="4" actId="47"/>
        <pc:sldMkLst>
          <pc:docMk/>
          <pc:sldMk cId="2475831924" sldId="260"/>
        </pc:sldMkLst>
        <pc:spChg chg="del">
          <ac:chgData name="Victoria Garcia" userId="e42ebcd81dcb1696" providerId="LiveId" clId="{61F01069-0157-4DEA-B800-05C0263CB74A}" dt="2021-03-13T02:19:26.206" v="1" actId="478"/>
          <ac:spMkLst>
            <pc:docMk/>
            <pc:sldMk cId="2475831924" sldId="260"/>
            <ac:spMk id="2" creationId="{FC3B811D-8D73-437A-9A1E-2F62FCEF2FFE}"/>
          </ac:spMkLst>
        </pc:spChg>
        <pc:spChg chg="del">
          <ac:chgData name="Victoria Garcia" userId="e42ebcd81dcb1696" providerId="LiveId" clId="{61F01069-0157-4DEA-B800-05C0263CB74A}" dt="2021-03-13T02:19:28.450" v="2" actId="478"/>
          <ac:spMkLst>
            <pc:docMk/>
            <pc:sldMk cId="2475831924" sldId="260"/>
            <ac:spMk id="3" creationId="{BFB6D375-8E14-4F85-A60F-2CDE3BB5FE94}"/>
          </ac:spMkLst>
        </pc:spChg>
      </pc:sldChg>
      <pc:sldChg chg="add">
        <pc:chgData name="Victoria Garcia" userId="e42ebcd81dcb1696" providerId="LiveId" clId="{61F01069-0157-4DEA-B800-05C0263CB74A}" dt="2021-03-13T02:19:29.198" v="3"/>
        <pc:sldMkLst>
          <pc:docMk/>
          <pc:sldMk cId="2951331504" sldId="261"/>
        </pc:sldMkLst>
      </pc:sldChg>
      <pc:sldChg chg="modSp add mod ord">
        <pc:chgData name="Victoria Garcia" userId="e42ebcd81dcb1696" providerId="LiveId" clId="{61F01069-0157-4DEA-B800-05C0263CB74A}" dt="2021-03-13T02:31:13.948" v="614" actId="20577"/>
        <pc:sldMkLst>
          <pc:docMk/>
          <pc:sldMk cId="1860327735" sldId="262"/>
        </pc:sldMkLst>
        <pc:spChg chg="mod">
          <ac:chgData name="Victoria Garcia" userId="e42ebcd81dcb1696" providerId="LiveId" clId="{61F01069-0157-4DEA-B800-05C0263CB74A}" dt="2021-03-13T02:22:25.488" v="256" actId="1076"/>
          <ac:spMkLst>
            <pc:docMk/>
            <pc:sldMk cId="1860327735" sldId="262"/>
            <ac:spMk id="2" creationId="{E0CB9C2C-5942-40CF-863E-022EDBBEE055}"/>
          </ac:spMkLst>
        </pc:spChg>
        <pc:spChg chg="mod">
          <ac:chgData name="Victoria Garcia" userId="e42ebcd81dcb1696" providerId="LiveId" clId="{61F01069-0157-4DEA-B800-05C0263CB74A}" dt="2021-03-13T02:31:13.948" v="614" actId="20577"/>
          <ac:spMkLst>
            <pc:docMk/>
            <pc:sldMk cId="1860327735" sldId="262"/>
            <ac:spMk id="5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1:07.219" v="41" actId="20577"/>
          <ac:spMkLst>
            <pc:docMk/>
            <pc:sldMk cId="1860327735" sldId="262"/>
            <ac:spMk id="11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2:08.230" v="255" actId="20577"/>
          <ac:spMkLst>
            <pc:docMk/>
            <pc:sldMk cId="1860327735" sldId="262"/>
            <ac:spMk id="12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13T02:37:54.184" v="1131" actId="20577"/>
        <pc:sldMkLst>
          <pc:docMk/>
          <pc:sldMk cId="1592173681" sldId="263"/>
        </pc:sldMkLst>
        <pc:spChg chg="mod">
          <ac:chgData name="Victoria Garcia" userId="e42ebcd81dcb1696" providerId="LiveId" clId="{61F01069-0157-4DEA-B800-05C0263CB74A}" dt="2021-03-13T02:37:54.184" v="1131" actId="20577"/>
          <ac:spMkLst>
            <pc:docMk/>
            <pc:sldMk cId="1592173681" sldId="263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48761" y="1727200"/>
            <a:ext cx="559807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SEGUNDA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15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648</Words>
  <Application>Microsoft Office PowerPoint</Application>
  <PresentationFormat>Carta (216 x 279 mm)</PresentationFormat>
  <Paragraphs>93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Arial</vt:lpstr>
      <vt:lpstr>Blueberry Regular</vt:lpstr>
      <vt:lpstr>BubbleGum</vt:lpstr>
      <vt:lpstr>Calibri</vt:lpstr>
      <vt:lpstr>Candy Beans</vt:lpstr>
      <vt:lpstr>Century Gothic</vt:lpstr>
      <vt:lpstr>DK Cover Up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Victoria Garcia</cp:lastModifiedBy>
  <cp:revision>4</cp:revision>
  <dcterms:created xsi:type="dcterms:W3CDTF">2020-10-10T03:00:04Z</dcterms:created>
  <dcterms:modified xsi:type="dcterms:W3CDTF">2021-03-13T02:38:05Z</dcterms:modified>
</cp:coreProperties>
</file>