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52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78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7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99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00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8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54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173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0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14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98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B8B7-5DB8-4143-9370-24DE1744040D}" type="datetimeFigureOut">
              <a:rPr lang="es-ES" smtClean="0"/>
              <a:t>12/03/2021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12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xperimentos | Enseñando ciencias, Ciencia divertida, Experimen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40" y="4915043"/>
            <a:ext cx="5555127" cy="313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70933" y="1303360"/>
            <a:ext cx="6316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b="1" i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NOTAS CIENTÍFICAS</a:t>
            </a:r>
            <a:endParaRPr lang="es-ES" sz="7200" b="1" i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7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635000" y="745555"/>
            <a:ext cx="55879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0" dirty="0" smtClean="0">
                <a:effectLst/>
                <a:latin typeface="Arial" panose="020B0604020202020204" pitchFamily="34" charset="0"/>
              </a:rPr>
              <a:t>DIVERSIDAD CULTURAL</a:t>
            </a:r>
            <a:endParaRPr lang="es-ES" b="0" i="0" dirty="0" smtClean="0">
              <a:effectLst/>
              <a:latin typeface="Arial" panose="020B0604020202020204" pitchFamily="34" charset="0"/>
            </a:endParaRPr>
          </a:p>
          <a:p>
            <a:pPr fontAlgn="t"/>
            <a:r>
              <a:rPr lang="es-MX" dirty="0"/>
              <a:t>es un principio que reconoce y legitima las diferencias culturales entre diversos grupos humanos, así como la existencia, convivencia e interacción entre diferentes culturas dentro de un mismo espacio geográfico.</a:t>
            </a:r>
          </a:p>
          <a:p>
            <a:pPr fontAlgn="t"/>
            <a:r>
              <a:rPr lang="es-MX" dirty="0"/>
              <a:t>A través de la diversidad cultural se pueden apreciar las diferentes expresiones culturales propias de un pueblo, país o región que, a su vez, han sido modificadas o afectadas por las expresiones culturales provenientes de otros territorios gracias a diversos factores.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90276" y="3677719"/>
            <a:ext cx="300534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 PARA LA EXPLICACIÒN AL NIÑO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defRPr/>
            </a:pPr>
            <a:r>
              <a:rPr lang="es-MX" sz="1600" dirty="0"/>
              <a:t>Pregúntele a su hija o hijo qué tipo de trabajos se realizan en su localidad. Apóyela (o) y mencione algunos. Pídale que trate de decirle qué se hace en cada uno. Enseguida pregúntele: ¿En que trabajamos nosotros? ¿Qué utilizamos para hacer nuestro trabajo? ¿Cómo beneficiamos con nuestra trabajo a la comunidad? Puede explicar que son productos que se consumen, que ayuda a la alimentación, al transporte de bienes, es decir, cómo el trabajo tiene un impacto positivo en la localidad donde viven</a:t>
            </a: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5623" y="4730705"/>
            <a:ext cx="2215855" cy="127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9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622165" y="633371"/>
            <a:ext cx="55920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0" dirty="0" smtClean="0">
                <a:effectLst/>
                <a:latin typeface="arial" panose="020B0604020202020204" pitchFamily="34" charset="0"/>
              </a:rPr>
              <a:t>INSTRUCTIVO</a:t>
            </a:r>
            <a:endParaRPr lang="es-ES" dirty="0">
              <a:latin typeface="arial" panose="020B0604020202020204" pitchFamily="34" charset="0"/>
            </a:endParaRPr>
          </a:p>
          <a:p>
            <a:r>
              <a:rPr lang="es-MX" dirty="0"/>
              <a:t>Los </a:t>
            </a:r>
            <a:r>
              <a:rPr lang="es-MX" b="1" dirty="0"/>
              <a:t>textos instructivos</a:t>
            </a:r>
            <a:r>
              <a:rPr lang="es-MX" dirty="0"/>
              <a:t> tienen como propósito dirigir las acciones del lector. Muestran pasos a seguir, materiales y como lo dice su propio nombre: </a:t>
            </a:r>
            <a:r>
              <a:rPr lang="es-MX" b="1" dirty="0"/>
              <a:t>instruyen</a:t>
            </a:r>
            <a:r>
              <a:rPr lang="es-MX" dirty="0"/>
              <a:t> en alguna actividad. Generalmente se aplican para resolver problemas de la vida cotidiana, por ejemplo: cómo utilizar un televisor, como armar un juguete, cómo cocinar algún alimento, cómo instalar una computadora, cómo pintar un cuarto, etc.</a:t>
            </a:r>
          </a:p>
          <a:p>
            <a:r>
              <a:rPr lang="es-MX" dirty="0"/>
              <a:t>El texto instructivo suele describir la lista de elementos necesarios para realizar la tarea correspondiente y, por supuesto los pasos a seguir en el </a:t>
            </a:r>
            <a:r>
              <a:rPr lang="es-MX" dirty="0" smtClean="0"/>
              <a:t>procedimiento.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761515" y="4330292"/>
            <a:ext cx="235810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ACTIVIDAD PARA LA EXPLICACIÒN AL NIÑO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es-MX" sz="1600" dirty="0"/>
              <a:t>Instructivo para piñata: Observa las imágenes, recorta y va pegando siguiendo el orden correcto para armar una piñata, escribe a un lado de cada imagen los pasos a seguir. Utiliza los materiales para ir realizando con ayuda de su instructivo la piñata, con apoyo de su mama.</a:t>
            </a:r>
          </a:p>
          <a:p>
            <a:pPr>
              <a:defRPr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572000"/>
            <a:ext cx="2471728" cy="311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1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684784" y="716340"/>
            <a:ext cx="55920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0" dirty="0" smtClean="0">
                <a:effectLst/>
                <a:latin typeface="arial" panose="020B0604020202020204" pitchFamily="34" charset="0"/>
              </a:rPr>
              <a:t>ANIMALES OVIPAROS</a:t>
            </a:r>
            <a:endParaRPr lang="es-ES" b="1" i="0" dirty="0" smtClean="0">
              <a:effectLst/>
              <a:latin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</a:endParaRPr>
          </a:p>
          <a:p>
            <a:r>
              <a:rPr lang="es-MX" dirty="0"/>
              <a:t>Se denomina animales ovíparos a todos aquellos cuyas hembras ponen huevos, así como los reptiles, los anfibios y las aves</a:t>
            </a:r>
            <a:r>
              <a:rPr lang="es-MX" dirty="0" smtClean="0"/>
              <a:t>.</a:t>
            </a:r>
          </a:p>
          <a:p>
            <a:endParaRPr lang="es-MX" dirty="0"/>
          </a:p>
          <a:p>
            <a:r>
              <a:rPr lang="es-ES" b="1" dirty="0">
                <a:latin typeface="arial" panose="020B0604020202020204" pitchFamily="34" charset="0"/>
              </a:rPr>
              <a:t>ANIMALES </a:t>
            </a:r>
            <a:r>
              <a:rPr lang="es-ES" b="1" dirty="0" smtClean="0">
                <a:latin typeface="arial" panose="020B0604020202020204" pitchFamily="34" charset="0"/>
              </a:rPr>
              <a:t>VIVIPAROS</a:t>
            </a:r>
          </a:p>
          <a:p>
            <a:r>
              <a:rPr lang="es-MX" dirty="0"/>
              <a:t>S</a:t>
            </a:r>
            <a:r>
              <a:rPr lang="es-MX" dirty="0" smtClean="0"/>
              <a:t>on </a:t>
            </a:r>
            <a:r>
              <a:rPr lang="es-MX" dirty="0"/>
              <a:t>aquellos que se caracterizan por desarrollar el embrión dentro del vientre de la madre. Por ejemplo: conejo, perro, caballo.</a:t>
            </a:r>
            <a:endParaRPr lang="es-ES" b="1" dirty="0">
              <a:latin typeface="arial" panose="020B0604020202020204" pitchFamily="34" charset="0"/>
            </a:endParaRPr>
          </a:p>
          <a:p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697723" y="3732032"/>
            <a:ext cx="27442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ACTIVIDAD PARA LA EXPLICACIÒN AL NIÑO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MX" sz="1600" dirty="0"/>
              <a:t>Platique con su hija (o) sobre los animales que hay en su localidad. Después pregúntele: ¿Nacen igual los caballos y los pollos? ¿Has visto cómo nace un caballo, un becerro o un perrito? Coméntele que, así como la yegua traía a su hijo dentro de ella, los animales que nacen de la barriga de su madre se llaman vivíparos y los que nacen de un huevo se llaman ovíparos. Pídale que le mencione otro animal que nace del huevo y otro que nace del vientre de un animal.</a:t>
            </a:r>
            <a:endParaRPr lang="es-ES" sz="1600" dirty="0"/>
          </a:p>
        </p:txBody>
      </p:sp>
      <p:pic>
        <p:nvPicPr>
          <p:cNvPr id="7" name="Imagen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284" y="4572001"/>
            <a:ext cx="2516574" cy="200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7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</TotalTime>
  <Words>409</Words>
  <Application>Microsoft Office PowerPoint</Application>
  <PresentationFormat>Presentación en pantalla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</vt:lpstr>
      <vt:lpstr>Bradley Hand ITC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24</cp:revision>
  <dcterms:created xsi:type="dcterms:W3CDTF">2020-10-10T18:01:34Z</dcterms:created>
  <dcterms:modified xsi:type="dcterms:W3CDTF">2021-03-13T04:58:07Z</dcterms:modified>
</cp:coreProperties>
</file>