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1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8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01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61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8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7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5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5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0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4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23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49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1713-F4E8-4525-A8CA-9E0210BDA284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64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ewJFRq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1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842688" y="1400786"/>
            <a:ext cx="85066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latin typeface="Berlin Sans FB" panose="020E0602020502020306" pitchFamily="34" charset="0"/>
              </a:rPr>
              <a:t>Las emociones son respuestas o reacciones fisiológicas que genera nuestro cuerpo ante cambios que se producen en nuestro entorno o en nosotros mismos. Estos cambios se basan en experiencias que a su vez dependen de percepciones, actitudes, creencias sobre el mundo; que usamos para percibir y valorar una situación concreta. Dependiendo, por ello, de nuestras experiencias, reaccionaremos de una forma u otra ante situaciones similares.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160822" y="694973"/>
            <a:ext cx="3433788" cy="584775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latin typeface="Berlin Sans FB" panose="020E0602020502020306" pitchFamily="34" charset="0"/>
              </a:rPr>
              <a:t>EMOCIONES</a:t>
            </a:r>
            <a:endParaRPr lang="es-MX" sz="32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682399" y="5492142"/>
            <a:ext cx="4705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>
                <a:latin typeface="Berlin Sans FB" panose="020E0602020502020306" pitchFamily="34" charset="0"/>
              </a:rPr>
              <a:t>Leslie </a:t>
            </a:r>
            <a:r>
              <a:rPr lang="es-MX" u="sng" dirty="0" err="1">
                <a:latin typeface="Berlin Sans FB" panose="020E0602020502020306" pitchFamily="34" charset="0"/>
              </a:rPr>
              <a:t>Greenberg</a:t>
            </a:r>
            <a:r>
              <a:rPr lang="es-MX" u="sng" dirty="0">
                <a:latin typeface="Berlin Sans FB" panose="020E0602020502020306" pitchFamily="34" charset="0"/>
              </a:rPr>
              <a:t>, Emociones: Una Guía Interna.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934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eliz lindo niño pequeño niño y niña cuaderno Vector Premium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0" b="17259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259283" y="772854"/>
            <a:ext cx="3673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solidFill>
                  <a:srgbClr val="231F20"/>
                </a:solidFill>
                <a:effectLst/>
                <a:latin typeface="Berlin Sans FB" panose="020E0602020502020306" pitchFamily="34" charset="0"/>
              </a:rPr>
              <a:t>EXPLICACIÓN PARA EL ALUMNO </a:t>
            </a: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467925" y="1142186"/>
            <a:ext cx="483292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>
                <a:latin typeface="Berlin Sans FB" panose="020E0602020502020306" pitchFamily="34" charset="0"/>
              </a:rPr>
              <a:t>Las </a:t>
            </a:r>
            <a:r>
              <a:rPr lang="es-MX" sz="2000" dirty="0">
                <a:latin typeface="Berlin Sans FB" panose="020E0602020502020306" pitchFamily="34" charset="0"/>
              </a:rPr>
              <a:t>emociones son respuestas que nuestro cuerpo nos da ante situaciones que ocurren a nuestro </a:t>
            </a:r>
            <a:r>
              <a:rPr lang="es-MX" sz="2000" dirty="0" smtClean="0">
                <a:latin typeface="Berlin Sans FB" panose="020E0602020502020306" pitchFamily="34" charset="0"/>
              </a:rPr>
              <a:t>alrededor.</a:t>
            </a:r>
            <a:r>
              <a:rPr lang="es-MX" sz="2000" dirty="0">
                <a:latin typeface="Berlin Sans FB" panose="020E0602020502020306" pitchFamily="34" charset="0"/>
              </a:rPr>
              <a:t> </a:t>
            </a:r>
            <a:endParaRPr lang="es-MX" sz="20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000" dirty="0" smtClean="0">
                <a:latin typeface="Berlin Sans FB" panose="020E0602020502020306" pitchFamily="34" charset="0"/>
              </a:rPr>
              <a:t>Estas nos sirven </a:t>
            </a:r>
            <a:r>
              <a:rPr lang="es-MX" sz="2000" dirty="0">
                <a:latin typeface="Berlin Sans FB" panose="020E0602020502020306" pitchFamily="34" charset="0"/>
              </a:rPr>
              <a:t>para saber </a:t>
            </a:r>
            <a:r>
              <a:rPr lang="es-MX" sz="2000" dirty="0" smtClean="0">
                <a:latin typeface="Berlin Sans FB" panose="020E0602020502020306" pitchFamily="34" charset="0"/>
              </a:rPr>
              <a:t>cómo </a:t>
            </a:r>
            <a:r>
              <a:rPr lang="es-MX" sz="2000" dirty="0">
                <a:latin typeface="Berlin Sans FB" panose="020E0602020502020306" pitchFamily="34" charset="0"/>
              </a:rPr>
              <a:t>debemos actuar ante lo que </a:t>
            </a:r>
            <a:r>
              <a:rPr lang="es-MX" sz="2000" dirty="0" smtClean="0">
                <a:latin typeface="Berlin Sans FB" panose="020E0602020502020306" pitchFamily="34" charset="0"/>
              </a:rPr>
              <a:t>ocurre. </a:t>
            </a:r>
          </a:p>
          <a:p>
            <a:pPr algn="just"/>
            <a:r>
              <a:rPr lang="es-MX" sz="2000" dirty="0" smtClean="0">
                <a:latin typeface="Berlin Sans FB" panose="020E0602020502020306" pitchFamily="34" charset="0"/>
              </a:rPr>
              <a:t>Las </a:t>
            </a:r>
            <a:r>
              <a:rPr lang="es-MX" sz="2000" dirty="0">
                <a:latin typeface="Berlin Sans FB" panose="020E0602020502020306" pitchFamily="34" charset="0"/>
              </a:rPr>
              <a:t>emociones </a:t>
            </a:r>
            <a:r>
              <a:rPr lang="es-MX" sz="2000" dirty="0" smtClean="0">
                <a:latin typeface="Berlin Sans FB" panose="020E0602020502020306" pitchFamily="34" charset="0"/>
              </a:rPr>
              <a:t>nos ayudan a </a:t>
            </a:r>
            <a:r>
              <a:rPr lang="es-MX" sz="2000" dirty="0">
                <a:latin typeface="Berlin Sans FB" panose="020E0602020502020306" pitchFamily="34" charset="0"/>
              </a:rPr>
              <a:t>conocernos </a:t>
            </a:r>
            <a:r>
              <a:rPr lang="es-MX" sz="2000" dirty="0" smtClean="0">
                <a:latin typeface="Berlin Sans FB" panose="020E0602020502020306" pitchFamily="34" charset="0"/>
              </a:rPr>
              <a:t>mejor y a su vez poder tener control</a:t>
            </a:r>
            <a:r>
              <a:rPr lang="es-MX" sz="2000" dirty="0">
                <a:latin typeface="Berlin Sans FB" panose="020E0602020502020306" pitchFamily="34" charset="0"/>
              </a:rPr>
              <a:t> de </a:t>
            </a:r>
            <a:r>
              <a:rPr lang="es-MX" sz="2000" dirty="0" smtClean="0">
                <a:latin typeface="Berlin Sans FB" panose="020E0602020502020306" pitchFamily="34" charset="0"/>
              </a:rPr>
              <a:t>las mismas</a:t>
            </a:r>
            <a:r>
              <a:rPr lang="es-MX" sz="2000" dirty="0" smtClean="0">
                <a:latin typeface="Berlin Sans FB" panose="020E0602020502020306" pitchFamily="34" charset="0"/>
              </a:rPr>
              <a:t>.</a:t>
            </a:r>
            <a:endParaRPr lang="es-MX" sz="20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000" dirty="0" smtClean="0">
                <a:latin typeface="Berlin Sans FB" panose="020E0602020502020306" pitchFamily="34" charset="0"/>
              </a:rPr>
              <a:t>Responde cuestionamientos: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Berlin Sans FB" panose="020E0602020502020306" pitchFamily="34" charset="0"/>
              </a:rPr>
              <a:t>¿Qué emociones podemos sentir?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Berlin Sans FB" panose="020E0602020502020306" pitchFamily="34" charset="0"/>
              </a:rPr>
              <a:t>¿Alegría, miedo, enojo, tristeza, entre otras?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Berlin Sans FB" panose="020E0602020502020306" pitchFamily="34" charset="0"/>
              </a:rPr>
              <a:t>¿Que te hace sentir feliz?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Berlin Sans FB" panose="020E0602020502020306" pitchFamily="34" charset="0"/>
              </a:rPr>
              <a:t>¿Cómo te sientes si te regañan? </a:t>
            </a:r>
          </a:p>
          <a:p>
            <a:pPr algn="just"/>
            <a:r>
              <a:rPr lang="es-MX" sz="2000" dirty="0" smtClean="0">
                <a:latin typeface="Berlin Sans FB" panose="020E0602020502020306" pitchFamily="34" charset="0"/>
              </a:rPr>
              <a:t>Dialoga respecto a las diversas emociones que siente. 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0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Фотографии на стене сообщества | ВКонтакт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8" b="8520"/>
          <a:stretch/>
        </p:blipFill>
        <p:spPr bwMode="auto">
          <a:xfrm rot="16200000">
            <a:off x="2661290" y="-2672710"/>
            <a:ext cx="6869418" cy="1219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849833" y="2450614"/>
            <a:ext cx="6492331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200" dirty="0" smtClean="0">
                <a:latin typeface="Berlin Sans FB" panose="020E0602020502020306" pitchFamily="34" charset="0"/>
              </a:rPr>
              <a:t>La siembra es el proceso de colocar las semillas en un terreno "preparado para ese fin” lo cual se refiere a que germinen y den plantas o frutos.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7145378" y="751664"/>
            <a:ext cx="3433788" cy="523220"/>
          </a:xfrm>
          <a:prstGeom prst="rect">
            <a:avLst/>
          </a:prstGeom>
          <a:solidFill>
            <a:srgbClr val="F292C2">
              <a:alpha val="80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latin typeface="Berlin Sans FB" panose="020E0602020502020306" pitchFamily="34" charset="0"/>
              </a:rPr>
              <a:t>SEMBRAR</a:t>
            </a:r>
            <a:endParaRPr lang="es-MX" sz="2800" dirty="0">
              <a:latin typeface="Berlin Sans FB" panose="020E0602020502020306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13539" y="5516605"/>
            <a:ext cx="2271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bit.ly</a:t>
            </a:r>
            <a:r>
              <a:rPr lang="es-MX" u="sng" dirty="0" smtClean="0">
                <a:latin typeface="Berlin Sans FB" panose="020E0602020502020306" pitchFamily="34" charset="0"/>
                <a:hlinkClick r:id="rId3"/>
              </a:rPr>
              <a:t>/</a:t>
            </a:r>
            <a:r>
              <a:rPr lang="es-MX" u="sng" dirty="0" err="1" smtClean="0">
                <a:latin typeface="Berlin Sans FB" panose="020E0602020502020306" pitchFamily="34" charset="0"/>
                <a:hlinkClick r:id="rId3"/>
              </a:rPr>
              <a:t>3ewJFRq</a:t>
            </a:r>
            <a:r>
              <a:rPr lang="es-MX" u="sng" dirty="0" smtClean="0">
                <a:latin typeface="Berlin Sans FB" panose="020E0602020502020306" pitchFamily="34" charset="0"/>
              </a:rPr>
              <a:t> </a:t>
            </a:r>
            <a:endParaRPr lang="es-MX" u="sng" dirty="0"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94534" y="351554"/>
            <a:ext cx="30380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CIENTÍFICA</a:t>
            </a:r>
            <a:endParaRPr lang="es-MX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95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153801" y="863934"/>
            <a:ext cx="3884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EXPLICACIÓN PARA EL ALUMNO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09008" y="2028616"/>
            <a:ext cx="697398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dirty="0">
                <a:latin typeface="Berlin Sans FB" panose="020E0602020502020306" pitchFamily="34" charset="0"/>
              </a:rPr>
              <a:t>S</a:t>
            </a:r>
            <a:r>
              <a:rPr lang="es-MX" sz="2200" dirty="0" smtClean="0">
                <a:latin typeface="Berlin Sans FB" panose="020E0602020502020306" pitchFamily="34" charset="0"/>
              </a:rPr>
              <a:t>embrar consiste en plantar semillas para que éstas broten y desarrollen plantas. </a:t>
            </a: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1. Primero, elige qué quieres sembrar </a:t>
            </a: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2. Después, cava un hoyo en la tierra o maceta </a:t>
            </a: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3. Deposita las semillas y cúbrelas con la tierra </a:t>
            </a: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4. Por último, riégala y cuídala constantemente </a:t>
            </a:r>
          </a:p>
          <a:p>
            <a:pPr algn="ctr"/>
            <a:r>
              <a:rPr lang="es-MX" sz="2200" dirty="0" smtClean="0">
                <a:latin typeface="Berlin Sans FB" panose="020E0602020502020306" pitchFamily="34" charset="0"/>
              </a:rPr>
              <a:t>Observa y ordena las imágenes paso a paso para luego explicarle a un amigo o familiar cómo sembrarlo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  <p:pic>
        <p:nvPicPr>
          <p:cNvPr id="5" name="Imagen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0" t="44959" r="14121" b="21211"/>
          <a:stretch/>
        </p:blipFill>
        <p:spPr bwMode="auto">
          <a:xfrm>
            <a:off x="3733057" y="5284520"/>
            <a:ext cx="4449041" cy="13953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52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252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5</cp:revision>
  <dcterms:created xsi:type="dcterms:W3CDTF">2021-03-12T05:38:47Z</dcterms:created>
  <dcterms:modified xsi:type="dcterms:W3CDTF">2021-03-12T06:52:24Z</dcterms:modified>
</cp:coreProperties>
</file>