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1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00FF00"/>
    <a:srgbClr val="66FF99"/>
    <a:srgbClr val="8AFEF8"/>
    <a:srgbClr val="FF66FF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100" autoAdjust="0"/>
  </p:normalViewPr>
  <p:slideViewPr>
    <p:cSldViewPr>
      <p:cViewPr>
        <p:scale>
          <a:sx n="50" d="100"/>
          <a:sy n="50" d="100"/>
        </p:scale>
        <p:origin x="-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0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38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4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6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1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A61A-C3F0-463D-9C72-714F1604FC01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" b="97973" l="178" r="99645">
                        <a14:foregroundMark x1="7638" y1="87387" x2="7638" y2="87387"/>
                        <a14:foregroundMark x1="5861" y1="89414" x2="5861" y2="89414"/>
                        <a14:foregroundMark x1="13854" y1="93468" x2="13854" y2="93468"/>
                        <a14:foregroundMark x1="88277" y1="94595" x2="88277" y2="94595"/>
                        <a14:foregroundMark x1="84369" y1="95946" x2="84369" y2="95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7009"/>
            <a:ext cx="6729268" cy="336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85137" y="756068"/>
            <a:ext cx="5912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Cuadernillo de </a:t>
            </a:r>
            <a:endParaRPr lang="es-MX" sz="6600" dirty="0">
              <a:latin typeface="Harlow Solid Itali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1638421"/>
            <a:ext cx="5877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	Evaluación </a:t>
            </a:r>
            <a:endParaRPr lang="es-MX" sz="6600" dirty="0">
              <a:latin typeface="Harlow Solid Italic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4" r="99294">
                        <a14:foregroundMark x1="42655" y1="10417" x2="42655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236570" cy="30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3" b="82580" l="2660" r="97163">
                        <a14:foregroundMark x1="10461" y1="51729" x2="10461" y2="51729"/>
                        <a14:foregroundMark x1="9752" y1="40027" x2="9752" y2="40027"/>
                        <a14:foregroundMark x1="9752" y1="40027" x2="9752" y2="40027"/>
                        <a14:foregroundMark x1="18262" y1="47473" x2="18262" y2="47473"/>
                        <a14:foregroundMark x1="20745" y1="48537" x2="20745" y2="48537"/>
                        <a14:foregroundMark x1="76418" y1="54388" x2="76418" y2="54388"/>
                        <a14:foregroundMark x1="63298" y1="59441" x2="63298" y2="59441"/>
                        <a14:foregroundMark x1="66844" y1="64229" x2="70035" y2="50399"/>
                        <a14:foregroundMark x1="33511" y1="20878" x2="68972" y2="20346"/>
                        <a14:foregroundMark x1="71099" y1="25665" x2="34220" y2="25133"/>
                        <a14:foregroundMark x1="11525" y1="39495" x2="17553" y2="55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3" r="3258" b="17631"/>
          <a:stretch/>
        </p:blipFill>
        <p:spPr bwMode="auto">
          <a:xfrm>
            <a:off x="2406174" y="2412752"/>
            <a:ext cx="4386964" cy="4472798"/>
          </a:xfrm>
          <a:prstGeom prst="rect">
            <a:avLst/>
          </a:prstGeom>
          <a:noFill/>
          <a:ln>
            <a:noFill/>
          </a:ln>
          <a:effectLst>
            <a:glow rad="355600">
              <a:srgbClr val="FFFF00">
                <a:alpha val="7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Pin by paola bevilacqua on Melonheadz | Cartoon clip art, School murals,  Kids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0" b="100000" l="0" r="100000">
                        <a14:foregroundMark x1="47100" y1="59987" x2="47100" y2="59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320"/>
            <a:ext cx="1982283" cy="30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7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A.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Monse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12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Marzo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13206"/>
              </p:ext>
            </p:extLst>
          </p:nvPr>
        </p:nvGraphicFramePr>
        <p:xfrm>
          <a:off x="179512" y="1340768"/>
          <a:ext cx="8784976" cy="3749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611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</a:t>
                      </a:r>
                      <a:r>
                        <a:rPr lang="es-MX" sz="1200" b="1" i="1" u="none" strike="noStrike" kern="1200" dirty="0" err="1" smtClean="0">
                          <a:effectLst/>
                          <a:latin typeface="Arial Black" pitchFamily="34" charset="0"/>
                        </a:rPr>
                        <a:t>socialc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Autorregulación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Reconoce y nombra situaciones que le generan alegría, seguridad, Reconoce, miedo o enojo, y expresa lo que siente.</a:t>
                      </a: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latin typeface="Arial Black" pitchFamily="34" charset="0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Expresión de las emociones</a:t>
                      </a:r>
                      <a:endParaRPr lang="es-MX" sz="1200" b="0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Reconoce  la tristeza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nombra situaciones  que </a:t>
                      </a:r>
                      <a:r>
                        <a:rPr lang="es-MX" sz="1200" smtClean="0"/>
                        <a:t>producen tristeza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La niña reconoce que es la tristeza gracias al apoyo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de un video de la película de Intensamente centrada en la emoción tristeza en donde  muestra algunas situaciones que le provoca ese sentimiento , con este se apoyo para que ella identificara cosas en donde a ella le provoca tristeza , ella menciono una situación en donde se puso triste por no encontrar su muñeca .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28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:A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. </a:t>
            </a:r>
            <a:r>
              <a:rPr lang="es-MX" sz="1600" dirty="0" err="1">
                <a:latin typeface="Aharoni" pitchFamily="2" charset="-79"/>
                <a:cs typeface="Aharoni" pitchFamily="2" charset="-79"/>
              </a:rPr>
              <a:t>Monse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                 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12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Marzo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72630"/>
              </p:ext>
            </p:extLst>
          </p:nvPr>
        </p:nvGraphicFramePr>
        <p:xfrm>
          <a:off x="169634" y="1268760"/>
          <a:ext cx="8784976" cy="3291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611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</a:t>
                      </a:r>
                      <a:r>
                        <a:rPr lang="es-MX" sz="1200" b="1" i="1" u="none" strike="noStrike" kern="1200" dirty="0" err="1" smtClean="0">
                          <a:effectLst/>
                          <a:latin typeface="Arial Black" pitchFamily="34" charset="0"/>
                        </a:rPr>
                        <a:t>socialc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Expresión artística</a:t>
                      </a:r>
                      <a:endParaRPr lang="es-MX" sz="1200" b="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Produce sonidos al ritmo de la música con distintas partes del cuerpo, instrumentos y otros objetos.</a:t>
                      </a: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latin typeface="Arial Black" pitchFamily="34" charset="0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Familiarización con los elementos básicos de las artes</a:t>
                      </a:r>
                      <a:endParaRPr lang="es-MX" sz="1200" b="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579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Produce sonidos 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5798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La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niña identifico sonidos que se producen en donde vive , no se observo la producción de los sonidos con el apoyo de su cuerpo , solo realizo dibujo que lo que ella escucho , como sonidos de animales , de las hoja de los arboles y carros, camiones o tráiler 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3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    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12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Marzo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73028"/>
              </p:ext>
            </p:extLst>
          </p:nvPr>
        </p:nvGraphicFramePr>
        <p:xfrm>
          <a:off x="179512" y="1268760"/>
          <a:ext cx="8784976" cy="3109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611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</a:t>
                      </a: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Expresión artística</a:t>
                      </a:r>
                      <a:endParaRPr lang="es-MX" sz="1200" b="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Produce sonidos al ritmo de la música con distintas partes del cuerpo, instrumentos y otros objetos.</a:t>
                      </a: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1" i="1" baseline="0" dirty="0" smtClean="0">
                          <a:latin typeface="Arial Black" pitchFamily="34" charset="0"/>
                        </a:rPr>
                        <a:t>2: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Familiarización con los elementos básicos de las artes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i="1" baseline="0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</a:tr>
              <a:tr h="19579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Produce sonidos 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</a:tr>
              <a:tr h="195798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El niño menciona objetos que hacen ruido en su casa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y los produce con ayuda de un parte de su cuerpo que es la boca ,los objetos que menciona fue la lavadora , licuadora y la estufa.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279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    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12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Marzo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78668"/>
              </p:ext>
            </p:extLst>
          </p:nvPr>
        </p:nvGraphicFramePr>
        <p:xfrm>
          <a:off x="179512" y="1124744"/>
          <a:ext cx="8784976" cy="3657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611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</a:t>
                      </a:r>
                      <a:r>
                        <a:rPr lang="es-MX" sz="1200" b="1" i="1" u="none" strike="noStrike" kern="1200" dirty="0" err="1" smtClean="0">
                          <a:effectLst/>
                          <a:latin typeface="Arial Black" pitchFamily="34" charset="0"/>
                        </a:rPr>
                        <a:t>socialc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Expresión artística</a:t>
                      </a:r>
                      <a:endParaRPr lang="es-MX" sz="1200" b="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Realiza movimientos de locomoción, manipulación y estabilidad, por medio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 juegos individuales y colectivos.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latin typeface="Arial Black" pitchFamily="34" charset="0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Familiarización con los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elementos básicos de las artes</a:t>
                      </a:r>
                      <a:endParaRPr lang="es-MX" sz="1200" b="0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Realiza movimientos de locomoción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Realiza movimientos manipulación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Realiza movimientos estabilidad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</a:t>
                      </a: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esta actividad el niño jugo </a:t>
                      </a:r>
                      <a:r>
                        <a:rPr lang="es-MX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Casa, patio, escuela </a:t>
                      </a:r>
                      <a:r>
                        <a:rPr lang="es-MX" sz="12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en donde el niño tenia que seguir ciertas instrucciones realizando movimientos de brincar y brincando  en un pie  en donde el niño realizo movimientos de locomoción y estabilidad. </a:t>
                      </a:r>
                      <a:endParaRPr lang="es-MX" sz="12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946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    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12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Marzo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2487"/>
              </p:ext>
            </p:extLst>
          </p:nvPr>
        </p:nvGraphicFramePr>
        <p:xfrm>
          <a:off x="179512" y="1412776"/>
          <a:ext cx="8784976" cy="3566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611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</a:t>
                      </a:r>
                      <a:r>
                        <a:rPr lang="es-MX" sz="1200" b="1" i="1" u="none" strike="noStrike" kern="1200" dirty="0" err="1" smtClean="0">
                          <a:effectLst/>
                          <a:latin typeface="Arial Black" pitchFamily="34" charset="0"/>
                        </a:rPr>
                        <a:t>socialc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Autorregulación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Reconoce y nombra situaciones que le generan alegría, seguridad, Reconoce, miedo o enojo, y expresa lo que siente.</a:t>
                      </a:r>
                      <a:endParaRPr lang="es-MX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latin typeface="Arial Black" pitchFamily="34" charset="0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Expresión de las emociones</a:t>
                      </a:r>
                      <a:endParaRPr lang="es-MX" sz="1200" b="0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Reconoce  la tristeza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nombra situaciones  que </a:t>
                      </a:r>
                      <a:r>
                        <a:rPr lang="es-MX" sz="1200" smtClean="0"/>
                        <a:t>producen tristeza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99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r>
                        <a:rPr lang="es-MX" sz="1200" dirty="0" smtClean="0">
                          <a:latin typeface="Aharoni" pitchFamily="2" charset="-79"/>
                          <a:cs typeface="Aharoni" pitchFamily="2" charset="-79"/>
                        </a:rPr>
                        <a:t>El niño reconoce que es la tristeza</a:t>
                      </a:r>
                      <a:r>
                        <a:rPr lang="es-MX" sz="1200" baseline="0" dirty="0" smtClean="0">
                          <a:latin typeface="Aharoni" pitchFamily="2" charset="-79"/>
                          <a:cs typeface="Aharoni" pitchFamily="2" charset="-79"/>
                        </a:rPr>
                        <a:t> gracias por el apoyo de un video como ejemplo en la emoción tristeza en intensamente , el niño menciona una situación en  cuando su mamá no lo deja salir a jugar y para poder solucionar eso tiene que obedecer a su mamá , además de representar la tristeza con una imagen  , con el que el interpreta la tristeza. </a:t>
                      </a:r>
                      <a:endParaRPr lang="es-MX" sz="1200" dirty="0" smtClean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272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1763688" y="-3026"/>
            <a:ext cx="5976664" cy="2056304"/>
          </a:xfrm>
          <a:prstGeom prst="horizontalScroll">
            <a:avLst>
              <a:gd name="adj" fmla="val 25000"/>
            </a:avLst>
          </a:prstGeom>
          <a:solidFill>
            <a:srgbClr val="BFF808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547664" y="1844824"/>
            <a:ext cx="6048672" cy="138499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es-MX" sz="2800" dirty="0" smtClean="0"/>
              <a:t>https://drive.google.com/file/d/16MRcYoHx1KwIbI2wZvJM2S7FtdOH0c5j/view?usp=sharing</a:t>
            </a:r>
            <a:endParaRPr lang="es-MX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76470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Arial Narrow" pitchFamily="34" charset="0"/>
              </a:rPr>
              <a:t>Lista de asistencia </a:t>
            </a:r>
            <a:endParaRPr lang="es-MX" sz="5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616</Words>
  <Application>Microsoft Office PowerPoint</Application>
  <PresentationFormat>Carta (216 x 279 mm)</PresentationFormat>
  <Paragraphs>115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Daniela Martinez</cp:lastModifiedBy>
  <cp:revision>83</cp:revision>
  <dcterms:created xsi:type="dcterms:W3CDTF">2021-01-24T15:23:15Z</dcterms:created>
  <dcterms:modified xsi:type="dcterms:W3CDTF">2021-03-12T21:40:43Z</dcterms:modified>
</cp:coreProperties>
</file>