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2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561EE1-570A-4156-8890-8EAEDF798E44}"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270183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61EE1-570A-4156-8890-8EAEDF798E44}"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143365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61EE1-570A-4156-8890-8EAEDF798E44}"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373652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61EE1-570A-4156-8890-8EAEDF798E44}"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164559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561EE1-570A-4156-8890-8EAEDF798E44}"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16276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561EE1-570A-4156-8890-8EAEDF798E44}"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112079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561EE1-570A-4156-8890-8EAEDF798E44}" type="datetimeFigureOut">
              <a:rPr lang="es-MX" smtClean="0"/>
              <a:t>08/03/2021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233049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561EE1-570A-4156-8890-8EAEDF798E44}" type="datetimeFigureOut">
              <a:rPr lang="es-MX" smtClean="0"/>
              <a:t>08/03/2021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162614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1EE1-570A-4156-8890-8EAEDF798E44}" type="datetimeFigureOut">
              <a:rPr lang="es-MX" smtClean="0"/>
              <a:t>08/03/2021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225467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561EE1-570A-4156-8890-8EAEDF798E44}"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350439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561EE1-570A-4156-8890-8EAEDF798E44}"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82EB80-77A2-471B-93CE-1CEDA30A9A21}" type="slidenum">
              <a:rPr lang="es-MX" smtClean="0"/>
              <a:t>‹Nº›</a:t>
            </a:fld>
            <a:endParaRPr lang="es-MX"/>
          </a:p>
        </p:txBody>
      </p:sp>
    </p:spTree>
    <p:extLst>
      <p:ext uri="{BB962C8B-B14F-4D97-AF65-F5344CB8AC3E}">
        <p14:creationId xmlns:p14="http://schemas.microsoft.com/office/powerpoint/2010/main" val="262235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B561EE1-570A-4156-8890-8EAEDF798E44}" type="datetimeFigureOut">
              <a:rPr lang="es-MX" smtClean="0"/>
              <a:t>08/03/2021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082EB80-77A2-471B-93CE-1CEDA30A9A21}" type="slidenum">
              <a:rPr lang="es-MX" smtClean="0"/>
              <a:t>‹Nº›</a:t>
            </a:fld>
            <a:endParaRPr lang="es-MX"/>
          </a:p>
        </p:txBody>
      </p:sp>
    </p:spTree>
    <p:extLst>
      <p:ext uri="{BB962C8B-B14F-4D97-AF65-F5344CB8AC3E}">
        <p14:creationId xmlns:p14="http://schemas.microsoft.com/office/powerpoint/2010/main" val="23412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LONHEADZ | Maestra dibujo, Etiquetas preescolares, Juegos didacticos para  preescolar">
            <a:extLst>
              <a:ext uri="{FF2B5EF4-FFF2-40B4-BE49-F238E27FC236}">
                <a16:creationId xmlns:a16="http://schemas.microsoft.com/office/drawing/2014/main" id="{83E1845F-51EE-4636-A143-B98A7F64E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26950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0AE8E6-0BA9-4E27-8626-466E66E83AAC}"/>
              </a:ext>
            </a:extLst>
          </p:cNvPr>
          <p:cNvSpPr txBox="1"/>
          <p:nvPr/>
        </p:nvSpPr>
        <p:spPr>
          <a:xfrm>
            <a:off x="1026459" y="6078071"/>
            <a:ext cx="4805083" cy="1938992"/>
          </a:xfrm>
          <a:prstGeom prst="rect">
            <a:avLst/>
          </a:prstGeom>
          <a:noFill/>
        </p:spPr>
        <p:txBody>
          <a:bodyPr wrap="square" rtlCol="0">
            <a:spAutoFit/>
          </a:bodyPr>
          <a:lstStyle/>
          <a:p>
            <a:pPr algn="ctr"/>
            <a:r>
              <a:rPr lang="es-MX" sz="4000" b="1" dirty="0">
                <a:solidFill>
                  <a:schemeClr val="tx1">
                    <a:lumMod val="95000"/>
                    <a:lumOff val="5000"/>
                  </a:schemeClr>
                </a:solidFill>
                <a:latin typeface="Ink Free" panose="03080402000500000000" pitchFamily="66" charset="0"/>
              </a:rPr>
              <a:t>DIARIO</a:t>
            </a:r>
            <a:r>
              <a:rPr lang="es-MX" sz="4000" b="1" dirty="0">
                <a:solidFill>
                  <a:schemeClr val="tx1">
                    <a:lumMod val="95000"/>
                    <a:lumOff val="5000"/>
                  </a:schemeClr>
                </a:solidFill>
              </a:rPr>
              <a:t> </a:t>
            </a:r>
            <a:r>
              <a:rPr lang="es-MX" sz="4000" b="1" dirty="0">
                <a:solidFill>
                  <a:schemeClr val="tx1">
                    <a:lumMod val="95000"/>
                    <a:lumOff val="5000"/>
                  </a:schemeClr>
                </a:solidFill>
                <a:latin typeface="Ink Free" panose="03080402000500000000" pitchFamily="66" charset="0"/>
              </a:rPr>
              <a:t>DE ALUMNA PRACTICANTE</a:t>
            </a:r>
          </a:p>
        </p:txBody>
      </p:sp>
    </p:spTree>
    <p:extLst>
      <p:ext uri="{BB962C8B-B14F-4D97-AF65-F5344CB8AC3E}">
        <p14:creationId xmlns:p14="http://schemas.microsoft.com/office/powerpoint/2010/main" val="263182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D375506-7AF9-402E-A598-88A895DFD994}"/>
              </a:ext>
            </a:extLst>
          </p:cNvPr>
          <p:cNvSpPr txBox="1"/>
          <p:nvPr/>
        </p:nvSpPr>
        <p:spPr>
          <a:xfrm>
            <a:off x="4890457" y="4110720"/>
            <a:ext cx="3191475" cy="369332"/>
          </a:xfrm>
          <a:prstGeom prst="rect">
            <a:avLst/>
          </a:prstGeom>
          <a:noFill/>
        </p:spPr>
        <p:txBody>
          <a:bodyPr wrap="square" rtlCol="0">
            <a:spAutoFit/>
          </a:bodyPr>
          <a:lstStyle/>
          <a:p>
            <a:r>
              <a:rPr lang="es-MX" b="1" dirty="0">
                <a:latin typeface="Ink Free" panose="03080402000500000000" pitchFamily="66" charset="0"/>
              </a:rPr>
              <a:t>Google Meet</a:t>
            </a:r>
          </a:p>
        </p:txBody>
      </p:sp>
      <p:grpSp>
        <p:nvGrpSpPr>
          <p:cNvPr id="17" name="Grupo 16">
            <a:extLst>
              <a:ext uri="{FF2B5EF4-FFF2-40B4-BE49-F238E27FC236}">
                <a16:creationId xmlns:a16="http://schemas.microsoft.com/office/drawing/2014/main" id="{0EC8C76F-E245-4563-B74F-4A44D8441E34}"/>
              </a:ext>
            </a:extLst>
          </p:cNvPr>
          <p:cNvGrpSpPr/>
          <p:nvPr/>
        </p:nvGrpSpPr>
        <p:grpSpPr>
          <a:xfrm>
            <a:off x="0" y="0"/>
            <a:ext cx="6858000" cy="9144000"/>
            <a:chOff x="0" y="0"/>
            <a:chExt cx="6858000" cy="914400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555812"/>
              <a:ext cx="6858000" cy="8588188"/>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3429000" y="0"/>
              <a:ext cx="3326552" cy="523220"/>
            </a:xfrm>
            <a:prstGeom prst="rect">
              <a:avLst/>
            </a:prstGeom>
          </p:spPr>
          <p:txBody>
            <a:bodyPr wrap="none">
              <a:spAutoFit/>
            </a:bodyPr>
            <a:lstStyle/>
            <a:p>
              <a:pPr marL="285737" indent="-285737">
                <a:buFont typeface="Wingdings" panose="05000000000000000000" pitchFamily="2" charset="2"/>
                <a:buChar char="Ø"/>
              </a:pPr>
              <a:r>
                <a:rPr lang="es-MX" sz="2800" dirty="0">
                  <a:solidFill>
                    <a:schemeClr val="accent1"/>
                  </a:solidFill>
                  <a:latin typeface="Ink Free" panose="03080402000500000000" pitchFamily="66" charset="0"/>
                </a:rPr>
                <a:t>Diario de la alumna</a:t>
              </a:r>
              <a:endParaRPr lang="es-MX" sz="2800" dirty="0">
                <a:solidFill>
                  <a:schemeClr val="accent1"/>
                </a:solidFill>
              </a:endParaRPr>
            </a:p>
          </p:txBody>
        </p:sp>
        <p:sp>
          <p:nvSpPr>
            <p:cNvPr id="5" name="CuadroTexto 4"/>
            <p:cNvSpPr txBox="1"/>
            <p:nvPr/>
          </p:nvSpPr>
          <p:spPr>
            <a:xfrm>
              <a:off x="0" y="523220"/>
              <a:ext cx="4340206" cy="1107996"/>
            </a:xfrm>
            <a:prstGeom prst="rect">
              <a:avLst/>
            </a:prstGeom>
            <a:solidFill>
              <a:schemeClr val="bg2">
                <a:lumMod val="90000"/>
              </a:schemeClr>
            </a:solidFill>
          </p:spPr>
          <p:txBody>
            <a:bodyPr wrap="square" rtlCol="0">
              <a:spAutoFit/>
            </a:bodyPr>
            <a:lstStyle/>
            <a:p>
              <a:pPr algn="ctr"/>
              <a:r>
                <a:rPr lang="es-MX" sz="1600" b="1" dirty="0">
                  <a:solidFill>
                    <a:srgbClr val="0070C0"/>
                  </a:solidFill>
                  <a:latin typeface="Ink Free" panose="03080402000500000000" pitchFamily="66" charset="0"/>
                </a:rPr>
                <a:t>Jardín de niños María L. Pérez de Arreola</a:t>
              </a:r>
            </a:p>
            <a:p>
              <a:pPr algn="ctr"/>
              <a:r>
                <a:rPr lang="es-MX" sz="1600" b="1" dirty="0">
                  <a:solidFill>
                    <a:srgbClr val="0070C0"/>
                  </a:solidFill>
                  <a:latin typeface="Ink Free" panose="03080402000500000000" pitchFamily="66" charset="0"/>
                </a:rPr>
                <a:t>1º y 2º “B”</a:t>
              </a:r>
            </a:p>
            <a:p>
              <a:pPr algn="ctr"/>
              <a:r>
                <a:rPr lang="es-MX" sz="1600" b="1" dirty="0">
                  <a:solidFill>
                    <a:srgbClr val="0070C0"/>
                  </a:solidFill>
                  <a:latin typeface="Ink Free" panose="03080402000500000000" pitchFamily="66" charset="0"/>
                </a:rPr>
                <a:t>DANIELA GONZALEZ ESCBOBEDO</a:t>
              </a:r>
            </a:p>
            <a:p>
              <a:pPr algn="ctr"/>
              <a:endParaRPr lang="es-MX" dirty="0"/>
            </a:p>
          </p:txBody>
        </p:sp>
        <p:sp>
          <p:nvSpPr>
            <p:cNvPr id="9" name="CuadroTexto 8">
              <a:extLst>
                <a:ext uri="{FF2B5EF4-FFF2-40B4-BE49-F238E27FC236}">
                  <a16:creationId xmlns:a16="http://schemas.microsoft.com/office/drawing/2014/main" id="{5919A467-4E01-433C-86B8-AAB61E7CD1D2}"/>
                </a:ext>
              </a:extLst>
            </p:cNvPr>
            <p:cNvSpPr txBox="1"/>
            <p:nvPr/>
          </p:nvSpPr>
          <p:spPr>
            <a:xfrm>
              <a:off x="237525" y="6709559"/>
              <a:ext cx="6248670" cy="1754326"/>
            </a:xfrm>
            <a:prstGeom prst="rect">
              <a:avLst/>
            </a:prstGeom>
            <a:noFill/>
          </p:spPr>
          <p:txBody>
            <a:bodyPr wrap="square" rtlCol="0">
              <a:spAutoFit/>
            </a:bodyPr>
            <a:lstStyle/>
            <a:p>
              <a:r>
                <a:rPr lang="es-MX" dirty="0">
                  <a:latin typeface="Berlin Sans FB" panose="020E0602020502020306" pitchFamily="34" charset="0"/>
                </a:rPr>
                <a:t>En la actividad del día de hoy se movilizaron saberes que los alumnos ya tenia, y se les permitió expresar sus ideas, considero que mi intervención fue buena al usar un peluche como medio para llamar su atención, así como realizar un canto al inicio para que los alumnos entrara en confianza, considero que necesito seguir trabajando con actividades mas retadoras aun. </a:t>
              </a:r>
              <a:endParaRPr lang="es-MX" dirty="0">
                <a:latin typeface="Ink Free" panose="03080402000500000000" pitchFamily="66" charset="0"/>
              </a:endParaRPr>
            </a:p>
          </p:txBody>
        </p:sp>
        <p:sp>
          <p:nvSpPr>
            <p:cNvPr id="10" name="Elipse 9">
              <a:extLst>
                <a:ext uri="{FF2B5EF4-FFF2-40B4-BE49-F238E27FC236}">
                  <a16:creationId xmlns:a16="http://schemas.microsoft.com/office/drawing/2014/main" id="{76F5603A-0856-4634-807A-201877DF63AE}"/>
                </a:ext>
              </a:extLst>
            </p:cNvPr>
            <p:cNvSpPr/>
            <p:nvPr/>
          </p:nvSpPr>
          <p:spPr>
            <a:xfrm>
              <a:off x="6011206" y="2050305"/>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id="{63D6EC30-1D74-472C-BF59-2105F59807F4}"/>
                </a:ext>
              </a:extLst>
            </p:cNvPr>
            <p:cNvSpPr/>
            <p:nvPr/>
          </p:nvSpPr>
          <p:spPr>
            <a:xfrm>
              <a:off x="6161400" y="3207118"/>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B5B4C835-E74B-415E-AF5F-83028E9002C6}"/>
                </a:ext>
              </a:extLst>
            </p:cNvPr>
            <p:cNvSpPr txBox="1"/>
            <p:nvPr/>
          </p:nvSpPr>
          <p:spPr>
            <a:xfrm>
              <a:off x="5836606" y="4414283"/>
              <a:ext cx="649589" cy="369332"/>
            </a:xfrm>
            <a:prstGeom prst="rect">
              <a:avLst/>
            </a:prstGeom>
            <a:noFill/>
          </p:spPr>
          <p:txBody>
            <a:bodyPr wrap="square" rtlCol="0">
              <a:spAutoFit/>
            </a:bodyPr>
            <a:lstStyle/>
            <a:p>
              <a:r>
                <a:rPr lang="es-MX" b="1" dirty="0">
                  <a:latin typeface="Ink Free" panose="03080402000500000000" pitchFamily="66" charset="0"/>
                </a:rPr>
                <a:t>22</a:t>
              </a:r>
            </a:p>
          </p:txBody>
        </p:sp>
        <p:sp>
          <p:nvSpPr>
            <p:cNvPr id="15" name="CuadroTexto 14">
              <a:extLst>
                <a:ext uri="{FF2B5EF4-FFF2-40B4-BE49-F238E27FC236}">
                  <a16:creationId xmlns:a16="http://schemas.microsoft.com/office/drawing/2014/main" id="{817FBE7C-3034-4FDE-9626-C1970A28A534}"/>
                </a:ext>
              </a:extLst>
            </p:cNvPr>
            <p:cNvSpPr txBox="1"/>
            <p:nvPr/>
          </p:nvSpPr>
          <p:spPr>
            <a:xfrm>
              <a:off x="5836606" y="4925314"/>
              <a:ext cx="443541" cy="369332"/>
            </a:xfrm>
            <a:prstGeom prst="rect">
              <a:avLst/>
            </a:prstGeom>
            <a:noFill/>
          </p:spPr>
          <p:txBody>
            <a:bodyPr wrap="square" rtlCol="0">
              <a:spAutoFit/>
            </a:bodyPr>
            <a:lstStyle/>
            <a:p>
              <a:r>
                <a:rPr lang="es-MX" b="1" dirty="0">
                  <a:latin typeface="Ink Free" panose="03080402000500000000" pitchFamily="66" charset="0"/>
                </a:rPr>
                <a:t>5</a:t>
              </a:r>
            </a:p>
          </p:txBody>
        </p:sp>
        <p:sp>
          <p:nvSpPr>
            <p:cNvPr id="16" name="CuadroTexto 15">
              <a:extLst>
                <a:ext uri="{FF2B5EF4-FFF2-40B4-BE49-F238E27FC236}">
                  <a16:creationId xmlns:a16="http://schemas.microsoft.com/office/drawing/2014/main" id="{55EA11C7-0846-4E5B-A9E7-DA35425E068A}"/>
                </a:ext>
              </a:extLst>
            </p:cNvPr>
            <p:cNvSpPr txBox="1"/>
            <p:nvPr/>
          </p:nvSpPr>
          <p:spPr>
            <a:xfrm>
              <a:off x="4340206" y="5634155"/>
              <a:ext cx="550251" cy="369332"/>
            </a:xfrm>
            <a:prstGeom prst="rect">
              <a:avLst/>
            </a:prstGeom>
            <a:noFill/>
          </p:spPr>
          <p:txBody>
            <a:bodyPr wrap="square" rtlCol="0">
              <a:spAutoFit/>
            </a:bodyPr>
            <a:lstStyle/>
            <a:p>
              <a:r>
                <a:rPr lang="es-MX" b="1" dirty="0">
                  <a:latin typeface="Ink Free" panose="03080402000500000000" pitchFamily="66" charset="0"/>
                </a:rPr>
                <a:t>11</a:t>
              </a:r>
            </a:p>
          </p:txBody>
        </p:sp>
      </p:grpSp>
      <p:sp>
        <p:nvSpPr>
          <p:cNvPr id="6" name="CuadroTexto 5"/>
          <p:cNvSpPr txBox="1"/>
          <p:nvPr/>
        </p:nvSpPr>
        <p:spPr>
          <a:xfrm>
            <a:off x="4549941" y="1077219"/>
            <a:ext cx="3191475" cy="369332"/>
          </a:xfrm>
          <a:prstGeom prst="rect">
            <a:avLst/>
          </a:prstGeom>
          <a:noFill/>
        </p:spPr>
        <p:txBody>
          <a:bodyPr wrap="square" rtlCol="0">
            <a:spAutoFit/>
          </a:bodyPr>
          <a:lstStyle/>
          <a:p>
            <a:r>
              <a:rPr lang="es-MX" b="1" dirty="0">
                <a:latin typeface="Ink Free" panose="03080402000500000000" pitchFamily="66" charset="0"/>
              </a:rPr>
              <a:t>8 DE MARZO 2021</a:t>
            </a:r>
          </a:p>
        </p:txBody>
      </p:sp>
    </p:spTree>
    <p:extLst>
      <p:ext uri="{BB962C8B-B14F-4D97-AF65-F5344CB8AC3E}">
        <p14:creationId xmlns:p14="http://schemas.microsoft.com/office/powerpoint/2010/main" val="101809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E8B74C1-D274-4EE0-86B9-7F71C747F65B}"/>
              </a:ext>
            </a:extLst>
          </p:cNvPr>
          <p:cNvSpPr txBox="1"/>
          <p:nvPr/>
        </p:nvSpPr>
        <p:spPr>
          <a:xfrm>
            <a:off x="860054" y="1"/>
            <a:ext cx="5137893" cy="646331"/>
          </a:xfrm>
          <a:prstGeom prst="rect">
            <a:avLst/>
          </a:prstGeom>
          <a:noFill/>
        </p:spPr>
        <p:txBody>
          <a:bodyPr wrap="square" rtlCol="0">
            <a:spAutoFit/>
          </a:bodyPr>
          <a:lstStyle/>
          <a:p>
            <a:pPr algn="ctr"/>
            <a:r>
              <a:rPr lang="es-MX" b="1" dirty="0">
                <a:latin typeface="Ink Free" panose="03080402000500000000" pitchFamily="66" charset="0"/>
              </a:rPr>
              <a:t>Evidencia 8 de Marzo 2021 primera conexión de 9:30 a 10 grupo de segundo </a:t>
            </a:r>
          </a:p>
        </p:txBody>
      </p:sp>
      <p:sp>
        <p:nvSpPr>
          <p:cNvPr id="9" name="CuadroTexto 8">
            <a:extLst>
              <a:ext uri="{FF2B5EF4-FFF2-40B4-BE49-F238E27FC236}">
                <a16:creationId xmlns:a16="http://schemas.microsoft.com/office/drawing/2014/main" id="{267925D6-B654-4F40-98FD-7CAB0F9D17C8}"/>
              </a:ext>
            </a:extLst>
          </p:cNvPr>
          <p:cNvSpPr txBox="1"/>
          <p:nvPr/>
        </p:nvSpPr>
        <p:spPr>
          <a:xfrm>
            <a:off x="860054" y="4671469"/>
            <a:ext cx="5137893" cy="646331"/>
          </a:xfrm>
          <a:prstGeom prst="rect">
            <a:avLst/>
          </a:prstGeom>
          <a:noFill/>
        </p:spPr>
        <p:txBody>
          <a:bodyPr wrap="square" rtlCol="0">
            <a:spAutoFit/>
          </a:bodyPr>
          <a:lstStyle/>
          <a:p>
            <a:pPr algn="ctr"/>
            <a:r>
              <a:rPr lang="es-MX" b="1" dirty="0">
                <a:latin typeface="Ink Free" panose="03080402000500000000" pitchFamily="66" charset="0"/>
              </a:rPr>
              <a:t>Evidencia 8 de Marzo 2021 segunda conexión de 10:05 a 10:35 grupo de primero</a:t>
            </a:r>
          </a:p>
        </p:txBody>
      </p:sp>
      <p:pic>
        <p:nvPicPr>
          <p:cNvPr id="6" name="Imagen 5">
            <a:extLst>
              <a:ext uri="{FF2B5EF4-FFF2-40B4-BE49-F238E27FC236}">
                <a16:creationId xmlns:a16="http://schemas.microsoft.com/office/drawing/2014/main" id="{FECEFED0-66B3-43D8-B941-64478296BC03}"/>
              </a:ext>
            </a:extLst>
          </p:cNvPr>
          <p:cNvPicPr>
            <a:picLocks noChangeAspect="1"/>
          </p:cNvPicPr>
          <p:nvPr/>
        </p:nvPicPr>
        <p:blipFill>
          <a:blip r:embed="rId2"/>
          <a:stretch>
            <a:fillRect/>
          </a:stretch>
        </p:blipFill>
        <p:spPr>
          <a:xfrm>
            <a:off x="114954" y="652743"/>
            <a:ext cx="6323291" cy="3555115"/>
          </a:xfrm>
          <a:prstGeom prst="rect">
            <a:avLst/>
          </a:prstGeom>
        </p:spPr>
      </p:pic>
      <p:pic>
        <p:nvPicPr>
          <p:cNvPr id="7" name="Imagen 6">
            <a:extLst>
              <a:ext uri="{FF2B5EF4-FFF2-40B4-BE49-F238E27FC236}">
                <a16:creationId xmlns:a16="http://schemas.microsoft.com/office/drawing/2014/main" id="{CDFF6D0A-03CE-4307-844F-2BF6547B6F9E}"/>
              </a:ext>
            </a:extLst>
          </p:cNvPr>
          <p:cNvPicPr>
            <a:picLocks noChangeAspect="1"/>
          </p:cNvPicPr>
          <p:nvPr/>
        </p:nvPicPr>
        <p:blipFill>
          <a:blip r:embed="rId3"/>
          <a:stretch>
            <a:fillRect/>
          </a:stretch>
        </p:blipFill>
        <p:spPr>
          <a:xfrm>
            <a:off x="267354" y="5317800"/>
            <a:ext cx="6323291" cy="3555115"/>
          </a:xfrm>
          <a:prstGeom prst="rect">
            <a:avLst/>
          </a:prstGeom>
        </p:spPr>
      </p:pic>
    </p:spTree>
    <p:extLst>
      <p:ext uri="{BB962C8B-B14F-4D97-AF65-F5344CB8AC3E}">
        <p14:creationId xmlns:p14="http://schemas.microsoft.com/office/powerpoint/2010/main" val="166502924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130</Words>
  <Application>Microsoft Office PowerPoint</Application>
  <PresentationFormat>Carta (216 x 279 mm)</PresentationFormat>
  <Paragraphs>13</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Berlin Sans FB</vt:lpstr>
      <vt:lpstr>Calibri</vt:lpstr>
      <vt:lpstr>Calibri Light</vt:lpstr>
      <vt:lpstr>Ink Free</vt:lpstr>
      <vt:lpstr>Wingdings</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Gonzalez Escobedo</dc:creator>
  <cp:lastModifiedBy>Daniela Gonzalez Escobedo</cp:lastModifiedBy>
  <cp:revision>1</cp:revision>
  <dcterms:created xsi:type="dcterms:W3CDTF">2021-03-08T19:40:49Z</dcterms:created>
  <dcterms:modified xsi:type="dcterms:W3CDTF">2021-03-08T19:47:50Z</dcterms:modified>
</cp:coreProperties>
</file>