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7929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Lunes 8 de marzo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BEB61F7-3B9D-40FB-A10E-3CC9BD6A3A32}"/>
              </a:ext>
            </a:extLst>
          </p:cNvPr>
          <p:cNvSpPr txBox="1"/>
          <p:nvPr/>
        </p:nvSpPr>
        <p:spPr>
          <a:xfrm>
            <a:off x="6065998" y="5133978"/>
            <a:ext cx="460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14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14325" y="6296468"/>
            <a:ext cx="6426415" cy="2599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En la clase virtual de hoy, la asistencia fue de 16 alumnos.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En la actividad de hoy, los alumnos se mostraron interesados, se logró la participación al menos una vez de la totalidad de los niños presentes. 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Considero que la actividad sí favoreció el desarrollo del aprendizaje, porque propició el interés en saber más acerca de las plantas y dio insumos para crear registros de lo que se observó. 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La parte que más les gustó fue cuando sembraron su frijol y le pusieron un nombre. 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La evaluación se llevó a cabo durante el desarrollo y el cierre, mediante cuestionamientos, considero que hizo falta preguntarles qué es lo que quieren investigar acerca de las plantas, para buscar las respuestas en el transcurso de la semana.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34084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55154500-8589-44EE-9BED-E8BCD9228C97}"/>
              </a:ext>
            </a:extLst>
          </p:cNvPr>
          <p:cNvSpPr/>
          <p:nvPr/>
        </p:nvSpPr>
        <p:spPr>
          <a:xfrm>
            <a:off x="6010275" y="1663227"/>
            <a:ext cx="209551" cy="17145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AC1BC1D-7902-4B7D-9C9F-AF68B5F3F272}"/>
              </a:ext>
            </a:extLst>
          </p:cNvPr>
          <p:cNvSpPr txBox="1"/>
          <p:nvPr/>
        </p:nvSpPr>
        <p:spPr>
          <a:xfrm>
            <a:off x="6065998" y="4548639"/>
            <a:ext cx="460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13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7159455-445C-453A-8F6C-C70645AAAE22}"/>
              </a:ext>
            </a:extLst>
          </p:cNvPr>
          <p:cNvSpPr txBox="1"/>
          <p:nvPr/>
        </p:nvSpPr>
        <p:spPr>
          <a:xfrm>
            <a:off x="6065998" y="4056259"/>
            <a:ext cx="460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53A96BA5-4573-4F00-B7C0-0A05EC770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78" t="9721" r="30989" b="11981"/>
          <a:stretch/>
        </p:blipFill>
        <p:spPr>
          <a:xfrm>
            <a:off x="645424" y="925337"/>
            <a:ext cx="5567151" cy="383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3059</TotalTime>
  <Words>166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62</cp:revision>
  <dcterms:created xsi:type="dcterms:W3CDTF">2020-10-06T01:28:29Z</dcterms:created>
  <dcterms:modified xsi:type="dcterms:W3CDTF">2021-03-09T05:03:02Z</dcterms:modified>
</cp:coreProperties>
</file>