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256" r:id="rId3"/>
    <p:sldId id="260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2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51E0-BE96-4E9C-BB86-68152883E379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43D4-C42F-4C5A-9333-E737CFF3D4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6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8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5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2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3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58" name="Google Shape;58;p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63" name="Google Shape;63;p3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64" name="Google Shape;64;p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65" name="Google Shape;65;p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66" name="Google Shape;66;p3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7" name="Google Shape;67;p3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0" name="Google Shape;70;p3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233775" y="3823736"/>
            <a:ext cx="6390450" cy="1496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9652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oogle Shape;73;p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74" name="Google Shape;74;p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79" name="Google Shape;79;p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80" name="Google Shape;80;p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81" name="Google Shape;81;p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82" name="Google Shape;82;p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3" name="Google Shape;83;p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6" name="Google Shape;86;p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87" name="Google Shape;87;p4"/>
          <p:cNvSpPr txBox="1">
            <a:spLocks noGrp="1"/>
          </p:cNvSpPr>
          <p:nvPr>
            <p:ph type="body" idx="1"/>
          </p:nvPr>
        </p:nvSpPr>
        <p:spPr>
          <a:xfrm>
            <a:off x="690638" y="2172267"/>
            <a:ext cx="5476050" cy="56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200"/>
              <a:buFont typeface="Abel"/>
              <a:buChar char="●"/>
              <a:defRPr sz="1051"/>
            </a:lvl1pPr>
            <a:lvl2pPr marL="685766" lvl="1" indent="-238113" rtl="0"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2pPr>
            <a:lvl3pPr marL="1028649" lvl="2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3pPr>
            <a:lvl4pPr marL="1371532" lvl="3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4pPr>
            <a:lvl5pPr marL="1714414" lvl="4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5pPr>
            <a:lvl6pPr marL="2057298" lvl="5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6pPr>
            <a:lvl7pPr marL="2400180" lvl="6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7pPr>
            <a:lvl8pPr marL="2743062" lvl="7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8pPr>
            <a:lvl9pPr marL="3085946" lvl="8" indent="-238113" rtl="0">
              <a:spcBef>
                <a:spcPts val="1200"/>
              </a:spcBef>
              <a:spcAft>
                <a:spcPts val="120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050131" y="1017112"/>
            <a:ext cx="4756950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5418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91" name="Google Shape;91;p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2" name="Google Shape;92;p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3" name="Google Shape;93;p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4" name="Google Shape;94;p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5" name="Google Shape;95;p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96" name="Google Shape;96;p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97" name="Google Shape;97;p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99" name="Google Shape;99;p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0" name="Google Shape;100;p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1" name="Google Shape;101;p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2" name="Google Shape;102;p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3" name="Google Shape;103;p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04" name="Google Shape;104;p5"/>
          <p:cNvSpPr txBox="1">
            <a:spLocks noGrp="1"/>
          </p:cNvSpPr>
          <p:nvPr>
            <p:ph type="subTitle" idx="1"/>
          </p:nvPr>
        </p:nvSpPr>
        <p:spPr>
          <a:xfrm>
            <a:off x="1009556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5"/>
          <p:cNvSpPr txBox="1">
            <a:spLocks noGrp="1"/>
          </p:cNvSpPr>
          <p:nvPr>
            <p:ph type="subTitle" idx="2"/>
          </p:nvPr>
        </p:nvSpPr>
        <p:spPr>
          <a:xfrm>
            <a:off x="844519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6" name="Google Shape;106;p5"/>
          <p:cNvSpPr txBox="1">
            <a:spLocks noGrp="1"/>
          </p:cNvSpPr>
          <p:nvPr>
            <p:ph type="subTitle" idx="3"/>
          </p:nvPr>
        </p:nvSpPr>
        <p:spPr>
          <a:xfrm>
            <a:off x="3818588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5"/>
          <p:cNvSpPr txBox="1">
            <a:spLocks noGrp="1"/>
          </p:cNvSpPr>
          <p:nvPr>
            <p:ph type="subTitle" idx="4"/>
          </p:nvPr>
        </p:nvSpPr>
        <p:spPr>
          <a:xfrm>
            <a:off x="3653550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8045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11" name="Google Shape;111;p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2" name="Google Shape;112;p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3" name="Google Shape;113;p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4" name="Google Shape;114;p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5" name="Google Shape;115;p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16" name="Google Shape;116;p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17" name="Google Shape;117;p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18" name="Google Shape;118;p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19" name="Google Shape;119;p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0" name="Google Shape;120;p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2" name="Google Shape;122;p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3" name="Google Shape;123;p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24" name="Google Shape;124;p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3695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title"/>
          </p:nvPr>
        </p:nvSpPr>
        <p:spPr>
          <a:xfrm>
            <a:off x="3263719" y="3105601"/>
            <a:ext cx="2906100" cy="13434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body" idx="1"/>
          </p:nvPr>
        </p:nvSpPr>
        <p:spPr>
          <a:xfrm>
            <a:off x="3491288" y="4775913"/>
            <a:ext cx="2678625" cy="2354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algn="r">
              <a:spcBef>
                <a:spcPts val="0"/>
              </a:spcBef>
              <a:spcAft>
                <a:spcPts val="0"/>
              </a:spcAft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marL="685766" lvl="1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2pPr>
            <a:lvl3pPr marL="1028649" lvl="2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3pPr>
            <a:lvl4pPr marL="1371532" lvl="3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4pPr>
            <a:lvl5pPr marL="1714414" lvl="4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5pPr>
            <a:lvl6pPr marL="2057298" lvl="5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6pPr>
            <a:lvl7pPr marL="2400180" lvl="6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7pPr>
            <a:lvl8pPr marL="2743062" lvl="7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8pPr>
            <a:lvl9pPr marL="3085946" lvl="8" indent="-228589">
              <a:spcBef>
                <a:spcPts val="1200"/>
              </a:spcBef>
              <a:spcAft>
                <a:spcPts val="1200"/>
              </a:spcAft>
              <a:buSzPts val="1200"/>
              <a:buChar char="■"/>
              <a:defRPr sz="900"/>
            </a:lvl9pPr>
          </a:lstStyle>
          <a:p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29" name="Google Shape;129;p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34" name="Google Shape;134;p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35" name="Google Shape;135;p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36" name="Google Shape;136;p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37" name="Google Shape;137;p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8" name="Google Shape;138;p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1" name="Google Shape;141;p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8052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title"/>
          </p:nvPr>
        </p:nvSpPr>
        <p:spPr>
          <a:xfrm>
            <a:off x="692550" y="2080889"/>
            <a:ext cx="2736450" cy="50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  <p:grpSp>
        <p:nvGrpSpPr>
          <p:cNvPr id="144" name="Google Shape;144;p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45" name="Google Shape;145;p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7" name="Google Shape;147;p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8" name="Google Shape;148;p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9" name="Google Shape;149;p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50" name="Google Shape;150;p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51" name="Google Shape;151;p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52" name="Google Shape;152;p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53" name="Google Shape;153;p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4" name="Google Shape;154;p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5" name="Google Shape;155;p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6" name="Google Shape;156;p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7" name="Google Shape;157;p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4228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1912050" y="2764533"/>
            <a:ext cx="30339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9pPr>
          </a:lstStyle>
          <a:p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subTitle" idx="1"/>
          </p:nvPr>
        </p:nvSpPr>
        <p:spPr>
          <a:xfrm>
            <a:off x="1912050" y="5555468"/>
            <a:ext cx="3033900" cy="21957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9pPr>
          </a:lstStyle>
          <a:p>
            <a:endParaRPr/>
          </a:p>
        </p:txBody>
      </p:sp>
      <p:grpSp>
        <p:nvGrpSpPr>
          <p:cNvPr id="161" name="Google Shape;161;p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62" name="Google Shape;162;p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6" name="Google Shape;166;p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67" name="Google Shape;167;p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68" name="Google Shape;168;p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69" name="Google Shape;169;p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70" name="Google Shape;170;p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1" name="Google Shape;171;p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4" name="Google Shape;174;p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645198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7" name="Google Shape;177;p10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78" name="Google Shape;178;p10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83" name="Google Shape;183;p10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84" name="Google Shape;184;p10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85" name="Google Shape;185;p10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86" name="Google Shape;186;p10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7" name="Google Shape;187;p10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8" name="Google Shape;188;p10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0" name="Google Shape;190;p10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04991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24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"/>
          <p:cNvSpPr txBox="1">
            <a:spLocks noGrp="1"/>
          </p:cNvSpPr>
          <p:nvPr>
            <p:ph type="title" hasCustomPrompt="1"/>
          </p:nvPr>
        </p:nvSpPr>
        <p:spPr>
          <a:xfrm>
            <a:off x="1771650" y="3285069"/>
            <a:ext cx="3314700" cy="25738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6000">
                <a:solidFill>
                  <a:srgbClr val="FEFEFE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9pPr>
          </a:lstStyle>
          <a:p>
            <a:r>
              <a:t>xx%</a:t>
            </a:r>
          </a:p>
        </p:txBody>
      </p:sp>
      <p:grpSp>
        <p:nvGrpSpPr>
          <p:cNvPr id="193" name="Google Shape;193;p11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94" name="Google Shape;194;p11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6" name="Google Shape;196;p11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7" name="Google Shape;197;p11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8" name="Google Shape;198;p11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99" name="Google Shape;199;p11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00" name="Google Shape;200;p11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02" name="Google Shape;202;p11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3" name="Google Shape;203;p11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4" name="Google Shape;204;p11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5" name="Google Shape;205;p11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6" name="Google Shape;206;p11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2845936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549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 txBox="1">
            <a:spLocks noGrp="1"/>
          </p:cNvSpPr>
          <p:nvPr>
            <p:ph type="title" hasCustomPrompt="1"/>
          </p:nvPr>
        </p:nvSpPr>
        <p:spPr>
          <a:xfrm>
            <a:off x="1123790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0" name="Google Shape;210;p13"/>
          <p:cNvSpPr txBox="1">
            <a:spLocks noGrp="1"/>
          </p:cNvSpPr>
          <p:nvPr>
            <p:ph type="ctrTitle" idx="2"/>
          </p:nvPr>
        </p:nvSpPr>
        <p:spPr>
          <a:xfrm>
            <a:off x="1123790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1" name="Google Shape;211;p13"/>
          <p:cNvSpPr txBox="1">
            <a:spLocks noGrp="1"/>
          </p:cNvSpPr>
          <p:nvPr>
            <p:ph type="subTitle" idx="1"/>
          </p:nvPr>
        </p:nvSpPr>
        <p:spPr>
          <a:xfrm>
            <a:off x="1123790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title" idx="3" hasCustomPrompt="1"/>
          </p:nvPr>
        </p:nvSpPr>
        <p:spPr>
          <a:xfrm>
            <a:off x="4042277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3" name="Google Shape;213;p13"/>
          <p:cNvSpPr txBox="1">
            <a:spLocks noGrp="1"/>
          </p:cNvSpPr>
          <p:nvPr>
            <p:ph type="ctrTitle" idx="4"/>
          </p:nvPr>
        </p:nvSpPr>
        <p:spPr>
          <a:xfrm>
            <a:off x="4042283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subTitle" idx="5"/>
          </p:nvPr>
        </p:nvSpPr>
        <p:spPr>
          <a:xfrm>
            <a:off x="4042277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5" name="Google Shape;215;p13"/>
          <p:cNvSpPr txBox="1">
            <a:spLocks noGrp="1"/>
          </p:cNvSpPr>
          <p:nvPr>
            <p:ph type="title" idx="6" hasCustomPrompt="1"/>
          </p:nvPr>
        </p:nvSpPr>
        <p:spPr>
          <a:xfrm>
            <a:off x="1123790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6" name="Google Shape;216;p13"/>
          <p:cNvSpPr txBox="1">
            <a:spLocks noGrp="1"/>
          </p:cNvSpPr>
          <p:nvPr>
            <p:ph type="ctrTitle" idx="7"/>
          </p:nvPr>
        </p:nvSpPr>
        <p:spPr>
          <a:xfrm>
            <a:off x="1123790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subTitle" idx="8"/>
          </p:nvPr>
        </p:nvSpPr>
        <p:spPr>
          <a:xfrm>
            <a:off x="1123790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8" name="Google Shape;218;p13"/>
          <p:cNvSpPr txBox="1">
            <a:spLocks noGrp="1"/>
          </p:cNvSpPr>
          <p:nvPr>
            <p:ph type="title" idx="9" hasCustomPrompt="1"/>
          </p:nvPr>
        </p:nvSpPr>
        <p:spPr>
          <a:xfrm>
            <a:off x="4042277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9" name="Google Shape;219;p13"/>
          <p:cNvSpPr txBox="1">
            <a:spLocks noGrp="1"/>
          </p:cNvSpPr>
          <p:nvPr>
            <p:ph type="ctrTitle" idx="13"/>
          </p:nvPr>
        </p:nvSpPr>
        <p:spPr>
          <a:xfrm>
            <a:off x="4042283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subTitle" idx="14"/>
          </p:nvPr>
        </p:nvSpPr>
        <p:spPr>
          <a:xfrm>
            <a:off x="4042277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grpSp>
        <p:nvGrpSpPr>
          <p:cNvPr id="221" name="Google Shape;221;p13"/>
          <p:cNvGrpSpPr/>
          <p:nvPr/>
        </p:nvGrpSpPr>
        <p:grpSpPr>
          <a:xfrm>
            <a:off x="137598" y="180248"/>
            <a:ext cx="6610676" cy="8636533"/>
            <a:chOff x="183463" y="101388"/>
            <a:chExt cx="8814234" cy="4858050"/>
          </a:xfrm>
        </p:grpSpPr>
        <p:sp>
          <p:nvSpPr>
            <p:cNvPr id="222" name="Google Shape;222;p13"/>
            <p:cNvSpPr/>
            <p:nvPr/>
          </p:nvSpPr>
          <p:spPr>
            <a:xfrm>
              <a:off x="8653765" y="2791846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707584" y="3911414"/>
              <a:ext cx="80450" cy="79684"/>
            </a:xfrm>
            <a:custGeom>
              <a:avLst/>
              <a:gdLst/>
              <a:ahLst/>
              <a:cxnLst/>
              <a:rect l="l" t="t" r="r" b="b"/>
              <a:pathLst>
                <a:path w="774" h="767" extrusionOk="0">
                  <a:moveTo>
                    <a:pt x="369" y="1"/>
                  </a:moveTo>
                  <a:cubicBezTo>
                    <a:pt x="272" y="1"/>
                    <a:pt x="175" y="50"/>
                    <a:pt x="108" y="121"/>
                  </a:cubicBezTo>
                  <a:cubicBezTo>
                    <a:pt x="38" y="195"/>
                    <a:pt x="1" y="298"/>
                    <a:pt x="4" y="402"/>
                  </a:cubicBezTo>
                  <a:cubicBezTo>
                    <a:pt x="11" y="499"/>
                    <a:pt x="55" y="596"/>
                    <a:pt x="125" y="663"/>
                  </a:cubicBezTo>
                  <a:cubicBezTo>
                    <a:pt x="205" y="737"/>
                    <a:pt x="302" y="766"/>
                    <a:pt x="406" y="766"/>
                  </a:cubicBezTo>
                  <a:cubicBezTo>
                    <a:pt x="503" y="766"/>
                    <a:pt x="603" y="717"/>
                    <a:pt x="666" y="646"/>
                  </a:cubicBezTo>
                  <a:cubicBezTo>
                    <a:pt x="737" y="569"/>
                    <a:pt x="774" y="469"/>
                    <a:pt x="770" y="365"/>
                  </a:cubicBezTo>
                  <a:cubicBezTo>
                    <a:pt x="764" y="265"/>
                    <a:pt x="720" y="171"/>
                    <a:pt x="650" y="104"/>
                  </a:cubicBezTo>
                  <a:cubicBezTo>
                    <a:pt x="573" y="30"/>
                    <a:pt x="476" y="1"/>
                    <a:pt x="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4572011" y="101388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448488" y="4768800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2454929" y="63149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338974" y="1923527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29" name="Google Shape;229;p13"/>
            <p:cNvGrpSpPr/>
            <p:nvPr/>
          </p:nvGrpSpPr>
          <p:grpSpPr>
            <a:xfrm>
              <a:off x="183485" y="983247"/>
              <a:ext cx="155484" cy="175100"/>
              <a:chOff x="3655550" y="2257032"/>
              <a:chExt cx="192526" cy="161920"/>
            </a:xfrm>
          </p:grpSpPr>
          <p:sp>
            <p:nvSpPr>
              <p:cNvPr id="230" name="Google Shape;230;p1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31" name="Google Shape;231;p1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32" name="Google Shape;232;p13"/>
            <p:cNvSpPr/>
            <p:nvPr/>
          </p:nvSpPr>
          <p:spPr>
            <a:xfrm>
              <a:off x="8671647" y="4175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3" name="Google Shape;233;p13"/>
            <p:cNvSpPr/>
            <p:nvPr/>
          </p:nvSpPr>
          <p:spPr>
            <a:xfrm rot="6438092">
              <a:off x="275271" y="2203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6" name="Google Shape;236;p13"/>
            <p:cNvSpPr/>
            <p:nvPr/>
          </p:nvSpPr>
          <p:spPr>
            <a:xfrm rot="2700000">
              <a:off x="8602175" y="1196549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3110968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bg>
      <p:bgPr>
        <a:solidFill>
          <a:schemeClr val="lt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1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39" name="Google Shape;239;p1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44" name="Google Shape;244;p1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45" name="Google Shape;245;p1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46" name="Google Shape;246;p1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47" name="Google Shape;247;p1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8" name="Google Shape;248;p1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1" name="Google Shape;251;p1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52" name="Google Shape;252;p14"/>
          <p:cNvSpPr txBox="1">
            <a:spLocks noGrp="1"/>
          </p:cNvSpPr>
          <p:nvPr>
            <p:ph type="subTitle" idx="1"/>
          </p:nvPr>
        </p:nvSpPr>
        <p:spPr>
          <a:xfrm>
            <a:off x="495980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3" name="Google Shape;253;p14"/>
          <p:cNvSpPr txBox="1">
            <a:spLocks noGrp="1"/>
          </p:cNvSpPr>
          <p:nvPr>
            <p:ph type="subTitle" idx="2"/>
          </p:nvPr>
        </p:nvSpPr>
        <p:spPr>
          <a:xfrm>
            <a:off x="4531307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14"/>
          <p:cNvSpPr txBox="1">
            <a:spLocks noGrp="1"/>
          </p:cNvSpPr>
          <p:nvPr>
            <p:ph type="subTitle" idx="3"/>
          </p:nvPr>
        </p:nvSpPr>
        <p:spPr>
          <a:xfrm>
            <a:off x="2529900" y="5686091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5" name="Google Shape;255;p14"/>
          <p:cNvSpPr txBox="1">
            <a:spLocks noGrp="1"/>
          </p:cNvSpPr>
          <p:nvPr>
            <p:ph type="subTitle" idx="4"/>
          </p:nvPr>
        </p:nvSpPr>
        <p:spPr>
          <a:xfrm>
            <a:off x="2529947" y="3043024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6" name="Google Shape;256;p14"/>
          <p:cNvSpPr txBox="1">
            <a:spLocks noGrp="1"/>
          </p:cNvSpPr>
          <p:nvPr>
            <p:ph type="subTitle" idx="5"/>
          </p:nvPr>
        </p:nvSpPr>
        <p:spPr>
          <a:xfrm>
            <a:off x="49569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7" name="Google Shape;257;p14"/>
          <p:cNvSpPr txBox="1">
            <a:spLocks noGrp="1"/>
          </p:cNvSpPr>
          <p:nvPr>
            <p:ph type="subTitle" idx="6"/>
          </p:nvPr>
        </p:nvSpPr>
        <p:spPr>
          <a:xfrm>
            <a:off x="453126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8" name="Google Shape;258;p14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61973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">
  <p:cSld name="Title and three columns ">
    <p:bg>
      <p:bgPr>
        <a:solidFill>
          <a:schemeClr val="lt1"/>
        </a:solidFill>
        <a:effectLst/>
      </p:bgPr>
    </p:bg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1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61" name="Google Shape;261;p1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3" name="Google Shape;263;p1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4" name="Google Shape;264;p1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66" name="Google Shape;266;p1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67" name="Google Shape;267;p1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69" name="Google Shape;269;p1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0" name="Google Shape;270;p1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1" name="Google Shape;271;p1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2" name="Google Shape;272;p1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3" name="Google Shape;273;p1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74" name="Google Shape;274;p15"/>
          <p:cNvSpPr txBox="1">
            <a:spLocks noGrp="1"/>
          </p:cNvSpPr>
          <p:nvPr>
            <p:ph type="subTitle" idx="1"/>
          </p:nvPr>
        </p:nvSpPr>
        <p:spPr>
          <a:xfrm>
            <a:off x="697820" y="4344063"/>
            <a:ext cx="1568025" cy="1454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5" name="Google Shape;275;p15"/>
          <p:cNvSpPr txBox="1">
            <a:spLocks noGrp="1"/>
          </p:cNvSpPr>
          <p:nvPr>
            <p:ph type="subTitle" idx="2"/>
          </p:nvPr>
        </p:nvSpPr>
        <p:spPr>
          <a:xfrm>
            <a:off x="4603781" y="4339796"/>
            <a:ext cx="1568025" cy="1462933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6" name="Google Shape;276;p15"/>
          <p:cNvSpPr txBox="1">
            <a:spLocks noGrp="1"/>
          </p:cNvSpPr>
          <p:nvPr>
            <p:ph type="subTitle" idx="3"/>
          </p:nvPr>
        </p:nvSpPr>
        <p:spPr>
          <a:xfrm>
            <a:off x="264524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7" name="Google Shape;277;p15"/>
          <p:cNvSpPr txBox="1">
            <a:spLocks noGrp="1"/>
          </p:cNvSpPr>
          <p:nvPr>
            <p:ph type="subTitle" idx="4"/>
          </p:nvPr>
        </p:nvSpPr>
        <p:spPr>
          <a:xfrm>
            <a:off x="2645252" y="4344063"/>
            <a:ext cx="1568025" cy="14544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8" name="Google Shape;278;p15"/>
          <p:cNvSpPr txBox="1">
            <a:spLocks noGrp="1"/>
          </p:cNvSpPr>
          <p:nvPr>
            <p:ph type="subTitle" idx="5"/>
          </p:nvPr>
        </p:nvSpPr>
        <p:spPr>
          <a:xfrm>
            <a:off x="697568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9" name="Google Shape;279;p15"/>
          <p:cNvSpPr txBox="1">
            <a:spLocks noGrp="1"/>
          </p:cNvSpPr>
          <p:nvPr>
            <p:ph type="subTitle" idx="6"/>
          </p:nvPr>
        </p:nvSpPr>
        <p:spPr>
          <a:xfrm>
            <a:off x="460373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80" name="Google Shape;280;p1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823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bg>
      <p:bgPr>
        <a:solidFill>
          <a:schemeClr val="lt1"/>
        </a:solidFill>
        <a:effectLst/>
      </p:bgPr>
    </p:bg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2" name="Google Shape;282;p1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83" name="Google Shape;283;p1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4" name="Google Shape;284;p1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5" name="Google Shape;285;p1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6" name="Google Shape;286;p1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7" name="Google Shape;287;p1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88" name="Google Shape;288;p1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89" name="Google Shape;289;p1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90" name="Google Shape;290;p1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91" name="Google Shape;291;p1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2" name="Google Shape;292;p1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3" name="Google Shape;293;p1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4" name="Google Shape;294;p1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5" name="Google Shape;295;p1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96" name="Google Shape;296;p16"/>
          <p:cNvSpPr txBox="1">
            <a:spLocks noGrp="1"/>
          </p:cNvSpPr>
          <p:nvPr>
            <p:ph type="subTitle" idx="1"/>
          </p:nvPr>
        </p:nvSpPr>
        <p:spPr>
          <a:xfrm>
            <a:off x="3730157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7" name="Google Shape;297;p16"/>
          <p:cNvSpPr txBox="1">
            <a:spLocks noGrp="1"/>
          </p:cNvSpPr>
          <p:nvPr>
            <p:ph type="subTitle" idx="2"/>
          </p:nvPr>
        </p:nvSpPr>
        <p:spPr>
          <a:xfrm>
            <a:off x="697574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8" name="Google Shape;298;p1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16"/>
          <p:cNvSpPr txBox="1">
            <a:spLocks noGrp="1"/>
          </p:cNvSpPr>
          <p:nvPr>
            <p:ph type="subTitle" idx="3"/>
          </p:nvPr>
        </p:nvSpPr>
        <p:spPr>
          <a:xfrm>
            <a:off x="3730157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300" name="Google Shape;300;p16"/>
          <p:cNvSpPr txBox="1">
            <a:spLocks noGrp="1"/>
          </p:cNvSpPr>
          <p:nvPr>
            <p:ph type="subTitle" idx="4"/>
          </p:nvPr>
        </p:nvSpPr>
        <p:spPr>
          <a:xfrm>
            <a:off x="697574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09628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lt1"/>
        </a:solidFill>
        <a:effectLst/>
      </p:bgPr>
    </p:bg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1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03" name="Google Shape;303;p1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4" name="Google Shape;304;p1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5" name="Google Shape;305;p1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6" name="Google Shape;306;p1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7" name="Google Shape;307;p1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08" name="Google Shape;308;p1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09" name="Google Shape;309;p1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10" name="Google Shape;310;p1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11" name="Google Shape;311;p1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2" name="Google Shape;312;p1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3" name="Google Shape;313;p1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4" name="Google Shape;314;p1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5" name="Google Shape;315;p1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316" name="Google Shape;316;p17"/>
          <p:cNvSpPr txBox="1">
            <a:spLocks noGrp="1"/>
          </p:cNvSpPr>
          <p:nvPr>
            <p:ph type="title"/>
          </p:nvPr>
        </p:nvSpPr>
        <p:spPr>
          <a:xfrm>
            <a:off x="3924919" y="3658668"/>
            <a:ext cx="2237850" cy="23701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2175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5952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lt1"/>
        </a:solidFill>
        <a:effectLst/>
      </p:bgPr>
    </p:bg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" name="Google Shape;318;p1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19" name="Google Shape;319;p1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0" name="Google Shape;320;p1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1" name="Google Shape;321;p1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2" name="Google Shape;322;p1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3" name="Google Shape;323;p1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24" name="Google Shape;324;p1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25" name="Google Shape;325;p1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26" name="Google Shape;326;p1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27" name="Google Shape;327;p1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8" name="Google Shape;328;p1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9" name="Google Shape;329;p1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1" name="Google Shape;331;p1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32" name="Google Shape;332;p18"/>
          <p:cNvGrpSpPr/>
          <p:nvPr/>
        </p:nvGrpSpPr>
        <p:grpSpPr>
          <a:xfrm>
            <a:off x="844088" y="934133"/>
            <a:ext cx="5060700" cy="7289067"/>
            <a:chOff x="1125450" y="525450"/>
            <a:chExt cx="6747600" cy="4100100"/>
          </a:xfrm>
        </p:grpSpPr>
        <p:grpSp>
          <p:nvGrpSpPr>
            <p:cNvPr id="333" name="Google Shape;333;p18"/>
            <p:cNvGrpSpPr/>
            <p:nvPr/>
          </p:nvGrpSpPr>
          <p:grpSpPr>
            <a:xfrm>
              <a:off x="1125450" y="525450"/>
              <a:ext cx="6747600" cy="4092600"/>
              <a:chOff x="1198375" y="525450"/>
              <a:chExt cx="6747600" cy="4092600"/>
            </a:xfrm>
          </p:grpSpPr>
          <p:sp>
            <p:nvSpPr>
              <p:cNvPr id="334" name="Google Shape;334;p18"/>
              <p:cNvSpPr/>
              <p:nvPr/>
            </p:nvSpPr>
            <p:spPr>
              <a:xfrm>
                <a:off x="1198375" y="525450"/>
                <a:ext cx="6747600" cy="4092600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335" name="Google Shape;335;p18"/>
              <p:cNvGrpSpPr/>
              <p:nvPr/>
            </p:nvGrpSpPr>
            <p:grpSpPr>
              <a:xfrm>
                <a:off x="1465025" y="967263"/>
                <a:ext cx="155400" cy="3208975"/>
                <a:chOff x="1465025" y="967263"/>
                <a:chExt cx="155400" cy="3208975"/>
              </a:xfrm>
            </p:grpSpPr>
            <p:sp>
              <p:nvSpPr>
                <p:cNvPr id="336" name="Google Shape;336;p18"/>
                <p:cNvSpPr/>
                <p:nvPr/>
              </p:nvSpPr>
              <p:spPr>
                <a:xfrm>
                  <a:off x="1465025" y="9672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7" name="Google Shape;337;p18"/>
                <p:cNvSpPr/>
                <p:nvPr/>
              </p:nvSpPr>
              <p:spPr>
                <a:xfrm>
                  <a:off x="1465025" y="14034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8" name="Google Shape;338;p18"/>
                <p:cNvSpPr/>
                <p:nvPr/>
              </p:nvSpPr>
              <p:spPr>
                <a:xfrm>
                  <a:off x="1465025" y="18397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9" name="Google Shape;339;p18"/>
                <p:cNvSpPr/>
                <p:nvPr/>
              </p:nvSpPr>
              <p:spPr>
                <a:xfrm>
                  <a:off x="1465025" y="22759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0" name="Google Shape;340;p18"/>
                <p:cNvSpPr/>
                <p:nvPr/>
              </p:nvSpPr>
              <p:spPr>
                <a:xfrm>
                  <a:off x="1465025" y="27121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1" name="Google Shape;341;p18"/>
                <p:cNvSpPr/>
                <p:nvPr/>
              </p:nvSpPr>
              <p:spPr>
                <a:xfrm>
                  <a:off x="1465025" y="31483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2" name="Google Shape;342;p18"/>
                <p:cNvSpPr/>
                <p:nvPr/>
              </p:nvSpPr>
              <p:spPr>
                <a:xfrm>
                  <a:off x="1465025" y="35846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3" name="Google Shape;343;p18"/>
                <p:cNvSpPr/>
                <p:nvPr/>
              </p:nvSpPr>
              <p:spPr>
                <a:xfrm>
                  <a:off x="1465025" y="40208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</p:grpSp>
        <p:grpSp>
          <p:nvGrpSpPr>
            <p:cNvPr id="344" name="Google Shape;344;p18"/>
            <p:cNvGrpSpPr/>
            <p:nvPr/>
          </p:nvGrpSpPr>
          <p:grpSpPr>
            <a:xfrm>
              <a:off x="1805775" y="525450"/>
              <a:ext cx="6062274" cy="4100100"/>
              <a:chOff x="1878700" y="525450"/>
              <a:chExt cx="6062274" cy="4100100"/>
            </a:xfrm>
          </p:grpSpPr>
          <p:grpSp>
            <p:nvGrpSpPr>
              <p:cNvPr id="345" name="Google Shape;345;p18"/>
              <p:cNvGrpSpPr/>
              <p:nvPr/>
            </p:nvGrpSpPr>
            <p:grpSpPr>
              <a:xfrm>
                <a:off x="1879774" y="917700"/>
                <a:ext cx="6061200" cy="3374700"/>
                <a:chOff x="1887175" y="917700"/>
                <a:chExt cx="6061200" cy="3374700"/>
              </a:xfrm>
            </p:grpSpPr>
            <p:cxnSp>
              <p:nvCxnSpPr>
                <p:cNvPr id="346" name="Google Shape;346;p18"/>
                <p:cNvCxnSpPr/>
                <p:nvPr/>
              </p:nvCxnSpPr>
              <p:spPr>
                <a:xfrm>
                  <a:off x="1887175" y="9177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7" name="Google Shape;347;p18"/>
                <p:cNvCxnSpPr/>
                <p:nvPr/>
              </p:nvCxnSpPr>
              <p:spPr>
                <a:xfrm>
                  <a:off x="1887175" y="11989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8" name="Google Shape;348;p18"/>
                <p:cNvCxnSpPr/>
                <p:nvPr/>
              </p:nvCxnSpPr>
              <p:spPr>
                <a:xfrm>
                  <a:off x="1887175" y="14801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9" name="Google Shape;349;p18"/>
                <p:cNvCxnSpPr/>
                <p:nvPr/>
              </p:nvCxnSpPr>
              <p:spPr>
                <a:xfrm>
                  <a:off x="1887175" y="17613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0" name="Google Shape;350;p18"/>
                <p:cNvCxnSpPr/>
                <p:nvPr/>
              </p:nvCxnSpPr>
              <p:spPr>
                <a:xfrm>
                  <a:off x="1887175" y="20426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1" name="Google Shape;351;p18"/>
                <p:cNvCxnSpPr/>
                <p:nvPr/>
              </p:nvCxnSpPr>
              <p:spPr>
                <a:xfrm>
                  <a:off x="1887175" y="23238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2" name="Google Shape;352;p18"/>
                <p:cNvCxnSpPr/>
                <p:nvPr/>
              </p:nvCxnSpPr>
              <p:spPr>
                <a:xfrm>
                  <a:off x="1887175" y="26050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3" name="Google Shape;353;p18"/>
                <p:cNvCxnSpPr/>
                <p:nvPr/>
              </p:nvCxnSpPr>
              <p:spPr>
                <a:xfrm>
                  <a:off x="1887175" y="28862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4" name="Google Shape;354;p18"/>
                <p:cNvCxnSpPr/>
                <p:nvPr/>
              </p:nvCxnSpPr>
              <p:spPr>
                <a:xfrm>
                  <a:off x="1887175" y="31675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5" name="Google Shape;355;p18"/>
                <p:cNvCxnSpPr/>
                <p:nvPr/>
              </p:nvCxnSpPr>
              <p:spPr>
                <a:xfrm>
                  <a:off x="1887175" y="34487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6" name="Google Shape;356;p18"/>
                <p:cNvCxnSpPr/>
                <p:nvPr/>
              </p:nvCxnSpPr>
              <p:spPr>
                <a:xfrm>
                  <a:off x="1887175" y="37299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7" name="Google Shape;357;p18"/>
                <p:cNvCxnSpPr/>
                <p:nvPr/>
              </p:nvCxnSpPr>
              <p:spPr>
                <a:xfrm>
                  <a:off x="1887175" y="40111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8" name="Google Shape;358;p18"/>
                <p:cNvCxnSpPr/>
                <p:nvPr/>
              </p:nvCxnSpPr>
              <p:spPr>
                <a:xfrm>
                  <a:off x="1887175" y="42924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359" name="Google Shape;359;p18"/>
              <p:cNvCxnSpPr/>
              <p:nvPr/>
            </p:nvCxnSpPr>
            <p:spPr>
              <a:xfrm>
                <a:off x="1878700" y="525450"/>
                <a:ext cx="0" cy="4100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60" name="Google Shape;360;p18"/>
          <p:cNvSpPr txBox="1"/>
          <p:nvPr/>
        </p:nvSpPr>
        <p:spPr>
          <a:xfrm>
            <a:off x="1555763" y="6523912"/>
            <a:ext cx="3746475" cy="95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0" rIns="68569" bIns="68569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CREDITS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: This presentation template was created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900" b="1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61" name="Google Shape;361;p18"/>
          <p:cNvSpPr txBox="1">
            <a:spLocks noGrp="1"/>
          </p:cNvSpPr>
          <p:nvPr>
            <p:ph type="ctrTitle"/>
          </p:nvPr>
        </p:nvSpPr>
        <p:spPr>
          <a:xfrm>
            <a:off x="2382188" y="1620224"/>
            <a:ext cx="2093625" cy="16741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465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362" name="Google Shape;362;p18"/>
          <p:cNvSpPr txBox="1">
            <a:spLocks noGrp="1"/>
          </p:cNvSpPr>
          <p:nvPr>
            <p:ph type="subTitle" idx="1"/>
          </p:nvPr>
        </p:nvSpPr>
        <p:spPr>
          <a:xfrm>
            <a:off x="1555763" y="3762313"/>
            <a:ext cx="3746475" cy="2490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05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9pPr>
          </a:lstStyle>
          <a:p>
            <a:endParaRPr/>
          </a:p>
        </p:txBody>
      </p:sp>
      <p:grpSp>
        <p:nvGrpSpPr>
          <p:cNvPr id="363" name="Google Shape;363;p18"/>
          <p:cNvGrpSpPr/>
          <p:nvPr/>
        </p:nvGrpSpPr>
        <p:grpSpPr>
          <a:xfrm>
            <a:off x="844092" y="7834165"/>
            <a:ext cx="467326" cy="895171"/>
            <a:chOff x="2977700" y="3322575"/>
            <a:chExt cx="833803" cy="777898"/>
          </a:xfrm>
        </p:grpSpPr>
        <p:sp>
          <p:nvSpPr>
            <p:cNvPr id="364" name="Google Shape;364;p18"/>
            <p:cNvSpPr/>
            <p:nvPr/>
          </p:nvSpPr>
          <p:spPr>
            <a:xfrm>
              <a:off x="3418111" y="3348301"/>
              <a:ext cx="162024" cy="183486"/>
            </a:xfrm>
            <a:custGeom>
              <a:avLst/>
              <a:gdLst/>
              <a:ahLst/>
              <a:cxnLst/>
              <a:rect l="l" t="t" r="r" b="b"/>
              <a:pathLst>
                <a:path w="951" h="1077" extrusionOk="0">
                  <a:moveTo>
                    <a:pt x="773" y="1"/>
                  </a:moveTo>
                  <a:cubicBezTo>
                    <a:pt x="743" y="1"/>
                    <a:pt x="713" y="7"/>
                    <a:pt x="683" y="21"/>
                  </a:cubicBezTo>
                  <a:cubicBezTo>
                    <a:pt x="660" y="30"/>
                    <a:pt x="636" y="41"/>
                    <a:pt x="613" y="54"/>
                  </a:cubicBezTo>
                  <a:cubicBezTo>
                    <a:pt x="583" y="70"/>
                    <a:pt x="552" y="97"/>
                    <a:pt x="523" y="121"/>
                  </a:cubicBezTo>
                  <a:cubicBezTo>
                    <a:pt x="503" y="141"/>
                    <a:pt x="479" y="157"/>
                    <a:pt x="459" y="177"/>
                  </a:cubicBezTo>
                  <a:cubicBezTo>
                    <a:pt x="412" y="217"/>
                    <a:pt x="372" y="257"/>
                    <a:pt x="332" y="305"/>
                  </a:cubicBezTo>
                  <a:cubicBezTo>
                    <a:pt x="292" y="351"/>
                    <a:pt x="251" y="398"/>
                    <a:pt x="225" y="452"/>
                  </a:cubicBezTo>
                  <a:cubicBezTo>
                    <a:pt x="208" y="485"/>
                    <a:pt x="191" y="518"/>
                    <a:pt x="178" y="549"/>
                  </a:cubicBezTo>
                  <a:cubicBezTo>
                    <a:pt x="125" y="652"/>
                    <a:pt x="71" y="756"/>
                    <a:pt x="24" y="859"/>
                  </a:cubicBezTo>
                  <a:cubicBezTo>
                    <a:pt x="7" y="896"/>
                    <a:pt x="1" y="930"/>
                    <a:pt x="11" y="967"/>
                  </a:cubicBezTo>
                  <a:cubicBezTo>
                    <a:pt x="21" y="1000"/>
                    <a:pt x="44" y="1030"/>
                    <a:pt x="74" y="1050"/>
                  </a:cubicBezTo>
                  <a:cubicBezTo>
                    <a:pt x="95" y="1062"/>
                    <a:pt x="120" y="1069"/>
                    <a:pt x="146" y="1069"/>
                  </a:cubicBezTo>
                  <a:cubicBezTo>
                    <a:pt x="158" y="1069"/>
                    <a:pt x="170" y="1067"/>
                    <a:pt x="182" y="1064"/>
                  </a:cubicBezTo>
                  <a:lnTo>
                    <a:pt x="191" y="1060"/>
                  </a:lnTo>
                  <a:cubicBezTo>
                    <a:pt x="214" y="1074"/>
                    <a:pt x="239" y="1077"/>
                    <a:pt x="265" y="1077"/>
                  </a:cubicBezTo>
                  <a:cubicBezTo>
                    <a:pt x="302" y="1074"/>
                    <a:pt x="332" y="1070"/>
                    <a:pt x="365" y="1050"/>
                  </a:cubicBezTo>
                  <a:cubicBezTo>
                    <a:pt x="395" y="1030"/>
                    <a:pt x="419" y="1004"/>
                    <a:pt x="442" y="973"/>
                  </a:cubicBezTo>
                  <a:cubicBezTo>
                    <a:pt x="449" y="960"/>
                    <a:pt x="455" y="950"/>
                    <a:pt x="466" y="936"/>
                  </a:cubicBezTo>
                  <a:cubicBezTo>
                    <a:pt x="475" y="920"/>
                    <a:pt x="489" y="904"/>
                    <a:pt x="503" y="887"/>
                  </a:cubicBezTo>
                  <a:cubicBezTo>
                    <a:pt x="572" y="796"/>
                    <a:pt x="646" y="703"/>
                    <a:pt x="713" y="609"/>
                  </a:cubicBezTo>
                  <a:cubicBezTo>
                    <a:pt x="747" y="558"/>
                    <a:pt x="784" y="509"/>
                    <a:pt x="820" y="462"/>
                  </a:cubicBezTo>
                  <a:cubicBezTo>
                    <a:pt x="833" y="438"/>
                    <a:pt x="850" y="418"/>
                    <a:pt x="867" y="395"/>
                  </a:cubicBezTo>
                  <a:cubicBezTo>
                    <a:pt x="873" y="382"/>
                    <a:pt x="884" y="371"/>
                    <a:pt x="890" y="358"/>
                  </a:cubicBezTo>
                  <a:cubicBezTo>
                    <a:pt x="914" y="325"/>
                    <a:pt x="927" y="288"/>
                    <a:pt x="941" y="251"/>
                  </a:cubicBezTo>
                  <a:cubicBezTo>
                    <a:pt x="947" y="234"/>
                    <a:pt x="950" y="197"/>
                    <a:pt x="950" y="184"/>
                  </a:cubicBezTo>
                  <a:cubicBezTo>
                    <a:pt x="950" y="164"/>
                    <a:pt x="947" y="144"/>
                    <a:pt x="944" y="124"/>
                  </a:cubicBezTo>
                  <a:cubicBezTo>
                    <a:pt x="930" y="64"/>
                    <a:pt x="877" y="24"/>
                    <a:pt x="820" y="7"/>
                  </a:cubicBezTo>
                  <a:cubicBezTo>
                    <a:pt x="807" y="4"/>
                    <a:pt x="790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5" name="Google Shape;365;p18"/>
            <p:cNvSpPr/>
            <p:nvPr/>
          </p:nvSpPr>
          <p:spPr>
            <a:xfrm>
              <a:off x="3012967" y="3494136"/>
              <a:ext cx="789336" cy="585212"/>
            </a:xfrm>
            <a:custGeom>
              <a:avLst/>
              <a:gdLst/>
              <a:ahLst/>
              <a:cxnLst/>
              <a:rect l="l" t="t" r="r" b="b"/>
              <a:pathLst>
                <a:path w="4633" h="3435" extrusionOk="0">
                  <a:moveTo>
                    <a:pt x="1365" y="0"/>
                  </a:moveTo>
                  <a:cubicBezTo>
                    <a:pt x="1288" y="3"/>
                    <a:pt x="1215" y="11"/>
                    <a:pt x="1141" y="23"/>
                  </a:cubicBezTo>
                  <a:cubicBezTo>
                    <a:pt x="1071" y="37"/>
                    <a:pt x="1004" y="64"/>
                    <a:pt x="937" y="94"/>
                  </a:cubicBezTo>
                  <a:lnTo>
                    <a:pt x="931" y="97"/>
                  </a:lnTo>
                  <a:cubicBezTo>
                    <a:pt x="877" y="121"/>
                    <a:pt x="834" y="137"/>
                    <a:pt x="794" y="157"/>
                  </a:cubicBezTo>
                  <a:cubicBezTo>
                    <a:pt x="686" y="214"/>
                    <a:pt x="596" y="298"/>
                    <a:pt x="526" y="375"/>
                  </a:cubicBezTo>
                  <a:cubicBezTo>
                    <a:pt x="436" y="465"/>
                    <a:pt x="369" y="552"/>
                    <a:pt x="315" y="642"/>
                  </a:cubicBezTo>
                  <a:cubicBezTo>
                    <a:pt x="309" y="656"/>
                    <a:pt x="302" y="670"/>
                    <a:pt x="292" y="682"/>
                  </a:cubicBezTo>
                  <a:lnTo>
                    <a:pt x="292" y="686"/>
                  </a:lnTo>
                  <a:cubicBezTo>
                    <a:pt x="275" y="710"/>
                    <a:pt x="258" y="736"/>
                    <a:pt x="245" y="766"/>
                  </a:cubicBezTo>
                  <a:cubicBezTo>
                    <a:pt x="238" y="780"/>
                    <a:pt x="232" y="793"/>
                    <a:pt x="225" y="806"/>
                  </a:cubicBezTo>
                  <a:cubicBezTo>
                    <a:pt x="209" y="846"/>
                    <a:pt x="195" y="873"/>
                    <a:pt x="178" y="903"/>
                  </a:cubicBezTo>
                  <a:cubicBezTo>
                    <a:pt x="144" y="971"/>
                    <a:pt x="118" y="1044"/>
                    <a:pt x="95" y="1114"/>
                  </a:cubicBezTo>
                  <a:cubicBezTo>
                    <a:pt x="88" y="1131"/>
                    <a:pt x="81" y="1147"/>
                    <a:pt x="75" y="1164"/>
                  </a:cubicBezTo>
                  <a:cubicBezTo>
                    <a:pt x="61" y="1201"/>
                    <a:pt x="48" y="1238"/>
                    <a:pt x="41" y="1275"/>
                  </a:cubicBezTo>
                  <a:cubicBezTo>
                    <a:pt x="21" y="1352"/>
                    <a:pt x="11" y="1439"/>
                    <a:pt x="8" y="1516"/>
                  </a:cubicBezTo>
                  <a:cubicBezTo>
                    <a:pt x="1" y="1565"/>
                    <a:pt x="4" y="1619"/>
                    <a:pt x="11" y="1683"/>
                  </a:cubicBezTo>
                  <a:cubicBezTo>
                    <a:pt x="18" y="1736"/>
                    <a:pt x="24" y="1786"/>
                    <a:pt x="38" y="1840"/>
                  </a:cubicBezTo>
                  <a:cubicBezTo>
                    <a:pt x="44" y="1863"/>
                    <a:pt x="51" y="1886"/>
                    <a:pt x="61" y="1910"/>
                  </a:cubicBezTo>
                  <a:lnTo>
                    <a:pt x="68" y="1923"/>
                  </a:lnTo>
                  <a:cubicBezTo>
                    <a:pt x="98" y="2007"/>
                    <a:pt x="131" y="2081"/>
                    <a:pt x="164" y="2147"/>
                  </a:cubicBezTo>
                  <a:cubicBezTo>
                    <a:pt x="181" y="2178"/>
                    <a:pt x="198" y="2211"/>
                    <a:pt x="215" y="2241"/>
                  </a:cubicBezTo>
                  <a:cubicBezTo>
                    <a:pt x="225" y="2258"/>
                    <a:pt x="235" y="2275"/>
                    <a:pt x="241" y="2288"/>
                  </a:cubicBezTo>
                  <a:cubicBezTo>
                    <a:pt x="258" y="2315"/>
                    <a:pt x="272" y="2345"/>
                    <a:pt x="285" y="2368"/>
                  </a:cubicBezTo>
                  <a:cubicBezTo>
                    <a:pt x="295" y="2388"/>
                    <a:pt x="305" y="2411"/>
                    <a:pt x="319" y="2431"/>
                  </a:cubicBezTo>
                  <a:cubicBezTo>
                    <a:pt x="376" y="2539"/>
                    <a:pt x="453" y="2643"/>
                    <a:pt x="546" y="2736"/>
                  </a:cubicBezTo>
                  <a:cubicBezTo>
                    <a:pt x="576" y="2769"/>
                    <a:pt x="610" y="2800"/>
                    <a:pt x="640" y="2823"/>
                  </a:cubicBezTo>
                  <a:lnTo>
                    <a:pt x="656" y="2840"/>
                  </a:lnTo>
                  <a:cubicBezTo>
                    <a:pt x="723" y="2897"/>
                    <a:pt x="786" y="2944"/>
                    <a:pt x="851" y="2984"/>
                  </a:cubicBezTo>
                  <a:cubicBezTo>
                    <a:pt x="921" y="3024"/>
                    <a:pt x="998" y="3061"/>
                    <a:pt x="1064" y="3094"/>
                  </a:cubicBezTo>
                  <a:lnTo>
                    <a:pt x="1084" y="3104"/>
                  </a:lnTo>
                  <a:lnTo>
                    <a:pt x="1098" y="3110"/>
                  </a:lnTo>
                  <a:cubicBezTo>
                    <a:pt x="1118" y="3121"/>
                    <a:pt x="1138" y="3131"/>
                    <a:pt x="1155" y="3141"/>
                  </a:cubicBezTo>
                  <a:cubicBezTo>
                    <a:pt x="1282" y="3204"/>
                    <a:pt x="1413" y="3254"/>
                    <a:pt x="1539" y="3298"/>
                  </a:cubicBezTo>
                  <a:lnTo>
                    <a:pt x="1566" y="3308"/>
                  </a:lnTo>
                  <a:cubicBezTo>
                    <a:pt x="1606" y="3325"/>
                    <a:pt x="1649" y="3342"/>
                    <a:pt x="1697" y="3351"/>
                  </a:cubicBezTo>
                  <a:cubicBezTo>
                    <a:pt x="1763" y="3365"/>
                    <a:pt x="1830" y="3379"/>
                    <a:pt x="1877" y="3385"/>
                  </a:cubicBezTo>
                  <a:cubicBezTo>
                    <a:pt x="1974" y="3402"/>
                    <a:pt x="2047" y="3415"/>
                    <a:pt x="2121" y="3422"/>
                  </a:cubicBezTo>
                  <a:cubicBezTo>
                    <a:pt x="2178" y="3428"/>
                    <a:pt x="2238" y="3432"/>
                    <a:pt x="2285" y="3432"/>
                  </a:cubicBezTo>
                  <a:lnTo>
                    <a:pt x="2295" y="3432"/>
                  </a:lnTo>
                  <a:cubicBezTo>
                    <a:pt x="2352" y="3435"/>
                    <a:pt x="2396" y="3435"/>
                    <a:pt x="2439" y="3435"/>
                  </a:cubicBezTo>
                  <a:cubicBezTo>
                    <a:pt x="2516" y="3435"/>
                    <a:pt x="2586" y="3432"/>
                    <a:pt x="2653" y="3425"/>
                  </a:cubicBezTo>
                  <a:cubicBezTo>
                    <a:pt x="2747" y="3419"/>
                    <a:pt x="2820" y="3405"/>
                    <a:pt x="2887" y="3388"/>
                  </a:cubicBezTo>
                  <a:cubicBezTo>
                    <a:pt x="2944" y="3371"/>
                    <a:pt x="2998" y="3355"/>
                    <a:pt x="3048" y="3345"/>
                  </a:cubicBezTo>
                  <a:cubicBezTo>
                    <a:pt x="3148" y="3322"/>
                    <a:pt x="3248" y="3294"/>
                    <a:pt x="3372" y="3261"/>
                  </a:cubicBezTo>
                  <a:cubicBezTo>
                    <a:pt x="3520" y="3221"/>
                    <a:pt x="3626" y="3178"/>
                    <a:pt x="3727" y="3127"/>
                  </a:cubicBezTo>
                  <a:cubicBezTo>
                    <a:pt x="3787" y="3094"/>
                    <a:pt x="3841" y="3047"/>
                    <a:pt x="3890" y="3001"/>
                  </a:cubicBezTo>
                  <a:lnTo>
                    <a:pt x="3897" y="2993"/>
                  </a:lnTo>
                  <a:lnTo>
                    <a:pt x="3917" y="2977"/>
                  </a:lnTo>
                  <a:cubicBezTo>
                    <a:pt x="3944" y="2953"/>
                    <a:pt x="3974" y="2927"/>
                    <a:pt x="4001" y="2897"/>
                  </a:cubicBezTo>
                  <a:cubicBezTo>
                    <a:pt x="4041" y="2850"/>
                    <a:pt x="4077" y="2800"/>
                    <a:pt x="4111" y="2749"/>
                  </a:cubicBezTo>
                  <a:lnTo>
                    <a:pt x="4134" y="2716"/>
                  </a:lnTo>
                  <a:cubicBezTo>
                    <a:pt x="4165" y="2679"/>
                    <a:pt x="4195" y="2632"/>
                    <a:pt x="4228" y="2589"/>
                  </a:cubicBezTo>
                  <a:cubicBezTo>
                    <a:pt x="4245" y="2562"/>
                    <a:pt x="4262" y="2536"/>
                    <a:pt x="4278" y="2512"/>
                  </a:cubicBezTo>
                  <a:lnTo>
                    <a:pt x="4278" y="2508"/>
                  </a:lnTo>
                  <a:lnTo>
                    <a:pt x="4282" y="2502"/>
                  </a:lnTo>
                  <a:cubicBezTo>
                    <a:pt x="4295" y="2485"/>
                    <a:pt x="4305" y="2465"/>
                    <a:pt x="4318" y="2448"/>
                  </a:cubicBezTo>
                  <a:cubicBezTo>
                    <a:pt x="4329" y="2428"/>
                    <a:pt x="4342" y="2411"/>
                    <a:pt x="4352" y="2395"/>
                  </a:cubicBezTo>
                  <a:lnTo>
                    <a:pt x="4355" y="2391"/>
                  </a:lnTo>
                  <a:cubicBezTo>
                    <a:pt x="4372" y="2365"/>
                    <a:pt x="4389" y="2338"/>
                    <a:pt x="4406" y="2311"/>
                  </a:cubicBezTo>
                  <a:cubicBezTo>
                    <a:pt x="4435" y="2261"/>
                    <a:pt x="4466" y="2211"/>
                    <a:pt x="4486" y="2158"/>
                  </a:cubicBezTo>
                  <a:lnTo>
                    <a:pt x="4496" y="2134"/>
                  </a:lnTo>
                  <a:cubicBezTo>
                    <a:pt x="4523" y="2074"/>
                    <a:pt x="4549" y="2014"/>
                    <a:pt x="4566" y="1954"/>
                  </a:cubicBezTo>
                  <a:cubicBezTo>
                    <a:pt x="4583" y="1900"/>
                    <a:pt x="4596" y="1840"/>
                    <a:pt x="4603" y="1780"/>
                  </a:cubicBezTo>
                  <a:cubicBezTo>
                    <a:pt x="4616" y="1696"/>
                    <a:pt x="4623" y="1616"/>
                    <a:pt x="4630" y="1532"/>
                  </a:cubicBezTo>
                  <a:cubicBezTo>
                    <a:pt x="4630" y="1508"/>
                    <a:pt x="4630" y="1482"/>
                    <a:pt x="4633" y="1452"/>
                  </a:cubicBezTo>
                  <a:cubicBezTo>
                    <a:pt x="4633" y="1405"/>
                    <a:pt x="4626" y="1361"/>
                    <a:pt x="4619" y="1315"/>
                  </a:cubicBezTo>
                  <a:lnTo>
                    <a:pt x="4619" y="1304"/>
                  </a:lnTo>
                  <a:cubicBezTo>
                    <a:pt x="4610" y="1252"/>
                    <a:pt x="4593" y="1198"/>
                    <a:pt x="4576" y="1141"/>
                  </a:cubicBezTo>
                  <a:cubicBezTo>
                    <a:pt x="4573" y="1127"/>
                    <a:pt x="4566" y="1111"/>
                    <a:pt x="4563" y="1097"/>
                  </a:cubicBezTo>
                  <a:lnTo>
                    <a:pt x="4559" y="1084"/>
                  </a:lnTo>
                  <a:cubicBezTo>
                    <a:pt x="4549" y="1054"/>
                    <a:pt x="4539" y="1017"/>
                    <a:pt x="4526" y="980"/>
                  </a:cubicBezTo>
                  <a:cubicBezTo>
                    <a:pt x="4496" y="894"/>
                    <a:pt x="4459" y="823"/>
                    <a:pt x="4406" y="753"/>
                  </a:cubicBezTo>
                  <a:cubicBezTo>
                    <a:pt x="4366" y="699"/>
                    <a:pt x="4325" y="650"/>
                    <a:pt x="4282" y="596"/>
                  </a:cubicBezTo>
                  <a:lnTo>
                    <a:pt x="4278" y="593"/>
                  </a:lnTo>
                  <a:lnTo>
                    <a:pt x="4262" y="569"/>
                  </a:lnTo>
                  <a:cubicBezTo>
                    <a:pt x="4218" y="519"/>
                    <a:pt x="4171" y="475"/>
                    <a:pt x="4105" y="432"/>
                  </a:cubicBezTo>
                  <a:cubicBezTo>
                    <a:pt x="4057" y="398"/>
                    <a:pt x="4008" y="375"/>
                    <a:pt x="3954" y="352"/>
                  </a:cubicBezTo>
                  <a:cubicBezTo>
                    <a:pt x="3941" y="345"/>
                    <a:pt x="3927" y="338"/>
                    <a:pt x="3914" y="335"/>
                  </a:cubicBezTo>
                  <a:cubicBezTo>
                    <a:pt x="3821" y="292"/>
                    <a:pt x="3743" y="264"/>
                    <a:pt x="3666" y="248"/>
                  </a:cubicBezTo>
                  <a:cubicBezTo>
                    <a:pt x="3613" y="238"/>
                    <a:pt x="3560" y="231"/>
                    <a:pt x="3489" y="224"/>
                  </a:cubicBezTo>
                  <a:lnTo>
                    <a:pt x="3475" y="224"/>
                  </a:lnTo>
                  <a:cubicBezTo>
                    <a:pt x="3442" y="221"/>
                    <a:pt x="3409" y="218"/>
                    <a:pt x="3375" y="218"/>
                  </a:cubicBezTo>
                  <a:lnTo>
                    <a:pt x="3365" y="214"/>
                  </a:lnTo>
                  <a:cubicBezTo>
                    <a:pt x="3295" y="214"/>
                    <a:pt x="3222" y="224"/>
                    <a:pt x="3168" y="231"/>
                  </a:cubicBezTo>
                  <a:cubicBezTo>
                    <a:pt x="3145" y="231"/>
                    <a:pt x="3121" y="235"/>
                    <a:pt x="3105" y="235"/>
                  </a:cubicBezTo>
                  <a:cubicBezTo>
                    <a:pt x="3071" y="238"/>
                    <a:pt x="3038" y="244"/>
                    <a:pt x="3007" y="248"/>
                  </a:cubicBezTo>
                  <a:cubicBezTo>
                    <a:pt x="2991" y="251"/>
                    <a:pt x="2978" y="251"/>
                    <a:pt x="2964" y="255"/>
                  </a:cubicBezTo>
                  <a:lnTo>
                    <a:pt x="2978" y="255"/>
                  </a:lnTo>
                  <a:cubicBezTo>
                    <a:pt x="2930" y="261"/>
                    <a:pt x="2890" y="268"/>
                    <a:pt x="2853" y="278"/>
                  </a:cubicBezTo>
                  <a:cubicBezTo>
                    <a:pt x="2830" y="284"/>
                    <a:pt x="2804" y="288"/>
                    <a:pt x="2783" y="295"/>
                  </a:cubicBezTo>
                  <a:cubicBezTo>
                    <a:pt x="2763" y="298"/>
                    <a:pt x="2747" y="301"/>
                    <a:pt x="2727" y="304"/>
                  </a:cubicBezTo>
                  <a:cubicBezTo>
                    <a:pt x="2703" y="312"/>
                    <a:pt x="2683" y="318"/>
                    <a:pt x="2660" y="321"/>
                  </a:cubicBezTo>
                  <a:lnTo>
                    <a:pt x="2649" y="324"/>
                  </a:lnTo>
                  <a:cubicBezTo>
                    <a:pt x="2603" y="338"/>
                    <a:pt x="2552" y="352"/>
                    <a:pt x="2499" y="361"/>
                  </a:cubicBezTo>
                  <a:cubicBezTo>
                    <a:pt x="2486" y="361"/>
                    <a:pt x="2469" y="361"/>
                    <a:pt x="2456" y="365"/>
                  </a:cubicBezTo>
                  <a:lnTo>
                    <a:pt x="2412" y="365"/>
                  </a:lnTo>
                  <a:cubicBezTo>
                    <a:pt x="2385" y="369"/>
                    <a:pt x="2359" y="372"/>
                    <a:pt x="2336" y="375"/>
                  </a:cubicBezTo>
                  <a:lnTo>
                    <a:pt x="2316" y="361"/>
                  </a:lnTo>
                  <a:lnTo>
                    <a:pt x="2312" y="358"/>
                  </a:lnTo>
                  <a:lnTo>
                    <a:pt x="2305" y="355"/>
                  </a:lnTo>
                  <a:cubicBezTo>
                    <a:pt x="2265" y="324"/>
                    <a:pt x="2222" y="295"/>
                    <a:pt x="2178" y="268"/>
                  </a:cubicBezTo>
                  <a:cubicBezTo>
                    <a:pt x="2145" y="244"/>
                    <a:pt x="2108" y="228"/>
                    <a:pt x="2075" y="214"/>
                  </a:cubicBezTo>
                  <a:lnTo>
                    <a:pt x="2071" y="211"/>
                  </a:lnTo>
                  <a:lnTo>
                    <a:pt x="2068" y="211"/>
                  </a:lnTo>
                  <a:cubicBezTo>
                    <a:pt x="2024" y="191"/>
                    <a:pt x="1978" y="171"/>
                    <a:pt x="1941" y="157"/>
                  </a:cubicBezTo>
                  <a:cubicBezTo>
                    <a:pt x="1917" y="144"/>
                    <a:pt x="1894" y="134"/>
                    <a:pt x="1874" y="124"/>
                  </a:cubicBezTo>
                  <a:cubicBezTo>
                    <a:pt x="1847" y="114"/>
                    <a:pt x="1824" y="101"/>
                    <a:pt x="1797" y="91"/>
                  </a:cubicBezTo>
                  <a:lnTo>
                    <a:pt x="1780" y="84"/>
                  </a:lnTo>
                  <a:cubicBezTo>
                    <a:pt x="1754" y="71"/>
                    <a:pt x="1717" y="54"/>
                    <a:pt x="1683" y="44"/>
                  </a:cubicBezTo>
                  <a:cubicBezTo>
                    <a:pt x="1653" y="34"/>
                    <a:pt x="1626" y="27"/>
                    <a:pt x="1593" y="20"/>
                  </a:cubicBezTo>
                  <a:cubicBezTo>
                    <a:pt x="1523" y="7"/>
                    <a:pt x="1456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6" name="Google Shape;366;p18"/>
            <p:cNvSpPr/>
            <p:nvPr/>
          </p:nvSpPr>
          <p:spPr>
            <a:xfrm>
              <a:off x="3005130" y="3491921"/>
              <a:ext cx="763610" cy="586405"/>
            </a:xfrm>
            <a:custGeom>
              <a:avLst/>
              <a:gdLst/>
              <a:ahLst/>
              <a:cxnLst/>
              <a:rect l="l" t="t" r="r" b="b"/>
              <a:pathLst>
                <a:path w="4482" h="3442" extrusionOk="0">
                  <a:moveTo>
                    <a:pt x="886" y="0"/>
                  </a:moveTo>
                  <a:cubicBezTo>
                    <a:pt x="857" y="7"/>
                    <a:pt x="816" y="24"/>
                    <a:pt x="800" y="53"/>
                  </a:cubicBezTo>
                  <a:cubicBezTo>
                    <a:pt x="736" y="164"/>
                    <a:pt x="676" y="274"/>
                    <a:pt x="619" y="388"/>
                  </a:cubicBezTo>
                  <a:lnTo>
                    <a:pt x="609" y="374"/>
                  </a:lnTo>
                  <a:cubicBezTo>
                    <a:pt x="568" y="325"/>
                    <a:pt x="505" y="288"/>
                    <a:pt x="438" y="281"/>
                  </a:cubicBezTo>
                  <a:cubicBezTo>
                    <a:pt x="430" y="280"/>
                    <a:pt x="421" y="280"/>
                    <a:pt x="413" y="280"/>
                  </a:cubicBezTo>
                  <a:cubicBezTo>
                    <a:pt x="325" y="280"/>
                    <a:pt x="242" y="328"/>
                    <a:pt x="190" y="398"/>
                  </a:cubicBezTo>
                  <a:cubicBezTo>
                    <a:pt x="147" y="458"/>
                    <a:pt x="134" y="522"/>
                    <a:pt x="117" y="592"/>
                  </a:cubicBezTo>
                  <a:cubicBezTo>
                    <a:pt x="107" y="646"/>
                    <a:pt x="97" y="699"/>
                    <a:pt x="87" y="752"/>
                  </a:cubicBezTo>
                  <a:cubicBezTo>
                    <a:pt x="70" y="859"/>
                    <a:pt x="50" y="967"/>
                    <a:pt x="30" y="1073"/>
                  </a:cubicBezTo>
                  <a:cubicBezTo>
                    <a:pt x="0" y="1204"/>
                    <a:pt x="14" y="1338"/>
                    <a:pt x="23" y="1472"/>
                  </a:cubicBezTo>
                  <a:cubicBezTo>
                    <a:pt x="27" y="1521"/>
                    <a:pt x="40" y="1572"/>
                    <a:pt x="50" y="1622"/>
                  </a:cubicBezTo>
                  <a:cubicBezTo>
                    <a:pt x="64" y="1675"/>
                    <a:pt x="77" y="1726"/>
                    <a:pt x="94" y="1776"/>
                  </a:cubicBezTo>
                  <a:cubicBezTo>
                    <a:pt x="117" y="1833"/>
                    <a:pt x="137" y="1893"/>
                    <a:pt x="161" y="1953"/>
                  </a:cubicBezTo>
                  <a:cubicBezTo>
                    <a:pt x="210" y="2087"/>
                    <a:pt x="278" y="2214"/>
                    <a:pt x="355" y="2338"/>
                  </a:cubicBezTo>
                  <a:cubicBezTo>
                    <a:pt x="388" y="2388"/>
                    <a:pt x="422" y="2441"/>
                    <a:pt x="462" y="2489"/>
                  </a:cubicBezTo>
                  <a:cubicBezTo>
                    <a:pt x="499" y="2532"/>
                    <a:pt x="539" y="2572"/>
                    <a:pt x="579" y="2615"/>
                  </a:cubicBezTo>
                  <a:cubicBezTo>
                    <a:pt x="639" y="2676"/>
                    <a:pt x="702" y="2736"/>
                    <a:pt x="766" y="2796"/>
                  </a:cubicBezTo>
                  <a:cubicBezTo>
                    <a:pt x="809" y="2836"/>
                    <a:pt x="860" y="2866"/>
                    <a:pt x="910" y="2896"/>
                  </a:cubicBezTo>
                  <a:cubicBezTo>
                    <a:pt x="1030" y="2966"/>
                    <a:pt x="1154" y="3030"/>
                    <a:pt x="1274" y="3094"/>
                  </a:cubicBezTo>
                  <a:cubicBezTo>
                    <a:pt x="1331" y="3123"/>
                    <a:pt x="1385" y="3154"/>
                    <a:pt x="1442" y="3174"/>
                  </a:cubicBezTo>
                  <a:cubicBezTo>
                    <a:pt x="1502" y="3201"/>
                    <a:pt x="1559" y="3224"/>
                    <a:pt x="1619" y="3247"/>
                  </a:cubicBezTo>
                  <a:cubicBezTo>
                    <a:pt x="1675" y="3267"/>
                    <a:pt x="1729" y="3291"/>
                    <a:pt x="1783" y="3311"/>
                  </a:cubicBezTo>
                  <a:cubicBezTo>
                    <a:pt x="1843" y="3331"/>
                    <a:pt x="1903" y="3347"/>
                    <a:pt x="1967" y="3364"/>
                  </a:cubicBezTo>
                  <a:cubicBezTo>
                    <a:pt x="2101" y="3398"/>
                    <a:pt x="2237" y="3424"/>
                    <a:pt x="2374" y="3438"/>
                  </a:cubicBezTo>
                  <a:cubicBezTo>
                    <a:pt x="2398" y="3441"/>
                    <a:pt x="2422" y="3442"/>
                    <a:pt x="2445" y="3442"/>
                  </a:cubicBezTo>
                  <a:cubicBezTo>
                    <a:pt x="2550" y="3442"/>
                    <a:pt x="2652" y="3421"/>
                    <a:pt x="2759" y="3418"/>
                  </a:cubicBezTo>
                  <a:cubicBezTo>
                    <a:pt x="2813" y="3415"/>
                    <a:pt x="2870" y="3415"/>
                    <a:pt x="2923" y="3408"/>
                  </a:cubicBezTo>
                  <a:cubicBezTo>
                    <a:pt x="2976" y="3401"/>
                    <a:pt x="3027" y="3384"/>
                    <a:pt x="3080" y="3372"/>
                  </a:cubicBezTo>
                  <a:cubicBezTo>
                    <a:pt x="3194" y="3341"/>
                    <a:pt x="3308" y="3307"/>
                    <a:pt x="3418" y="3264"/>
                  </a:cubicBezTo>
                  <a:cubicBezTo>
                    <a:pt x="3441" y="3258"/>
                    <a:pt x="3461" y="3247"/>
                    <a:pt x="3481" y="3234"/>
                  </a:cubicBezTo>
                  <a:cubicBezTo>
                    <a:pt x="3518" y="3214"/>
                    <a:pt x="3555" y="3191"/>
                    <a:pt x="3592" y="3167"/>
                  </a:cubicBezTo>
                  <a:cubicBezTo>
                    <a:pt x="3639" y="3140"/>
                    <a:pt x="3686" y="3111"/>
                    <a:pt x="3732" y="3083"/>
                  </a:cubicBezTo>
                  <a:cubicBezTo>
                    <a:pt x="3769" y="3060"/>
                    <a:pt x="3806" y="3037"/>
                    <a:pt x="3839" y="3010"/>
                  </a:cubicBezTo>
                  <a:cubicBezTo>
                    <a:pt x="3876" y="2983"/>
                    <a:pt x="3910" y="2953"/>
                    <a:pt x="3943" y="2923"/>
                  </a:cubicBezTo>
                  <a:cubicBezTo>
                    <a:pt x="3980" y="2890"/>
                    <a:pt x="4017" y="2859"/>
                    <a:pt x="4050" y="2830"/>
                  </a:cubicBezTo>
                  <a:cubicBezTo>
                    <a:pt x="4087" y="2799"/>
                    <a:pt x="4120" y="2770"/>
                    <a:pt x="4154" y="2739"/>
                  </a:cubicBezTo>
                  <a:cubicBezTo>
                    <a:pt x="4191" y="2705"/>
                    <a:pt x="4224" y="2665"/>
                    <a:pt x="4257" y="2629"/>
                  </a:cubicBezTo>
                  <a:cubicBezTo>
                    <a:pt x="4291" y="2592"/>
                    <a:pt x="4324" y="2558"/>
                    <a:pt x="4355" y="2518"/>
                  </a:cubicBezTo>
                  <a:cubicBezTo>
                    <a:pt x="4381" y="2481"/>
                    <a:pt x="4404" y="2444"/>
                    <a:pt x="4424" y="2408"/>
                  </a:cubicBezTo>
                  <a:cubicBezTo>
                    <a:pt x="4435" y="2384"/>
                    <a:pt x="4448" y="2364"/>
                    <a:pt x="4458" y="2341"/>
                  </a:cubicBezTo>
                  <a:cubicBezTo>
                    <a:pt x="4472" y="2318"/>
                    <a:pt x="4481" y="2294"/>
                    <a:pt x="4481" y="2268"/>
                  </a:cubicBezTo>
                  <a:cubicBezTo>
                    <a:pt x="4478" y="2244"/>
                    <a:pt x="4461" y="2224"/>
                    <a:pt x="4438" y="2217"/>
                  </a:cubicBezTo>
                  <a:cubicBezTo>
                    <a:pt x="4430" y="2214"/>
                    <a:pt x="4422" y="2213"/>
                    <a:pt x="4415" y="2213"/>
                  </a:cubicBezTo>
                  <a:cubicBezTo>
                    <a:pt x="4401" y="2213"/>
                    <a:pt x="4388" y="2217"/>
                    <a:pt x="4375" y="2224"/>
                  </a:cubicBezTo>
                  <a:cubicBezTo>
                    <a:pt x="4364" y="2231"/>
                    <a:pt x="4355" y="2248"/>
                    <a:pt x="4344" y="2257"/>
                  </a:cubicBezTo>
                  <a:cubicBezTo>
                    <a:pt x="4334" y="2271"/>
                    <a:pt x="4328" y="2281"/>
                    <a:pt x="4318" y="2294"/>
                  </a:cubicBezTo>
                  <a:cubicBezTo>
                    <a:pt x="4288" y="2321"/>
                    <a:pt x="4257" y="2344"/>
                    <a:pt x="4224" y="2364"/>
                  </a:cubicBezTo>
                  <a:cubicBezTo>
                    <a:pt x="4188" y="2384"/>
                    <a:pt x="4151" y="2398"/>
                    <a:pt x="4117" y="2415"/>
                  </a:cubicBezTo>
                  <a:cubicBezTo>
                    <a:pt x="4097" y="2421"/>
                    <a:pt x="4080" y="2428"/>
                    <a:pt x="4063" y="2438"/>
                  </a:cubicBezTo>
                  <a:cubicBezTo>
                    <a:pt x="4040" y="2448"/>
                    <a:pt x="4017" y="2461"/>
                    <a:pt x="3997" y="2475"/>
                  </a:cubicBezTo>
                  <a:cubicBezTo>
                    <a:pt x="3973" y="2485"/>
                    <a:pt x="3950" y="2495"/>
                    <a:pt x="3927" y="2505"/>
                  </a:cubicBezTo>
                  <a:cubicBezTo>
                    <a:pt x="3903" y="2515"/>
                    <a:pt x="3879" y="2525"/>
                    <a:pt x="3856" y="2532"/>
                  </a:cubicBezTo>
                  <a:cubicBezTo>
                    <a:pt x="3830" y="2538"/>
                    <a:pt x="3799" y="2545"/>
                    <a:pt x="3773" y="2549"/>
                  </a:cubicBezTo>
                  <a:cubicBezTo>
                    <a:pt x="3736" y="2558"/>
                    <a:pt x="3702" y="2565"/>
                    <a:pt x="3669" y="2575"/>
                  </a:cubicBezTo>
                  <a:cubicBezTo>
                    <a:pt x="3612" y="2592"/>
                    <a:pt x="3555" y="2595"/>
                    <a:pt x="3495" y="2599"/>
                  </a:cubicBezTo>
                  <a:cubicBezTo>
                    <a:pt x="3354" y="2599"/>
                    <a:pt x="3214" y="2582"/>
                    <a:pt x="3074" y="2569"/>
                  </a:cubicBezTo>
                  <a:cubicBezTo>
                    <a:pt x="2993" y="2565"/>
                    <a:pt x="2910" y="2555"/>
                    <a:pt x="2829" y="2545"/>
                  </a:cubicBezTo>
                  <a:cubicBezTo>
                    <a:pt x="2756" y="2535"/>
                    <a:pt x="2686" y="2521"/>
                    <a:pt x="2615" y="2505"/>
                  </a:cubicBezTo>
                  <a:cubicBezTo>
                    <a:pt x="2462" y="2461"/>
                    <a:pt x="2308" y="2415"/>
                    <a:pt x="2161" y="2351"/>
                  </a:cubicBezTo>
                  <a:cubicBezTo>
                    <a:pt x="2013" y="2284"/>
                    <a:pt x="1870" y="2214"/>
                    <a:pt x="1726" y="2140"/>
                  </a:cubicBezTo>
                  <a:cubicBezTo>
                    <a:pt x="1635" y="2083"/>
                    <a:pt x="1542" y="2027"/>
                    <a:pt x="1459" y="1963"/>
                  </a:cubicBezTo>
                  <a:cubicBezTo>
                    <a:pt x="1371" y="1896"/>
                    <a:pt x="1288" y="1826"/>
                    <a:pt x="1207" y="1753"/>
                  </a:cubicBezTo>
                  <a:cubicBezTo>
                    <a:pt x="1158" y="1699"/>
                    <a:pt x="1110" y="1649"/>
                    <a:pt x="1067" y="1592"/>
                  </a:cubicBezTo>
                  <a:cubicBezTo>
                    <a:pt x="1027" y="1541"/>
                    <a:pt x="993" y="1488"/>
                    <a:pt x="960" y="1438"/>
                  </a:cubicBezTo>
                  <a:cubicBezTo>
                    <a:pt x="930" y="1381"/>
                    <a:pt x="903" y="1328"/>
                    <a:pt x="883" y="1268"/>
                  </a:cubicBezTo>
                  <a:cubicBezTo>
                    <a:pt x="853" y="1164"/>
                    <a:pt x="832" y="1057"/>
                    <a:pt x="829" y="947"/>
                  </a:cubicBezTo>
                  <a:lnTo>
                    <a:pt x="829" y="779"/>
                  </a:lnTo>
                  <a:cubicBezTo>
                    <a:pt x="832" y="723"/>
                    <a:pt x="843" y="663"/>
                    <a:pt x="857" y="606"/>
                  </a:cubicBezTo>
                  <a:cubicBezTo>
                    <a:pt x="886" y="492"/>
                    <a:pt x="930" y="385"/>
                    <a:pt x="983" y="277"/>
                  </a:cubicBezTo>
                  <a:cubicBezTo>
                    <a:pt x="993" y="257"/>
                    <a:pt x="1007" y="237"/>
                    <a:pt x="1017" y="217"/>
                  </a:cubicBezTo>
                  <a:cubicBezTo>
                    <a:pt x="1037" y="184"/>
                    <a:pt x="1050" y="154"/>
                    <a:pt x="1044" y="114"/>
                  </a:cubicBezTo>
                  <a:cubicBezTo>
                    <a:pt x="1037" y="81"/>
                    <a:pt x="1017" y="47"/>
                    <a:pt x="990" y="27"/>
                  </a:cubicBezTo>
                  <a:cubicBezTo>
                    <a:pt x="967" y="7"/>
                    <a:pt x="937" y="0"/>
                    <a:pt x="9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7" name="Google Shape;367;p18"/>
            <p:cNvSpPr/>
            <p:nvPr/>
          </p:nvSpPr>
          <p:spPr>
            <a:xfrm>
              <a:off x="3565824" y="3597208"/>
              <a:ext cx="96431" cy="94724"/>
            </a:xfrm>
            <a:custGeom>
              <a:avLst/>
              <a:gdLst/>
              <a:ahLst/>
              <a:cxnLst/>
              <a:rect l="l" t="t" r="r" b="b"/>
              <a:pathLst>
                <a:path w="566" h="556" extrusionOk="0">
                  <a:moveTo>
                    <a:pt x="311" y="0"/>
                  </a:moveTo>
                  <a:cubicBezTo>
                    <a:pt x="287" y="0"/>
                    <a:pt x="264" y="4"/>
                    <a:pt x="241" y="4"/>
                  </a:cubicBezTo>
                  <a:cubicBezTo>
                    <a:pt x="194" y="11"/>
                    <a:pt x="150" y="31"/>
                    <a:pt x="110" y="61"/>
                  </a:cubicBezTo>
                  <a:cubicBezTo>
                    <a:pt x="54" y="105"/>
                    <a:pt x="14" y="175"/>
                    <a:pt x="6" y="248"/>
                  </a:cubicBezTo>
                  <a:cubicBezTo>
                    <a:pt x="0" y="321"/>
                    <a:pt x="20" y="395"/>
                    <a:pt x="63" y="452"/>
                  </a:cubicBezTo>
                  <a:cubicBezTo>
                    <a:pt x="107" y="506"/>
                    <a:pt x="184" y="556"/>
                    <a:pt x="254" y="556"/>
                  </a:cubicBezTo>
                  <a:cubicBezTo>
                    <a:pt x="278" y="556"/>
                    <a:pt x="301" y="553"/>
                    <a:pt x="324" y="553"/>
                  </a:cubicBezTo>
                  <a:cubicBezTo>
                    <a:pt x="375" y="546"/>
                    <a:pt x="418" y="526"/>
                    <a:pt x="455" y="496"/>
                  </a:cubicBezTo>
                  <a:cubicBezTo>
                    <a:pt x="511" y="452"/>
                    <a:pt x="551" y="382"/>
                    <a:pt x="559" y="309"/>
                  </a:cubicBezTo>
                  <a:cubicBezTo>
                    <a:pt x="565" y="235"/>
                    <a:pt x="545" y="161"/>
                    <a:pt x="502" y="105"/>
                  </a:cubicBezTo>
                  <a:cubicBezTo>
                    <a:pt x="458" y="51"/>
                    <a:pt x="381" y="0"/>
                    <a:pt x="311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8" name="Google Shape;368;p18"/>
            <p:cNvSpPr/>
            <p:nvPr/>
          </p:nvSpPr>
          <p:spPr>
            <a:xfrm>
              <a:off x="3537372" y="3715273"/>
              <a:ext cx="170372" cy="270714"/>
            </a:xfrm>
            <a:custGeom>
              <a:avLst/>
              <a:gdLst/>
              <a:ahLst/>
              <a:cxnLst/>
              <a:rect l="l" t="t" r="r" b="b"/>
              <a:pathLst>
                <a:path w="1000" h="1589" extrusionOk="0">
                  <a:moveTo>
                    <a:pt x="799" y="0"/>
                  </a:moveTo>
                  <a:cubicBezTo>
                    <a:pt x="779" y="0"/>
                    <a:pt x="759" y="3"/>
                    <a:pt x="739" y="10"/>
                  </a:cubicBezTo>
                  <a:cubicBezTo>
                    <a:pt x="702" y="27"/>
                    <a:pt x="672" y="57"/>
                    <a:pt x="658" y="94"/>
                  </a:cubicBezTo>
                  <a:cubicBezTo>
                    <a:pt x="642" y="134"/>
                    <a:pt x="645" y="174"/>
                    <a:pt x="662" y="210"/>
                  </a:cubicBezTo>
                  <a:cubicBezTo>
                    <a:pt x="669" y="230"/>
                    <a:pt x="675" y="247"/>
                    <a:pt x="682" y="267"/>
                  </a:cubicBezTo>
                  <a:cubicBezTo>
                    <a:pt x="686" y="284"/>
                    <a:pt x="686" y="298"/>
                    <a:pt x="689" y="315"/>
                  </a:cubicBezTo>
                  <a:cubicBezTo>
                    <a:pt x="686" y="385"/>
                    <a:pt x="675" y="458"/>
                    <a:pt x="662" y="528"/>
                  </a:cubicBezTo>
                  <a:cubicBezTo>
                    <a:pt x="642" y="596"/>
                    <a:pt x="622" y="659"/>
                    <a:pt x="598" y="726"/>
                  </a:cubicBezTo>
                  <a:cubicBezTo>
                    <a:pt x="575" y="789"/>
                    <a:pt x="548" y="849"/>
                    <a:pt x="515" y="906"/>
                  </a:cubicBezTo>
                  <a:cubicBezTo>
                    <a:pt x="485" y="960"/>
                    <a:pt x="451" y="1013"/>
                    <a:pt x="411" y="1060"/>
                  </a:cubicBezTo>
                  <a:cubicBezTo>
                    <a:pt x="368" y="1104"/>
                    <a:pt x="328" y="1144"/>
                    <a:pt x="284" y="1187"/>
                  </a:cubicBezTo>
                  <a:cubicBezTo>
                    <a:pt x="247" y="1224"/>
                    <a:pt x="207" y="1261"/>
                    <a:pt x="164" y="1291"/>
                  </a:cubicBezTo>
                  <a:cubicBezTo>
                    <a:pt x="147" y="1304"/>
                    <a:pt x="127" y="1318"/>
                    <a:pt x="110" y="1331"/>
                  </a:cubicBezTo>
                  <a:cubicBezTo>
                    <a:pt x="87" y="1345"/>
                    <a:pt x="67" y="1365"/>
                    <a:pt x="50" y="1385"/>
                  </a:cubicBezTo>
                  <a:cubicBezTo>
                    <a:pt x="20" y="1411"/>
                    <a:pt x="0" y="1448"/>
                    <a:pt x="6" y="1491"/>
                  </a:cubicBezTo>
                  <a:cubicBezTo>
                    <a:pt x="16" y="1542"/>
                    <a:pt x="56" y="1582"/>
                    <a:pt x="110" y="1589"/>
                  </a:cubicBezTo>
                  <a:cubicBezTo>
                    <a:pt x="141" y="1589"/>
                    <a:pt x="170" y="1589"/>
                    <a:pt x="204" y="1575"/>
                  </a:cubicBezTo>
                  <a:cubicBezTo>
                    <a:pt x="214" y="1572"/>
                    <a:pt x="224" y="1568"/>
                    <a:pt x="234" y="1562"/>
                  </a:cubicBezTo>
                  <a:cubicBezTo>
                    <a:pt x="257" y="1552"/>
                    <a:pt x="281" y="1542"/>
                    <a:pt x="304" y="1528"/>
                  </a:cubicBezTo>
                  <a:cubicBezTo>
                    <a:pt x="364" y="1495"/>
                    <a:pt x="417" y="1455"/>
                    <a:pt x="471" y="1414"/>
                  </a:cubicBezTo>
                  <a:cubicBezTo>
                    <a:pt x="511" y="1385"/>
                    <a:pt x="548" y="1354"/>
                    <a:pt x="588" y="1324"/>
                  </a:cubicBezTo>
                  <a:cubicBezTo>
                    <a:pt x="638" y="1284"/>
                    <a:pt x="682" y="1241"/>
                    <a:pt x="722" y="1190"/>
                  </a:cubicBezTo>
                  <a:cubicBezTo>
                    <a:pt x="759" y="1147"/>
                    <a:pt x="789" y="1104"/>
                    <a:pt x="816" y="1057"/>
                  </a:cubicBezTo>
                  <a:cubicBezTo>
                    <a:pt x="852" y="993"/>
                    <a:pt x="883" y="933"/>
                    <a:pt x="906" y="863"/>
                  </a:cubicBezTo>
                  <a:cubicBezTo>
                    <a:pt x="946" y="743"/>
                    <a:pt x="983" y="616"/>
                    <a:pt x="993" y="488"/>
                  </a:cubicBezTo>
                  <a:cubicBezTo>
                    <a:pt x="999" y="425"/>
                    <a:pt x="996" y="361"/>
                    <a:pt x="993" y="301"/>
                  </a:cubicBezTo>
                  <a:cubicBezTo>
                    <a:pt x="993" y="281"/>
                    <a:pt x="990" y="264"/>
                    <a:pt x="990" y="247"/>
                  </a:cubicBezTo>
                  <a:cubicBezTo>
                    <a:pt x="983" y="221"/>
                    <a:pt x="973" y="194"/>
                    <a:pt x="966" y="167"/>
                  </a:cubicBezTo>
                  <a:cubicBezTo>
                    <a:pt x="956" y="141"/>
                    <a:pt x="946" y="114"/>
                    <a:pt x="936" y="90"/>
                  </a:cubicBezTo>
                  <a:cubicBezTo>
                    <a:pt x="916" y="34"/>
                    <a:pt x="856" y="0"/>
                    <a:pt x="799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9" name="Google Shape;369;p18"/>
            <p:cNvSpPr/>
            <p:nvPr/>
          </p:nvSpPr>
          <p:spPr>
            <a:xfrm>
              <a:off x="2977700" y="3322575"/>
              <a:ext cx="833803" cy="777898"/>
            </a:xfrm>
            <a:custGeom>
              <a:avLst/>
              <a:gdLst/>
              <a:ahLst/>
              <a:cxnLst/>
              <a:rect l="l" t="t" r="r" b="b"/>
              <a:pathLst>
                <a:path w="4894" h="4566" extrusionOk="0">
                  <a:moveTo>
                    <a:pt x="3385" y="245"/>
                  </a:moveTo>
                  <a:cubicBezTo>
                    <a:pt x="3385" y="252"/>
                    <a:pt x="3381" y="261"/>
                    <a:pt x="3381" y="268"/>
                  </a:cubicBezTo>
                  <a:cubicBezTo>
                    <a:pt x="3372" y="305"/>
                    <a:pt x="3361" y="342"/>
                    <a:pt x="3348" y="375"/>
                  </a:cubicBezTo>
                  <a:cubicBezTo>
                    <a:pt x="3337" y="409"/>
                    <a:pt x="3324" y="442"/>
                    <a:pt x="3308" y="473"/>
                  </a:cubicBezTo>
                  <a:lnTo>
                    <a:pt x="3308" y="473"/>
                  </a:lnTo>
                  <a:cubicBezTo>
                    <a:pt x="3308" y="473"/>
                    <a:pt x="3308" y="473"/>
                    <a:pt x="3308" y="473"/>
                  </a:cubicBezTo>
                  <a:lnTo>
                    <a:pt x="3308" y="473"/>
                  </a:lnTo>
                  <a:lnTo>
                    <a:pt x="3298" y="493"/>
                  </a:lnTo>
                  <a:cubicBezTo>
                    <a:pt x="3301" y="486"/>
                    <a:pt x="3305" y="479"/>
                    <a:pt x="3308" y="473"/>
                  </a:cubicBezTo>
                  <a:lnTo>
                    <a:pt x="3308" y="473"/>
                  </a:lnTo>
                  <a:cubicBezTo>
                    <a:pt x="3295" y="502"/>
                    <a:pt x="3279" y="534"/>
                    <a:pt x="3266" y="563"/>
                  </a:cubicBezTo>
                  <a:lnTo>
                    <a:pt x="3266" y="563"/>
                  </a:lnTo>
                  <a:cubicBezTo>
                    <a:pt x="3260" y="575"/>
                    <a:pt x="3254" y="584"/>
                    <a:pt x="3251" y="593"/>
                  </a:cubicBezTo>
                  <a:cubicBezTo>
                    <a:pt x="3205" y="689"/>
                    <a:pt x="3145" y="777"/>
                    <a:pt x="3077" y="860"/>
                  </a:cubicBezTo>
                  <a:cubicBezTo>
                    <a:pt x="3027" y="917"/>
                    <a:pt x="2977" y="977"/>
                    <a:pt x="2920" y="1027"/>
                  </a:cubicBezTo>
                  <a:cubicBezTo>
                    <a:pt x="2887" y="1058"/>
                    <a:pt x="2853" y="1084"/>
                    <a:pt x="2820" y="1111"/>
                  </a:cubicBezTo>
                  <a:cubicBezTo>
                    <a:pt x="2790" y="1135"/>
                    <a:pt x="2763" y="1155"/>
                    <a:pt x="2733" y="1178"/>
                  </a:cubicBezTo>
                  <a:cubicBezTo>
                    <a:pt x="2716" y="1185"/>
                    <a:pt x="2703" y="1195"/>
                    <a:pt x="2686" y="1205"/>
                  </a:cubicBezTo>
                  <a:cubicBezTo>
                    <a:pt x="2689" y="1191"/>
                    <a:pt x="2689" y="1178"/>
                    <a:pt x="2693" y="1164"/>
                  </a:cubicBezTo>
                  <a:cubicBezTo>
                    <a:pt x="2706" y="1101"/>
                    <a:pt x="2723" y="1038"/>
                    <a:pt x="2739" y="970"/>
                  </a:cubicBezTo>
                  <a:cubicBezTo>
                    <a:pt x="2756" y="904"/>
                    <a:pt x="2773" y="837"/>
                    <a:pt x="2799" y="774"/>
                  </a:cubicBezTo>
                  <a:cubicBezTo>
                    <a:pt x="2820" y="737"/>
                    <a:pt x="2840" y="700"/>
                    <a:pt x="2864" y="666"/>
                  </a:cubicBezTo>
                  <a:cubicBezTo>
                    <a:pt x="2890" y="629"/>
                    <a:pt x="2920" y="596"/>
                    <a:pt x="2947" y="562"/>
                  </a:cubicBezTo>
                  <a:cubicBezTo>
                    <a:pt x="2960" y="546"/>
                    <a:pt x="2977" y="529"/>
                    <a:pt x="2990" y="513"/>
                  </a:cubicBezTo>
                  <a:cubicBezTo>
                    <a:pt x="3011" y="493"/>
                    <a:pt x="3031" y="473"/>
                    <a:pt x="3051" y="456"/>
                  </a:cubicBezTo>
                  <a:cubicBezTo>
                    <a:pt x="3088" y="422"/>
                    <a:pt x="3128" y="392"/>
                    <a:pt x="3168" y="359"/>
                  </a:cubicBezTo>
                  <a:cubicBezTo>
                    <a:pt x="3231" y="318"/>
                    <a:pt x="3295" y="278"/>
                    <a:pt x="3365" y="248"/>
                  </a:cubicBezTo>
                  <a:lnTo>
                    <a:pt x="3385" y="245"/>
                  </a:lnTo>
                  <a:close/>
                  <a:moveTo>
                    <a:pt x="1583" y="1102"/>
                  </a:moveTo>
                  <a:cubicBezTo>
                    <a:pt x="1679" y="1102"/>
                    <a:pt x="1774" y="1109"/>
                    <a:pt x="1867" y="1124"/>
                  </a:cubicBezTo>
                  <a:cubicBezTo>
                    <a:pt x="1947" y="1141"/>
                    <a:pt x="2024" y="1161"/>
                    <a:pt x="2097" y="1185"/>
                  </a:cubicBezTo>
                  <a:cubicBezTo>
                    <a:pt x="2177" y="1211"/>
                    <a:pt x="2254" y="1242"/>
                    <a:pt x="2328" y="1275"/>
                  </a:cubicBezTo>
                  <a:cubicBezTo>
                    <a:pt x="2365" y="1295"/>
                    <a:pt x="2402" y="1315"/>
                    <a:pt x="2438" y="1339"/>
                  </a:cubicBezTo>
                  <a:cubicBezTo>
                    <a:pt x="2442" y="1376"/>
                    <a:pt x="2445" y="1412"/>
                    <a:pt x="2466" y="1445"/>
                  </a:cubicBezTo>
                  <a:cubicBezTo>
                    <a:pt x="2492" y="1492"/>
                    <a:pt x="2535" y="1522"/>
                    <a:pt x="2589" y="1529"/>
                  </a:cubicBezTo>
                  <a:cubicBezTo>
                    <a:pt x="2592" y="1529"/>
                    <a:pt x="2595" y="1530"/>
                    <a:pt x="2598" y="1530"/>
                  </a:cubicBezTo>
                  <a:cubicBezTo>
                    <a:pt x="2616" y="1530"/>
                    <a:pt x="2635" y="1522"/>
                    <a:pt x="2653" y="1522"/>
                  </a:cubicBezTo>
                  <a:cubicBezTo>
                    <a:pt x="2693" y="1516"/>
                    <a:pt x="2730" y="1502"/>
                    <a:pt x="2767" y="1489"/>
                  </a:cubicBezTo>
                  <a:cubicBezTo>
                    <a:pt x="2803" y="1476"/>
                    <a:pt x="2844" y="1462"/>
                    <a:pt x="2884" y="1452"/>
                  </a:cubicBezTo>
                  <a:cubicBezTo>
                    <a:pt x="2900" y="1449"/>
                    <a:pt x="2917" y="1442"/>
                    <a:pt x="2937" y="1439"/>
                  </a:cubicBezTo>
                  <a:cubicBezTo>
                    <a:pt x="2957" y="1432"/>
                    <a:pt x="2977" y="1425"/>
                    <a:pt x="2997" y="1416"/>
                  </a:cubicBezTo>
                  <a:lnTo>
                    <a:pt x="3011" y="1412"/>
                  </a:lnTo>
                  <a:cubicBezTo>
                    <a:pt x="3054" y="1396"/>
                    <a:pt x="3100" y="1385"/>
                    <a:pt x="3148" y="1379"/>
                  </a:cubicBezTo>
                  <a:cubicBezTo>
                    <a:pt x="3171" y="1376"/>
                    <a:pt x="3194" y="1368"/>
                    <a:pt x="3214" y="1365"/>
                  </a:cubicBezTo>
                  <a:cubicBezTo>
                    <a:pt x="3238" y="1362"/>
                    <a:pt x="3258" y="1362"/>
                    <a:pt x="3281" y="1359"/>
                  </a:cubicBezTo>
                  <a:cubicBezTo>
                    <a:pt x="3295" y="1358"/>
                    <a:pt x="3309" y="1358"/>
                    <a:pt x="3323" y="1358"/>
                  </a:cubicBezTo>
                  <a:cubicBezTo>
                    <a:pt x="3382" y="1358"/>
                    <a:pt x="3439" y="1363"/>
                    <a:pt x="3499" y="1365"/>
                  </a:cubicBezTo>
                  <a:cubicBezTo>
                    <a:pt x="3566" y="1368"/>
                    <a:pt x="3636" y="1372"/>
                    <a:pt x="3702" y="1385"/>
                  </a:cubicBezTo>
                  <a:cubicBezTo>
                    <a:pt x="3780" y="1399"/>
                    <a:pt x="3853" y="1422"/>
                    <a:pt x="3923" y="1445"/>
                  </a:cubicBezTo>
                  <a:cubicBezTo>
                    <a:pt x="3994" y="1472"/>
                    <a:pt x="4060" y="1502"/>
                    <a:pt x="4128" y="1532"/>
                  </a:cubicBezTo>
                  <a:cubicBezTo>
                    <a:pt x="4181" y="1559"/>
                    <a:pt x="4235" y="1589"/>
                    <a:pt x="4281" y="1626"/>
                  </a:cubicBezTo>
                  <a:cubicBezTo>
                    <a:pt x="4329" y="1669"/>
                    <a:pt x="4369" y="1720"/>
                    <a:pt x="4409" y="1770"/>
                  </a:cubicBezTo>
                  <a:cubicBezTo>
                    <a:pt x="4432" y="1797"/>
                    <a:pt x="4455" y="1827"/>
                    <a:pt x="4479" y="1857"/>
                  </a:cubicBezTo>
                  <a:cubicBezTo>
                    <a:pt x="4495" y="1877"/>
                    <a:pt x="4512" y="1901"/>
                    <a:pt x="4529" y="1921"/>
                  </a:cubicBezTo>
                  <a:cubicBezTo>
                    <a:pt x="4545" y="1950"/>
                    <a:pt x="4562" y="1978"/>
                    <a:pt x="4576" y="2007"/>
                  </a:cubicBezTo>
                  <a:cubicBezTo>
                    <a:pt x="4605" y="2111"/>
                    <a:pt x="4626" y="2218"/>
                    <a:pt x="4639" y="2325"/>
                  </a:cubicBezTo>
                  <a:cubicBezTo>
                    <a:pt x="4646" y="2395"/>
                    <a:pt x="4650" y="2462"/>
                    <a:pt x="4656" y="2529"/>
                  </a:cubicBezTo>
                  <a:cubicBezTo>
                    <a:pt x="4659" y="2616"/>
                    <a:pt x="4670" y="2703"/>
                    <a:pt x="4656" y="2790"/>
                  </a:cubicBezTo>
                  <a:cubicBezTo>
                    <a:pt x="4650" y="2833"/>
                    <a:pt x="4639" y="2873"/>
                    <a:pt x="4630" y="2917"/>
                  </a:cubicBezTo>
                  <a:cubicBezTo>
                    <a:pt x="4616" y="2970"/>
                    <a:pt x="4602" y="3027"/>
                    <a:pt x="4585" y="3084"/>
                  </a:cubicBezTo>
                  <a:cubicBezTo>
                    <a:pt x="4569" y="3134"/>
                    <a:pt x="4552" y="3188"/>
                    <a:pt x="4532" y="3242"/>
                  </a:cubicBezTo>
                  <a:cubicBezTo>
                    <a:pt x="4519" y="3271"/>
                    <a:pt x="4509" y="3302"/>
                    <a:pt x="4495" y="3332"/>
                  </a:cubicBezTo>
                  <a:cubicBezTo>
                    <a:pt x="4489" y="3345"/>
                    <a:pt x="4482" y="3362"/>
                    <a:pt x="4475" y="3375"/>
                  </a:cubicBezTo>
                  <a:cubicBezTo>
                    <a:pt x="4449" y="3426"/>
                    <a:pt x="4418" y="3472"/>
                    <a:pt x="4389" y="3519"/>
                  </a:cubicBezTo>
                  <a:cubicBezTo>
                    <a:pt x="4372" y="3546"/>
                    <a:pt x="4355" y="3569"/>
                    <a:pt x="4338" y="3593"/>
                  </a:cubicBezTo>
                  <a:cubicBezTo>
                    <a:pt x="4321" y="3613"/>
                    <a:pt x="4308" y="3633"/>
                    <a:pt x="4292" y="3650"/>
                  </a:cubicBezTo>
                  <a:cubicBezTo>
                    <a:pt x="4248" y="3699"/>
                    <a:pt x="4201" y="3747"/>
                    <a:pt x="4151" y="3790"/>
                  </a:cubicBezTo>
                  <a:cubicBezTo>
                    <a:pt x="4097" y="3837"/>
                    <a:pt x="4040" y="3880"/>
                    <a:pt x="3983" y="3924"/>
                  </a:cubicBezTo>
                  <a:cubicBezTo>
                    <a:pt x="3827" y="4028"/>
                    <a:pt x="3662" y="4111"/>
                    <a:pt x="3489" y="4178"/>
                  </a:cubicBezTo>
                  <a:cubicBezTo>
                    <a:pt x="3389" y="4208"/>
                    <a:pt x="3281" y="4221"/>
                    <a:pt x="3178" y="4241"/>
                  </a:cubicBezTo>
                  <a:cubicBezTo>
                    <a:pt x="3121" y="4252"/>
                    <a:pt x="3064" y="4261"/>
                    <a:pt x="3007" y="4272"/>
                  </a:cubicBezTo>
                  <a:cubicBezTo>
                    <a:pt x="2944" y="4281"/>
                    <a:pt x="2880" y="4295"/>
                    <a:pt x="2816" y="4301"/>
                  </a:cubicBezTo>
                  <a:cubicBezTo>
                    <a:pt x="2801" y="4303"/>
                    <a:pt x="2786" y="4303"/>
                    <a:pt x="2772" y="4303"/>
                  </a:cubicBezTo>
                  <a:cubicBezTo>
                    <a:pt x="2737" y="4303"/>
                    <a:pt x="2702" y="4300"/>
                    <a:pt x="2669" y="4298"/>
                  </a:cubicBezTo>
                  <a:cubicBezTo>
                    <a:pt x="2629" y="4298"/>
                    <a:pt x="2589" y="4298"/>
                    <a:pt x="2549" y="4295"/>
                  </a:cubicBezTo>
                  <a:cubicBezTo>
                    <a:pt x="2509" y="4292"/>
                    <a:pt x="2466" y="4288"/>
                    <a:pt x="2422" y="4281"/>
                  </a:cubicBezTo>
                  <a:cubicBezTo>
                    <a:pt x="2385" y="4275"/>
                    <a:pt x="2345" y="4272"/>
                    <a:pt x="2308" y="4265"/>
                  </a:cubicBezTo>
                  <a:cubicBezTo>
                    <a:pt x="2282" y="4258"/>
                    <a:pt x="2258" y="4255"/>
                    <a:pt x="2234" y="4248"/>
                  </a:cubicBezTo>
                  <a:cubicBezTo>
                    <a:pt x="2201" y="4245"/>
                    <a:pt x="2171" y="4235"/>
                    <a:pt x="2141" y="4225"/>
                  </a:cubicBezTo>
                  <a:cubicBezTo>
                    <a:pt x="2081" y="4211"/>
                    <a:pt x="2021" y="4188"/>
                    <a:pt x="1961" y="4168"/>
                  </a:cubicBezTo>
                  <a:cubicBezTo>
                    <a:pt x="1904" y="4145"/>
                    <a:pt x="1847" y="4125"/>
                    <a:pt x="1790" y="4101"/>
                  </a:cubicBezTo>
                  <a:cubicBezTo>
                    <a:pt x="1723" y="4077"/>
                    <a:pt x="1656" y="4051"/>
                    <a:pt x="1592" y="4020"/>
                  </a:cubicBezTo>
                  <a:cubicBezTo>
                    <a:pt x="1566" y="4011"/>
                    <a:pt x="1542" y="3997"/>
                    <a:pt x="1519" y="3984"/>
                  </a:cubicBezTo>
                  <a:cubicBezTo>
                    <a:pt x="1482" y="3964"/>
                    <a:pt x="1449" y="3944"/>
                    <a:pt x="1415" y="3927"/>
                  </a:cubicBezTo>
                  <a:cubicBezTo>
                    <a:pt x="1351" y="3890"/>
                    <a:pt x="1288" y="3853"/>
                    <a:pt x="1228" y="3813"/>
                  </a:cubicBezTo>
                  <a:cubicBezTo>
                    <a:pt x="1158" y="3770"/>
                    <a:pt x="1087" y="3723"/>
                    <a:pt x="1021" y="3676"/>
                  </a:cubicBezTo>
                  <a:cubicBezTo>
                    <a:pt x="987" y="3653"/>
                    <a:pt x="953" y="3629"/>
                    <a:pt x="920" y="3606"/>
                  </a:cubicBezTo>
                  <a:cubicBezTo>
                    <a:pt x="900" y="3589"/>
                    <a:pt x="880" y="3572"/>
                    <a:pt x="860" y="3552"/>
                  </a:cubicBezTo>
                  <a:cubicBezTo>
                    <a:pt x="820" y="3519"/>
                    <a:pt x="783" y="3483"/>
                    <a:pt x="746" y="3446"/>
                  </a:cubicBezTo>
                  <a:cubicBezTo>
                    <a:pt x="726" y="3422"/>
                    <a:pt x="706" y="3398"/>
                    <a:pt x="686" y="3375"/>
                  </a:cubicBezTo>
                  <a:cubicBezTo>
                    <a:pt x="672" y="3358"/>
                    <a:pt x="663" y="3342"/>
                    <a:pt x="649" y="3328"/>
                  </a:cubicBezTo>
                  <a:cubicBezTo>
                    <a:pt x="626" y="3292"/>
                    <a:pt x="606" y="3255"/>
                    <a:pt x="583" y="3218"/>
                  </a:cubicBezTo>
                  <a:cubicBezTo>
                    <a:pt x="559" y="3178"/>
                    <a:pt x="536" y="3134"/>
                    <a:pt x="512" y="3091"/>
                  </a:cubicBezTo>
                  <a:cubicBezTo>
                    <a:pt x="492" y="3048"/>
                    <a:pt x="469" y="3004"/>
                    <a:pt x="448" y="2957"/>
                  </a:cubicBezTo>
                  <a:cubicBezTo>
                    <a:pt x="432" y="2921"/>
                    <a:pt x="419" y="2887"/>
                    <a:pt x="402" y="2850"/>
                  </a:cubicBezTo>
                  <a:cubicBezTo>
                    <a:pt x="391" y="2810"/>
                    <a:pt x="379" y="2770"/>
                    <a:pt x="368" y="2730"/>
                  </a:cubicBezTo>
                  <a:cubicBezTo>
                    <a:pt x="359" y="2690"/>
                    <a:pt x="348" y="2649"/>
                    <a:pt x="342" y="2609"/>
                  </a:cubicBezTo>
                  <a:cubicBezTo>
                    <a:pt x="342" y="2532"/>
                    <a:pt x="348" y="2455"/>
                    <a:pt x="355" y="2375"/>
                  </a:cubicBezTo>
                  <a:cubicBezTo>
                    <a:pt x="365" y="2291"/>
                    <a:pt x="375" y="2208"/>
                    <a:pt x="388" y="2121"/>
                  </a:cubicBezTo>
                  <a:cubicBezTo>
                    <a:pt x="402" y="2058"/>
                    <a:pt x="419" y="1994"/>
                    <a:pt x="442" y="1930"/>
                  </a:cubicBezTo>
                  <a:cubicBezTo>
                    <a:pt x="465" y="1864"/>
                    <a:pt x="492" y="1800"/>
                    <a:pt x="519" y="1737"/>
                  </a:cubicBezTo>
                  <a:cubicBezTo>
                    <a:pt x="539" y="1700"/>
                    <a:pt x="559" y="1663"/>
                    <a:pt x="583" y="1626"/>
                  </a:cubicBezTo>
                  <a:cubicBezTo>
                    <a:pt x="606" y="1589"/>
                    <a:pt x="632" y="1556"/>
                    <a:pt x="660" y="1526"/>
                  </a:cubicBezTo>
                  <a:cubicBezTo>
                    <a:pt x="692" y="1489"/>
                    <a:pt x="726" y="1452"/>
                    <a:pt x="760" y="1419"/>
                  </a:cubicBezTo>
                  <a:cubicBezTo>
                    <a:pt x="797" y="1385"/>
                    <a:pt x="833" y="1352"/>
                    <a:pt x="873" y="1322"/>
                  </a:cubicBezTo>
                  <a:cubicBezTo>
                    <a:pt x="957" y="1271"/>
                    <a:pt x="1044" y="1228"/>
                    <a:pt x="1138" y="1191"/>
                  </a:cubicBezTo>
                  <a:cubicBezTo>
                    <a:pt x="1188" y="1175"/>
                    <a:pt x="1241" y="1155"/>
                    <a:pt x="1298" y="1141"/>
                  </a:cubicBezTo>
                  <a:cubicBezTo>
                    <a:pt x="1362" y="1124"/>
                    <a:pt x="1422" y="1111"/>
                    <a:pt x="1489" y="1104"/>
                  </a:cubicBezTo>
                  <a:cubicBezTo>
                    <a:pt x="1520" y="1103"/>
                    <a:pt x="1552" y="1102"/>
                    <a:pt x="1583" y="1102"/>
                  </a:cubicBezTo>
                  <a:close/>
                  <a:moveTo>
                    <a:pt x="3412" y="1"/>
                  </a:moveTo>
                  <a:cubicBezTo>
                    <a:pt x="3398" y="1"/>
                    <a:pt x="3381" y="1"/>
                    <a:pt x="3369" y="4"/>
                  </a:cubicBezTo>
                  <a:cubicBezTo>
                    <a:pt x="3328" y="11"/>
                    <a:pt x="3288" y="24"/>
                    <a:pt x="3251" y="41"/>
                  </a:cubicBezTo>
                  <a:cubicBezTo>
                    <a:pt x="3201" y="61"/>
                    <a:pt x="3154" y="87"/>
                    <a:pt x="3108" y="115"/>
                  </a:cubicBezTo>
                  <a:cubicBezTo>
                    <a:pt x="3054" y="148"/>
                    <a:pt x="2997" y="184"/>
                    <a:pt x="2947" y="225"/>
                  </a:cubicBezTo>
                  <a:cubicBezTo>
                    <a:pt x="2907" y="261"/>
                    <a:pt x="2864" y="295"/>
                    <a:pt x="2827" y="332"/>
                  </a:cubicBezTo>
                  <a:cubicBezTo>
                    <a:pt x="2783" y="379"/>
                    <a:pt x="2743" y="425"/>
                    <a:pt x="2703" y="473"/>
                  </a:cubicBezTo>
                  <a:cubicBezTo>
                    <a:pt x="2669" y="513"/>
                    <a:pt x="2636" y="556"/>
                    <a:pt x="2609" y="599"/>
                  </a:cubicBezTo>
                  <a:cubicBezTo>
                    <a:pt x="2579" y="656"/>
                    <a:pt x="2552" y="713"/>
                    <a:pt x="2532" y="774"/>
                  </a:cubicBezTo>
                  <a:cubicBezTo>
                    <a:pt x="2515" y="827"/>
                    <a:pt x="2502" y="880"/>
                    <a:pt x="2489" y="934"/>
                  </a:cubicBezTo>
                  <a:cubicBezTo>
                    <a:pt x="2478" y="984"/>
                    <a:pt x="2466" y="1038"/>
                    <a:pt x="2452" y="1087"/>
                  </a:cubicBezTo>
                  <a:cubicBezTo>
                    <a:pt x="2445" y="1121"/>
                    <a:pt x="2442" y="1155"/>
                    <a:pt x="2438" y="1188"/>
                  </a:cubicBezTo>
                  <a:cubicBezTo>
                    <a:pt x="2435" y="1198"/>
                    <a:pt x="2435" y="1208"/>
                    <a:pt x="2435" y="1218"/>
                  </a:cubicBezTo>
                  <a:lnTo>
                    <a:pt x="2435" y="1215"/>
                  </a:lnTo>
                  <a:cubicBezTo>
                    <a:pt x="2392" y="1185"/>
                    <a:pt x="2345" y="1158"/>
                    <a:pt x="2298" y="1135"/>
                  </a:cubicBezTo>
                  <a:cubicBezTo>
                    <a:pt x="2197" y="1081"/>
                    <a:pt x="2094" y="1027"/>
                    <a:pt x="1987" y="987"/>
                  </a:cubicBezTo>
                  <a:cubicBezTo>
                    <a:pt x="1876" y="944"/>
                    <a:pt x="1760" y="917"/>
                    <a:pt x="1643" y="897"/>
                  </a:cubicBezTo>
                  <a:cubicBezTo>
                    <a:pt x="1586" y="887"/>
                    <a:pt x="1529" y="880"/>
                    <a:pt x="1472" y="877"/>
                  </a:cubicBezTo>
                  <a:cubicBezTo>
                    <a:pt x="1460" y="877"/>
                    <a:pt x="1447" y="876"/>
                    <a:pt x="1435" y="876"/>
                  </a:cubicBezTo>
                  <a:cubicBezTo>
                    <a:pt x="1381" y="876"/>
                    <a:pt x="1326" y="882"/>
                    <a:pt x="1271" y="887"/>
                  </a:cubicBezTo>
                  <a:cubicBezTo>
                    <a:pt x="1161" y="900"/>
                    <a:pt x="1054" y="924"/>
                    <a:pt x="947" y="957"/>
                  </a:cubicBezTo>
                  <a:cubicBezTo>
                    <a:pt x="884" y="977"/>
                    <a:pt x="820" y="1004"/>
                    <a:pt x="760" y="1034"/>
                  </a:cubicBezTo>
                  <a:cubicBezTo>
                    <a:pt x="700" y="1061"/>
                    <a:pt x="646" y="1101"/>
                    <a:pt x="592" y="1138"/>
                  </a:cubicBezTo>
                  <a:cubicBezTo>
                    <a:pt x="549" y="1171"/>
                    <a:pt x="509" y="1208"/>
                    <a:pt x="469" y="1245"/>
                  </a:cubicBezTo>
                  <a:cubicBezTo>
                    <a:pt x="422" y="1291"/>
                    <a:pt x="379" y="1342"/>
                    <a:pt x="335" y="1396"/>
                  </a:cubicBezTo>
                  <a:cubicBezTo>
                    <a:pt x="298" y="1442"/>
                    <a:pt x="271" y="1492"/>
                    <a:pt x="241" y="1543"/>
                  </a:cubicBezTo>
                  <a:cubicBezTo>
                    <a:pt x="208" y="1606"/>
                    <a:pt x="178" y="1669"/>
                    <a:pt x="151" y="1737"/>
                  </a:cubicBezTo>
                  <a:cubicBezTo>
                    <a:pt x="127" y="1790"/>
                    <a:pt x="107" y="1844"/>
                    <a:pt x="90" y="1897"/>
                  </a:cubicBezTo>
                  <a:cubicBezTo>
                    <a:pt x="84" y="1921"/>
                    <a:pt x="81" y="1944"/>
                    <a:pt x="74" y="1967"/>
                  </a:cubicBezTo>
                  <a:cubicBezTo>
                    <a:pt x="67" y="2007"/>
                    <a:pt x="58" y="2051"/>
                    <a:pt x="50" y="2091"/>
                  </a:cubicBezTo>
                  <a:cubicBezTo>
                    <a:pt x="30" y="2211"/>
                    <a:pt x="14" y="2332"/>
                    <a:pt x="4" y="2455"/>
                  </a:cubicBezTo>
                  <a:cubicBezTo>
                    <a:pt x="4" y="2482"/>
                    <a:pt x="1" y="2506"/>
                    <a:pt x="1" y="2532"/>
                  </a:cubicBezTo>
                  <a:cubicBezTo>
                    <a:pt x="1" y="2576"/>
                    <a:pt x="4" y="2620"/>
                    <a:pt x="7" y="2663"/>
                  </a:cubicBezTo>
                  <a:cubicBezTo>
                    <a:pt x="10" y="2713"/>
                    <a:pt x="27" y="2760"/>
                    <a:pt x="41" y="2807"/>
                  </a:cubicBezTo>
                  <a:cubicBezTo>
                    <a:pt x="61" y="2870"/>
                    <a:pt x="78" y="2934"/>
                    <a:pt x="104" y="2997"/>
                  </a:cubicBezTo>
                  <a:cubicBezTo>
                    <a:pt x="127" y="3048"/>
                    <a:pt x="147" y="3101"/>
                    <a:pt x="175" y="3148"/>
                  </a:cubicBezTo>
                  <a:cubicBezTo>
                    <a:pt x="204" y="3202"/>
                    <a:pt x="235" y="3255"/>
                    <a:pt x="265" y="3308"/>
                  </a:cubicBezTo>
                  <a:cubicBezTo>
                    <a:pt x="295" y="3365"/>
                    <a:pt x="335" y="3422"/>
                    <a:pt x="371" y="3475"/>
                  </a:cubicBezTo>
                  <a:cubicBezTo>
                    <a:pt x="391" y="3503"/>
                    <a:pt x="408" y="3526"/>
                    <a:pt x="428" y="3552"/>
                  </a:cubicBezTo>
                  <a:cubicBezTo>
                    <a:pt x="448" y="3576"/>
                    <a:pt x="469" y="3596"/>
                    <a:pt x="489" y="3619"/>
                  </a:cubicBezTo>
                  <a:cubicBezTo>
                    <a:pt x="529" y="3663"/>
                    <a:pt x="572" y="3703"/>
                    <a:pt x="616" y="3739"/>
                  </a:cubicBezTo>
                  <a:cubicBezTo>
                    <a:pt x="663" y="3784"/>
                    <a:pt x="713" y="3827"/>
                    <a:pt x="763" y="3864"/>
                  </a:cubicBezTo>
                  <a:cubicBezTo>
                    <a:pt x="813" y="3897"/>
                    <a:pt x="867" y="3934"/>
                    <a:pt x="917" y="3967"/>
                  </a:cubicBezTo>
                  <a:cubicBezTo>
                    <a:pt x="1010" y="4028"/>
                    <a:pt x="1101" y="4081"/>
                    <a:pt x="1198" y="4134"/>
                  </a:cubicBezTo>
                  <a:cubicBezTo>
                    <a:pt x="1245" y="4158"/>
                    <a:pt x="1294" y="4185"/>
                    <a:pt x="1342" y="4211"/>
                  </a:cubicBezTo>
                  <a:cubicBezTo>
                    <a:pt x="1365" y="4225"/>
                    <a:pt x="1388" y="4238"/>
                    <a:pt x="1412" y="4248"/>
                  </a:cubicBezTo>
                  <a:cubicBezTo>
                    <a:pt x="1445" y="4265"/>
                    <a:pt x="1475" y="4281"/>
                    <a:pt x="1509" y="4295"/>
                  </a:cubicBezTo>
                  <a:cubicBezTo>
                    <a:pt x="1626" y="4345"/>
                    <a:pt x="1740" y="4389"/>
                    <a:pt x="1860" y="4429"/>
                  </a:cubicBezTo>
                  <a:cubicBezTo>
                    <a:pt x="1974" y="4466"/>
                    <a:pt x="2087" y="4499"/>
                    <a:pt x="2208" y="4522"/>
                  </a:cubicBezTo>
                  <a:cubicBezTo>
                    <a:pt x="2325" y="4542"/>
                    <a:pt x="2442" y="4559"/>
                    <a:pt x="2559" y="4562"/>
                  </a:cubicBezTo>
                  <a:cubicBezTo>
                    <a:pt x="2589" y="4564"/>
                    <a:pt x="2620" y="4565"/>
                    <a:pt x="2651" y="4565"/>
                  </a:cubicBezTo>
                  <a:cubicBezTo>
                    <a:pt x="2682" y="4565"/>
                    <a:pt x="2713" y="4564"/>
                    <a:pt x="2743" y="4562"/>
                  </a:cubicBezTo>
                  <a:cubicBezTo>
                    <a:pt x="2830" y="4562"/>
                    <a:pt x="2917" y="4549"/>
                    <a:pt x="3000" y="4532"/>
                  </a:cubicBezTo>
                  <a:cubicBezTo>
                    <a:pt x="3117" y="4506"/>
                    <a:pt x="3235" y="4482"/>
                    <a:pt x="3352" y="4455"/>
                  </a:cubicBezTo>
                  <a:cubicBezTo>
                    <a:pt x="3405" y="4446"/>
                    <a:pt x="3458" y="4435"/>
                    <a:pt x="3509" y="4418"/>
                  </a:cubicBezTo>
                  <a:cubicBezTo>
                    <a:pt x="3576" y="4395"/>
                    <a:pt x="3636" y="4372"/>
                    <a:pt x="3699" y="4341"/>
                  </a:cubicBezTo>
                  <a:cubicBezTo>
                    <a:pt x="3803" y="4298"/>
                    <a:pt x="3903" y="4245"/>
                    <a:pt x="4000" y="4185"/>
                  </a:cubicBezTo>
                  <a:cubicBezTo>
                    <a:pt x="4108" y="4121"/>
                    <a:pt x="4208" y="4044"/>
                    <a:pt x="4304" y="3960"/>
                  </a:cubicBezTo>
                  <a:cubicBezTo>
                    <a:pt x="4341" y="3924"/>
                    <a:pt x="4382" y="3887"/>
                    <a:pt x="4415" y="3847"/>
                  </a:cubicBezTo>
                  <a:cubicBezTo>
                    <a:pt x="4442" y="3820"/>
                    <a:pt x="4462" y="3793"/>
                    <a:pt x="4485" y="3767"/>
                  </a:cubicBezTo>
                  <a:cubicBezTo>
                    <a:pt x="4502" y="3747"/>
                    <a:pt x="4519" y="3727"/>
                    <a:pt x="4536" y="3703"/>
                  </a:cubicBezTo>
                  <a:cubicBezTo>
                    <a:pt x="4602" y="3603"/>
                    <a:pt x="4666" y="3503"/>
                    <a:pt x="4713" y="3392"/>
                  </a:cubicBezTo>
                  <a:cubicBezTo>
                    <a:pt x="4756" y="3282"/>
                    <a:pt x="4800" y="3168"/>
                    <a:pt x="4830" y="3051"/>
                  </a:cubicBezTo>
                  <a:cubicBezTo>
                    <a:pt x="4843" y="2994"/>
                    <a:pt x="4860" y="2937"/>
                    <a:pt x="4870" y="2877"/>
                  </a:cubicBezTo>
                  <a:cubicBezTo>
                    <a:pt x="4883" y="2827"/>
                    <a:pt x="4894" y="2776"/>
                    <a:pt x="4894" y="2726"/>
                  </a:cubicBezTo>
                  <a:lnTo>
                    <a:pt x="4894" y="2629"/>
                  </a:lnTo>
                  <a:cubicBezTo>
                    <a:pt x="4890" y="2572"/>
                    <a:pt x="4886" y="2519"/>
                    <a:pt x="4883" y="2462"/>
                  </a:cubicBezTo>
                  <a:cubicBezTo>
                    <a:pt x="4880" y="2435"/>
                    <a:pt x="4880" y="2405"/>
                    <a:pt x="4877" y="2379"/>
                  </a:cubicBezTo>
                  <a:cubicBezTo>
                    <a:pt x="4877" y="2342"/>
                    <a:pt x="4874" y="2305"/>
                    <a:pt x="4870" y="2271"/>
                  </a:cubicBezTo>
                  <a:cubicBezTo>
                    <a:pt x="4863" y="2211"/>
                    <a:pt x="4850" y="2151"/>
                    <a:pt x="4837" y="2091"/>
                  </a:cubicBezTo>
                  <a:cubicBezTo>
                    <a:pt x="4823" y="2031"/>
                    <a:pt x="4806" y="1967"/>
                    <a:pt x="4783" y="1907"/>
                  </a:cubicBezTo>
                  <a:cubicBezTo>
                    <a:pt x="4739" y="1803"/>
                    <a:pt x="4662" y="1720"/>
                    <a:pt x="4593" y="1632"/>
                  </a:cubicBezTo>
                  <a:cubicBezTo>
                    <a:pt x="4522" y="1549"/>
                    <a:pt x="4452" y="1469"/>
                    <a:pt x="4361" y="1409"/>
                  </a:cubicBezTo>
                  <a:cubicBezTo>
                    <a:pt x="4315" y="1379"/>
                    <a:pt x="4261" y="1356"/>
                    <a:pt x="4211" y="1331"/>
                  </a:cubicBezTo>
                  <a:cubicBezTo>
                    <a:pt x="4164" y="1308"/>
                    <a:pt x="4114" y="1288"/>
                    <a:pt x="4064" y="1268"/>
                  </a:cubicBezTo>
                  <a:cubicBezTo>
                    <a:pt x="4017" y="1248"/>
                    <a:pt x="3967" y="1228"/>
                    <a:pt x="3914" y="1215"/>
                  </a:cubicBezTo>
                  <a:cubicBezTo>
                    <a:pt x="3863" y="1198"/>
                    <a:pt x="3810" y="1181"/>
                    <a:pt x="3756" y="1171"/>
                  </a:cubicBezTo>
                  <a:cubicBezTo>
                    <a:pt x="3653" y="1151"/>
                    <a:pt x="3546" y="1141"/>
                    <a:pt x="3442" y="1135"/>
                  </a:cubicBezTo>
                  <a:cubicBezTo>
                    <a:pt x="3411" y="1135"/>
                    <a:pt x="3381" y="1133"/>
                    <a:pt x="3351" y="1133"/>
                  </a:cubicBezTo>
                  <a:cubicBezTo>
                    <a:pt x="3336" y="1133"/>
                    <a:pt x="3321" y="1133"/>
                    <a:pt x="3305" y="1135"/>
                  </a:cubicBezTo>
                  <a:cubicBezTo>
                    <a:pt x="3251" y="1135"/>
                    <a:pt x="3198" y="1141"/>
                    <a:pt x="3148" y="1151"/>
                  </a:cubicBezTo>
                  <a:cubicBezTo>
                    <a:pt x="3161" y="1135"/>
                    <a:pt x="3174" y="1121"/>
                    <a:pt x="3191" y="1104"/>
                  </a:cubicBezTo>
                  <a:cubicBezTo>
                    <a:pt x="3231" y="1061"/>
                    <a:pt x="3271" y="1014"/>
                    <a:pt x="3312" y="964"/>
                  </a:cubicBezTo>
                  <a:cubicBezTo>
                    <a:pt x="3341" y="927"/>
                    <a:pt x="3369" y="887"/>
                    <a:pt x="3395" y="847"/>
                  </a:cubicBezTo>
                  <a:cubicBezTo>
                    <a:pt x="3446" y="770"/>
                    <a:pt x="3482" y="683"/>
                    <a:pt x="3522" y="603"/>
                  </a:cubicBezTo>
                  <a:cubicBezTo>
                    <a:pt x="3546" y="553"/>
                    <a:pt x="3572" y="502"/>
                    <a:pt x="3589" y="449"/>
                  </a:cubicBezTo>
                  <a:cubicBezTo>
                    <a:pt x="3599" y="425"/>
                    <a:pt x="3606" y="399"/>
                    <a:pt x="3613" y="375"/>
                  </a:cubicBezTo>
                  <a:cubicBezTo>
                    <a:pt x="3622" y="339"/>
                    <a:pt x="3633" y="298"/>
                    <a:pt x="3633" y="258"/>
                  </a:cubicBezTo>
                  <a:cubicBezTo>
                    <a:pt x="3633" y="228"/>
                    <a:pt x="3629" y="198"/>
                    <a:pt x="3626" y="172"/>
                  </a:cubicBezTo>
                  <a:cubicBezTo>
                    <a:pt x="3622" y="152"/>
                    <a:pt x="3616" y="135"/>
                    <a:pt x="3609" y="118"/>
                  </a:cubicBezTo>
                  <a:cubicBezTo>
                    <a:pt x="3606" y="111"/>
                    <a:pt x="3602" y="104"/>
                    <a:pt x="3596" y="95"/>
                  </a:cubicBezTo>
                  <a:cubicBezTo>
                    <a:pt x="3589" y="84"/>
                    <a:pt x="3582" y="74"/>
                    <a:pt x="3572" y="64"/>
                  </a:cubicBezTo>
                  <a:cubicBezTo>
                    <a:pt x="3562" y="54"/>
                    <a:pt x="3552" y="47"/>
                    <a:pt x="3542" y="38"/>
                  </a:cubicBezTo>
                  <a:cubicBezTo>
                    <a:pt x="3532" y="31"/>
                    <a:pt x="3509" y="17"/>
                    <a:pt x="3499" y="14"/>
                  </a:cubicBezTo>
                  <a:cubicBezTo>
                    <a:pt x="3482" y="11"/>
                    <a:pt x="3469" y="7"/>
                    <a:pt x="3449" y="4"/>
                  </a:cubicBezTo>
                  <a:cubicBezTo>
                    <a:pt x="3438" y="1"/>
                    <a:pt x="3426" y="1"/>
                    <a:pt x="3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0" name="Google Shape;370;p18"/>
            <p:cNvSpPr/>
            <p:nvPr/>
          </p:nvSpPr>
          <p:spPr>
            <a:xfrm>
              <a:off x="3224910" y="3655985"/>
              <a:ext cx="48556" cy="47362"/>
            </a:xfrm>
            <a:custGeom>
              <a:avLst/>
              <a:gdLst/>
              <a:ahLst/>
              <a:cxnLst/>
              <a:rect l="l" t="t" r="r" b="b"/>
              <a:pathLst>
                <a:path w="285" h="278" extrusionOk="0">
                  <a:moveTo>
                    <a:pt x="135" y="1"/>
                  </a:moveTo>
                  <a:cubicBezTo>
                    <a:pt x="61" y="1"/>
                    <a:pt x="1" y="70"/>
                    <a:pt x="4" y="144"/>
                  </a:cubicBezTo>
                  <a:cubicBezTo>
                    <a:pt x="4" y="181"/>
                    <a:pt x="21" y="214"/>
                    <a:pt x="48" y="241"/>
                  </a:cubicBezTo>
                  <a:cubicBezTo>
                    <a:pt x="75" y="268"/>
                    <a:pt x="112" y="277"/>
                    <a:pt x="148" y="277"/>
                  </a:cubicBezTo>
                  <a:cubicBezTo>
                    <a:pt x="225" y="277"/>
                    <a:pt x="285" y="204"/>
                    <a:pt x="282" y="131"/>
                  </a:cubicBezTo>
                  <a:cubicBezTo>
                    <a:pt x="279" y="97"/>
                    <a:pt x="265" y="61"/>
                    <a:pt x="238" y="37"/>
                  </a:cubicBezTo>
                  <a:cubicBezTo>
                    <a:pt x="209" y="10"/>
                    <a:pt x="175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1" name="Google Shape;371;p18"/>
            <p:cNvSpPr/>
            <p:nvPr/>
          </p:nvSpPr>
          <p:spPr>
            <a:xfrm>
              <a:off x="3485408" y="3702666"/>
              <a:ext cx="50771" cy="49236"/>
            </a:xfrm>
            <a:custGeom>
              <a:avLst/>
              <a:gdLst/>
              <a:ahLst/>
              <a:cxnLst/>
              <a:rect l="l" t="t" r="r" b="b"/>
              <a:pathLst>
                <a:path w="298" h="289" extrusionOk="0">
                  <a:moveTo>
                    <a:pt x="141" y="0"/>
                  </a:moveTo>
                  <a:cubicBezTo>
                    <a:pt x="64" y="0"/>
                    <a:pt x="0" y="74"/>
                    <a:pt x="4" y="151"/>
                  </a:cubicBezTo>
                  <a:cubicBezTo>
                    <a:pt x="7" y="188"/>
                    <a:pt x="24" y="224"/>
                    <a:pt x="51" y="251"/>
                  </a:cubicBezTo>
                  <a:cubicBezTo>
                    <a:pt x="80" y="278"/>
                    <a:pt x="117" y="288"/>
                    <a:pt x="154" y="288"/>
                  </a:cubicBezTo>
                  <a:cubicBezTo>
                    <a:pt x="234" y="288"/>
                    <a:pt x="298" y="215"/>
                    <a:pt x="291" y="137"/>
                  </a:cubicBezTo>
                  <a:cubicBezTo>
                    <a:pt x="291" y="101"/>
                    <a:pt x="275" y="64"/>
                    <a:pt x="248" y="37"/>
                  </a:cubicBezTo>
                  <a:cubicBezTo>
                    <a:pt x="218" y="11"/>
                    <a:pt x="181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2" name="Google Shape;372;p18"/>
            <p:cNvSpPr/>
            <p:nvPr/>
          </p:nvSpPr>
          <p:spPr>
            <a:xfrm>
              <a:off x="3333266" y="3668933"/>
              <a:ext cx="77008" cy="45488"/>
            </a:xfrm>
            <a:custGeom>
              <a:avLst/>
              <a:gdLst/>
              <a:ahLst/>
              <a:cxnLst/>
              <a:rect l="l" t="t" r="r" b="b"/>
              <a:pathLst>
                <a:path w="452" h="267" extrusionOk="0">
                  <a:moveTo>
                    <a:pt x="70" y="1"/>
                  </a:moveTo>
                  <a:cubicBezTo>
                    <a:pt x="50" y="1"/>
                    <a:pt x="34" y="11"/>
                    <a:pt x="21" y="25"/>
                  </a:cubicBezTo>
                  <a:cubicBezTo>
                    <a:pt x="7" y="38"/>
                    <a:pt x="0" y="58"/>
                    <a:pt x="0" y="78"/>
                  </a:cubicBezTo>
                  <a:cubicBezTo>
                    <a:pt x="0" y="95"/>
                    <a:pt x="7" y="118"/>
                    <a:pt x="24" y="128"/>
                  </a:cubicBezTo>
                  <a:cubicBezTo>
                    <a:pt x="47" y="148"/>
                    <a:pt x="74" y="169"/>
                    <a:pt x="101" y="185"/>
                  </a:cubicBezTo>
                  <a:cubicBezTo>
                    <a:pt x="138" y="215"/>
                    <a:pt x="175" y="242"/>
                    <a:pt x="218" y="258"/>
                  </a:cubicBezTo>
                  <a:cubicBezTo>
                    <a:pt x="231" y="264"/>
                    <a:pt x="246" y="266"/>
                    <a:pt x="261" y="266"/>
                  </a:cubicBezTo>
                  <a:cubicBezTo>
                    <a:pt x="276" y="266"/>
                    <a:pt x="291" y="264"/>
                    <a:pt x="305" y="258"/>
                  </a:cubicBezTo>
                  <a:cubicBezTo>
                    <a:pt x="328" y="252"/>
                    <a:pt x="348" y="238"/>
                    <a:pt x="365" y="226"/>
                  </a:cubicBezTo>
                  <a:cubicBezTo>
                    <a:pt x="391" y="205"/>
                    <a:pt x="415" y="181"/>
                    <a:pt x="432" y="158"/>
                  </a:cubicBezTo>
                  <a:cubicBezTo>
                    <a:pt x="439" y="152"/>
                    <a:pt x="445" y="141"/>
                    <a:pt x="448" y="132"/>
                  </a:cubicBezTo>
                  <a:cubicBezTo>
                    <a:pt x="452" y="115"/>
                    <a:pt x="448" y="98"/>
                    <a:pt x="439" y="85"/>
                  </a:cubicBezTo>
                  <a:cubicBezTo>
                    <a:pt x="432" y="71"/>
                    <a:pt x="415" y="61"/>
                    <a:pt x="402" y="58"/>
                  </a:cubicBezTo>
                  <a:cubicBezTo>
                    <a:pt x="397" y="57"/>
                    <a:pt x="391" y="56"/>
                    <a:pt x="385" y="56"/>
                  </a:cubicBezTo>
                  <a:cubicBezTo>
                    <a:pt x="373" y="56"/>
                    <a:pt x="361" y="58"/>
                    <a:pt x="355" y="65"/>
                  </a:cubicBezTo>
                  <a:cubicBezTo>
                    <a:pt x="342" y="75"/>
                    <a:pt x="328" y="85"/>
                    <a:pt x="311" y="95"/>
                  </a:cubicBezTo>
                  <a:cubicBezTo>
                    <a:pt x="301" y="105"/>
                    <a:pt x="288" y="115"/>
                    <a:pt x="275" y="121"/>
                  </a:cubicBezTo>
                  <a:lnTo>
                    <a:pt x="268" y="125"/>
                  </a:lnTo>
                  <a:lnTo>
                    <a:pt x="265" y="125"/>
                  </a:lnTo>
                  <a:cubicBezTo>
                    <a:pt x="251" y="118"/>
                    <a:pt x="241" y="108"/>
                    <a:pt x="228" y="101"/>
                  </a:cubicBezTo>
                  <a:cubicBezTo>
                    <a:pt x="195" y="75"/>
                    <a:pt x="158" y="48"/>
                    <a:pt x="124" y="21"/>
                  </a:cubicBezTo>
                  <a:cubicBezTo>
                    <a:pt x="107" y="8"/>
                    <a:pt x="94" y="1"/>
                    <a:pt x="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73" name="Google Shape;373;p18"/>
          <p:cNvGrpSpPr/>
          <p:nvPr/>
        </p:nvGrpSpPr>
        <p:grpSpPr>
          <a:xfrm>
            <a:off x="1930508" y="247610"/>
            <a:ext cx="550327" cy="1003849"/>
            <a:chOff x="1663725" y="2859875"/>
            <a:chExt cx="767460" cy="488295"/>
          </a:xfrm>
        </p:grpSpPr>
        <p:sp>
          <p:nvSpPr>
            <p:cNvPr id="374" name="Google Shape;374;p18"/>
            <p:cNvSpPr/>
            <p:nvPr/>
          </p:nvSpPr>
          <p:spPr>
            <a:xfrm>
              <a:off x="1671507" y="2871450"/>
              <a:ext cx="740225" cy="464562"/>
            </a:xfrm>
            <a:custGeom>
              <a:avLst/>
              <a:gdLst/>
              <a:ahLst/>
              <a:cxnLst/>
              <a:rect l="l" t="t" r="r" b="b"/>
              <a:pathLst>
                <a:path w="7610" h="4776" extrusionOk="0">
                  <a:moveTo>
                    <a:pt x="7442" y="0"/>
                  </a:moveTo>
                  <a:cubicBezTo>
                    <a:pt x="7430" y="0"/>
                    <a:pt x="7417" y="2"/>
                    <a:pt x="7405" y="6"/>
                  </a:cubicBezTo>
                  <a:cubicBezTo>
                    <a:pt x="7381" y="9"/>
                    <a:pt x="7361" y="19"/>
                    <a:pt x="7345" y="33"/>
                  </a:cubicBezTo>
                  <a:cubicBezTo>
                    <a:pt x="7315" y="56"/>
                    <a:pt x="7295" y="90"/>
                    <a:pt x="7281" y="136"/>
                  </a:cubicBezTo>
                  <a:cubicBezTo>
                    <a:pt x="7275" y="163"/>
                    <a:pt x="7268" y="193"/>
                    <a:pt x="7261" y="223"/>
                  </a:cubicBezTo>
                  <a:lnTo>
                    <a:pt x="7258" y="243"/>
                  </a:lnTo>
                  <a:lnTo>
                    <a:pt x="7255" y="247"/>
                  </a:lnTo>
                  <a:cubicBezTo>
                    <a:pt x="7231" y="343"/>
                    <a:pt x="7208" y="444"/>
                    <a:pt x="7181" y="544"/>
                  </a:cubicBezTo>
                  <a:cubicBezTo>
                    <a:pt x="7177" y="558"/>
                    <a:pt x="7171" y="571"/>
                    <a:pt x="7168" y="588"/>
                  </a:cubicBezTo>
                  <a:lnTo>
                    <a:pt x="7165" y="591"/>
                  </a:lnTo>
                  <a:cubicBezTo>
                    <a:pt x="7157" y="611"/>
                    <a:pt x="7148" y="628"/>
                    <a:pt x="7145" y="651"/>
                  </a:cubicBezTo>
                  <a:cubicBezTo>
                    <a:pt x="7141" y="664"/>
                    <a:pt x="7141" y="678"/>
                    <a:pt x="7141" y="692"/>
                  </a:cubicBezTo>
                  <a:lnTo>
                    <a:pt x="7128" y="688"/>
                  </a:lnTo>
                  <a:cubicBezTo>
                    <a:pt x="7110" y="686"/>
                    <a:pt x="7094" y="684"/>
                    <a:pt x="7077" y="684"/>
                  </a:cubicBezTo>
                  <a:cubicBezTo>
                    <a:pt x="7048" y="684"/>
                    <a:pt x="7020" y="688"/>
                    <a:pt x="6990" y="695"/>
                  </a:cubicBezTo>
                  <a:lnTo>
                    <a:pt x="6974" y="698"/>
                  </a:lnTo>
                  <a:lnTo>
                    <a:pt x="6960" y="701"/>
                  </a:lnTo>
                  <a:lnTo>
                    <a:pt x="6944" y="704"/>
                  </a:lnTo>
                  <a:lnTo>
                    <a:pt x="6900" y="715"/>
                  </a:lnTo>
                  <a:cubicBezTo>
                    <a:pt x="6884" y="718"/>
                    <a:pt x="6870" y="721"/>
                    <a:pt x="6856" y="724"/>
                  </a:cubicBezTo>
                  <a:cubicBezTo>
                    <a:pt x="6847" y="729"/>
                    <a:pt x="6836" y="732"/>
                    <a:pt x="6827" y="732"/>
                  </a:cubicBezTo>
                  <a:cubicBezTo>
                    <a:pt x="6773" y="745"/>
                    <a:pt x="6719" y="755"/>
                    <a:pt x="6669" y="769"/>
                  </a:cubicBezTo>
                  <a:cubicBezTo>
                    <a:pt x="6592" y="781"/>
                    <a:pt x="6512" y="798"/>
                    <a:pt x="6435" y="812"/>
                  </a:cubicBezTo>
                  <a:lnTo>
                    <a:pt x="6425" y="815"/>
                  </a:lnTo>
                  <a:lnTo>
                    <a:pt x="6415" y="815"/>
                  </a:lnTo>
                  <a:cubicBezTo>
                    <a:pt x="6372" y="825"/>
                    <a:pt x="6328" y="832"/>
                    <a:pt x="6285" y="838"/>
                  </a:cubicBezTo>
                  <a:cubicBezTo>
                    <a:pt x="6211" y="855"/>
                    <a:pt x="6134" y="869"/>
                    <a:pt x="6061" y="882"/>
                  </a:cubicBezTo>
                  <a:lnTo>
                    <a:pt x="6051" y="885"/>
                  </a:lnTo>
                  <a:cubicBezTo>
                    <a:pt x="5913" y="909"/>
                    <a:pt x="5790" y="932"/>
                    <a:pt x="5669" y="956"/>
                  </a:cubicBezTo>
                  <a:cubicBezTo>
                    <a:pt x="5583" y="976"/>
                    <a:pt x="5495" y="996"/>
                    <a:pt x="5405" y="1016"/>
                  </a:cubicBezTo>
                  <a:cubicBezTo>
                    <a:pt x="5291" y="1042"/>
                    <a:pt x="5174" y="1073"/>
                    <a:pt x="5070" y="1096"/>
                  </a:cubicBezTo>
                  <a:lnTo>
                    <a:pt x="5067" y="1099"/>
                  </a:lnTo>
                  <a:cubicBezTo>
                    <a:pt x="5018" y="1110"/>
                    <a:pt x="4970" y="1119"/>
                    <a:pt x="4924" y="1130"/>
                  </a:cubicBezTo>
                  <a:lnTo>
                    <a:pt x="4907" y="1133"/>
                  </a:lnTo>
                  <a:lnTo>
                    <a:pt x="4900" y="1136"/>
                  </a:lnTo>
                  <a:cubicBezTo>
                    <a:pt x="4833" y="1150"/>
                    <a:pt x="4763" y="1163"/>
                    <a:pt x="4692" y="1180"/>
                  </a:cubicBezTo>
                  <a:lnTo>
                    <a:pt x="4680" y="1183"/>
                  </a:lnTo>
                  <a:cubicBezTo>
                    <a:pt x="4586" y="1206"/>
                    <a:pt x="4489" y="1230"/>
                    <a:pt x="4385" y="1257"/>
                  </a:cubicBezTo>
                  <a:lnTo>
                    <a:pt x="4362" y="1263"/>
                  </a:lnTo>
                  <a:lnTo>
                    <a:pt x="4268" y="1286"/>
                  </a:lnTo>
                  <a:cubicBezTo>
                    <a:pt x="4074" y="1334"/>
                    <a:pt x="3880" y="1380"/>
                    <a:pt x="3720" y="1424"/>
                  </a:cubicBezTo>
                  <a:lnTo>
                    <a:pt x="3723" y="1424"/>
                  </a:lnTo>
                  <a:cubicBezTo>
                    <a:pt x="3589" y="1454"/>
                    <a:pt x="3452" y="1491"/>
                    <a:pt x="3321" y="1524"/>
                  </a:cubicBezTo>
                  <a:lnTo>
                    <a:pt x="3312" y="1527"/>
                  </a:lnTo>
                  <a:cubicBezTo>
                    <a:pt x="3238" y="1547"/>
                    <a:pt x="3167" y="1567"/>
                    <a:pt x="3098" y="1584"/>
                  </a:cubicBezTo>
                  <a:cubicBezTo>
                    <a:pt x="2960" y="1618"/>
                    <a:pt x="2813" y="1652"/>
                    <a:pt x="2673" y="1688"/>
                  </a:cubicBezTo>
                  <a:cubicBezTo>
                    <a:pt x="2626" y="1698"/>
                    <a:pt x="2579" y="1708"/>
                    <a:pt x="2536" y="1721"/>
                  </a:cubicBezTo>
                  <a:lnTo>
                    <a:pt x="2482" y="1732"/>
                  </a:lnTo>
                  <a:cubicBezTo>
                    <a:pt x="2439" y="1741"/>
                    <a:pt x="2392" y="1755"/>
                    <a:pt x="2349" y="1765"/>
                  </a:cubicBezTo>
                  <a:cubicBezTo>
                    <a:pt x="2228" y="1795"/>
                    <a:pt x="2111" y="1825"/>
                    <a:pt x="1997" y="1855"/>
                  </a:cubicBezTo>
                  <a:lnTo>
                    <a:pt x="1987" y="1859"/>
                  </a:lnTo>
                  <a:lnTo>
                    <a:pt x="1910" y="1879"/>
                  </a:lnTo>
                  <a:cubicBezTo>
                    <a:pt x="1867" y="1888"/>
                    <a:pt x="1823" y="1905"/>
                    <a:pt x="1787" y="1916"/>
                  </a:cubicBezTo>
                  <a:lnTo>
                    <a:pt x="1780" y="1919"/>
                  </a:lnTo>
                  <a:cubicBezTo>
                    <a:pt x="1763" y="1925"/>
                    <a:pt x="1743" y="1933"/>
                    <a:pt x="1723" y="1936"/>
                  </a:cubicBezTo>
                  <a:lnTo>
                    <a:pt x="1686" y="1949"/>
                  </a:lnTo>
                  <a:cubicBezTo>
                    <a:pt x="1636" y="1962"/>
                    <a:pt x="1589" y="1979"/>
                    <a:pt x="1539" y="1993"/>
                  </a:cubicBezTo>
                  <a:lnTo>
                    <a:pt x="1449" y="2022"/>
                  </a:lnTo>
                  <a:lnTo>
                    <a:pt x="1442" y="2022"/>
                  </a:lnTo>
                  <a:cubicBezTo>
                    <a:pt x="1365" y="2046"/>
                    <a:pt x="1271" y="2073"/>
                    <a:pt x="1181" y="2103"/>
                  </a:cubicBezTo>
                  <a:cubicBezTo>
                    <a:pt x="1137" y="2120"/>
                    <a:pt x="1091" y="2136"/>
                    <a:pt x="1044" y="2153"/>
                  </a:cubicBezTo>
                  <a:lnTo>
                    <a:pt x="1027" y="2156"/>
                  </a:lnTo>
                  <a:cubicBezTo>
                    <a:pt x="924" y="2193"/>
                    <a:pt x="813" y="2234"/>
                    <a:pt x="703" y="2266"/>
                  </a:cubicBezTo>
                  <a:cubicBezTo>
                    <a:pt x="619" y="2290"/>
                    <a:pt x="546" y="2314"/>
                    <a:pt x="472" y="2340"/>
                  </a:cubicBezTo>
                  <a:lnTo>
                    <a:pt x="442" y="2350"/>
                  </a:lnTo>
                  <a:lnTo>
                    <a:pt x="429" y="2354"/>
                  </a:lnTo>
                  <a:cubicBezTo>
                    <a:pt x="409" y="2360"/>
                    <a:pt x="389" y="2370"/>
                    <a:pt x="372" y="2377"/>
                  </a:cubicBezTo>
                  <a:lnTo>
                    <a:pt x="358" y="2380"/>
                  </a:lnTo>
                  <a:cubicBezTo>
                    <a:pt x="295" y="2400"/>
                    <a:pt x="222" y="2427"/>
                    <a:pt x="177" y="2481"/>
                  </a:cubicBezTo>
                  <a:lnTo>
                    <a:pt x="171" y="2484"/>
                  </a:lnTo>
                  <a:cubicBezTo>
                    <a:pt x="161" y="2484"/>
                    <a:pt x="154" y="2487"/>
                    <a:pt x="145" y="2490"/>
                  </a:cubicBezTo>
                  <a:cubicBezTo>
                    <a:pt x="91" y="2514"/>
                    <a:pt x="47" y="2555"/>
                    <a:pt x="24" y="2604"/>
                  </a:cubicBezTo>
                  <a:cubicBezTo>
                    <a:pt x="4" y="2658"/>
                    <a:pt x="1" y="2715"/>
                    <a:pt x="21" y="2775"/>
                  </a:cubicBezTo>
                  <a:cubicBezTo>
                    <a:pt x="41" y="2828"/>
                    <a:pt x="57" y="2882"/>
                    <a:pt x="74" y="2936"/>
                  </a:cubicBezTo>
                  <a:cubicBezTo>
                    <a:pt x="71" y="2976"/>
                    <a:pt x="77" y="3019"/>
                    <a:pt x="91" y="3056"/>
                  </a:cubicBezTo>
                  <a:cubicBezTo>
                    <a:pt x="101" y="3080"/>
                    <a:pt x="111" y="3100"/>
                    <a:pt x="128" y="3116"/>
                  </a:cubicBezTo>
                  <a:cubicBezTo>
                    <a:pt x="148" y="3223"/>
                    <a:pt x="168" y="3324"/>
                    <a:pt x="185" y="3424"/>
                  </a:cubicBezTo>
                  <a:cubicBezTo>
                    <a:pt x="202" y="3531"/>
                    <a:pt x="222" y="3648"/>
                    <a:pt x="248" y="3795"/>
                  </a:cubicBezTo>
                  <a:cubicBezTo>
                    <a:pt x="258" y="3848"/>
                    <a:pt x="265" y="3902"/>
                    <a:pt x="275" y="3955"/>
                  </a:cubicBezTo>
                  <a:lnTo>
                    <a:pt x="278" y="3972"/>
                  </a:lnTo>
                  <a:lnTo>
                    <a:pt x="282" y="4003"/>
                  </a:lnTo>
                  <a:cubicBezTo>
                    <a:pt x="285" y="4019"/>
                    <a:pt x="288" y="4032"/>
                    <a:pt x="291" y="4049"/>
                  </a:cubicBezTo>
                  <a:lnTo>
                    <a:pt x="291" y="4063"/>
                  </a:lnTo>
                  <a:lnTo>
                    <a:pt x="291" y="4066"/>
                  </a:lnTo>
                  <a:cubicBezTo>
                    <a:pt x="298" y="4106"/>
                    <a:pt x="305" y="4146"/>
                    <a:pt x="312" y="4183"/>
                  </a:cubicBezTo>
                  <a:cubicBezTo>
                    <a:pt x="328" y="4256"/>
                    <a:pt x="348" y="4330"/>
                    <a:pt x="378" y="4410"/>
                  </a:cubicBezTo>
                  <a:cubicBezTo>
                    <a:pt x="402" y="4477"/>
                    <a:pt x="435" y="4554"/>
                    <a:pt x="482" y="4621"/>
                  </a:cubicBezTo>
                  <a:cubicBezTo>
                    <a:pt x="519" y="4671"/>
                    <a:pt x="576" y="4718"/>
                    <a:pt x="629" y="4742"/>
                  </a:cubicBezTo>
                  <a:cubicBezTo>
                    <a:pt x="689" y="4769"/>
                    <a:pt x="747" y="4776"/>
                    <a:pt x="802" y="4776"/>
                  </a:cubicBezTo>
                  <a:cubicBezTo>
                    <a:pt x="815" y="4776"/>
                    <a:pt x="827" y="4775"/>
                    <a:pt x="840" y="4775"/>
                  </a:cubicBezTo>
                  <a:cubicBezTo>
                    <a:pt x="860" y="4775"/>
                    <a:pt x="880" y="4772"/>
                    <a:pt x="900" y="4772"/>
                  </a:cubicBezTo>
                  <a:cubicBezTo>
                    <a:pt x="910" y="4768"/>
                    <a:pt x="920" y="4768"/>
                    <a:pt x="934" y="4768"/>
                  </a:cubicBezTo>
                  <a:cubicBezTo>
                    <a:pt x="994" y="4762"/>
                    <a:pt x="1054" y="4758"/>
                    <a:pt x="1111" y="4758"/>
                  </a:cubicBezTo>
                  <a:cubicBezTo>
                    <a:pt x="1131" y="4758"/>
                    <a:pt x="1151" y="4762"/>
                    <a:pt x="1171" y="4762"/>
                  </a:cubicBezTo>
                  <a:cubicBezTo>
                    <a:pt x="1206" y="4763"/>
                    <a:pt x="1238" y="4764"/>
                    <a:pt x="1270" y="4764"/>
                  </a:cubicBezTo>
                  <a:cubicBezTo>
                    <a:pt x="1317" y="4764"/>
                    <a:pt x="1361" y="4762"/>
                    <a:pt x="1406" y="4758"/>
                  </a:cubicBezTo>
                  <a:cubicBezTo>
                    <a:pt x="1466" y="4755"/>
                    <a:pt x="1529" y="4748"/>
                    <a:pt x="1586" y="4742"/>
                  </a:cubicBezTo>
                  <a:cubicBezTo>
                    <a:pt x="1616" y="4738"/>
                    <a:pt x="1646" y="4735"/>
                    <a:pt x="1673" y="4731"/>
                  </a:cubicBezTo>
                  <a:cubicBezTo>
                    <a:pt x="1770" y="4718"/>
                    <a:pt x="1867" y="4708"/>
                    <a:pt x="1963" y="4694"/>
                  </a:cubicBezTo>
                  <a:cubicBezTo>
                    <a:pt x="2104" y="4671"/>
                    <a:pt x="2228" y="4654"/>
                    <a:pt x="2345" y="4637"/>
                  </a:cubicBezTo>
                  <a:cubicBezTo>
                    <a:pt x="2472" y="4625"/>
                    <a:pt x="2606" y="4605"/>
                    <a:pt x="2736" y="4581"/>
                  </a:cubicBezTo>
                  <a:cubicBezTo>
                    <a:pt x="2773" y="4574"/>
                    <a:pt x="2810" y="4564"/>
                    <a:pt x="2850" y="4557"/>
                  </a:cubicBezTo>
                  <a:cubicBezTo>
                    <a:pt x="2923" y="4544"/>
                    <a:pt x="3024" y="4524"/>
                    <a:pt x="3118" y="4504"/>
                  </a:cubicBezTo>
                  <a:cubicBezTo>
                    <a:pt x="3184" y="4491"/>
                    <a:pt x="3255" y="4474"/>
                    <a:pt x="3325" y="4457"/>
                  </a:cubicBezTo>
                  <a:cubicBezTo>
                    <a:pt x="3382" y="4444"/>
                    <a:pt x="3439" y="4430"/>
                    <a:pt x="3496" y="4417"/>
                  </a:cubicBezTo>
                  <a:cubicBezTo>
                    <a:pt x="3516" y="4410"/>
                    <a:pt x="3536" y="4407"/>
                    <a:pt x="3556" y="4401"/>
                  </a:cubicBezTo>
                  <a:cubicBezTo>
                    <a:pt x="3593" y="4393"/>
                    <a:pt x="3629" y="4384"/>
                    <a:pt x="3669" y="4373"/>
                  </a:cubicBezTo>
                  <a:lnTo>
                    <a:pt x="3706" y="4367"/>
                  </a:lnTo>
                  <a:cubicBezTo>
                    <a:pt x="3733" y="4361"/>
                    <a:pt x="3757" y="4353"/>
                    <a:pt x="3780" y="4350"/>
                  </a:cubicBezTo>
                  <a:cubicBezTo>
                    <a:pt x="3803" y="4344"/>
                    <a:pt x="3826" y="4336"/>
                    <a:pt x="3850" y="4333"/>
                  </a:cubicBezTo>
                  <a:cubicBezTo>
                    <a:pt x="3997" y="4296"/>
                    <a:pt x="4141" y="4256"/>
                    <a:pt x="4278" y="4213"/>
                  </a:cubicBezTo>
                  <a:cubicBezTo>
                    <a:pt x="4331" y="4196"/>
                    <a:pt x="4385" y="4180"/>
                    <a:pt x="4439" y="4166"/>
                  </a:cubicBezTo>
                  <a:cubicBezTo>
                    <a:pt x="4509" y="4143"/>
                    <a:pt x="4579" y="4123"/>
                    <a:pt x="4649" y="4100"/>
                  </a:cubicBezTo>
                  <a:cubicBezTo>
                    <a:pt x="4709" y="4080"/>
                    <a:pt x="4769" y="4063"/>
                    <a:pt x="4837" y="4043"/>
                  </a:cubicBezTo>
                  <a:cubicBezTo>
                    <a:pt x="4863" y="4035"/>
                    <a:pt x="4887" y="4029"/>
                    <a:pt x="4913" y="4023"/>
                  </a:cubicBezTo>
                  <a:lnTo>
                    <a:pt x="4920" y="4019"/>
                  </a:lnTo>
                  <a:lnTo>
                    <a:pt x="4927" y="4019"/>
                  </a:lnTo>
                  <a:cubicBezTo>
                    <a:pt x="4957" y="4012"/>
                    <a:pt x="4987" y="4003"/>
                    <a:pt x="5014" y="3995"/>
                  </a:cubicBezTo>
                  <a:cubicBezTo>
                    <a:pt x="5087" y="3975"/>
                    <a:pt x="5201" y="3942"/>
                    <a:pt x="5315" y="3912"/>
                  </a:cubicBezTo>
                  <a:lnTo>
                    <a:pt x="5442" y="3882"/>
                  </a:lnTo>
                  <a:lnTo>
                    <a:pt x="5479" y="3875"/>
                  </a:lnTo>
                  <a:lnTo>
                    <a:pt x="5515" y="3865"/>
                  </a:lnTo>
                  <a:cubicBezTo>
                    <a:pt x="5566" y="3855"/>
                    <a:pt x="5616" y="3842"/>
                    <a:pt x="5666" y="3832"/>
                  </a:cubicBezTo>
                  <a:cubicBezTo>
                    <a:pt x="5709" y="3822"/>
                    <a:pt x="5750" y="3812"/>
                    <a:pt x="5793" y="3802"/>
                  </a:cubicBezTo>
                  <a:cubicBezTo>
                    <a:pt x="5800" y="3799"/>
                    <a:pt x="5807" y="3799"/>
                    <a:pt x="5816" y="3795"/>
                  </a:cubicBezTo>
                  <a:lnTo>
                    <a:pt x="5827" y="3791"/>
                  </a:lnTo>
                  <a:lnTo>
                    <a:pt x="5830" y="3791"/>
                  </a:lnTo>
                  <a:cubicBezTo>
                    <a:pt x="5893" y="3775"/>
                    <a:pt x="5957" y="3759"/>
                    <a:pt x="6017" y="3742"/>
                  </a:cubicBezTo>
                  <a:lnTo>
                    <a:pt x="6024" y="3742"/>
                  </a:lnTo>
                  <a:lnTo>
                    <a:pt x="6037" y="3739"/>
                  </a:lnTo>
                  <a:lnTo>
                    <a:pt x="6084" y="3725"/>
                  </a:lnTo>
                  <a:cubicBezTo>
                    <a:pt x="6205" y="3694"/>
                    <a:pt x="6335" y="3665"/>
                    <a:pt x="6462" y="3625"/>
                  </a:cubicBezTo>
                  <a:cubicBezTo>
                    <a:pt x="6502" y="3614"/>
                    <a:pt x="6543" y="3601"/>
                    <a:pt x="6579" y="3588"/>
                  </a:cubicBezTo>
                  <a:lnTo>
                    <a:pt x="6583" y="3584"/>
                  </a:lnTo>
                  <a:lnTo>
                    <a:pt x="6586" y="3584"/>
                  </a:lnTo>
                  <a:cubicBezTo>
                    <a:pt x="6603" y="3578"/>
                    <a:pt x="6619" y="3574"/>
                    <a:pt x="6636" y="3568"/>
                  </a:cubicBezTo>
                  <a:cubicBezTo>
                    <a:pt x="6669" y="3554"/>
                    <a:pt x="6703" y="3544"/>
                    <a:pt x="6736" y="3534"/>
                  </a:cubicBezTo>
                  <a:lnTo>
                    <a:pt x="6750" y="3531"/>
                  </a:lnTo>
                  <a:lnTo>
                    <a:pt x="6799" y="3514"/>
                  </a:lnTo>
                  <a:cubicBezTo>
                    <a:pt x="6850" y="3498"/>
                    <a:pt x="6900" y="3481"/>
                    <a:pt x="6944" y="3464"/>
                  </a:cubicBezTo>
                  <a:cubicBezTo>
                    <a:pt x="7000" y="3441"/>
                    <a:pt x="7074" y="3413"/>
                    <a:pt x="7145" y="3397"/>
                  </a:cubicBezTo>
                  <a:cubicBezTo>
                    <a:pt x="7165" y="3390"/>
                    <a:pt x="7185" y="3384"/>
                    <a:pt x="7205" y="3377"/>
                  </a:cubicBezTo>
                  <a:lnTo>
                    <a:pt x="7214" y="3377"/>
                  </a:lnTo>
                  <a:lnTo>
                    <a:pt x="7218" y="3373"/>
                  </a:lnTo>
                  <a:cubicBezTo>
                    <a:pt x="7248" y="3367"/>
                    <a:pt x="7281" y="3357"/>
                    <a:pt x="7315" y="3347"/>
                  </a:cubicBezTo>
                  <a:cubicBezTo>
                    <a:pt x="7352" y="3337"/>
                    <a:pt x="7381" y="3320"/>
                    <a:pt x="7418" y="3300"/>
                  </a:cubicBezTo>
                  <a:cubicBezTo>
                    <a:pt x="7452" y="3280"/>
                    <a:pt x="7478" y="3257"/>
                    <a:pt x="7502" y="3230"/>
                  </a:cubicBezTo>
                  <a:lnTo>
                    <a:pt x="7506" y="3230"/>
                  </a:lnTo>
                  <a:cubicBezTo>
                    <a:pt x="7589" y="3149"/>
                    <a:pt x="7599" y="3026"/>
                    <a:pt x="7602" y="2919"/>
                  </a:cubicBezTo>
                  <a:lnTo>
                    <a:pt x="7606" y="2885"/>
                  </a:lnTo>
                  <a:cubicBezTo>
                    <a:pt x="7606" y="2822"/>
                    <a:pt x="7609" y="2751"/>
                    <a:pt x="7606" y="2685"/>
                  </a:cubicBezTo>
                  <a:cubicBezTo>
                    <a:pt x="7606" y="2621"/>
                    <a:pt x="7602" y="2555"/>
                    <a:pt x="7599" y="2490"/>
                  </a:cubicBezTo>
                  <a:lnTo>
                    <a:pt x="7599" y="2447"/>
                  </a:lnTo>
                  <a:lnTo>
                    <a:pt x="7599" y="2441"/>
                  </a:lnTo>
                  <a:cubicBezTo>
                    <a:pt x="7596" y="2400"/>
                    <a:pt x="7592" y="2347"/>
                    <a:pt x="7589" y="2297"/>
                  </a:cubicBezTo>
                  <a:cubicBezTo>
                    <a:pt x="7586" y="2263"/>
                    <a:pt x="7582" y="2234"/>
                    <a:pt x="7579" y="2203"/>
                  </a:cubicBezTo>
                  <a:cubicBezTo>
                    <a:pt x="7576" y="2169"/>
                    <a:pt x="7569" y="2140"/>
                    <a:pt x="7569" y="2109"/>
                  </a:cubicBezTo>
                  <a:cubicBezTo>
                    <a:pt x="7566" y="2093"/>
                    <a:pt x="7562" y="2073"/>
                    <a:pt x="7562" y="2056"/>
                  </a:cubicBezTo>
                  <a:lnTo>
                    <a:pt x="7562" y="2049"/>
                  </a:lnTo>
                  <a:lnTo>
                    <a:pt x="7559" y="2039"/>
                  </a:lnTo>
                  <a:cubicBezTo>
                    <a:pt x="7556" y="1996"/>
                    <a:pt x="7552" y="1956"/>
                    <a:pt x="7549" y="1912"/>
                  </a:cubicBezTo>
                  <a:cubicBezTo>
                    <a:pt x="7542" y="1876"/>
                    <a:pt x="7535" y="1839"/>
                    <a:pt x="7529" y="1805"/>
                  </a:cubicBezTo>
                  <a:lnTo>
                    <a:pt x="7526" y="1798"/>
                  </a:lnTo>
                  <a:cubicBezTo>
                    <a:pt x="7522" y="1775"/>
                    <a:pt x="7519" y="1755"/>
                    <a:pt x="7515" y="1732"/>
                  </a:cubicBezTo>
                  <a:cubicBezTo>
                    <a:pt x="7502" y="1675"/>
                    <a:pt x="7495" y="1607"/>
                    <a:pt x="7486" y="1534"/>
                  </a:cubicBezTo>
                  <a:cubicBezTo>
                    <a:pt x="7466" y="1387"/>
                    <a:pt x="7438" y="1253"/>
                    <a:pt x="7405" y="1126"/>
                  </a:cubicBezTo>
                  <a:cubicBezTo>
                    <a:pt x="7398" y="1093"/>
                    <a:pt x="7389" y="1062"/>
                    <a:pt x="7378" y="1030"/>
                  </a:cubicBezTo>
                  <a:lnTo>
                    <a:pt x="7378" y="1025"/>
                  </a:lnTo>
                  <a:cubicBezTo>
                    <a:pt x="7372" y="1002"/>
                    <a:pt x="7365" y="982"/>
                    <a:pt x="7358" y="962"/>
                  </a:cubicBezTo>
                  <a:cubicBezTo>
                    <a:pt x="7352" y="939"/>
                    <a:pt x="7348" y="916"/>
                    <a:pt x="7341" y="892"/>
                  </a:cubicBezTo>
                  <a:cubicBezTo>
                    <a:pt x="7335" y="875"/>
                    <a:pt x="7332" y="862"/>
                    <a:pt x="7325" y="849"/>
                  </a:cubicBezTo>
                  <a:lnTo>
                    <a:pt x="7338" y="845"/>
                  </a:lnTo>
                  <a:cubicBezTo>
                    <a:pt x="7375" y="835"/>
                    <a:pt x="7405" y="818"/>
                    <a:pt x="7429" y="789"/>
                  </a:cubicBezTo>
                  <a:cubicBezTo>
                    <a:pt x="7442" y="775"/>
                    <a:pt x="7455" y="752"/>
                    <a:pt x="7462" y="732"/>
                  </a:cubicBezTo>
                  <a:cubicBezTo>
                    <a:pt x="7475" y="698"/>
                    <a:pt x="7486" y="668"/>
                    <a:pt x="7492" y="635"/>
                  </a:cubicBezTo>
                  <a:cubicBezTo>
                    <a:pt x="7502" y="601"/>
                    <a:pt x="7512" y="564"/>
                    <a:pt x="7519" y="531"/>
                  </a:cubicBezTo>
                  <a:lnTo>
                    <a:pt x="7522" y="514"/>
                  </a:lnTo>
                  <a:cubicBezTo>
                    <a:pt x="7546" y="414"/>
                    <a:pt x="7572" y="300"/>
                    <a:pt x="7599" y="187"/>
                  </a:cubicBezTo>
                  <a:cubicBezTo>
                    <a:pt x="7609" y="147"/>
                    <a:pt x="7592" y="96"/>
                    <a:pt x="7569" y="66"/>
                  </a:cubicBezTo>
                  <a:cubicBezTo>
                    <a:pt x="7546" y="33"/>
                    <a:pt x="7506" y="9"/>
                    <a:pt x="7466" y="2"/>
                  </a:cubicBezTo>
                  <a:cubicBezTo>
                    <a:pt x="7458" y="1"/>
                    <a:pt x="7450" y="0"/>
                    <a:pt x="74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5" name="Google Shape;375;p18"/>
            <p:cNvSpPr/>
            <p:nvPr/>
          </p:nvSpPr>
          <p:spPr>
            <a:xfrm>
              <a:off x="1670826" y="2961426"/>
              <a:ext cx="726510" cy="218177"/>
            </a:xfrm>
            <a:custGeom>
              <a:avLst/>
              <a:gdLst/>
              <a:ahLst/>
              <a:cxnLst/>
              <a:rect l="l" t="t" r="r" b="b"/>
              <a:pathLst>
                <a:path w="7469" h="2243" extrusionOk="0">
                  <a:moveTo>
                    <a:pt x="7172" y="1"/>
                  </a:moveTo>
                  <a:cubicBezTo>
                    <a:pt x="7150" y="1"/>
                    <a:pt x="7128" y="2"/>
                    <a:pt x="7107" y="4"/>
                  </a:cubicBezTo>
                  <a:cubicBezTo>
                    <a:pt x="7084" y="7"/>
                    <a:pt x="7064" y="11"/>
                    <a:pt x="7041" y="14"/>
                  </a:cubicBezTo>
                  <a:cubicBezTo>
                    <a:pt x="6997" y="27"/>
                    <a:pt x="6954" y="40"/>
                    <a:pt x="6911" y="54"/>
                  </a:cubicBezTo>
                  <a:cubicBezTo>
                    <a:pt x="6831" y="77"/>
                    <a:pt x="6750" y="97"/>
                    <a:pt x="6670" y="117"/>
                  </a:cubicBezTo>
                  <a:cubicBezTo>
                    <a:pt x="6546" y="151"/>
                    <a:pt x="6422" y="185"/>
                    <a:pt x="6298" y="214"/>
                  </a:cubicBezTo>
                  <a:cubicBezTo>
                    <a:pt x="6164" y="245"/>
                    <a:pt x="6031" y="278"/>
                    <a:pt x="5897" y="308"/>
                  </a:cubicBezTo>
                  <a:cubicBezTo>
                    <a:pt x="5760" y="341"/>
                    <a:pt x="5627" y="378"/>
                    <a:pt x="5489" y="418"/>
                  </a:cubicBezTo>
                  <a:cubicBezTo>
                    <a:pt x="5362" y="455"/>
                    <a:pt x="5232" y="489"/>
                    <a:pt x="5105" y="526"/>
                  </a:cubicBezTo>
                  <a:cubicBezTo>
                    <a:pt x="5008" y="552"/>
                    <a:pt x="4914" y="582"/>
                    <a:pt x="4817" y="609"/>
                  </a:cubicBezTo>
                  <a:cubicBezTo>
                    <a:pt x="4787" y="619"/>
                    <a:pt x="4764" y="653"/>
                    <a:pt x="4756" y="686"/>
                  </a:cubicBezTo>
                  <a:cubicBezTo>
                    <a:pt x="4650" y="713"/>
                    <a:pt x="4546" y="743"/>
                    <a:pt x="4443" y="773"/>
                  </a:cubicBezTo>
                  <a:cubicBezTo>
                    <a:pt x="4195" y="833"/>
                    <a:pt x="3941" y="877"/>
                    <a:pt x="3693" y="934"/>
                  </a:cubicBezTo>
                  <a:cubicBezTo>
                    <a:pt x="3566" y="963"/>
                    <a:pt x="3442" y="997"/>
                    <a:pt x="3315" y="1031"/>
                  </a:cubicBezTo>
                  <a:cubicBezTo>
                    <a:pt x="3174" y="1064"/>
                    <a:pt x="3034" y="1104"/>
                    <a:pt x="2893" y="1144"/>
                  </a:cubicBezTo>
                  <a:cubicBezTo>
                    <a:pt x="2670" y="1208"/>
                    <a:pt x="2446" y="1272"/>
                    <a:pt x="2225" y="1335"/>
                  </a:cubicBezTo>
                  <a:cubicBezTo>
                    <a:pt x="1994" y="1398"/>
                    <a:pt x="1770" y="1475"/>
                    <a:pt x="1539" y="1536"/>
                  </a:cubicBezTo>
                  <a:cubicBezTo>
                    <a:pt x="1456" y="1559"/>
                    <a:pt x="1368" y="1579"/>
                    <a:pt x="1285" y="1605"/>
                  </a:cubicBezTo>
                  <a:cubicBezTo>
                    <a:pt x="1195" y="1633"/>
                    <a:pt x="1101" y="1659"/>
                    <a:pt x="1011" y="1690"/>
                  </a:cubicBezTo>
                  <a:cubicBezTo>
                    <a:pt x="927" y="1713"/>
                    <a:pt x="843" y="1740"/>
                    <a:pt x="763" y="1766"/>
                  </a:cubicBezTo>
                  <a:cubicBezTo>
                    <a:pt x="690" y="1786"/>
                    <a:pt x="616" y="1806"/>
                    <a:pt x="542" y="1826"/>
                  </a:cubicBezTo>
                  <a:cubicBezTo>
                    <a:pt x="412" y="1860"/>
                    <a:pt x="278" y="1894"/>
                    <a:pt x="144" y="1917"/>
                  </a:cubicBezTo>
                  <a:cubicBezTo>
                    <a:pt x="104" y="1927"/>
                    <a:pt x="68" y="1943"/>
                    <a:pt x="41" y="1977"/>
                  </a:cubicBezTo>
                  <a:cubicBezTo>
                    <a:pt x="11" y="2014"/>
                    <a:pt x="1" y="2057"/>
                    <a:pt x="4" y="2101"/>
                  </a:cubicBezTo>
                  <a:cubicBezTo>
                    <a:pt x="11" y="2141"/>
                    <a:pt x="34" y="2181"/>
                    <a:pt x="64" y="2207"/>
                  </a:cubicBezTo>
                  <a:cubicBezTo>
                    <a:pt x="93" y="2228"/>
                    <a:pt x="131" y="2243"/>
                    <a:pt x="168" y="2243"/>
                  </a:cubicBezTo>
                  <a:cubicBezTo>
                    <a:pt x="175" y="2243"/>
                    <a:pt x="182" y="2242"/>
                    <a:pt x="188" y="2241"/>
                  </a:cubicBezTo>
                  <a:cubicBezTo>
                    <a:pt x="342" y="2207"/>
                    <a:pt x="496" y="2171"/>
                    <a:pt x="653" y="2131"/>
                  </a:cubicBezTo>
                  <a:cubicBezTo>
                    <a:pt x="803" y="2094"/>
                    <a:pt x="954" y="2051"/>
                    <a:pt x="1104" y="2011"/>
                  </a:cubicBezTo>
                  <a:cubicBezTo>
                    <a:pt x="1165" y="1994"/>
                    <a:pt x="1228" y="1980"/>
                    <a:pt x="1292" y="1963"/>
                  </a:cubicBezTo>
                  <a:cubicBezTo>
                    <a:pt x="1356" y="1947"/>
                    <a:pt x="1422" y="1937"/>
                    <a:pt x="1489" y="1923"/>
                  </a:cubicBezTo>
                  <a:cubicBezTo>
                    <a:pt x="1616" y="1897"/>
                    <a:pt x="1746" y="1870"/>
                    <a:pt x="1874" y="1840"/>
                  </a:cubicBezTo>
                  <a:cubicBezTo>
                    <a:pt x="2001" y="1813"/>
                    <a:pt x="2125" y="1780"/>
                    <a:pt x="2251" y="1750"/>
                  </a:cubicBezTo>
                  <a:cubicBezTo>
                    <a:pt x="2382" y="1719"/>
                    <a:pt x="2516" y="1690"/>
                    <a:pt x="2646" y="1656"/>
                  </a:cubicBezTo>
                  <a:cubicBezTo>
                    <a:pt x="2820" y="1613"/>
                    <a:pt x="2991" y="1565"/>
                    <a:pt x="3162" y="1516"/>
                  </a:cubicBezTo>
                  <a:cubicBezTo>
                    <a:pt x="3319" y="1465"/>
                    <a:pt x="3472" y="1422"/>
                    <a:pt x="3629" y="1382"/>
                  </a:cubicBezTo>
                  <a:cubicBezTo>
                    <a:pt x="3833" y="1329"/>
                    <a:pt x="4041" y="1281"/>
                    <a:pt x="4248" y="1238"/>
                  </a:cubicBezTo>
                  <a:cubicBezTo>
                    <a:pt x="4472" y="1191"/>
                    <a:pt x="4696" y="1128"/>
                    <a:pt x="4920" y="1068"/>
                  </a:cubicBezTo>
                  <a:cubicBezTo>
                    <a:pt x="5031" y="1040"/>
                    <a:pt x="5141" y="1014"/>
                    <a:pt x="5255" y="983"/>
                  </a:cubicBezTo>
                  <a:cubicBezTo>
                    <a:pt x="5378" y="954"/>
                    <a:pt x="5506" y="920"/>
                    <a:pt x="5636" y="894"/>
                  </a:cubicBezTo>
                  <a:cubicBezTo>
                    <a:pt x="5897" y="843"/>
                    <a:pt x="6158" y="790"/>
                    <a:pt x="6416" y="730"/>
                  </a:cubicBezTo>
                  <a:cubicBezTo>
                    <a:pt x="6660" y="673"/>
                    <a:pt x="6900" y="602"/>
                    <a:pt x="7138" y="529"/>
                  </a:cubicBezTo>
                  <a:cubicBezTo>
                    <a:pt x="7192" y="515"/>
                    <a:pt x="7241" y="502"/>
                    <a:pt x="7288" y="479"/>
                  </a:cubicBezTo>
                  <a:cubicBezTo>
                    <a:pt x="7339" y="458"/>
                    <a:pt x="7396" y="426"/>
                    <a:pt x="7425" y="378"/>
                  </a:cubicBezTo>
                  <a:cubicBezTo>
                    <a:pt x="7445" y="345"/>
                    <a:pt x="7462" y="318"/>
                    <a:pt x="7465" y="281"/>
                  </a:cubicBezTo>
                  <a:cubicBezTo>
                    <a:pt x="7469" y="261"/>
                    <a:pt x="7469" y="238"/>
                    <a:pt x="7465" y="218"/>
                  </a:cubicBezTo>
                  <a:cubicBezTo>
                    <a:pt x="7462" y="178"/>
                    <a:pt x="7442" y="137"/>
                    <a:pt x="7419" y="105"/>
                  </a:cubicBezTo>
                  <a:cubicBezTo>
                    <a:pt x="7359" y="23"/>
                    <a:pt x="7265" y="1"/>
                    <a:pt x="7172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6" name="Google Shape;376;p18"/>
            <p:cNvSpPr/>
            <p:nvPr/>
          </p:nvSpPr>
          <p:spPr>
            <a:xfrm>
              <a:off x="2319526" y="3032142"/>
              <a:ext cx="56028" cy="111277"/>
            </a:xfrm>
            <a:custGeom>
              <a:avLst/>
              <a:gdLst/>
              <a:ahLst/>
              <a:cxnLst/>
              <a:rect l="l" t="t" r="r" b="b"/>
              <a:pathLst>
                <a:path w="576" h="1144" extrusionOk="0">
                  <a:moveTo>
                    <a:pt x="219" y="0"/>
                  </a:moveTo>
                  <a:cubicBezTo>
                    <a:pt x="203" y="0"/>
                    <a:pt x="187" y="2"/>
                    <a:pt x="171" y="6"/>
                  </a:cubicBezTo>
                  <a:cubicBezTo>
                    <a:pt x="131" y="16"/>
                    <a:pt x="91" y="36"/>
                    <a:pt x="64" y="73"/>
                  </a:cubicBezTo>
                  <a:cubicBezTo>
                    <a:pt x="1" y="153"/>
                    <a:pt x="14" y="273"/>
                    <a:pt x="94" y="341"/>
                  </a:cubicBezTo>
                  <a:cubicBezTo>
                    <a:pt x="111" y="384"/>
                    <a:pt x="125" y="431"/>
                    <a:pt x="137" y="477"/>
                  </a:cubicBezTo>
                  <a:cubicBezTo>
                    <a:pt x="148" y="514"/>
                    <a:pt x="154" y="548"/>
                    <a:pt x="154" y="585"/>
                  </a:cubicBezTo>
                  <a:cubicBezTo>
                    <a:pt x="162" y="634"/>
                    <a:pt x="162" y="682"/>
                    <a:pt x="162" y="732"/>
                  </a:cubicBezTo>
                  <a:cubicBezTo>
                    <a:pt x="162" y="778"/>
                    <a:pt x="165" y="822"/>
                    <a:pt x="171" y="869"/>
                  </a:cubicBezTo>
                  <a:cubicBezTo>
                    <a:pt x="174" y="906"/>
                    <a:pt x="185" y="943"/>
                    <a:pt x="194" y="979"/>
                  </a:cubicBezTo>
                  <a:cubicBezTo>
                    <a:pt x="202" y="999"/>
                    <a:pt x="211" y="1016"/>
                    <a:pt x="222" y="1036"/>
                  </a:cubicBezTo>
                  <a:cubicBezTo>
                    <a:pt x="248" y="1090"/>
                    <a:pt x="292" y="1133"/>
                    <a:pt x="355" y="1139"/>
                  </a:cubicBezTo>
                  <a:cubicBezTo>
                    <a:pt x="366" y="1142"/>
                    <a:pt x="376" y="1143"/>
                    <a:pt x="386" y="1143"/>
                  </a:cubicBezTo>
                  <a:cubicBezTo>
                    <a:pt x="406" y="1143"/>
                    <a:pt x="425" y="1139"/>
                    <a:pt x="442" y="1130"/>
                  </a:cubicBezTo>
                  <a:cubicBezTo>
                    <a:pt x="455" y="1123"/>
                    <a:pt x="469" y="1116"/>
                    <a:pt x="483" y="1110"/>
                  </a:cubicBezTo>
                  <a:cubicBezTo>
                    <a:pt x="506" y="1090"/>
                    <a:pt x="523" y="1066"/>
                    <a:pt x="536" y="1039"/>
                  </a:cubicBezTo>
                  <a:cubicBezTo>
                    <a:pt x="556" y="1006"/>
                    <a:pt x="569" y="966"/>
                    <a:pt x="572" y="923"/>
                  </a:cubicBezTo>
                  <a:cubicBezTo>
                    <a:pt x="576" y="875"/>
                    <a:pt x="572" y="832"/>
                    <a:pt x="569" y="785"/>
                  </a:cubicBezTo>
                  <a:cubicBezTo>
                    <a:pt x="563" y="728"/>
                    <a:pt x="563" y="671"/>
                    <a:pt x="556" y="614"/>
                  </a:cubicBezTo>
                  <a:cubicBezTo>
                    <a:pt x="552" y="537"/>
                    <a:pt x="543" y="461"/>
                    <a:pt x="519" y="390"/>
                  </a:cubicBezTo>
                  <a:cubicBezTo>
                    <a:pt x="509" y="357"/>
                    <a:pt x="499" y="327"/>
                    <a:pt x="489" y="297"/>
                  </a:cubicBezTo>
                  <a:cubicBezTo>
                    <a:pt x="475" y="260"/>
                    <a:pt x="463" y="224"/>
                    <a:pt x="449" y="187"/>
                  </a:cubicBezTo>
                  <a:cubicBezTo>
                    <a:pt x="422" y="130"/>
                    <a:pt x="385" y="80"/>
                    <a:pt x="335" y="40"/>
                  </a:cubicBezTo>
                  <a:cubicBezTo>
                    <a:pt x="301" y="13"/>
                    <a:pt x="261" y="0"/>
                    <a:pt x="21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7" name="Google Shape;377;p18"/>
            <p:cNvSpPr/>
            <p:nvPr/>
          </p:nvSpPr>
          <p:spPr>
            <a:xfrm>
              <a:off x="2338104" y="3151882"/>
              <a:ext cx="28695" cy="28208"/>
            </a:xfrm>
            <a:custGeom>
              <a:avLst/>
              <a:gdLst/>
              <a:ahLst/>
              <a:cxnLst/>
              <a:rect l="l" t="t" r="r" b="b"/>
              <a:pathLst>
                <a:path w="295" h="290" extrusionOk="0">
                  <a:moveTo>
                    <a:pt x="147" y="1"/>
                  </a:moveTo>
                  <a:cubicBezTo>
                    <a:pt x="142" y="1"/>
                    <a:pt x="136" y="1"/>
                    <a:pt x="131" y="2"/>
                  </a:cubicBezTo>
                  <a:cubicBezTo>
                    <a:pt x="117" y="5"/>
                    <a:pt x="107" y="9"/>
                    <a:pt x="94" y="13"/>
                  </a:cubicBezTo>
                  <a:cubicBezTo>
                    <a:pt x="71" y="22"/>
                    <a:pt x="54" y="36"/>
                    <a:pt x="37" y="56"/>
                  </a:cubicBezTo>
                  <a:cubicBezTo>
                    <a:pt x="14" y="86"/>
                    <a:pt x="0" y="126"/>
                    <a:pt x="7" y="163"/>
                  </a:cubicBezTo>
                  <a:cubicBezTo>
                    <a:pt x="11" y="200"/>
                    <a:pt x="31" y="237"/>
                    <a:pt x="60" y="257"/>
                  </a:cubicBezTo>
                  <a:cubicBezTo>
                    <a:pt x="81" y="275"/>
                    <a:pt x="113" y="290"/>
                    <a:pt x="144" y="290"/>
                  </a:cubicBezTo>
                  <a:cubicBezTo>
                    <a:pt x="152" y="290"/>
                    <a:pt x="160" y="289"/>
                    <a:pt x="167" y="286"/>
                  </a:cubicBezTo>
                  <a:cubicBezTo>
                    <a:pt x="178" y="286"/>
                    <a:pt x="191" y="283"/>
                    <a:pt x="201" y="280"/>
                  </a:cubicBezTo>
                  <a:cubicBezTo>
                    <a:pt x="224" y="270"/>
                    <a:pt x="244" y="254"/>
                    <a:pt x="261" y="237"/>
                  </a:cubicBezTo>
                  <a:cubicBezTo>
                    <a:pt x="284" y="206"/>
                    <a:pt x="295" y="166"/>
                    <a:pt x="292" y="129"/>
                  </a:cubicBezTo>
                  <a:cubicBezTo>
                    <a:pt x="284" y="93"/>
                    <a:pt x="267" y="56"/>
                    <a:pt x="238" y="33"/>
                  </a:cubicBezTo>
                  <a:cubicBezTo>
                    <a:pt x="215" y="16"/>
                    <a:pt x="180" y="1"/>
                    <a:pt x="14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8" name="Google Shape;378;p18"/>
            <p:cNvSpPr/>
            <p:nvPr/>
          </p:nvSpPr>
          <p:spPr>
            <a:xfrm>
              <a:off x="2369328" y="2868629"/>
              <a:ext cx="40756" cy="71493"/>
            </a:xfrm>
            <a:custGeom>
              <a:avLst/>
              <a:gdLst/>
              <a:ahLst/>
              <a:cxnLst/>
              <a:rect l="l" t="t" r="r" b="b"/>
              <a:pathLst>
                <a:path w="419" h="735" extrusionOk="0">
                  <a:moveTo>
                    <a:pt x="277" y="0"/>
                  </a:moveTo>
                  <a:cubicBezTo>
                    <a:pt x="272" y="0"/>
                    <a:pt x="267" y="1"/>
                    <a:pt x="261" y="1"/>
                  </a:cubicBezTo>
                  <a:lnTo>
                    <a:pt x="252" y="1"/>
                  </a:lnTo>
                  <a:cubicBezTo>
                    <a:pt x="235" y="5"/>
                    <a:pt x="221" y="15"/>
                    <a:pt x="211" y="21"/>
                  </a:cubicBezTo>
                  <a:cubicBezTo>
                    <a:pt x="201" y="28"/>
                    <a:pt x="191" y="31"/>
                    <a:pt x="181" y="38"/>
                  </a:cubicBezTo>
                  <a:cubicBezTo>
                    <a:pt x="154" y="51"/>
                    <a:pt x="138" y="88"/>
                    <a:pt x="124" y="111"/>
                  </a:cubicBezTo>
                  <a:cubicBezTo>
                    <a:pt x="111" y="135"/>
                    <a:pt x="107" y="165"/>
                    <a:pt x="101" y="192"/>
                  </a:cubicBezTo>
                  <a:cubicBezTo>
                    <a:pt x="94" y="232"/>
                    <a:pt x="91" y="269"/>
                    <a:pt x="84" y="309"/>
                  </a:cubicBezTo>
                  <a:cubicBezTo>
                    <a:pt x="77" y="352"/>
                    <a:pt x="64" y="396"/>
                    <a:pt x="51" y="443"/>
                  </a:cubicBezTo>
                  <a:cubicBezTo>
                    <a:pt x="37" y="489"/>
                    <a:pt x="24" y="540"/>
                    <a:pt x="11" y="590"/>
                  </a:cubicBezTo>
                  <a:cubicBezTo>
                    <a:pt x="0" y="620"/>
                    <a:pt x="17" y="660"/>
                    <a:pt x="34" y="684"/>
                  </a:cubicBezTo>
                  <a:cubicBezTo>
                    <a:pt x="54" y="710"/>
                    <a:pt x="84" y="730"/>
                    <a:pt x="117" y="733"/>
                  </a:cubicBezTo>
                  <a:cubicBezTo>
                    <a:pt x="123" y="734"/>
                    <a:pt x="129" y="734"/>
                    <a:pt x="135" y="734"/>
                  </a:cubicBezTo>
                  <a:cubicBezTo>
                    <a:pt x="163" y="734"/>
                    <a:pt x="189" y="727"/>
                    <a:pt x="211" y="710"/>
                  </a:cubicBezTo>
                  <a:lnTo>
                    <a:pt x="235" y="687"/>
                  </a:lnTo>
                  <a:cubicBezTo>
                    <a:pt x="238" y="680"/>
                    <a:pt x="244" y="673"/>
                    <a:pt x="247" y="664"/>
                  </a:cubicBezTo>
                  <a:cubicBezTo>
                    <a:pt x="272" y="657"/>
                    <a:pt x="292" y="644"/>
                    <a:pt x="308" y="623"/>
                  </a:cubicBezTo>
                  <a:cubicBezTo>
                    <a:pt x="335" y="590"/>
                    <a:pt x="348" y="543"/>
                    <a:pt x="361" y="500"/>
                  </a:cubicBezTo>
                  <a:cubicBezTo>
                    <a:pt x="375" y="452"/>
                    <a:pt x="388" y="406"/>
                    <a:pt x="402" y="359"/>
                  </a:cubicBezTo>
                  <a:cubicBezTo>
                    <a:pt x="412" y="322"/>
                    <a:pt x="418" y="282"/>
                    <a:pt x="418" y="245"/>
                  </a:cubicBezTo>
                  <a:cubicBezTo>
                    <a:pt x="418" y="212"/>
                    <a:pt x="418" y="182"/>
                    <a:pt x="412" y="148"/>
                  </a:cubicBezTo>
                  <a:cubicBezTo>
                    <a:pt x="405" y="115"/>
                    <a:pt x="395" y="85"/>
                    <a:pt x="375" y="62"/>
                  </a:cubicBezTo>
                  <a:cubicBezTo>
                    <a:pt x="361" y="38"/>
                    <a:pt x="345" y="18"/>
                    <a:pt x="321" y="8"/>
                  </a:cubicBezTo>
                  <a:cubicBezTo>
                    <a:pt x="307" y="3"/>
                    <a:pt x="292" y="0"/>
                    <a:pt x="2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9" name="Google Shape;379;p18"/>
            <p:cNvSpPr/>
            <p:nvPr/>
          </p:nvSpPr>
          <p:spPr>
            <a:xfrm>
              <a:off x="1677051" y="2930105"/>
              <a:ext cx="702095" cy="209228"/>
            </a:xfrm>
            <a:custGeom>
              <a:avLst/>
              <a:gdLst/>
              <a:ahLst/>
              <a:cxnLst/>
              <a:rect l="l" t="t" r="r" b="b"/>
              <a:pathLst>
                <a:path w="7218" h="2151" extrusionOk="0">
                  <a:moveTo>
                    <a:pt x="7076" y="0"/>
                  </a:moveTo>
                  <a:cubicBezTo>
                    <a:pt x="7071" y="0"/>
                    <a:pt x="7067" y="1"/>
                    <a:pt x="7063" y="1"/>
                  </a:cubicBezTo>
                  <a:lnTo>
                    <a:pt x="7040" y="8"/>
                  </a:lnTo>
                  <a:cubicBezTo>
                    <a:pt x="7027" y="12"/>
                    <a:pt x="7017" y="15"/>
                    <a:pt x="7003" y="18"/>
                  </a:cubicBezTo>
                  <a:cubicBezTo>
                    <a:pt x="6983" y="25"/>
                    <a:pt x="6963" y="28"/>
                    <a:pt x="6943" y="35"/>
                  </a:cubicBezTo>
                  <a:cubicBezTo>
                    <a:pt x="6907" y="45"/>
                    <a:pt x="6870" y="58"/>
                    <a:pt x="6833" y="72"/>
                  </a:cubicBezTo>
                  <a:cubicBezTo>
                    <a:pt x="6767" y="92"/>
                    <a:pt x="6699" y="115"/>
                    <a:pt x="6632" y="135"/>
                  </a:cubicBezTo>
                  <a:cubicBezTo>
                    <a:pt x="6502" y="178"/>
                    <a:pt x="6365" y="215"/>
                    <a:pt x="6231" y="252"/>
                  </a:cubicBezTo>
                  <a:cubicBezTo>
                    <a:pt x="6161" y="269"/>
                    <a:pt x="6094" y="286"/>
                    <a:pt x="6024" y="302"/>
                  </a:cubicBezTo>
                  <a:lnTo>
                    <a:pt x="5783" y="362"/>
                  </a:lnTo>
                  <a:cubicBezTo>
                    <a:pt x="5619" y="402"/>
                    <a:pt x="5458" y="447"/>
                    <a:pt x="5298" y="490"/>
                  </a:cubicBezTo>
                  <a:cubicBezTo>
                    <a:pt x="5184" y="520"/>
                    <a:pt x="5067" y="547"/>
                    <a:pt x="4953" y="573"/>
                  </a:cubicBezTo>
                  <a:cubicBezTo>
                    <a:pt x="4840" y="597"/>
                    <a:pt x="4726" y="617"/>
                    <a:pt x="4615" y="643"/>
                  </a:cubicBezTo>
                  <a:cubicBezTo>
                    <a:pt x="4388" y="691"/>
                    <a:pt x="4167" y="754"/>
                    <a:pt x="3944" y="811"/>
                  </a:cubicBezTo>
                  <a:cubicBezTo>
                    <a:pt x="3850" y="834"/>
                    <a:pt x="3757" y="858"/>
                    <a:pt x="3663" y="878"/>
                  </a:cubicBezTo>
                  <a:cubicBezTo>
                    <a:pt x="3576" y="894"/>
                    <a:pt x="3492" y="915"/>
                    <a:pt x="3405" y="935"/>
                  </a:cubicBezTo>
                  <a:cubicBezTo>
                    <a:pt x="3212" y="984"/>
                    <a:pt x="3024" y="1043"/>
                    <a:pt x="2831" y="1100"/>
                  </a:cubicBezTo>
                  <a:lnTo>
                    <a:pt x="2831" y="1100"/>
                  </a:lnTo>
                  <a:cubicBezTo>
                    <a:pt x="2801" y="1106"/>
                    <a:pt x="2770" y="1116"/>
                    <a:pt x="2740" y="1122"/>
                  </a:cubicBezTo>
                  <a:cubicBezTo>
                    <a:pt x="2693" y="1132"/>
                    <a:pt x="2642" y="1142"/>
                    <a:pt x="2593" y="1152"/>
                  </a:cubicBezTo>
                  <a:cubicBezTo>
                    <a:pt x="2553" y="1159"/>
                    <a:pt x="2512" y="1169"/>
                    <a:pt x="2472" y="1175"/>
                  </a:cubicBezTo>
                  <a:cubicBezTo>
                    <a:pt x="2425" y="1185"/>
                    <a:pt x="2378" y="1192"/>
                    <a:pt x="2328" y="1202"/>
                  </a:cubicBezTo>
                  <a:cubicBezTo>
                    <a:pt x="2301" y="1209"/>
                    <a:pt x="2281" y="1219"/>
                    <a:pt x="2261" y="1239"/>
                  </a:cubicBezTo>
                  <a:cubicBezTo>
                    <a:pt x="2255" y="1249"/>
                    <a:pt x="2248" y="1262"/>
                    <a:pt x="2244" y="1276"/>
                  </a:cubicBezTo>
                  <a:cubicBezTo>
                    <a:pt x="2218" y="1282"/>
                    <a:pt x="2187" y="1289"/>
                    <a:pt x="2161" y="1299"/>
                  </a:cubicBezTo>
                  <a:cubicBezTo>
                    <a:pt x="2054" y="1325"/>
                    <a:pt x="1947" y="1356"/>
                    <a:pt x="1840" y="1386"/>
                  </a:cubicBezTo>
                  <a:cubicBezTo>
                    <a:pt x="1585" y="1450"/>
                    <a:pt x="1328" y="1510"/>
                    <a:pt x="1074" y="1583"/>
                  </a:cubicBezTo>
                  <a:cubicBezTo>
                    <a:pt x="937" y="1623"/>
                    <a:pt x="803" y="1667"/>
                    <a:pt x="666" y="1711"/>
                  </a:cubicBezTo>
                  <a:cubicBezTo>
                    <a:pt x="539" y="1751"/>
                    <a:pt x="412" y="1794"/>
                    <a:pt x="285" y="1838"/>
                  </a:cubicBezTo>
                  <a:cubicBezTo>
                    <a:pt x="225" y="1858"/>
                    <a:pt x="161" y="1881"/>
                    <a:pt x="97" y="1901"/>
                  </a:cubicBezTo>
                  <a:cubicBezTo>
                    <a:pt x="31" y="1924"/>
                    <a:pt x="0" y="2008"/>
                    <a:pt x="27" y="2068"/>
                  </a:cubicBezTo>
                  <a:cubicBezTo>
                    <a:pt x="40" y="2102"/>
                    <a:pt x="64" y="2125"/>
                    <a:pt x="94" y="2139"/>
                  </a:cubicBezTo>
                  <a:cubicBezTo>
                    <a:pt x="111" y="2147"/>
                    <a:pt x="127" y="2150"/>
                    <a:pt x="144" y="2150"/>
                  </a:cubicBezTo>
                  <a:cubicBezTo>
                    <a:pt x="161" y="2150"/>
                    <a:pt x="177" y="2147"/>
                    <a:pt x="194" y="2142"/>
                  </a:cubicBezTo>
                  <a:cubicBezTo>
                    <a:pt x="378" y="2082"/>
                    <a:pt x="559" y="2018"/>
                    <a:pt x="743" y="1958"/>
                  </a:cubicBezTo>
                  <a:cubicBezTo>
                    <a:pt x="883" y="1911"/>
                    <a:pt x="1027" y="1871"/>
                    <a:pt x="1174" y="1831"/>
                  </a:cubicBezTo>
                  <a:cubicBezTo>
                    <a:pt x="1298" y="1801"/>
                    <a:pt x="1422" y="1771"/>
                    <a:pt x="1545" y="1740"/>
                  </a:cubicBezTo>
                  <a:cubicBezTo>
                    <a:pt x="1666" y="1714"/>
                    <a:pt x="1790" y="1687"/>
                    <a:pt x="1910" y="1660"/>
                  </a:cubicBezTo>
                  <a:cubicBezTo>
                    <a:pt x="2171" y="1597"/>
                    <a:pt x="2432" y="1537"/>
                    <a:pt x="2693" y="1476"/>
                  </a:cubicBezTo>
                  <a:cubicBezTo>
                    <a:pt x="2753" y="1463"/>
                    <a:pt x="2813" y="1450"/>
                    <a:pt x="2874" y="1436"/>
                  </a:cubicBezTo>
                  <a:cubicBezTo>
                    <a:pt x="2937" y="1423"/>
                    <a:pt x="3004" y="1410"/>
                    <a:pt x="3067" y="1393"/>
                  </a:cubicBezTo>
                  <a:cubicBezTo>
                    <a:pt x="3127" y="1379"/>
                    <a:pt x="3187" y="1362"/>
                    <a:pt x="3248" y="1350"/>
                  </a:cubicBezTo>
                  <a:cubicBezTo>
                    <a:pt x="3311" y="1336"/>
                    <a:pt x="3375" y="1322"/>
                    <a:pt x="3439" y="1309"/>
                  </a:cubicBezTo>
                  <a:cubicBezTo>
                    <a:pt x="3496" y="1296"/>
                    <a:pt x="3552" y="1279"/>
                    <a:pt x="3609" y="1265"/>
                  </a:cubicBezTo>
                  <a:cubicBezTo>
                    <a:pt x="3669" y="1252"/>
                    <a:pt x="3729" y="1239"/>
                    <a:pt x="3789" y="1225"/>
                  </a:cubicBezTo>
                  <a:cubicBezTo>
                    <a:pt x="3857" y="1212"/>
                    <a:pt x="3920" y="1195"/>
                    <a:pt x="3987" y="1182"/>
                  </a:cubicBezTo>
                  <a:cubicBezTo>
                    <a:pt x="4047" y="1165"/>
                    <a:pt x="4104" y="1149"/>
                    <a:pt x="4164" y="1135"/>
                  </a:cubicBezTo>
                  <a:cubicBezTo>
                    <a:pt x="4291" y="1105"/>
                    <a:pt x="4419" y="1081"/>
                    <a:pt x="4546" y="1052"/>
                  </a:cubicBezTo>
                  <a:cubicBezTo>
                    <a:pt x="4680" y="1021"/>
                    <a:pt x="4813" y="992"/>
                    <a:pt x="4947" y="961"/>
                  </a:cubicBezTo>
                  <a:cubicBezTo>
                    <a:pt x="5007" y="944"/>
                    <a:pt x="5070" y="931"/>
                    <a:pt x="5134" y="915"/>
                  </a:cubicBezTo>
                  <a:cubicBezTo>
                    <a:pt x="5211" y="898"/>
                    <a:pt x="5285" y="874"/>
                    <a:pt x="5362" y="851"/>
                  </a:cubicBezTo>
                  <a:cubicBezTo>
                    <a:pt x="5478" y="817"/>
                    <a:pt x="5595" y="784"/>
                    <a:pt x="5713" y="748"/>
                  </a:cubicBezTo>
                  <a:cubicBezTo>
                    <a:pt x="5830" y="711"/>
                    <a:pt x="5947" y="677"/>
                    <a:pt x="6064" y="640"/>
                  </a:cubicBezTo>
                  <a:cubicBezTo>
                    <a:pt x="6174" y="603"/>
                    <a:pt x="6288" y="573"/>
                    <a:pt x="6398" y="536"/>
                  </a:cubicBezTo>
                  <a:cubicBezTo>
                    <a:pt x="6449" y="523"/>
                    <a:pt x="6498" y="507"/>
                    <a:pt x="6549" y="493"/>
                  </a:cubicBezTo>
                  <a:cubicBezTo>
                    <a:pt x="6606" y="476"/>
                    <a:pt x="6662" y="459"/>
                    <a:pt x="6719" y="443"/>
                  </a:cubicBezTo>
                  <a:cubicBezTo>
                    <a:pt x="6776" y="427"/>
                    <a:pt x="6830" y="402"/>
                    <a:pt x="6883" y="382"/>
                  </a:cubicBezTo>
                  <a:cubicBezTo>
                    <a:pt x="6947" y="359"/>
                    <a:pt x="7011" y="336"/>
                    <a:pt x="7068" y="302"/>
                  </a:cubicBezTo>
                  <a:cubicBezTo>
                    <a:pt x="7084" y="292"/>
                    <a:pt x="7097" y="282"/>
                    <a:pt x="7114" y="272"/>
                  </a:cubicBezTo>
                  <a:cubicBezTo>
                    <a:pt x="7120" y="269"/>
                    <a:pt x="7131" y="262"/>
                    <a:pt x="7141" y="259"/>
                  </a:cubicBezTo>
                  <a:cubicBezTo>
                    <a:pt x="7157" y="249"/>
                    <a:pt x="7171" y="232"/>
                    <a:pt x="7188" y="219"/>
                  </a:cubicBezTo>
                  <a:cubicBezTo>
                    <a:pt x="7211" y="195"/>
                    <a:pt x="7218" y="152"/>
                    <a:pt x="7214" y="118"/>
                  </a:cubicBezTo>
                  <a:cubicBezTo>
                    <a:pt x="7208" y="75"/>
                    <a:pt x="7177" y="32"/>
                    <a:pt x="7137" y="15"/>
                  </a:cubicBezTo>
                  <a:cubicBezTo>
                    <a:pt x="7118" y="7"/>
                    <a:pt x="7096" y="0"/>
                    <a:pt x="70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0" name="Google Shape;380;p18"/>
            <p:cNvSpPr/>
            <p:nvPr/>
          </p:nvSpPr>
          <p:spPr>
            <a:xfrm>
              <a:off x="1663725" y="2859875"/>
              <a:ext cx="767460" cy="488295"/>
            </a:xfrm>
            <a:custGeom>
              <a:avLst/>
              <a:gdLst/>
              <a:ahLst/>
              <a:cxnLst/>
              <a:rect l="l" t="t" r="r" b="b"/>
              <a:pathLst>
                <a:path w="7890" h="5020" extrusionOk="0">
                  <a:moveTo>
                    <a:pt x="7551" y="197"/>
                  </a:moveTo>
                  <a:cubicBezTo>
                    <a:pt x="7580" y="197"/>
                    <a:pt x="7610" y="199"/>
                    <a:pt x="7639" y="201"/>
                  </a:cubicBezTo>
                  <a:lnTo>
                    <a:pt x="7639" y="205"/>
                  </a:lnTo>
                  <a:cubicBezTo>
                    <a:pt x="7639" y="215"/>
                    <a:pt x="7639" y="225"/>
                    <a:pt x="7636" y="235"/>
                  </a:cubicBezTo>
                  <a:cubicBezTo>
                    <a:pt x="7622" y="309"/>
                    <a:pt x="7606" y="382"/>
                    <a:pt x="7586" y="453"/>
                  </a:cubicBezTo>
                  <a:cubicBezTo>
                    <a:pt x="7575" y="493"/>
                    <a:pt x="7569" y="530"/>
                    <a:pt x="7562" y="567"/>
                  </a:cubicBezTo>
                  <a:cubicBezTo>
                    <a:pt x="7555" y="603"/>
                    <a:pt x="7549" y="640"/>
                    <a:pt x="7535" y="673"/>
                  </a:cubicBezTo>
                  <a:cubicBezTo>
                    <a:pt x="7532" y="683"/>
                    <a:pt x="7526" y="693"/>
                    <a:pt x="7518" y="707"/>
                  </a:cubicBezTo>
                  <a:lnTo>
                    <a:pt x="7512" y="710"/>
                  </a:lnTo>
                  <a:cubicBezTo>
                    <a:pt x="7501" y="717"/>
                    <a:pt x="7492" y="720"/>
                    <a:pt x="7481" y="727"/>
                  </a:cubicBezTo>
                  <a:lnTo>
                    <a:pt x="7478" y="727"/>
                  </a:lnTo>
                  <a:lnTo>
                    <a:pt x="7469" y="703"/>
                  </a:lnTo>
                  <a:cubicBezTo>
                    <a:pt x="7461" y="690"/>
                    <a:pt x="7452" y="677"/>
                    <a:pt x="7441" y="663"/>
                  </a:cubicBezTo>
                  <a:cubicBezTo>
                    <a:pt x="7425" y="643"/>
                    <a:pt x="7405" y="633"/>
                    <a:pt x="7381" y="627"/>
                  </a:cubicBezTo>
                  <a:cubicBezTo>
                    <a:pt x="7385" y="613"/>
                    <a:pt x="7388" y="603"/>
                    <a:pt x="7392" y="593"/>
                  </a:cubicBezTo>
                  <a:cubicBezTo>
                    <a:pt x="7408" y="542"/>
                    <a:pt x="7425" y="493"/>
                    <a:pt x="7435" y="439"/>
                  </a:cubicBezTo>
                  <a:cubicBezTo>
                    <a:pt x="7449" y="392"/>
                    <a:pt x="7458" y="346"/>
                    <a:pt x="7469" y="295"/>
                  </a:cubicBezTo>
                  <a:cubicBezTo>
                    <a:pt x="7475" y="266"/>
                    <a:pt x="7481" y="232"/>
                    <a:pt x="7492" y="201"/>
                  </a:cubicBezTo>
                  <a:lnTo>
                    <a:pt x="7515" y="198"/>
                  </a:lnTo>
                  <a:cubicBezTo>
                    <a:pt x="7527" y="197"/>
                    <a:pt x="7539" y="197"/>
                    <a:pt x="7551" y="197"/>
                  </a:cubicBezTo>
                  <a:close/>
                  <a:moveTo>
                    <a:pt x="7860" y="2741"/>
                  </a:moveTo>
                  <a:cubicBezTo>
                    <a:pt x="7861" y="2749"/>
                    <a:pt x="7863" y="2758"/>
                    <a:pt x="7863" y="2767"/>
                  </a:cubicBezTo>
                  <a:cubicBezTo>
                    <a:pt x="7862" y="2758"/>
                    <a:pt x="7861" y="2749"/>
                    <a:pt x="7860" y="2741"/>
                  </a:cubicBezTo>
                  <a:close/>
                  <a:moveTo>
                    <a:pt x="7188" y="874"/>
                  </a:moveTo>
                  <a:cubicBezTo>
                    <a:pt x="7194" y="891"/>
                    <a:pt x="7205" y="904"/>
                    <a:pt x="7214" y="917"/>
                  </a:cubicBezTo>
                  <a:cubicBezTo>
                    <a:pt x="7234" y="941"/>
                    <a:pt x="7268" y="951"/>
                    <a:pt x="7294" y="954"/>
                  </a:cubicBezTo>
                  <a:cubicBezTo>
                    <a:pt x="7305" y="984"/>
                    <a:pt x="7314" y="1011"/>
                    <a:pt x="7321" y="1041"/>
                  </a:cubicBezTo>
                  <a:cubicBezTo>
                    <a:pt x="7341" y="1098"/>
                    <a:pt x="7351" y="1155"/>
                    <a:pt x="7365" y="1212"/>
                  </a:cubicBezTo>
                  <a:cubicBezTo>
                    <a:pt x="7392" y="1332"/>
                    <a:pt x="7412" y="1453"/>
                    <a:pt x="7425" y="1576"/>
                  </a:cubicBezTo>
                  <a:lnTo>
                    <a:pt x="7421" y="1559"/>
                  </a:lnTo>
                  <a:lnTo>
                    <a:pt x="7421" y="1559"/>
                  </a:lnTo>
                  <a:cubicBezTo>
                    <a:pt x="7428" y="1606"/>
                    <a:pt x="7432" y="1657"/>
                    <a:pt x="7438" y="1706"/>
                  </a:cubicBezTo>
                  <a:cubicBezTo>
                    <a:pt x="7449" y="1757"/>
                    <a:pt x="7455" y="1807"/>
                    <a:pt x="7465" y="1857"/>
                  </a:cubicBezTo>
                  <a:cubicBezTo>
                    <a:pt x="7478" y="1958"/>
                    <a:pt x="7485" y="2055"/>
                    <a:pt x="7506" y="2155"/>
                  </a:cubicBezTo>
                  <a:cubicBezTo>
                    <a:pt x="7522" y="2248"/>
                    <a:pt x="7529" y="2345"/>
                    <a:pt x="7542" y="2442"/>
                  </a:cubicBezTo>
                  <a:cubicBezTo>
                    <a:pt x="7552" y="2540"/>
                    <a:pt x="7566" y="2633"/>
                    <a:pt x="7575" y="2727"/>
                  </a:cubicBezTo>
                  <a:cubicBezTo>
                    <a:pt x="7579" y="2797"/>
                    <a:pt x="7586" y="2867"/>
                    <a:pt x="7595" y="2938"/>
                  </a:cubicBezTo>
                  <a:cubicBezTo>
                    <a:pt x="7599" y="2991"/>
                    <a:pt x="7595" y="3048"/>
                    <a:pt x="7595" y="3105"/>
                  </a:cubicBezTo>
                  <a:cubicBezTo>
                    <a:pt x="7595" y="3131"/>
                    <a:pt x="7592" y="3162"/>
                    <a:pt x="7592" y="3191"/>
                  </a:cubicBezTo>
                  <a:cubicBezTo>
                    <a:pt x="7592" y="3219"/>
                    <a:pt x="7592" y="3245"/>
                    <a:pt x="7589" y="3276"/>
                  </a:cubicBezTo>
                  <a:lnTo>
                    <a:pt x="7582" y="3282"/>
                  </a:lnTo>
                  <a:lnTo>
                    <a:pt x="7569" y="3296"/>
                  </a:lnTo>
                  <a:cubicBezTo>
                    <a:pt x="7532" y="3322"/>
                    <a:pt x="7492" y="3339"/>
                    <a:pt x="7449" y="3356"/>
                  </a:cubicBezTo>
                  <a:cubicBezTo>
                    <a:pt x="7341" y="3396"/>
                    <a:pt x="7234" y="3432"/>
                    <a:pt x="7127" y="3469"/>
                  </a:cubicBezTo>
                  <a:cubicBezTo>
                    <a:pt x="7007" y="3509"/>
                    <a:pt x="6890" y="3557"/>
                    <a:pt x="6769" y="3593"/>
                  </a:cubicBezTo>
                  <a:cubicBezTo>
                    <a:pt x="6639" y="3633"/>
                    <a:pt x="6509" y="3673"/>
                    <a:pt x="6378" y="3710"/>
                  </a:cubicBezTo>
                  <a:cubicBezTo>
                    <a:pt x="6251" y="3747"/>
                    <a:pt x="6127" y="3777"/>
                    <a:pt x="6001" y="3810"/>
                  </a:cubicBezTo>
                  <a:cubicBezTo>
                    <a:pt x="5743" y="3881"/>
                    <a:pt x="5488" y="3954"/>
                    <a:pt x="5228" y="4018"/>
                  </a:cubicBezTo>
                  <a:cubicBezTo>
                    <a:pt x="4967" y="4081"/>
                    <a:pt x="4706" y="4142"/>
                    <a:pt x="4445" y="4199"/>
                  </a:cubicBezTo>
                  <a:cubicBezTo>
                    <a:pt x="4298" y="4232"/>
                    <a:pt x="4154" y="4262"/>
                    <a:pt x="4007" y="4289"/>
                  </a:cubicBezTo>
                  <a:cubicBezTo>
                    <a:pt x="3880" y="4315"/>
                    <a:pt x="3753" y="4335"/>
                    <a:pt x="3625" y="4355"/>
                  </a:cubicBezTo>
                  <a:cubicBezTo>
                    <a:pt x="3372" y="4399"/>
                    <a:pt x="3117" y="4449"/>
                    <a:pt x="2863" y="4486"/>
                  </a:cubicBezTo>
                  <a:cubicBezTo>
                    <a:pt x="2656" y="4516"/>
                    <a:pt x="2452" y="4549"/>
                    <a:pt x="2248" y="4576"/>
                  </a:cubicBezTo>
                  <a:cubicBezTo>
                    <a:pt x="2141" y="4590"/>
                    <a:pt x="2037" y="4606"/>
                    <a:pt x="1933" y="4616"/>
                  </a:cubicBezTo>
                  <a:cubicBezTo>
                    <a:pt x="1840" y="4630"/>
                    <a:pt x="1742" y="4640"/>
                    <a:pt x="1649" y="4650"/>
                  </a:cubicBezTo>
                  <a:cubicBezTo>
                    <a:pt x="1489" y="4663"/>
                    <a:pt x="1325" y="4680"/>
                    <a:pt x="1164" y="4696"/>
                  </a:cubicBezTo>
                  <a:cubicBezTo>
                    <a:pt x="1124" y="4700"/>
                    <a:pt x="1087" y="4704"/>
                    <a:pt x="1047" y="4707"/>
                  </a:cubicBezTo>
                  <a:cubicBezTo>
                    <a:pt x="1014" y="4710"/>
                    <a:pt x="980" y="4713"/>
                    <a:pt x="947" y="4713"/>
                  </a:cubicBezTo>
                  <a:cubicBezTo>
                    <a:pt x="873" y="4710"/>
                    <a:pt x="803" y="4710"/>
                    <a:pt x="729" y="4700"/>
                  </a:cubicBezTo>
                  <a:cubicBezTo>
                    <a:pt x="709" y="4696"/>
                    <a:pt x="689" y="4693"/>
                    <a:pt x="672" y="4687"/>
                  </a:cubicBezTo>
                  <a:lnTo>
                    <a:pt x="669" y="4687"/>
                  </a:lnTo>
                  <a:lnTo>
                    <a:pt x="663" y="4680"/>
                  </a:lnTo>
                  <a:cubicBezTo>
                    <a:pt x="649" y="4626"/>
                    <a:pt x="639" y="4573"/>
                    <a:pt x="629" y="4520"/>
                  </a:cubicBezTo>
                  <a:cubicBezTo>
                    <a:pt x="615" y="4455"/>
                    <a:pt x="599" y="4395"/>
                    <a:pt x="586" y="4335"/>
                  </a:cubicBezTo>
                  <a:cubicBezTo>
                    <a:pt x="558" y="4205"/>
                    <a:pt x="535" y="4074"/>
                    <a:pt x="505" y="3944"/>
                  </a:cubicBezTo>
                  <a:cubicBezTo>
                    <a:pt x="475" y="3821"/>
                    <a:pt x="449" y="3693"/>
                    <a:pt x="428" y="3566"/>
                  </a:cubicBezTo>
                  <a:cubicBezTo>
                    <a:pt x="405" y="3439"/>
                    <a:pt x="385" y="3312"/>
                    <a:pt x="365" y="3185"/>
                  </a:cubicBezTo>
                  <a:cubicBezTo>
                    <a:pt x="351" y="3111"/>
                    <a:pt x="338" y="3038"/>
                    <a:pt x="328" y="2964"/>
                  </a:cubicBezTo>
                  <a:cubicBezTo>
                    <a:pt x="318" y="2898"/>
                    <a:pt x="305" y="2830"/>
                    <a:pt x="294" y="2763"/>
                  </a:cubicBezTo>
                  <a:lnTo>
                    <a:pt x="294" y="2757"/>
                  </a:lnTo>
                  <a:cubicBezTo>
                    <a:pt x="318" y="2743"/>
                    <a:pt x="342" y="2734"/>
                    <a:pt x="368" y="2723"/>
                  </a:cubicBezTo>
                  <a:cubicBezTo>
                    <a:pt x="402" y="2706"/>
                    <a:pt x="435" y="2694"/>
                    <a:pt x="472" y="2680"/>
                  </a:cubicBezTo>
                  <a:cubicBezTo>
                    <a:pt x="586" y="2640"/>
                    <a:pt x="703" y="2597"/>
                    <a:pt x="819" y="2556"/>
                  </a:cubicBezTo>
                  <a:cubicBezTo>
                    <a:pt x="950" y="2513"/>
                    <a:pt x="1080" y="2473"/>
                    <a:pt x="1211" y="2433"/>
                  </a:cubicBezTo>
                  <a:cubicBezTo>
                    <a:pt x="1465" y="2348"/>
                    <a:pt x="1716" y="2265"/>
                    <a:pt x="1970" y="2195"/>
                  </a:cubicBezTo>
                  <a:cubicBezTo>
                    <a:pt x="2492" y="2047"/>
                    <a:pt x="3014" y="1901"/>
                    <a:pt x="3536" y="1760"/>
                  </a:cubicBezTo>
                  <a:cubicBezTo>
                    <a:pt x="3786" y="1697"/>
                    <a:pt x="4037" y="1637"/>
                    <a:pt x="4288" y="1570"/>
                  </a:cubicBezTo>
                  <a:cubicBezTo>
                    <a:pt x="4425" y="1533"/>
                    <a:pt x="4565" y="1499"/>
                    <a:pt x="4706" y="1462"/>
                  </a:cubicBezTo>
                  <a:cubicBezTo>
                    <a:pt x="4840" y="1429"/>
                    <a:pt x="4970" y="1399"/>
                    <a:pt x="5101" y="1369"/>
                  </a:cubicBezTo>
                  <a:cubicBezTo>
                    <a:pt x="5348" y="1309"/>
                    <a:pt x="5592" y="1249"/>
                    <a:pt x="5836" y="1192"/>
                  </a:cubicBezTo>
                  <a:cubicBezTo>
                    <a:pt x="5980" y="1158"/>
                    <a:pt x="6127" y="1124"/>
                    <a:pt x="6271" y="1095"/>
                  </a:cubicBezTo>
                  <a:cubicBezTo>
                    <a:pt x="6365" y="1075"/>
                    <a:pt x="6462" y="1051"/>
                    <a:pt x="6558" y="1031"/>
                  </a:cubicBezTo>
                  <a:cubicBezTo>
                    <a:pt x="6582" y="1024"/>
                    <a:pt x="6606" y="1018"/>
                    <a:pt x="6629" y="1011"/>
                  </a:cubicBezTo>
                  <a:cubicBezTo>
                    <a:pt x="6816" y="968"/>
                    <a:pt x="7000" y="921"/>
                    <a:pt x="7188" y="874"/>
                  </a:cubicBezTo>
                  <a:close/>
                  <a:moveTo>
                    <a:pt x="7549" y="1"/>
                  </a:moveTo>
                  <a:cubicBezTo>
                    <a:pt x="7509" y="1"/>
                    <a:pt x="7468" y="5"/>
                    <a:pt x="7428" y="14"/>
                  </a:cubicBezTo>
                  <a:lnTo>
                    <a:pt x="7408" y="18"/>
                  </a:lnTo>
                  <a:cubicBezTo>
                    <a:pt x="7368" y="31"/>
                    <a:pt x="7328" y="54"/>
                    <a:pt x="7308" y="95"/>
                  </a:cubicBezTo>
                  <a:cubicBezTo>
                    <a:pt x="7301" y="111"/>
                    <a:pt x="7294" y="125"/>
                    <a:pt x="7291" y="141"/>
                  </a:cubicBezTo>
                  <a:cubicBezTo>
                    <a:pt x="7288" y="152"/>
                    <a:pt x="7285" y="165"/>
                    <a:pt x="7281" y="178"/>
                  </a:cubicBezTo>
                  <a:cubicBezTo>
                    <a:pt x="7268" y="229"/>
                    <a:pt x="7261" y="282"/>
                    <a:pt x="7251" y="332"/>
                  </a:cubicBezTo>
                  <a:cubicBezTo>
                    <a:pt x="7237" y="389"/>
                    <a:pt x="7225" y="442"/>
                    <a:pt x="7208" y="499"/>
                  </a:cubicBezTo>
                  <a:cubicBezTo>
                    <a:pt x="7194" y="547"/>
                    <a:pt x="7180" y="593"/>
                    <a:pt x="7174" y="640"/>
                  </a:cubicBezTo>
                  <a:lnTo>
                    <a:pt x="7171" y="650"/>
                  </a:lnTo>
                  <a:cubicBezTo>
                    <a:pt x="6924" y="713"/>
                    <a:pt x="6672" y="774"/>
                    <a:pt x="6422" y="827"/>
                  </a:cubicBezTo>
                  <a:cubicBezTo>
                    <a:pt x="6358" y="840"/>
                    <a:pt x="6291" y="854"/>
                    <a:pt x="6228" y="864"/>
                  </a:cubicBezTo>
                  <a:cubicBezTo>
                    <a:pt x="6157" y="877"/>
                    <a:pt x="6090" y="894"/>
                    <a:pt x="6021" y="908"/>
                  </a:cubicBezTo>
                  <a:cubicBezTo>
                    <a:pt x="5896" y="931"/>
                    <a:pt x="5773" y="961"/>
                    <a:pt x="5649" y="988"/>
                  </a:cubicBezTo>
                  <a:cubicBezTo>
                    <a:pt x="5388" y="1044"/>
                    <a:pt x="5130" y="1104"/>
                    <a:pt x="4870" y="1165"/>
                  </a:cubicBezTo>
                  <a:cubicBezTo>
                    <a:pt x="4732" y="1195"/>
                    <a:pt x="4596" y="1229"/>
                    <a:pt x="4459" y="1262"/>
                  </a:cubicBezTo>
                  <a:cubicBezTo>
                    <a:pt x="4331" y="1292"/>
                    <a:pt x="4204" y="1325"/>
                    <a:pt x="4077" y="1359"/>
                  </a:cubicBezTo>
                  <a:cubicBezTo>
                    <a:pt x="3957" y="1389"/>
                    <a:pt x="3833" y="1419"/>
                    <a:pt x="3713" y="1450"/>
                  </a:cubicBezTo>
                  <a:cubicBezTo>
                    <a:pt x="3579" y="1482"/>
                    <a:pt x="3448" y="1516"/>
                    <a:pt x="3315" y="1553"/>
                  </a:cubicBezTo>
                  <a:lnTo>
                    <a:pt x="2532" y="1763"/>
                  </a:lnTo>
                  <a:cubicBezTo>
                    <a:pt x="2278" y="1834"/>
                    <a:pt x="2020" y="1901"/>
                    <a:pt x="1770" y="1974"/>
                  </a:cubicBezTo>
                  <a:cubicBezTo>
                    <a:pt x="1506" y="2052"/>
                    <a:pt x="1245" y="2135"/>
                    <a:pt x="984" y="2215"/>
                  </a:cubicBezTo>
                  <a:cubicBezTo>
                    <a:pt x="850" y="2255"/>
                    <a:pt x="716" y="2302"/>
                    <a:pt x="583" y="2345"/>
                  </a:cubicBezTo>
                  <a:cubicBezTo>
                    <a:pt x="518" y="2365"/>
                    <a:pt x="462" y="2385"/>
                    <a:pt x="398" y="2405"/>
                  </a:cubicBezTo>
                  <a:cubicBezTo>
                    <a:pt x="335" y="2426"/>
                    <a:pt x="271" y="2453"/>
                    <a:pt x="208" y="2479"/>
                  </a:cubicBezTo>
                  <a:cubicBezTo>
                    <a:pt x="177" y="2489"/>
                    <a:pt x="148" y="2503"/>
                    <a:pt x="121" y="2516"/>
                  </a:cubicBezTo>
                  <a:cubicBezTo>
                    <a:pt x="84" y="2536"/>
                    <a:pt x="54" y="2566"/>
                    <a:pt x="34" y="2603"/>
                  </a:cubicBezTo>
                  <a:cubicBezTo>
                    <a:pt x="7" y="2649"/>
                    <a:pt x="1" y="2703"/>
                    <a:pt x="1" y="2754"/>
                  </a:cubicBezTo>
                  <a:cubicBezTo>
                    <a:pt x="1" y="2804"/>
                    <a:pt x="7" y="2854"/>
                    <a:pt x="13" y="2901"/>
                  </a:cubicBezTo>
                  <a:cubicBezTo>
                    <a:pt x="21" y="2938"/>
                    <a:pt x="24" y="2978"/>
                    <a:pt x="30" y="3015"/>
                  </a:cubicBezTo>
                  <a:cubicBezTo>
                    <a:pt x="44" y="3145"/>
                    <a:pt x="61" y="3279"/>
                    <a:pt x="77" y="3409"/>
                  </a:cubicBezTo>
                  <a:cubicBezTo>
                    <a:pt x="84" y="3476"/>
                    <a:pt x="94" y="3540"/>
                    <a:pt x="101" y="3603"/>
                  </a:cubicBezTo>
                  <a:cubicBezTo>
                    <a:pt x="111" y="3666"/>
                    <a:pt x="117" y="3730"/>
                    <a:pt x="127" y="3793"/>
                  </a:cubicBezTo>
                  <a:cubicBezTo>
                    <a:pt x="154" y="3924"/>
                    <a:pt x="181" y="4058"/>
                    <a:pt x="204" y="4188"/>
                  </a:cubicBezTo>
                  <a:cubicBezTo>
                    <a:pt x="225" y="4312"/>
                    <a:pt x="248" y="4439"/>
                    <a:pt x="271" y="4563"/>
                  </a:cubicBezTo>
                  <a:cubicBezTo>
                    <a:pt x="288" y="4640"/>
                    <a:pt x="302" y="4713"/>
                    <a:pt x="335" y="4784"/>
                  </a:cubicBezTo>
                  <a:cubicBezTo>
                    <a:pt x="362" y="4844"/>
                    <a:pt x="402" y="4901"/>
                    <a:pt x="458" y="4937"/>
                  </a:cubicBezTo>
                  <a:cubicBezTo>
                    <a:pt x="492" y="4957"/>
                    <a:pt x="529" y="4974"/>
                    <a:pt x="569" y="4988"/>
                  </a:cubicBezTo>
                  <a:cubicBezTo>
                    <a:pt x="595" y="4997"/>
                    <a:pt x="629" y="5001"/>
                    <a:pt x="659" y="5005"/>
                  </a:cubicBezTo>
                  <a:cubicBezTo>
                    <a:pt x="731" y="5014"/>
                    <a:pt x="803" y="5019"/>
                    <a:pt x="875" y="5019"/>
                  </a:cubicBezTo>
                  <a:cubicBezTo>
                    <a:pt x="928" y="5019"/>
                    <a:pt x="980" y="5017"/>
                    <a:pt x="1030" y="5011"/>
                  </a:cubicBezTo>
                  <a:cubicBezTo>
                    <a:pt x="1181" y="4997"/>
                    <a:pt x="1331" y="4981"/>
                    <a:pt x="1482" y="4964"/>
                  </a:cubicBezTo>
                  <a:cubicBezTo>
                    <a:pt x="1616" y="4948"/>
                    <a:pt x="1753" y="4937"/>
                    <a:pt x="1887" y="4921"/>
                  </a:cubicBezTo>
                  <a:cubicBezTo>
                    <a:pt x="2020" y="4907"/>
                    <a:pt x="2154" y="4884"/>
                    <a:pt x="2291" y="4867"/>
                  </a:cubicBezTo>
                  <a:cubicBezTo>
                    <a:pt x="2552" y="4830"/>
                    <a:pt x="2813" y="4790"/>
                    <a:pt x="3077" y="4750"/>
                  </a:cubicBezTo>
                  <a:cubicBezTo>
                    <a:pt x="3201" y="4730"/>
                    <a:pt x="3328" y="4707"/>
                    <a:pt x="3452" y="4683"/>
                  </a:cubicBezTo>
                  <a:cubicBezTo>
                    <a:pt x="3582" y="4663"/>
                    <a:pt x="3709" y="4640"/>
                    <a:pt x="3840" y="4620"/>
                  </a:cubicBezTo>
                  <a:cubicBezTo>
                    <a:pt x="3914" y="4606"/>
                    <a:pt x="3983" y="4596"/>
                    <a:pt x="4057" y="4583"/>
                  </a:cubicBezTo>
                  <a:cubicBezTo>
                    <a:pt x="4130" y="4573"/>
                    <a:pt x="4204" y="4556"/>
                    <a:pt x="4278" y="4543"/>
                  </a:cubicBezTo>
                  <a:cubicBezTo>
                    <a:pt x="4405" y="4516"/>
                    <a:pt x="4528" y="4489"/>
                    <a:pt x="4656" y="4459"/>
                  </a:cubicBezTo>
                  <a:cubicBezTo>
                    <a:pt x="4913" y="4403"/>
                    <a:pt x="5174" y="4346"/>
                    <a:pt x="5431" y="4275"/>
                  </a:cubicBezTo>
                  <a:cubicBezTo>
                    <a:pt x="5696" y="4205"/>
                    <a:pt x="5960" y="4131"/>
                    <a:pt x="6224" y="4058"/>
                  </a:cubicBezTo>
                  <a:cubicBezTo>
                    <a:pt x="6478" y="3988"/>
                    <a:pt x="6729" y="3904"/>
                    <a:pt x="6977" y="3817"/>
                  </a:cubicBezTo>
                  <a:cubicBezTo>
                    <a:pt x="7094" y="3773"/>
                    <a:pt x="7208" y="3733"/>
                    <a:pt x="7321" y="3693"/>
                  </a:cubicBezTo>
                  <a:cubicBezTo>
                    <a:pt x="7381" y="3670"/>
                    <a:pt x="7441" y="3650"/>
                    <a:pt x="7498" y="3626"/>
                  </a:cubicBezTo>
                  <a:cubicBezTo>
                    <a:pt x="7566" y="3603"/>
                    <a:pt x="7629" y="3580"/>
                    <a:pt x="7689" y="3546"/>
                  </a:cubicBezTo>
                  <a:cubicBezTo>
                    <a:pt x="7729" y="3526"/>
                    <a:pt x="7770" y="3500"/>
                    <a:pt x="7799" y="3469"/>
                  </a:cubicBezTo>
                  <a:cubicBezTo>
                    <a:pt x="7819" y="3446"/>
                    <a:pt x="7839" y="3419"/>
                    <a:pt x="7850" y="3392"/>
                  </a:cubicBezTo>
                  <a:cubicBezTo>
                    <a:pt x="7859" y="3372"/>
                    <a:pt x="7870" y="3356"/>
                    <a:pt x="7873" y="3332"/>
                  </a:cubicBezTo>
                  <a:cubicBezTo>
                    <a:pt x="7876" y="3312"/>
                    <a:pt x="7880" y="3292"/>
                    <a:pt x="7883" y="3272"/>
                  </a:cubicBezTo>
                  <a:cubicBezTo>
                    <a:pt x="7890" y="3219"/>
                    <a:pt x="7890" y="3162"/>
                    <a:pt x="7890" y="3105"/>
                  </a:cubicBezTo>
                  <a:cubicBezTo>
                    <a:pt x="7890" y="3038"/>
                    <a:pt x="7887" y="2971"/>
                    <a:pt x="7880" y="2904"/>
                  </a:cubicBezTo>
                  <a:cubicBezTo>
                    <a:pt x="7873" y="2844"/>
                    <a:pt x="7867" y="2787"/>
                    <a:pt x="7859" y="2730"/>
                  </a:cubicBezTo>
                  <a:lnTo>
                    <a:pt x="7859" y="2730"/>
                  </a:lnTo>
                  <a:cubicBezTo>
                    <a:pt x="7859" y="2731"/>
                    <a:pt x="7860" y="2733"/>
                    <a:pt x="7860" y="2735"/>
                  </a:cubicBezTo>
                  <a:lnTo>
                    <a:pt x="7860" y="2735"/>
                  </a:lnTo>
                  <a:cubicBezTo>
                    <a:pt x="7853" y="2673"/>
                    <a:pt x="7845" y="2612"/>
                    <a:pt x="7836" y="2549"/>
                  </a:cubicBezTo>
                  <a:cubicBezTo>
                    <a:pt x="7827" y="2483"/>
                    <a:pt x="7816" y="2419"/>
                    <a:pt x="7810" y="2353"/>
                  </a:cubicBezTo>
                  <a:cubicBezTo>
                    <a:pt x="7799" y="2292"/>
                    <a:pt x="7793" y="2228"/>
                    <a:pt x="7779" y="2168"/>
                  </a:cubicBezTo>
                  <a:cubicBezTo>
                    <a:pt x="7770" y="2104"/>
                    <a:pt x="7756" y="2047"/>
                    <a:pt x="7750" y="1987"/>
                  </a:cubicBezTo>
                  <a:cubicBezTo>
                    <a:pt x="7739" y="1927"/>
                    <a:pt x="7733" y="1864"/>
                    <a:pt x="7722" y="1807"/>
                  </a:cubicBezTo>
                  <a:cubicBezTo>
                    <a:pt x="7713" y="1743"/>
                    <a:pt x="7699" y="1680"/>
                    <a:pt x="7689" y="1620"/>
                  </a:cubicBezTo>
                  <a:cubicBezTo>
                    <a:pt x="7679" y="1556"/>
                    <a:pt x="7672" y="1493"/>
                    <a:pt x="7662" y="1433"/>
                  </a:cubicBezTo>
                  <a:cubicBezTo>
                    <a:pt x="7656" y="1369"/>
                    <a:pt x="7642" y="1305"/>
                    <a:pt x="7629" y="1242"/>
                  </a:cubicBezTo>
                  <a:cubicBezTo>
                    <a:pt x="7612" y="1155"/>
                    <a:pt x="7595" y="1068"/>
                    <a:pt x="7569" y="981"/>
                  </a:cubicBezTo>
                  <a:cubicBezTo>
                    <a:pt x="7562" y="964"/>
                    <a:pt x="7558" y="944"/>
                    <a:pt x="7552" y="924"/>
                  </a:cubicBezTo>
                  <a:cubicBezTo>
                    <a:pt x="7566" y="921"/>
                    <a:pt x="7579" y="914"/>
                    <a:pt x="7592" y="908"/>
                  </a:cubicBezTo>
                  <a:cubicBezTo>
                    <a:pt x="7626" y="888"/>
                    <a:pt x="7656" y="860"/>
                    <a:pt x="7679" y="827"/>
                  </a:cubicBezTo>
                  <a:cubicBezTo>
                    <a:pt x="7693" y="811"/>
                    <a:pt x="7702" y="791"/>
                    <a:pt x="7713" y="770"/>
                  </a:cubicBezTo>
                  <a:cubicBezTo>
                    <a:pt x="7726" y="740"/>
                    <a:pt x="7736" y="713"/>
                    <a:pt x="7746" y="680"/>
                  </a:cubicBezTo>
                  <a:cubicBezTo>
                    <a:pt x="7753" y="647"/>
                    <a:pt x="7756" y="613"/>
                    <a:pt x="7762" y="583"/>
                  </a:cubicBezTo>
                  <a:cubicBezTo>
                    <a:pt x="7776" y="522"/>
                    <a:pt x="7793" y="462"/>
                    <a:pt x="7807" y="402"/>
                  </a:cubicBezTo>
                  <a:cubicBezTo>
                    <a:pt x="7813" y="369"/>
                    <a:pt x="7816" y="339"/>
                    <a:pt x="7823" y="306"/>
                  </a:cubicBezTo>
                  <a:cubicBezTo>
                    <a:pt x="7827" y="272"/>
                    <a:pt x="7833" y="241"/>
                    <a:pt x="7833" y="212"/>
                  </a:cubicBezTo>
                  <a:cubicBezTo>
                    <a:pt x="7833" y="178"/>
                    <a:pt x="7830" y="141"/>
                    <a:pt x="7816" y="111"/>
                  </a:cubicBezTo>
                  <a:cubicBezTo>
                    <a:pt x="7799" y="85"/>
                    <a:pt x="7779" y="65"/>
                    <a:pt x="7756" y="45"/>
                  </a:cubicBezTo>
                  <a:cubicBezTo>
                    <a:pt x="7746" y="34"/>
                    <a:pt x="7722" y="28"/>
                    <a:pt x="7713" y="25"/>
                  </a:cubicBezTo>
                  <a:cubicBezTo>
                    <a:pt x="7702" y="18"/>
                    <a:pt x="7689" y="14"/>
                    <a:pt x="7679" y="14"/>
                  </a:cubicBezTo>
                  <a:cubicBezTo>
                    <a:pt x="7656" y="11"/>
                    <a:pt x="7632" y="5"/>
                    <a:pt x="7612" y="5"/>
                  </a:cubicBezTo>
                  <a:cubicBezTo>
                    <a:pt x="7591" y="2"/>
                    <a:pt x="7570" y="1"/>
                    <a:pt x="7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1" name="Google Shape;381;p18"/>
            <p:cNvSpPr/>
            <p:nvPr/>
          </p:nvSpPr>
          <p:spPr>
            <a:xfrm>
              <a:off x="1673452" y="2943333"/>
              <a:ext cx="716102" cy="216718"/>
            </a:xfrm>
            <a:custGeom>
              <a:avLst/>
              <a:gdLst/>
              <a:ahLst/>
              <a:cxnLst/>
              <a:rect l="l" t="t" r="r" b="b"/>
              <a:pathLst>
                <a:path w="7362" h="2228" extrusionOk="0">
                  <a:moveTo>
                    <a:pt x="7245" y="1"/>
                  </a:moveTo>
                  <a:cubicBezTo>
                    <a:pt x="7235" y="1"/>
                    <a:pt x="7225" y="2"/>
                    <a:pt x="7214" y="6"/>
                  </a:cubicBezTo>
                  <a:cubicBezTo>
                    <a:pt x="7205" y="10"/>
                    <a:pt x="7191" y="13"/>
                    <a:pt x="7181" y="19"/>
                  </a:cubicBezTo>
                  <a:cubicBezTo>
                    <a:pt x="7171" y="22"/>
                    <a:pt x="7165" y="26"/>
                    <a:pt x="7154" y="33"/>
                  </a:cubicBezTo>
                  <a:cubicBezTo>
                    <a:pt x="7114" y="42"/>
                    <a:pt x="7071" y="53"/>
                    <a:pt x="7031" y="63"/>
                  </a:cubicBezTo>
                  <a:cubicBezTo>
                    <a:pt x="6974" y="76"/>
                    <a:pt x="6917" y="90"/>
                    <a:pt x="6860" y="103"/>
                  </a:cubicBezTo>
                  <a:cubicBezTo>
                    <a:pt x="6807" y="116"/>
                    <a:pt x="6753" y="133"/>
                    <a:pt x="6696" y="146"/>
                  </a:cubicBezTo>
                  <a:cubicBezTo>
                    <a:pt x="6649" y="163"/>
                    <a:pt x="6599" y="177"/>
                    <a:pt x="6549" y="193"/>
                  </a:cubicBezTo>
                  <a:cubicBezTo>
                    <a:pt x="6492" y="206"/>
                    <a:pt x="6435" y="220"/>
                    <a:pt x="6378" y="234"/>
                  </a:cubicBezTo>
                  <a:cubicBezTo>
                    <a:pt x="6325" y="246"/>
                    <a:pt x="6268" y="263"/>
                    <a:pt x="6214" y="280"/>
                  </a:cubicBezTo>
                  <a:cubicBezTo>
                    <a:pt x="6101" y="311"/>
                    <a:pt x="5987" y="337"/>
                    <a:pt x="5873" y="367"/>
                  </a:cubicBezTo>
                  <a:cubicBezTo>
                    <a:pt x="5820" y="384"/>
                    <a:pt x="5763" y="400"/>
                    <a:pt x="5706" y="414"/>
                  </a:cubicBezTo>
                  <a:cubicBezTo>
                    <a:pt x="5649" y="431"/>
                    <a:pt x="5596" y="444"/>
                    <a:pt x="5539" y="461"/>
                  </a:cubicBezTo>
                  <a:cubicBezTo>
                    <a:pt x="5479" y="474"/>
                    <a:pt x="5422" y="491"/>
                    <a:pt x="5365" y="507"/>
                  </a:cubicBezTo>
                  <a:cubicBezTo>
                    <a:pt x="5325" y="518"/>
                    <a:pt x="5285" y="527"/>
                    <a:pt x="5242" y="538"/>
                  </a:cubicBezTo>
                  <a:cubicBezTo>
                    <a:pt x="5225" y="541"/>
                    <a:pt x="5208" y="544"/>
                    <a:pt x="5188" y="551"/>
                  </a:cubicBezTo>
                  <a:cubicBezTo>
                    <a:pt x="5074" y="578"/>
                    <a:pt x="4961" y="604"/>
                    <a:pt x="4850" y="638"/>
                  </a:cubicBezTo>
                  <a:cubicBezTo>
                    <a:pt x="4790" y="655"/>
                    <a:pt x="4729" y="675"/>
                    <a:pt x="4669" y="692"/>
                  </a:cubicBezTo>
                  <a:cubicBezTo>
                    <a:pt x="4612" y="708"/>
                    <a:pt x="4556" y="725"/>
                    <a:pt x="4499" y="742"/>
                  </a:cubicBezTo>
                  <a:cubicBezTo>
                    <a:pt x="4261" y="812"/>
                    <a:pt x="4024" y="876"/>
                    <a:pt x="3783" y="939"/>
                  </a:cubicBezTo>
                  <a:cubicBezTo>
                    <a:pt x="3673" y="966"/>
                    <a:pt x="3562" y="996"/>
                    <a:pt x="3452" y="1029"/>
                  </a:cubicBezTo>
                  <a:cubicBezTo>
                    <a:pt x="3335" y="1066"/>
                    <a:pt x="3221" y="1103"/>
                    <a:pt x="3104" y="1137"/>
                  </a:cubicBezTo>
                  <a:cubicBezTo>
                    <a:pt x="3054" y="1153"/>
                    <a:pt x="3000" y="1163"/>
                    <a:pt x="2951" y="1177"/>
                  </a:cubicBezTo>
                  <a:cubicBezTo>
                    <a:pt x="2883" y="1197"/>
                    <a:pt x="2817" y="1214"/>
                    <a:pt x="2750" y="1230"/>
                  </a:cubicBezTo>
                  <a:cubicBezTo>
                    <a:pt x="2643" y="1260"/>
                    <a:pt x="2533" y="1294"/>
                    <a:pt x="2422" y="1320"/>
                  </a:cubicBezTo>
                  <a:cubicBezTo>
                    <a:pt x="2301" y="1354"/>
                    <a:pt x="2181" y="1381"/>
                    <a:pt x="2064" y="1414"/>
                  </a:cubicBezTo>
                  <a:cubicBezTo>
                    <a:pt x="1943" y="1447"/>
                    <a:pt x="1823" y="1481"/>
                    <a:pt x="1707" y="1518"/>
                  </a:cubicBezTo>
                  <a:cubicBezTo>
                    <a:pt x="1593" y="1547"/>
                    <a:pt x="1482" y="1581"/>
                    <a:pt x="1372" y="1611"/>
                  </a:cubicBezTo>
                  <a:cubicBezTo>
                    <a:pt x="1265" y="1645"/>
                    <a:pt x="1154" y="1668"/>
                    <a:pt x="1048" y="1698"/>
                  </a:cubicBezTo>
                  <a:cubicBezTo>
                    <a:pt x="940" y="1731"/>
                    <a:pt x="837" y="1771"/>
                    <a:pt x="733" y="1808"/>
                  </a:cubicBezTo>
                  <a:cubicBezTo>
                    <a:pt x="633" y="1845"/>
                    <a:pt x="532" y="1879"/>
                    <a:pt x="432" y="1916"/>
                  </a:cubicBezTo>
                  <a:cubicBezTo>
                    <a:pt x="422" y="1919"/>
                    <a:pt x="415" y="1922"/>
                    <a:pt x="405" y="1926"/>
                  </a:cubicBezTo>
                  <a:cubicBezTo>
                    <a:pt x="358" y="1946"/>
                    <a:pt x="308" y="1962"/>
                    <a:pt x="262" y="1979"/>
                  </a:cubicBezTo>
                  <a:cubicBezTo>
                    <a:pt x="205" y="1999"/>
                    <a:pt x="145" y="2016"/>
                    <a:pt x="84" y="2032"/>
                  </a:cubicBezTo>
                  <a:cubicBezTo>
                    <a:pt x="34" y="2046"/>
                    <a:pt x="1" y="2097"/>
                    <a:pt x="11" y="2149"/>
                  </a:cubicBezTo>
                  <a:cubicBezTo>
                    <a:pt x="22" y="2192"/>
                    <a:pt x="61" y="2227"/>
                    <a:pt x="106" y="2227"/>
                  </a:cubicBezTo>
                  <a:cubicBezTo>
                    <a:pt x="114" y="2227"/>
                    <a:pt x="122" y="2226"/>
                    <a:pt x="131" y="2223"/>
                  </a:cubicBezTo>
                  <a:cubicBezTo>
                    <a:pt x="245" y="2190"/>
                    <a:pt x="358" y="2160"/>
                    <a:pt x="472" y="2123"/>
                  </a:cubicBezTo>
                  <a:cubicBezTo>
                    <a:pt x="572" y="2089"/>
                    <a:pt x="673" y="2063"/>
                    <a:pt x="773" y="2026"/>
                  </a:cubicBezTo>
                  <a:cubicBezTo>
                    <a:pt x="877" y="1992"/>
                    <a:pt x="977" y="1952"/>
                    <a:pt x="1085" y="1919"/>
                  </a:cubicBezTo>
                  <a:cubicBezTo>
                    <a:pt x="1191" y="1889"/>
                    <a:pt x="1305" y="1862"/>
                    <a:pt x="1415" y="1832"/>
                  </a:cubicBezTo>
                  <a:cubicBezTo>
                    <a:pt x="1469" y="1816"/>
                    <a:pt x="1522" y="1799"/>
                    <a:pt x="1576" y="1785"/>
                  </a:cubicBezTo>
                  <a:cubicBezTo>
                    <a:pt x="1633" y="1771"/>
                    <a:pt x="1687" y="1755"/>
                    <a:pt x="1743" y="1742"/>
                  </a:cubicBezTo>
                  <a:cubicBezTo>
                    <a:pt x="1860" y="1708"/>
                    <a:pt x="1980" y="1671"/>
                    <a:pt x="2101" y="1641"/>
                  </a:cubicBezTo>
                  <a:cubicBezTo>
                    <a:pt x="2221" y="1611"/>
                    <a:pt x="2342" y="1584"/>
                    <a:pt x="2462" y="1555"/>
                  </a:cubicBezTo>
                  <a:cubicBezTo>
                    <a:pt x="2573" y="1527"/>
                    <a:pt x="2683" y="1498"/>
                    <a:pt x="2793" y="1467"/>
                  </a:cubicBezTo>
                  <a:cubicBezTo>
                    <a:pt x="2860" y="1450"/>
                    <a:pt x="2923" y="1434"/>
                    <a:pt x="2991" y="1421"/>
                  </a:cubicBezTo>
                  <a:cubicBezTo>
                    <a:pt x="3011" y="1414"/>
                    <a:pt x="3027" y="1410"/>
                    <a:pt x="3047" y="1407"/>
                  </a:cubicBezTo>
                  <a:cubicBezTo>
                    <a:pt x="3081" y="1397"/>
                    <a:pt x="3114" y="1390"/>
                    <a:pt x="3147" y="1381"/>
                  </a:cubicBezTo>
                  <a:cubicBezTo>
                    <a:pt x="3261" y="1350"/>
                    <a:pt x="3375" y="1317"/>
                    <a:pt x="3489" y="1283"/>
                  </a:cubicBezTo>
                  <a:cubicBezTo>
                    <a:pt x="3606" y="1246"/>
                    <a:pt x="3723" y="1217"/>
                    <a:pt x="3840" y="1189"/>
                  </a:cubicBezTo>
                  <a:cubicBezTo>
                    <a:pt x="3957" y="1160"/>
                    <a:pt x="4070" y="1129"/>
                    <a:pt x="4188" y="1100"/>
                  </a:cubicBezTo>
                  <a:cubicBezTo>
                    <a:pt x="4305" y="1066"/>
                    <a:pt x="4425" y="1036"/>
                    <a:pt x="4542" y="1002"/>
                  </a:cubicBezTo>
                  <a:cubicBezTo>
                    <a:pt x="4603" y="986"/>
                    <a:pt x="4663" y="969"/>
                    <a:pt x="4723" y="953"/>
                  </a:cubicBezTo>
                  <a:cubicBezTo>
                    <a:pt x="4783" y="936"/>
                    <a:pt x="4840" y="916"/>
                    <a:pt x="4900" y="899"/>
                  </a:cubicBezTo>
                  <a:cubicBezTo>
                    <a:pt x="5014" y="865"/>
                    <a:pt x="5128" y="836"/>
                    <a:pt x="5242" y="805"/>
                  </a:cubicBezTo>
                  <a:cubicBezTo>
                    <a:pt x="5295" y="792"/>
                    <a:pt x="5351" y="779"/>
                    <a:pt x="5408" y="765"/>
                  </a:cubicBezTo>
                  <a:cubicBezTo>
                    <a:pt x="5469" y="748"/>
                    <a:pt x="5526" y="728"/>
                    <a:pt x="5586" y="712"/>
                  </a:cubicBezTo>
                  <a:cubicBezTo>
                    <a:pt x="5640" y="695"/>
                    <a:pt x="5696" y="681"/>
                    <a:pt x="5753" y="665"/>
                  </a:cubicBezTo>
                  <a:cubicBezTo>
                    <a:pt x="5807" y="648"/>
                    <a:pt x="5860" y="632"/>
                    <a:pt x="5913" y="615"/>
                  </a:cubicBezTo>
                  <a:cubicBezTo>
                    <a:pt x="6027" y="578"/>
                    <a:pt x="6148" y="547"/>
                    <a:pt x="6262" y="514"/>
                  </a:cubicBezTo>
                  <a:cubicBezTo>
                    <a:pt x="6368" y="478"/>
                    <a:pt x="6478" y="447"/>
                    <a:pt x="6586" y="417"/>
                  </a:cubicBezTo>
                  <a:cubicBezTo>
                    <a:pt x="6636" y="404"/>
                    <a:pt x="6686" y="387"/>
                    <a:pt x="6733" y="371"/>
                  </a:cubicBezTo>
                  <a:cubicBezTo>
                    <a:pt x="6790" y="354"/>
                    <a:pt x="6844" y="337"/>
                    <a:pt x="6900" y="320"/>
                  </a:cubicBezTo>
                  <a:cubicBezTo>
                    <a:pt x="6974" y="303"/>
                    <a:pt x="7044" y="286"/>
                    <a:pt x="7117" y="270"/>
                  </a:cubicBezTo>
                  <a:cubicBezTo>
                    <a:pt x="7148" y="263"/>
                    <a:pt x="7174" y="257"/>
                    <a:pt x="7205" y="250"/>
                  </a:cubicBezTo>
                  <a:cubicBezTo>
                    <a:pt x="7221" y="246"/>
                    <a:pt x="7238" y="243"/>
                    <a:pt x="7255" y="240"/>
                  </a:cubicBezTo>
                  <a:cubicBezTo>
                    <a:pt x="7301" y="230"/>
                    <a:pt x="7345" y="197"/>
                    <a:pt x="7355" y="150"/>
                  </a:cubicBezTo>
                  <a:cubicBezTo>
                    <a:pt x="7361" y="130"/>
                    <a:pt x="7361" y="110"/>
                    <a:pt x="7358" y="90"/>
                  </a:cubicBezTo>
                  <a:cubicBezTo>
                    <a:pt x="7352" y="63"/>
                    <a:pt x="7332" y="33"/>
                    <a:pt x="7308" y="22"/>
                  </a:cubicBezTo>
                  <a:cubicBezTo>
                    <a:pt x="7298" y="16"/>
                    <a:pt x="7285" y="10"/>
                    <a:pt x="7275" y="6"/>
                  </a:cubicBezTo>
                  <a:cubicBezTo>
                    <a:pt x="7265" y="2"/>
                    <a:pt x="7255" y="1"/>
                    <a:pt x="72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2" name="Google Shape;382;p18"/>
            <p:cNvSpPr/>
            <p:nvPr/>
          </p:nvSpPr>
          <p:spPr>
            <a:xfrm>
              <a:off x="1724519" y="3083793"/>
              <a:ext cx="26749" cy="43869"/>
            </a:xfrm>
            <a:custGeom>
              <a:avLst/>
              <a:gdLst/>
              <a:ahLst/>
              <a:cxnLst/>
              <a:rect l="l" t="t" r="r" b="b"/>
              <a:pathLst>
                <a:path w="275" h="451" extrusionOk="0">
                  <a:moveTo>
                    <a:pt x="113" y="1"/>
                  </a:moveTo>
                  <a:cubicBezTo>
                    <a:pt x="106" y="1"/>
                    <a:pt x="98" y="1"/>
                    <a:pt x="91" y="3"/>
                  </a:cubicBezTo>
                  <a:cubicBezTo>
                    <a:pt x="38" y="17"/>
                    <a:pt x="1" y="71"/>
                    <a:pt x="14" y="124"/>
                  </a:cubicBezTo>
                  <a:cubicBezTo>
                    <a:pt x="27" y="171"/>
                    <a:pt x="41" y="217"/>
                    <a:pt x="51" y="264"/>
                  </a:cubicBezTo>
                  <a:cubicBezTo>
                    <a:pt x="58" y="287"/>
                    <a:pt x="61" y="307"/>
                    <a:pt x="68" y="331"/>
                  </a:cubicBezTo>
                  <a:cubicBezTo>
                    <a:pt x="74" y="347"/>
                    <a:pt x="78" y="361"/>
                    <a:pt x="84" y="378"/>
                  </a:cubicBezTo>
                  <a:cubicBezTo>
                    <a:pt x="98" y="404"/>
                    <a:pt x="114" y="425"/>
                    <a:pt x="141" y="438"/>
                  </a:cubicBezTo>
                  <a:cubicBezTo>
                    <a:pt x="155" y="447"/>
                    <a:pt x="170" y="451"/>
                    <a:pt x="185" y="451"/>
                  </a:cubicBezTo>
                  <a:cubicBezTo>
                    <a:pt x="229" y="451"/>
                    <a:pt x="271" y="418"/>
                    <a:pt x="271" y="368"/>
                  </a:cubicBezTo>
                  <a:cubicBezTo>
                    <a:pt x="275" y="315"/>
                    <a:pt x="259" y="267"/>
                    <a:pt x="245" y="217"/>
                  </a:cubicBezTo>
                  <a:cubicBezTo>
                    <a:pt x="234" y="171"/>
                    <a:pt x="222" y="124"/>
                    <a:pt x="208" y="77"/>
                  </a:cubicBezTo>
                  <a:cubicBezTo>
                    <a:pt x="196" y="33"/>
                    <a:pt x="158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3" name="Google Shape;383;p18"/>
            <p:cNvSpPr/>
            <p:nvPr/>
          </p:nvSpPr>
          <p:spPr>
            <a:xfrm>
              <a:off x="1779866" y="3075525"/>
              <a:ext cx="22567" cy="30932"/>
            </a:xfrm>
            <a:custGeom>
              <a:avLst/>
              <a:gdLst/>
              <a:ahLst/>
              <a:cxnLst/>
              <a:rect l="l" t="t" r="r" b="b"/>
              <a:pathLst>
                <a:path w="232" h="318" extrusionOk="0">
                  <a:moveTo>
                    <a:pt x="78" y="0"/>
                  </a:moveTo>
                  <a:cubicBezTo>
                    <a:pt x="73" y="0"/>
                    <a:pt x="69" y="1"/>
                    <a:pt x="64" y="1"/>
                  </a:cubicBezTo>
                  <a:lnTo>
                    <a:pt x="44" y="11"/>
                  </a:lnTo>
                  <a:cubicBezTo>
                    <a:pt x="27" y="22"/>
                    <a:pt x="14" y="38"/>
                    <a:pt x="7" y="58"/>
                  </a:cubicBezTo>
                  <a:cubicBezTo>
                    <a:pt x="0" y="82"/>
                    <a:pt x="3" y="102"/>
                    <a:pt x="14" y="122"/>
                  </a:cubicBezTo>
                  <a:cubicBezTo>
                    <a:pt x="34" y="176"/>
                    <a:pt x="54" y="229"/>
                    <a:pt x="80" y="279"/>
                  </a:cubicBezTo>
                  <a:cubicBezTo>
                    <a:pt x="95" y="304"/>
                    <a:pt x="123" y="318"/>
                    <a:pt x="151" y="318"/>
                  </a:cubicBezTo>
                  <a:cubicBezTo>
                    <a:pt x="156" y="318"/>
                    <a:pt x="162" y="317"/>
                    <a:pt x="167" y="316"/>
                  </a:cubicBezTo>
                  <a:cubicBezTo>
                    <a:pt x="187" y="312"/>
                    <a:pt x="204" y="299"/>
                    <a:pt x="214" y="282"/>
                  </a:cubicBezTo>
                  <a:cubicBezTo>
                    <a:pt x="224" y="266"/>
                    <a:pt x="231" y="242"/>
                    <a:pt x="224" y="222"/>
                  </a:cubicBezTo>
                  <a:cubicBezTo>
                    <a:pt x="201" y="162"/>
                    <a:pt x="181" y="102"/>
                    <a:pt x="157" y="45"/>
                  </a:cubicBezTo>
                  <a:cubicBezTo>
                    <a:pt x="147" y="25"/>
                    <a:pt x="127" y="11"/>
                    <a:pt x="107" y="5"/>
                  </a:cubicBezTo>
                  <a:cubicBezTo>
                    <a:pt x="98" y="2"/>
                    <a:pt x="88" y="0"/>
                    <a:pt x="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4" name="Google Shape;384;p18"/>
            <p:cNvSpPr/>
            <p:nvPr/>
          </p:nvSpPr>
          <p:spPr>
            <a:xfrm>
              <a:off x="1833560" y="3052860"/>
              <a:ext cx="25096" cy="41340"/>
            </a:xfrm>
            <a:custGeom>
              <a:avLst/>
              <a:gdLst/>
              <a:ahLst/>
              <a:cxnLst/>
              <a:rect l="l" t="t" r="r" b="b"/>
              <a:pathLst>
                <a:path w="258" h="425" extrusionOk="0">
                  <a:moveTo>
                    <a:pt x="114" y="1"/>
                  </a:moveTo>
                  <a:cubicBezTo>
                    <a:pt x="106" y="1"/>
                    <a:pt x="98" y="1"/>
                    <a:pt x="90" y="3"/>
                  </a:cubicBezTo>
                  <a:cubicBezTo>
                    <a:pt x="33" y="17"/>
                    <a:pt x="0" y="71"/>
                    <a:pt x="10" y="128"/>
                  </a:cubicBezTo>
                  <a:cubicBezTo>
                    <a:pt x="27" y="201"/>
                    <a:pt x="41" y="275"/>
                    <a:pt x="57" y="348"/>
                  </a:cubicBezTo>
                  <a:cubicBezTo>
                    <a:pt x="65" y="393"/>
                    <a:pt x="110" y="425"/>
                    <a:pt x="154" y="425"/>
                  </a:cubicBezTo>
                  <a:cubicBezTo>
                    <a:pt x="162" y="425"/>
                    <a:pt x="169" y="424"/>
                    <a:pt x="177" y="421"/>
                  </a:cubicBezTo>
                  <a:cubicBezTo>
                    <a:pt x="204" y="415"/>
                    <a:pt x="228" y="401"/>
                    <a:pt x="241" y="378"/>
                  </a:cubicBezTo>
                  <a:cubicBezTo>
                    <a:pt x="257" y="352"/>
                    <a:pt x="257" y="328"/>
                    <a:pt x="254" y="301"/>
                  </a:cubicBezTo>
                  <a:cubicBezTo>
                    <a:pt x="244" y="228"/>
                    <a:pt x="228" y="154"/>
                    <a:pt x="214" y="80"/>
                  </a:cubicBezTo>
                  <a:cubicBezTo>
                    <a:pt x="206" y="32"/>
                    <a:pt x="16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5" name="Google Shape;385;p18"/>
            <p:cNvSpPr/>
            <p:nvPr/>
          </p:nvSpPr>
          <p:spPr>
            <a:xfrm>
              <a:off x="1891047" y="3042161"/>
              <a:ext cx="20329" cy="37157"/>
            </a:xfrm>
            <a:custGeom>
              <a:avLst/>
              <a:gdLst/>
              <a:ahLst/>
              <a:cxnLst/>
              <a:rect l="l" t="t" r="r" b="b"/>
              <a:pathLst>
                <a:path w="209" h="382" extrusionOk="0">
                  <a:moveTo>
                    <a:pt x="97" y="0"/>
                  </a:moveTo>
                  <a:cubicBezTo>
                    <a:pt x="89" y="0"/>
                    <a:pt x="82" y="1"/>
                    <a:pt x="75" y="3"/>
                  </a:cubicBezTo>
                  <a:cubicBezTo>
                    <a:pt x="52" y="7"/>
                    <a:pt x="31" y="20"/>
                    <a:pt x="18" y="43"/>
                  </a:cubicBezTo>
                  <a:cubicBezTo>
                    <a:pt x="4" y="64"/>
                    <a:pt x="1" y="87"/>
                    <a:pt x="7" y="110"/>
                  </a:cubicBezTo>
                  <a:cubicBezTo>
                    <a:pt x="15" y="144"/>
                    <a:pt x="21" y="181"/>
                    <a:pt x="24" y="218"/>
                  </a:cubicBezTo>
                  <a:cubicBezTo>
                    <a:pt x="31" y="251"/>
                    <a:pt x="38" y="284"/>
                    <a:pt x="48" y="318"/>
                  </a:cubicBezTo>
                  <a:cubicBezTo>
                    <a:pt x="52" y="331"/>
                    <a:pt x="58" y="344"/>
                    <a:pt x="68" y="354"/>
                  </a:cubicBezTo>
                  <a:cubicBezTo>
                    <a:pt x="81" y="371"/>
                    <a:pt x="105" y="381"/>
                    <a:pt x="125" y="381"/>
                  </a:cubicBezTo>
                  <a:cubicBezTo>
                    <a:pt x="168" y="381"/>
                    <a:pt x="208" y="348"/>
                    <a:pt x="208" y="301"/>
                  </a:cubicBezTo>
                  <a:cubicBezTo>
                    <a:pt x="208" y="261"/>
                    <a:pt x="205" y="224"/>
                    <a:pt x="202" y="184"/>
                  </a:cubicBezTo>
                  <a:cubicBezTo>
                    <a:pt x="195" y="144"/>
                    <a:pt x="188" y="107"/>
                    <a:pt x="182" y="67"/>
                  </a:cubicBezTo>
                  <a:cubicBezTo>
                    <a:pt x="174" y="28"/>
                    <a:pt x="135" y="0"/>
                    <a:pt x="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6" name="Google Shape;386;p18"/>
            <p:cNvSpPr/>
            <p:nvPr/>
          </p:nvSpPr>
          <p:spPr>
            <a:xfrm>
              <a:off x="1942503" y="3024652"/>
              <a:ext cx="25387" cy="42118"/>
            </a:xfrm>
            <a:custGeom>
              <a:avLst/>
              <a:gdLst/>
              <a:ahLst/>
              <a:cxnLst/>
              <a:rect l="l" t="t" r="r" b="b"/>
              <a:pathLst>
                <a:path w="261" h="433" extrusionOk="0">
                  <a:moveTo>
                    <a:pt x="111" y="1"/>
                  </a:moveTo>
                  <a:cubicBezTo>
                    <a:pt x="104" y="1"/>
                    <a:pt x="97" y="1"/>
                    <a:pt x="91" y="3"/>
                  </a:cubicBezTo>
                  <a:cubicBezTo>
                    <a:pt x="37" y="16"/>
                    <a:pt x="0" y="73"/>
                    <a:pt x="14" y="126"/>
                  </a:cubicBezTo>
                  <a:cubicBezTo>
                    <a:pt x="31" y="203"/>
                    <a:pt x="51" y="280"/>
                    <a:pt x="71" y="358"/>
                  </a:cubicBezTo>
                  <a:cubicBezTo>
                    <a:pt x="83" y="401"/>
                    <a:pt x="122" y="432"/>
                    <a:pt x="168" y="432"/>
                  </a:cubicBezTo>
                  <a:cubicBezTo>
                    <a:pt x="175" y="432"/>
                    <a:pt x="181" y="432"/>
                    <a:pt x="188" y="431"/>
                  </a:cubicBezTo>
                  <a:cubicBezTo>
                    <a:pt x="211" y="424"/>
                    <a:pt x="234" y="407"/>
                    <a:pt x="248" y="387"/>
                  </a:cubicBezTo>
                  <a:cubicBezTo>
                    <a:pt x="261" y="364"/>
                    <a:pt x="261" y="341"/>
                    <a:pt x="258" y="313"/>
                  </a:cubicBezTo>
                  <a:cubicBezTo>
                    <a:pt x="248" y="233"/>
                    <a:pt x="228" y="157"/>
                    <a:pt x="211" y="80"/>
                  </a:cubicBezTo>
                  <a:cubicBezTo>
                    <a:pt x="202" y="33"/>
                    <a:pt x="158" y="1"/>
                    <a:pt x="1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7" name="Google Shape;387;p18"/>
            <p:cNvSpPr/>
            <p:nvPr/>
          </p:nvSpPr>
          <p:spPr>
            <a:xfrm>
              <a:off x="2014387" y="3009964"/>
              <a:ext cx="19940" cy="42993"/>
            </a:xfrm>
            <a:custGeom>
              <a:avLst/>
              <a:gdLst/>
              <a:ahLst/>
              <a:cxnLst/>
              <a:rect l="l" t="t" r="r" b="b"/>
              <a:pathLst>
                <a:path w="205" h="442" extrusionOk="0">
                  <a:moveTo>
                    <a:pt x="83" y="0"/>
                  </a:moveTo>
                  <a:cubicBezTo>
                    <a:pt x="77" y="0"/>
                    <a:pt x="70" y="1"/>
                    <a:pt x="64" y="3"/>
                  </a:cubicBezTo>
                  <a:cubicBezTo>
                    <a:pt x="44" y="7"/>
                    <a:pt x="28" y="20"/>
                    <a:pt x="14" y="40"/>
                  </a:cubicBezTo>
                  <a:cubicBezTo>
                    <a:pt x="4" y="60"/>
                    <a:pt x="0" y="80"/>
                    <a:pt x="4" y="100"/>
                  </a:cubicBezTo>
                  <a:cubicBezTo>
                    <a:pt x="17" y="194"/>
                    <a:pt x="34" y="288"/>
                    <a:pt x="51" y="381"/>
                  </a:cubicBezTo>
                  <a:cubicBezTo>
                    <a:pt x="54" y="415"/>
                    <a:pt x="88" y="438"/>
                    <a:pt x="121" y="441"/>
                  </a:cubicBezTo>
                  <a:cubicBezTo>
                    <a:pt x="144" y="441"/>
                    <a:pt x="164" y="435"/>
                    <a:pt x="178" y="418"/>
                  </a:cubicBezTo>
                  <a:cubicBezTo>
                    <a:pt x="191" y="408"/>
                    <a:pt x="204" y="384"/>
                    <a:pt x="204" y="364"/>
                  </a:cubicBezTo>
                  <a:cubicBezTo>
                    <a:pt x="195" y="264"/>
                    <a:pt x="178" y="163"/>
                    <a:pt x="164" y="63"/>
                  </a:cubicBezTo>
                  <a:cubicBezTo>
                    <a:pt x="161" y="43"/>
                    <a:pt x="144" y="23"/>
                    <a:pt x="128" y="13"/>
                  </a:cubicBezTo>
                  <a:cubicBezTo>
                    <a:pt x="113" y="6"/>
                    <a:pt x="99" y="0"/>
                    <a:pt x="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8" name="Google Shape;388;p18"/>
            <p:cNvSpPr/>
            <p:nvPr/>
          </p:nvSpPr>
          <p:spPr>
            <a:xfrm>
              <a:off x="2061174" y="2994303"/>
              <a:ext cx="19065" cy="46592"/>
            </a:xfrm>
            <a:custGeom>
              <a:avLst/>
              <a:gdLst/>
              <a:ahLst/>
              <a:cxnLst/>
              <a:rect l="l" t="t" r="r" b="b"/>
              <a:pathLst>
                <a:path w="196" h="479" extrusionOk="0">
                  <a:moveTo>
                    <a:pt x="85" y="0"/>
                  </a:moveTo>
                  <a:cubicBezTo>
                    <a:pt x="78" y="0"/>
                    <a:pt x="71" y="1"/>
                    <a:pt x="64" y="3"/>
                  </a:cubicBezTo>
                  <a:cubicBezTo>
                    <a:pt x="44" y="7"/>
                    <a:pt x="24" y="20"/>
                    <a:pt x="15" y="40"/>
                  </a:cubicBezTo>
                  <a:cubicBezTo>
                    <a:pt x="1" y="60"/>
                    <a:pt x="1" y="77"/>
                    <a:pt x="4" y="100"/>
                  </a:cubicBezTo>
                  <a:cubicBezTo>
                    <a:pt x="18" y="208"/>
                    <a:pt x="28" y="315"/>
                    <a:pt x="41" y="418"/>
                  </a:cubicBezTo>
                  <a:cubicBezTo>
                    <a:pt x="48" y="452"/>
                    <a:pt x="81" y="475"/>
                    <a:pt x="115" y="478"/>
                  </a:cubicBezTo>
                  <a:cubicBezTo>
                    <a:pt x="155" y="478"/>
                    <a:pt x="189" y="445"/>
                    <a:pt x="192" y="405"/>
                  </a:cubicBezTo>
                  <a:cubicBezTo>
                    <a:pt x="195" y="348"/>
                    <a:pt x="189" y="295"/>
                    <a:pt x="182" y="238"/>
                  </a:cubicBezTo>
                  <a:cubicBezTo>
                    <a:pt x="175" y="181"/>
                    <a:pt x="169" y="120"/>
                    <a:pt x="162" y="63"/>
                  </a:cubicBezTo>
                  <a:cubicBezTo>
                    <a:pt x="158" y="43"/>
                    <a:pt x="141" y="23"/>
                    <a:pt x="125" y="14"/>
                  </a:cubicBezTo>
                  <a:cubicBezTo>
                    <a:pt x="114" y="5"/>
                    <a:pt x="99" y="0"/>
                    <a:pt x="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9" name="Google Shape;389;p18"/>
            <p:cNvSpPr/>
            <p:nvPr/>
          </p:nvSpPr>
          <p:spPr>
            <a:xfrm>
              <a:off x="2121385" y="2979324"/>
              <a:ext cx="17411" cy="43382"/>
            </a:xfrm>
            <a:custGeom>
              <a:avLst/>
              <a:gdLst/>
              <a:ahLst/>
              <a:cxnLst/>
              <a:rect l="l" t="t" r="r" b="b"/>
              <a:pathLst>
                <a:path w="179" h="446" extrusionOk="0">
                  <a:moveTo>
                    <a:pt x="84" y="1"/>
                  </a:moveTo>
                  <a:lnTo>
                    <a:pt x="64" y="4"/>
                  </a:lnTo>
                  <a:cubicBezTo>
                    <a:pt x="51" y="7"/>
                    <a:pt x="38" y="14"/>
                    <a:pt x="27" y="24"/>
                  </a:cubicBezTo>
                  <a:cubicBezTo>
                    <a:pt x="11" y="37"/>
                    <a:pt x="1" y="57"/>
                    <a:pt x="1" y="77"/>
                  </a:cubicBezTo>
                  <a:cubicBezTo>
                    <a:pt x="7" y="174"/>
                    <a:pt x="14" y="268"/>
                    <a:pt x="21" y="362"/>
                  </a:cubicBezTo>
                  <a:lnTo>
                    <a:pt x="24" y="385"/>
                  </a:lnTo>
                  <a:cubicBezTo>
                    <a:pt x="27" y="398"/>
                    <a:pt x="35" y="409"/>
                    <a:pt x="44" y="418"/>
                  </a:cubicBezTo>
                  <a:cubicBezTo>
                    <a:pt x="58" y="435"/>
                    <a:pt x="75" y="442"/>
                    <a:pt x="95" y="445"/>
                  </a:cubicBezTo>
                  <a:cubicBezTo>
                    <a:pt x="135" y="445"/>
                    <a:pt x="178" y="412"/>
                    <a:pt x="178" y="368"/>
                  </a:cubicBezTo>
                  <a:cubicBezTo>
                    <a:pt x="172" y="274"/>
                    <a:pt x="168" y="177"/>
                    <a:pt x="161" y="84"/>
                  </a:cubicBezTo>
                  <a:cubicBezTo>
                    <a:pt x="161" y="61"/>
                    <a:pt x="155" y="44"/>
                    <a:pt x="138" y="27"/>
                  </a:cubicBezTo>
                  <a:cubicBezTo>
                    <a:pt x="124" y="10"/>
                    <a:pt x="10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0" name="Google Shape;390;p18"/>
            <p:cNvSpPr/>
            <p:nvPr/>
          </p:nvSpPr>
          <p:spPr>
            <a:xfrm>
              <a:off x="2164670" y="2969888"/>
              <a:ext cx="19940" cy="46690"/>
            </a:xfrm>
            <a:custGeom>
              <a:avLst/>
              <a:gdLst/>
              <a:ahLst/>
              <a:cxnLst/>
              <a:rect l="l" t="t" r="r" b="b"/>
              <a:pathLst>
                <a:path w="205" h="480" extrusionOk="0">
                  <a:moveTo>
                    <a:pt x="98" y="1"/>
                  </a:moveTo>
                  <a:cubicBezTo>
                    <a:pt x="91" y="1"/>
                    <a:pt x="81" y="1"/>
                    <a:pt x="74" y="4"/>
                  </a:cubicBezTo>
                  <a:cubicBezTo>
                    <a:pt x="57" y="7"/>
                    <a:pt x="44" y="13"/>
                    <a:pt x="31" y="27"/>
                  </a:cubicBezTo>
                  <a:cubicBezTo>
                    <a:pt x="17" y="41"/>
                    <a:pt x="0" y="67"/>
                    <a:pt x="4" y="91"/>
                  </a:cubicBezTo>
                  <a:cubicBezTo>
                    <a:pt x="8" y="151"/>
                    <a:pt x="14" y="211"/>
                    <a:pt x="21" y="271"/>
                  </a:cubicBezTo>
                  <a:cubicBezTo>
                    <a:pt x="24" y="322"/>
                    <a:pt x="31" y="371"/>
                    <a:pt x="51" y="419"/>
                  </a:cubicBezTo>
                  <a:cubicBezTo>
                    <a:pt x="54" y="432"/>
                    <a:pt x="61" y="442"/>
                    <a:pt x="68" y="455"/>
                  </a:cubicBezTo>
                  <a:cubicBezTo>
                    <a:pt x="84" y="469"/>
                    <a:pt x="101" y="479"/>
                    <a:pt x="121" y="479"/>
                  </a:cubicBezTo>
                  <a:cubicBezTo>
                    <a:pt x="164" y="479"/>
                    <a:pt x="204" y="445"/>
                    <a:pt x="204" y="402"/>
                  </a:cubicBezTo>
                  <a:lnTo>
                    <a:pt x="204" y="328"/>
                  </a:lnTo>
                  <a:cubicBezTo>
                    <a:pt x="204" y="308"/>
                    <a:pt x="201" y="285"/>
                    <a:pt x="201" y="262"/>
                  </a:cubicBezTo>
                  <a:cubicBezTo>
                    <a:pt x="198" y="208"/>
                    <a:pt x="192" y="151"/>
                    <a:pt x="188" y="98"/>
                  </a:cubicBezTo>
                  <a:cubicBezTo>
                    <a:pt x="188" y="87"/>
                    <a:pt x="184" y="81"/>
                    <a:pt x="184" y="74"/>
                  </a:cubicBezTo>
                  <a:cubicBezTo>
                    <a:pt x="181" y="58"/>
                    <a:pt x="175" y="41"/>
                    <a:pt x="161" y="30"/>
                  </a:cubicBezTo>
                  <a:cubicBezTo>
                    <a:pt x="144" y="13"/>
                    <a:pt x="124" y="1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1" name="Google Shape;391;p18"/>
            <p:cNvSpPr/>
            <p:nvPr/>
          </p:nvSpPr>
          <p:spPr>
            <a:xfrm>
              <a:off x="2215446" y="2958216"/>
              <a:ext cx="24512" cy="49802"/>
            </a:xfrm>
            <a:custGeom>
              <a:avLst/>
              <a:gdLst/>
              <a:ahLst/>
              <a:cxnLst/>
              <a:rect l="l" t="t" r="r" b="b"/>
              <a:pathLst>
                <a:path w="252" h="512" extrusionOk="0">
                  <a:moveTo>
                    <a:pt x="101" y="0"/>
                  </a:moveTo>
                  <a:cubicBezTo>
                    <a:pt x="93" y="0"/>
                    <a:pt x="85" y="1"/>
                    <a:pt x="77" y="3"/>
                  </a:cubicBezTo>
                  <a:cubicBezTo>
                    <a:pt x="54" y="10"/>
                    <a:pt x="31" y="24"/>
                    <a:pt x="17" y="47"/>
                  </a:cubicBezTo>
                  <a:cubicBezTo>
                    <a:pt x="3" y="70"/>
                    <a:pt x="0" y="93"/>
                    <a:pt x="3" y="121"/>
                  </a:cubicBezTo>
                  <a:cubicBezTo>
                    <a:pt x="17" y="181"/>
                    <a:pt x="28" y="244"/>
                    <a:pt x="37" y="308"/>
                  </a:cubicBezTo>
                  <a:cubicBezTo>
                    <a:pt x="40" y="334"/>
                    <a:pt x="48" y="358"/>
                    <a:pt x="51" y="385"/>
                  </a:cubicBezTo>
                  <a:cubicBezTo>
                    <a:pt x="54" y="398"/>
                    <a:pt x="54" y="411"/>
                    <a:pt x="57" y="425"/>
                  </a:cubicBezTo>
                  <a:cubicBezTo>
                    <a:pt x="64" y="445"/>
                    <a:pt x="77" y="468"/>
                    <a:pt x="91" y="485"/>
                  </a:cubicBezTo>
                  <a:cubicBezTo>
                    <a:pt x="111" y="502"/>
                    <a:pt x="131" y="508"/>
                    <a:pt x="158" y="512"/>
                  </a:cubicBezTo>
                  <a:cubicBezTo>
                    <a:pt x="159" y="512"/>
                    <a:pt x="161" y="512"/>
                    <a:pt x="163" y="512"/>
                  </a:cubicBezTo>
                  <a:cubicBezTo>
                    <a:pt x="189" y="512"/>
                    <a:pt x="219" y="493"/>
                    <a:pt x="231" y="471"/>
                  </a:cubicBezTo>
                  <a:cubicBezTo>
                    <a:pt x="251" y="442"/>
                    <a:pt x="251" y="408"/>
                    <a:pt x="244" y="374"/>
                  </a:cubicBezTo>
                  <a:cubicBezTo>
                    <a:pt x="244" y="361"/>
                    <a:pt x="241" y="348"/>
                    <a:pt x="238" y="338"/>
                  </a:cubicBezTo>
                  <a:cubicBezTo>
                    <a:pt x="235" y="311"/>
                    <a:pt x="231" y="288"/>
                    <a:pt x="224" y="261"/>
                  </a:cubicBezTo>
                  <a:cubicBezTo>
                    <a:pt x="215" y="201"/>
                    <a:pt x="204" y="138"/>
                    <a:pt x="194" y="73"/>
                  </a:cubicBezTo>
                  <a:cubicBezTo>
                    <a:pt x="186" y="31"/>
                    <a:pt x="144" y="0"/>
                    <a:pt x="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2" name="Google Shape;392;p18"/>
            <p:cNvSpPr/>
            <p:nvPr/>
          </p:nvSpPr>
          <p:spPr>
            <a:xfrm>
              <a:off x="2286356" y="2938664"/>
              <a:ext cx="18287" cy="39589"/>
            </a:xfrm>
            <a:custGeom>
              <a:avLst/>
              <a:gdLst/>
              <a:ahLst/>
              <a:cxnLst/>
              <a:rect l="l" t="t" r="r" b="b"/>
              <a:pathLst>
                <a:path w="188" h="407" extrusionOk="0">
                  <a:moveTo>
                    <a:pt x="94" y="1"/>
                  </a:moveTo>
                  <a:lnTo>
                    <a:pt x="71" y="4"/>
                  </a:lnTo>
                  <a:cubicBezTo>
                    <a:pt x="57" y="7"/>
                    <a:pt x="41" y="13"/>
                    <a:pt x="31" y="24"/>
                  </a:cubicBezTo>
                  <a:cubicBezTo>
                    <a:pt x="14" y="41"/>
                    <a:pt x="1" y="64"/>
                    <a:pt x="4" y="87"/>
                  </a:cubicBezTo>
                  <a:cubicBezTo>
                    <a:pt x="4" y="131"/>
                    <a:pt x="7" y="174"/>
                    <a:pt x="10" y="218"/>
                  </a:cubicBezTo>
                  <a:cubicBezTo>
                    <a:pt x="14" y="245"/>
                    <a:pt x="17" y="268"/>
                    <a:pt x="21" y="291"/>
                  </a:cubicBezTo>
                  <a:cubicBezTo>
                    <a:pt x="24" y="318"/>
                    <a:pt x="34" y="342"/>
                    <a:pt x="44" y="368"/>
                  </a:cubicBezTo>
                  <a:cubicBezTo>
                    <a:pt x="55" y="394"/>
                    <a:pt x="84" y="407"/>
                    <a:pt x="112" y="407"/>
                  </a:cubicBezTo>
                  <a:cubicBezTo>
                    <a:pt x="117" y="407"/>
                    <a:pt x="123" y="406"/>
                    <a:pt x="128" y="405"/>
                  </a:cubicBezTo>
                  <a:cubicBezTo>
                    <a:pt x="161" y="395"/>
                    <a:pt x="181" y="368"/>
                    <a:pt x="185" y="334"/>
                  </a:cubicBezTo>
                  <a:cubicBezTo>
                    <a:pt x="188" y="298"/>
                    <a:pt x="188" y="261"/>
                    <a:pt x="185" y="225"/>
                  </a:cubicBezTo>
                  <a:cubicBezTo>
                    <a:pt x="185" y="181"/>
                    <a:pt x="181" y="138"/>
                    <a:pt x="181" y="94"/>
                  </a:cubicBezTo>
                  <a:cubicBezTo>
                    <a:pt x="177" y="67"/>
                    <a:pt x="174" y="47"/>
                    <a:pt x="154" y="27"/>
                  </a:cubicBezTo>
                  <a:cubicBezTo>
                    <a:pt x="141" y="10"/>
                    <a:pt x="117" y="1"/>
                    <a:pt x="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3" name="Google Shape;393;p18"/>
            <p:cNvSpPr/>
            <p:nvPr/>
          </p:nvSpPr>
          <p:spPr>
            <a:xfrm>
              <a:off x="1913614" y="3146046"/>
              <a:ext cx="32196" cy="29376"/>
            </a:xfrm>
            <a:custGeom>
              <a:avLst/>
              <a:gdLst/>
              <a:ahLst/>
              <a:cxnLst/>
              <a:rect l="l" t="t" r="r" b="b"/>
              <a:pathLst>
                <a:path w="331" h="302" extrusionOk="0">
                  <a:moveTo>
                    <a:pt x="167" y="0"/>
                  </a:moveTo>
                  <a:cubicBezTo>
                    <a:pt x="154" y="0"/>
                    <a:pt x="140" y="2"/>
                    <a:pt x="127" y="5"/>
                  </a:cubicBezTo>
                  <a:cubicBezTo>
                    <a:pt x="47" y="25"/>
                    <a:pt x="0" y="116"/>
                    <a:pt x="23" y="193"/>
                  </a:cubicBezTo>
                  <a:cubicBezTo>
                    <a:pt x="33" y="229"/>
                    <a:pt x="56" y="263"/>
                    <a:pt x="90" y="280"/>
                  </a:cubicBezTo>
                  <a:cubicBezTo>
                    <a:pt x="114" y="295"/>
                    <a:pt x="140" y="302"/>
                    <a:pt x="166" y="302"/>
                  </a:cubicBezTo>
                  <a:cubicBezTo>
                    <a:pt x="180" y="302"/>
                    <a:pt x="193" y="300"/>
                    <a:pt x="207" y="297"/>
                  </a:cubicBezTo>
                  <a:cubicBezTo>
                    <a:pt x="287" y="277"/>
                    <a:pt x="331" y="186"/>
                    <a:pt x="311" y="109"/>
                  </a:cubicBezTo>
                  <a:cubicBezTo>
                    <a:pt x="301" y="73"/>
                    <a:pt x="274" y="39"/>
                    <a:pt x="241" y="19"/>
                  </a:cubicBezTo>
                  <a:cubicBezTo>
                    <a:pt x="217" y="6"/>
                    <a:pt x="192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4" name="Google Shape;394;p18"/>
            <p:cNvSpPr/>
            <p:nvPr/>
          </p:nvSpPr>
          <p:spPr>
            <a:xfrm>
              <a:off x="2098331" y="3097508"/>
              <a:ext cx="33947" cy="30446"/>
            </a:xfrm>
            <a:custGeom>
              <a:avLst/>
              <a:gdLst/>
              <a:ahLst/>
              <a:cxnLst/>
              <a:rect l="l" t="t" r="r" b="b"/>
              <a:pathLst>
                <a:path w="349" h="313" extrusionOk="0">
                  <a:moveTo>
                    <a:pt x="176" y="1"/>
                  </a:moveTo>
                  <a:cubicBezTo>
                    <a:pt x="161" y="1"/>
                    <a:pt x="146" y="2"/>
                    <a:pt x="131" y="6"/>
                  </a:cubicBezTo>
                  <a:cubicBezTo>
                    <a:pt x="48" y="23"/>
                    <a:pt x="0" y="120"/>
                    <a:pt x="24" y="200"/>
                  </a:cubicBezTo>
                  <a:cubicBezTo>
                    <a:pt x="34" y="237"/>
                    <a:pt x="60" y="271"/>
                    <a:pt x="97" y="291"/>
                  </a:cubicBezTo>
                  <a:cubicBezTo>
                    <a:pt x="121" y="306"/>
                    <a:pt x="146" y="312"/>
                    <a:pt x="173" y="312"/>
                  </a:cubicBezTo>
                  <a:cubicBezTo>
                    <a:pt x="188" y="312"/>
                    <a:pt x="202" y="311"/>
                    <a:pt x="218" y="307"/>
                  </a:cubicBezTo>
                  <a:cubicBezTo>
                    <a:pt x="298" y="287"/>
                    <a:pt x="349" y="194"/>
                    <a:pt x="325" y="113"/>
                  </a:cubicBezTo>
                  <a:cubicBezTo>
                    <a:pt x="315" y="73"/>
                    <a:pt x="288" y="40"/>
                    <a:pt x="251" y="19"/>
                  </a:cubicBezTo>
                  <a:cubicBezTo>
                    <a:pt x="228" y="7"/>
                    <a:pt x="203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5" name="Google Shape;395;p18"/>
            <p:cNvSpPr/>
            <p:nvPr/>
          </p:nvSpPr>
          <p:spPr>
            <a:xfrm>
              <a:off x="1976937" y="3123090"/>
              <a:ext cx="59335" cy="25582"/>
            </a:xfrm>
            <a:custGeom>
              <a:avLst/>
              <a:gdLst/>
              <a:ahLst/>
              <a:cxnLst/>
              <a:rect l="l" t="t" r="r" b="b"/>
              <a:pathLst>
                <a:path w="610" h="263" extrusionOk="0">
                  <a:moveTo>
                    <a:pt x="526" y="0"/>
                  </a:moveTo>
                  <a:cubicBezTo>
                    <a:pt x="503" y="0"/>
                    <a:pt x="486" y="11"/>
                    <a:pt x="469" y="24"/>
                  </a:cubicBezTo>
                  <a:cubicBezTo>
                    <a:pt x="459" y="34"/>
                    <a:pt x="449" y="44"/>
                    <a:pt x="439" y="51"/>
                  </a:cubicBezTo>
                  <a:cubicBezTo>
                    <a:pt x="419" y="68"/>
                    <a:pt x="399" y="81"/>
                    <a:pt x="376" y="91"/>
                  </a:cubicBezTo>
                  <a:cubicBezTo>
                    <a:pt x="362" y="98"/>
                    <a:pt x="345" y="101"/>
                    <a:pt x="328" y="104"/>
                  </a:cubicBezTo>
                  <a:cubicBezTo>
                    <a:pt x="318" y="105"/>
                    <a:pt x="307" y="106"/>
                    <a:pt x="297" y="106"/>
                  </a:cubicBezTo>
                  <a:cubicBezTo>
                    <a:pt x="272" y="106"/>
                    <a:pt x="248" y="103"/>
                    <a:pt x="225" y="101"/>
                  </a:cubicBezTo>
                  <a:cubicBezTo>
                    <a:pt x="181" y="94"/>
                    <a:pt x="141" y="88"/>
                    <a:pt x="101" y="81"/>
                  </a:cubicBezTo>
                  <a:cubicBezTo>
                    <a:pt x="93" y="79"/>
                    <a:pt x="86" y="78"/>
                    <a:pt x="80" y="78"/>
                  </a:cubicBezTo>
                  <a:cubicBezTo>
                    <a:pt x="74" y="78"/>
                    <a:pt x="68" y="79"/>
                    <a:pt x="61" y="81"/>
                  </a:cubicBezTo>
                  <a:lnTo>
                    <a:pt x="41" y="91"/>
                  </a:lnTo>
                  <a:cubicBezTo>
                    <a:pt x="24" y="101"/>
                    <a:pt x="11" y="118"/>
                    <a:pt x="4" y="138"/>
                  </a:cubicBezTo>
                  <a:cubicBezTo>
                    <a:pt x="1" y="158"/>
                    <a:pt x="4" y="178"/>
                    <a:pt x="15" y="195"/>
                  </a:cubicBezTo>
                  <a:cubicBezTo>
                    <a:pt x="24" y="212"/>
                    <a:pt x="41" y="228"/>
                    <a:pt x="61" y="232"/>
                  </a:cubicBezTo>
                  <a:cubicBezTo>
                    <a:pt x="104" y="238"/>
                    <a:pt x="148" y="244"/>
                    <a:pt x="195" y="252"/>
                  </a:cubicBezTo>
                  <a:cubicBezTo>
                    <a:pt x="231" y="257"/>
                    <a:pt x="266" y="262"/>
                    <a:pt x="301" y="262"/>
                  </a:cubicBezTo>
                  <a:cubicBezTo>
                    <a:pt x="309" y="262"/>
                    <a:pt x="317" y="262"/>
                    <a:pt x="325" y="261"/>
                  </a:cubicBezTo>
                  <a:cubicBezTo>
                    <a:pt x="379" y="261"/>
                    <a:pt x="436" y="244"/>
                    <a:pt x="486" y="218"/>
                  </a:cubicBezTo>
                  <a:cubicBezTo>
                    <a:pt x="503" y="208"/>
                    <a:pt x="519" y="198"/>
                    <a:pt x="533" y="188"/>
                  </a:cubicBezTo>
                  <a:cubicBezTo>
                    <a:pt x="546" y="178"/>
                    <a:pt x="556" y="168"/>
                    <a:pt x="566" y="161"/>
                  </a:cubicBezTo>
                  <a:cubicBezTo>
                    <a:pt x="580" y="148"/>
                    <a:pt x="589" y="135"/>
                    <a:pt x="600" y="124"/>
                  </a:cubicBezTo>
                  <a:cubicBezTo>
                    <a:pt x="606" y="111"/>
                    <a:pt x="609" y="98"/>
                    <a:pt x="609" y="81"/>
                  </a:cubicBezTo>
                  <a:cubicBezTo>
                    <a:pt x="609" y="61"/>
                    <a:pt x="600" y="41"/>
                    <a:pt x="586" y="24"/>
                  </a:cubicBezTo>
                  <a:cubicBezTo>
                    <a:pt x="569" y="11"/>
                    <a:pt x="549" y="0"/>
                    <a:pt x="5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96" name="Google Shape;396;p18"/>
          <p:cNvGrpSpPr/>
          <p:nvPr/>
        </p:nvGrpSpPr>
        <p:grpSpPr>
          <a:xfrm>
            <a:off x="341374" y="1375521"/>
            <a:ext cx="144386" cy="512531"/>
            <a:chOff x="1459800" y="1512500"/>
            <a:chExt cx="131625" cy="197100"/>
          </a:xfrm>
        </p:grpSpPr>
        <p:sp>
          <p:nvSpPr>
            <p:cNvPr id="397" name="Google Shape;397;p18"/>
            <p:cNvSpPr/>
            <p:nvPr/>
          </p:nvSpPr>
          <p:spPr>
            <a:xfrm>
              <a:off x="1533625" y="1599050"/>
              <a:ext cx="600" cy="2450"/>
            </a:xfrm>
            <a:custGeom>
              <a:avLst/>
              <a:gdLst/>
              <a:ahLst/>
              <a:cxnLst/>
              <a:rect l="l" t="t" r="r" b="b"/>
              <a:pathLst>
                <a:path w="24" h="98" extrusionOk="0">
                  <a:moveTo>
                    <a:pt x="0" y="1"/>
                  </a:moveTo>
                  <a:cubicBezTo>
                    <a:pt x="2" y="11"/>
                    <a:pt x="5" y="21"/>
                    <a:pt x="7" y="30"/>
                  </a:cubicBezTo>
                  <a:lnTo>
                    <a:pt x="7" y="30"/>
                  </a:lnTo>
                  <a:cubicBezTo>
                    <a:pt x="7" y="19"/>
                    <a:pt x="3" y="9"/>
                    <a:pt x="0" y="1"/>
                  </a:cubicBezTo>
                  <a:close/>
                  <a:moveTo>
                    <a:pt x="7" y="30"/>
                  </a:moveTo>
                  <a:lnTo>
                    <a:pt x="7" y="30"/>
                  </a:lnTo>
                  <a:cubicBezTo>
                    <a:pt x="7" y="32"/>
                    <a:pt x="7" y="33"/>
                    <a:pt x="7" y="34"/>
                  </a:cubicBezTo>
                  <a:cubicBezTo>
                    <a:pt x="11" y="47"/>
                    <a:pt x="14" y="64"/>
                    <a:pt x="17" y="81"/>
                  </a:cubicBezTo>
                  <a:lnTo>
                    <a:pt x="23" y="98"/>
                  </a:lnTo>
                  <a:cubicBezTo>
                    <a:pt x="19" y="74"/>
                    <a:pt x="13" y="53"/>
                    <a:pt x="7" y="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8" name="Google Shape;398;p18"/>
            <p:cNvSpPr/>
            <p:nvPr/>
          </p:nvSpPr>
          <p:spPr>
            <a:xfrm>
              <a:off x="1529350" y="1598125"/>
              <a:ext cx="9150" cy="4300"/>
            </a:xfrm>
            <a:custGeom>
              <a:avLst/>
              <a:gdLst/>
              <a:ahLst/>
              <a:cxnLst/>
              <a:rect l="l" t="t" r="r" b="b"/>
              <a:pathLst>
                <a:path w="366" h="172" extrusionOk="0">
                  <a:moveTo>
                    <a:pt x="345" y="1"/>
                  </a:moveTo>
                  <a:lnTo>
                    <a:pt x="1" y="74"/>
                  </a:lnTo>
                  <a:lnTo>
                    <a:pt x="21" y="172"/>
                  </a:lnTo>
                  <a:lnTo>
                    <a:pt x="365" y="98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9" name="Google Shape;399;p18"/>
            <p:cNvSpPr/>
            <p:nvPr/>
          </p:nvSpPr>
          <p:spPr>
            <a:xfrm>
              <a:off x="1463575" y="1516850"/>
              <a:ext cx="123425" cy="188350"/>
            </a:xfrm>
            <a:custGeom>
              <a:avLst/>
              <a:gdLst/>
              <a:ahLst/>
              <a:cxnLst/>
              <a:rect l="l" t="t" r="r" b="b"/>
              <a:pathLst>
                <a:path w="4937" h="7534" extrusionOk="0">
                  <a:moveTo>
                    <a:pt x="2585" y="2359"/>
                  </a:moveTo>
                  <a:cubicBezTo>
                    <a:pt x="2601" y="2419"/>
                    <a:pt x="2618" y="2479"/>
                    <a:pt x="2635" y="2543"/>
                  </a:cubicBezTo>
                  <a:cubicBezTo>
                    <a:pt x="2682" y="2743"/>
                    <a:pt x="2729" y="2947"/>
                    <a:pt x="2772" y="3148"/>
                  </a:cubicBezTo>
                  <a:cubicBezTo>
                    <a:pt x="2782" y="3188"/>
                    <a:pt x="2793" y="3225"/>
                    <a:pt x="2799" y="3265"/>
                  </a:cubicBezTo>
                  <a:lnTo>
                    <a:pt x="2796" y="3245"/>
                  </a:lnTo>
                  <a:lnTo>
                    <a:pt x="2796" y="3245"/>
                  </a:lnTo>
                  <a:cubicBezTo>
                    <a:pt x="2799" y="3258"/>
                    <a:pt x="2802" y="3275"/>
                    <a:pt x="2805" y="3292"/>
                  </a:cubicBezTo>
                  <a:cubicBezTo>
                    <a:pt x="2805" y="3302"/>
                    <a:pt x="2809" y="3312"/>
                    <a:pt x="2809" y="3322"/>
                  </a:cubicBezTo>
                  <a:lnTo>
                    <a:pt x="2816" y="3338"/>
                  </a:lnTo>
                  <a:lnTo>
                    <a:pt x="2816" y="3352"/>
                  </a:lnTo>
                  <a:cubicBezTo>
                    <a:pt x="2859" y="3543"/>
                    <a:pt x="2902" y="3733"/>
                    <a:pt x="2946" y="3924"/>
                  </a:cubicBezTo>
                  <a:cubicBezTo>
                    <a:pt x="2856" y="3934"/>
                    <a:pt x="2762" y="3937"/>
                    <a:pt x="2672" y="3951"/>
                  </a:cubicBezTo>
                  <a:cubicBezTo>
                    <a:pt x="2558" y="3968"/>
                    <a:pt x="2444" y="3984"/>
                    <a:pt x="2328" y="4000"/>
                  </a:cubicBezTo>
                  <a:cubicBezTo>
                    <a:pt x="2197" y="4017"/>
                    <a:pt x="2067" y="4034"/>
                    <a:pt x="1939" y="4051"/>
                  </a:cubicBezTo>
                  <a:cubicBezTo>
                    <a:pt x="1979" y="3944"/>
                    <a:pt x="2020" y="3840"/>
                    <a:pt x="2060" y="3736"/>
                  </a:cubicBezTo>
                  <a:cubicBezTo>
                    <a:pt x="2227" y="3325"/>
                    <a:pt x="2401" y="2914"/>
                    <a:pt x="2541" y="2492"/>
                  </a:cubicBezTo>
                  <a:cubicBezTo>
                    <a:pt x="2555" y="2449"/>
                    <a:pt x="2572" y="2402"/>
                    <a:pt x="2585" y="2359"/>
                  </a:cubicBezTo>
                  <a:close/>
                  <a:moveTo>
                    <a:pt x="2705" y="1"/>
                  </a:moveTo>
                  <a:cubicBezTo>
                    <a:pt x="2595" y="1"/>
                    <a:pt x="2495" y="35"/>
                    <a:pt x="2391" y="95"/>
                  </a:cubicBezTo>
                  <a:cubicBezTo>
                    <a:pt x="2294" y="152"/>
                    <a:pt x="2240" y="235"/>
                    <a:pt x="2183" y="328"/>
                  </a:cubicBezTo>
                  <a:cubicBezTo>
                    <a:pt x="2130" y="416"/>
                    <a:pt x="2097" y="516"/>
                    <a:pt x="2063" y="609"/>
                  </a:cubicBezTo>
                  <a:cubicBezTo>
                    <a:pt x="1916" y="1024"/>
                    <a:pt x="1806" y="1449"/>
                    <a:pt x="1682" y="1870"/>
                  </a:cubicBezTo>
                  <a:cubicBezTo>
                    <a:pt x="1641" y="2011"/>
                    <a:pt x="1601" y="2148"/>
                    <a:pt x="1558" y="2285"/>
                  </a:cubicBezTo>
                  <a:cubicBezTo>
                    <a:pt x="1508" y="2435"/>
                    <a:pt x="1454" y="2586"/>
                    <a:pt x="1397" y="2736"/>
                  </a:cubicBezTo>
                  <a:cubicBezTo>
                    <a:pt x="1317" y="2944"/>
                    <a:pt x="1240" y="3151"/>
                    <a:pt x="1160" y="3358"/>
                  </a:cubicBezTo>
                  <a:cubicBezTo>
                    <a:pt x="1090" y="3543"/>
                    <a:pt x="1023" y="3727"/>
                    <a:pt x="956" y="3914"/>
                  </a:cubicBezTo>
                  <a:cubicBezTo>
                    <a:pt x="909" y="4034"/>
                    <a:pt x="873" y="4158"/>
                    <a:pt x="832" y="4278"/>
                  </a:cubicBezTo>
                  <a:cubicBezTo>
                    <a:pt x="806" y="4366"/>
                    <a:pt x="772" y="4452"/>
                    <a:pt x="749" y="4542"/>
                  </a:cubicBezTo>
                  <a:cubicBezTo>
                    <a:pt x="632" y="4937"/>
                    <a:pt x="522" y="5332"/>
                    <a:pt x="401" y="5726"/>
                  </a:cubicBezTo>
                  <a:cubicBezTo>
                    <a:pt x="334" y="5924"/>
                    <a:pt x="267" y="6118"/>
                    <a:pt x="210" y="6319"/>
                  </a:cubicBezTo>
                  <a:cubicBezTo>
                    <a:pt x="147" y="6529"/>
                    <a:pt x="107" y="6750"/>
                    <a:pt x="56" y="6964"/>
                  </a:cubicBezTo>
                  <a:cubicBezTo>
                    <a:pt x="0" y="7211"/>
                    <a:pt x="184" y="7466"/>
                    <a:pt x="425" y="7512"/>
                  </a:cubicBezTo>
                  <a:cubicBezTo>
                    <a:pt x="454" y="7518"/>
                    <a:pt x="483" y="7521"/>
                    <a:pt x="512" y="7521"/>
                  </a:cubicBezTo>
                  <a:cubicBezTo>
                    <a:pt x="605" y="7521"/>
                    <a:pt x="697" y="7493"/>
                    <a:pt x="775" y="7442"/>
                  </a:cubicBezTo>
                  <a:cubicBezTo>
                    <a:pt x="879" y="7368"/>
                    <a:pt x="943" y="7265"/>
                    <a:pt x="973" y="7141"/>
                  </a:cubicBezTo>
                  <a:cubicBezTo>
                    <a:pt x="1007" y="6990"/>
                    <a:pt x="1036" y="6837"/>
                    <a:pt x="1076" y="6689"/>
                  </a:cubicBezTo>
                  <a:cubicBezTo>
                    <a:pt x="1107" y="6576"/>
                    <a:pt x="1144" y="6469"/>
                    <a:pt x="1177" y="6359"/>
                  </a:cubicBezTo>
                  <a:cubicBezTo>
                    <a:pt x="1271" y="6091"/>
                    <a:pt x="1365" y="5827"/>
                    <a:pt x="1445" y="5556"/>
                  </a:cubicBezTo>
                  <a:lnTo>
                    <a:pt x="1535" y="5255"/>
                  </a:lnTo>
                  <a:cubicBezTo>
                    <a:pt x="1554" y="5257"/>
                    <a:pt x="1573" y="5259"/>
                    <a:pt x="1593" y="5259"/>
                  </a:cubicBezTo>
                  <a:cubicBezTo>
                    <a:pt x="1607" y="5259"/>
                    <a:pt x="1621" y="5258"/>
                    <a:pt x="1635" y="5255"/>
                  </a:cubicBezTo>
                  <a:cubicBezTo>
                    <a:pt x="1896" y="5221"/>
                    <a:pt x="2157" y="5188"/>
                    <a:pt x="2418" y="5151"/>
                  </a:cubicBezTo>
                  <a:cubicBezTo>
                    <a:pt x="2532" y="5138"/>
                    <a:pt x="2649" y="5118"/>
                    <a:pt x="2762" y="5098"/>
                  </a:cubicBezTo>
                  <a:cubicBezTo>
                    <a:pt x="2873" y="5078"/>
                    <a:pt x="2986" y="5078"/>
                    <a:pt x="3100" y="5061"/>
                  </a:cubicBezTo>
                  <a:cubicBezTo>
                    <a:pt x="3110" y="5058"/>
                    <a:pt x="3120" y="5054"/>
                    <a:pt x="3130" y="5054"/>
                  </a:cubicBezTo>
                  <a:cubicBezTo>
                    <a:pt x="3137" y="5081"/>
                    <a:pt x="3140" y="5111"/>
                    <a:pt x="3146" y="5138"/>
                  </a:cubicBezTo>
                  <a:cubicBezTo>
                    <a:pt x="3171" y="5285"/>
                    <a:pt x="3197" y="5436"/>
                    <a:pt x="3237" y="5579"/>
                  </a:cubicBezTo>
                  <a:cubicBezTo>
                    <a:pt x="3264" y="5673"/>
                    <a:pt x="3291" y="5766"/>
                    <a:pt x="3321" y="5860"/>
                  </a:cubicBezTo>
                  <a:cubicBezTo>
                    <a:pt x="3371" y="6031"/>
                    <a:pt x="3418" y="6201"/>
                    <a:pt x="3461" y="6372"/>
                  </a:cubicBezTo>
                  <a:cubicBezTo>
                    <a:pt x="3475" y="6439"/>
                    <a:pt x="3488" y="6509"/>
                    <a:pt x="3498" y="6576"/>
                  </a:cubicBezTo>
                  <a:cubicBezTo>
                    <a:pt x="3508" y="6626"/>
                    <a:pt x="3518" y="6677"/>
                    <a:pt x="3525" y="6730"/>
                  </a:cubicBezTo>
                  <a:cubicBezTo>
                    <a:pt x="3538" y="6817"/>
                    <a:pt x="3558" y="6904"/>
                    <a:pt x="3578" y="6987"/>
                  </a:cubicBezTo>
                  <a:cubicBezTo>
                    <a:pt x="3592" y="7041"/>
                    <a:pt x="3618" y="7091"/>
                    <a:pt x="3645" y="7138"/>
                  </a:cubicBezTo>
                  <a:cubicBezTo>
                    <a:pt x="3682" y="7228"/>
                    <a:pt x="3739" y="7305"/>
                    <a:pt x="3813" y="7372"/>
                  </a:cubicBezTo>
                  <a:cubicBezTo>
                    <a:pt x="3903" y="7449"/>
                    <a:pt x="4003" y="7499"/>
                    <a:pt x="4120" y="7523"/>
                  </a:cubicBezTo>
                  <a:cubicBezTo>
                    <a:pt x="4161" y="7530"/>
                    <a:pt x="4202" y="7534"/>
                    <a:pt x="4243" y="7534"/>
                  </a:cubicBezTo>
                  <a:cubicBezTo>
                    <a:pt x="4316" y="7534"/>
                    <a:pt x="4387" y="7522"/>
                    <a:pt x="4458" y="7496"/>
                  </a:cubicBezTo>
                  <a:cubicBezTo>
                    <a:pt x="4565" y="7459"/>
                    <a:pt x="4655" y="7396"/>
                    <a:pt x="4732" y="7311"/>
                  </a:cubicBezTo>
                  <a:cubicBezTo>
                    <a:pt x="4816" y="7185"/>
                    <a:pt x="4889" y="7095"/>
                    <a:pt x="4916" y="6937"/>
                  </a:cubicBezTo>
                  <a:cubicBezTo>
                    <a:pt x="4929" y="6860"/>
                    <a:pt x="4936" y="6783"/>
                    <a:pt x="4932" y="6700"/>
                  </a:cubicBezTo>
                  <a:cubicBezTo>
                    <a:pt x="4932" y="6660"/>
                    <a:pt x="4929" y="6620"/>
                    <a:pt x="4920" y="6579"/>
                  </a:cubicBezTo>
                  <a:cubicBezTo>
                    <a:pt x="4896" y="6445"/>
                    <a:pt x="4866" y="6308"/>
                    <a:pt x="4836" y="6175"/>
                  </a:cubicBezTo>
                  <a:cubicBezTo>
                    <a:pt x="4802" y="6018"/>
                    <a:pt x="4765" y="5860"/>
                    <a:pt x="4719" y="5706"/>
                  </a:cubicBezTo>
                  <a:cubicBezTo>
                    <a:pt x="4665" y="5539"/>
                    <a:pt x="4611" y="5372"/>
                    <a:pt x="4558" y="5208"/>
                  </a:cubicBezTo>
                  <a:cubicBezTo>
                    <a:pt x="4511" y="5071"/>
                    <a:pt x="4481" y="4934"/>
                    <a:pt x="4448" y="4794"/>
                  </a:cubicBezTo>
                  <a:cubicBezTo>
                    <a:pt x="4364" y="4375"/>
                    <a:pt x="4290" y="3957"/>
                    <a:pt x="4184" y="3546"/>
                  </a:cubicBezTo>
                  <a:cubicBezTo>
                    <a:pt x="4080" y="3162"/>
                    <a:pt x="3949" y="2787"/>
                    <a:pt x="3836" y="2406"/>
                  </a:cubicBezTo>
                  <a:cubicBezTo>
                    <a:pt x="3773" y="2191"/>
                    <a:pt x="3702" y="1984"/>
                    <a:pt x="3625" y="1777"/>
                  </a:cubicBezTo>
                  <a:cubicBezTo>
                    <a:pt x="3538" y="1549"/>
                    <a:pt x="3464" y="1325"/>
                    <a:pt x="3401" y="1091"/>
                  </a:cubicBezTo>
                  <a:cubicBezTo>
                    <a:pt x="3364" y="904"/>
                    <a:pt x="3331" y="714"/>
                    <a:pt x="3287" y="526"/>
                  </a:cubicBezTo>
                  <a:cubicBezTo>
                    <a:pt x="3281" y="502"/>
                    <a:pt x="3277" y="479"/>
                    <a:pt x="3271" y="456"/>
                  </a:cubicBezTo>
                  <a:cubicBezTo>
                    <a:pt x="3251" y="388"/>
                    <a:pt x="3220" y="336"/>
                    <a:pt x="3187" y="272"/>
                  </a:cubicBezTo>
                  <a:cubicBezTo>
                    <a:pt x="3120" y="135"/>
                    <a:pt x="2950" y="31"/>
                    <a:pt x="2805" y="11"/>
                  </a:cubicBezTo>
                  <a:cubicBezTo>
                    <a:pt x="2772" y="4"/>
                    <a:pt x="2739" y="1"/>
                    <a:pt x="27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0" name="Google Shape;400;p18"/>
            <p:cNvSpPr/>
            <p:nvPr/>
          </p:nvSpPr>
          <p:spPr>
            <a:xfrm>
              <a:off x="1459800" y="1512500"/>
              <a:ext cx="131625" cy="197100"/>
            </a:xfrm>
            <a:custGeom>
              <a:avLst/>
              <a:gdLst/>
              <a:ahLst/>
              <a:cxnLst/>
              <a:rect l="l" t="t" r="r" b="b"/>
              <a:pathLst>
                <a:path w="5265" h="7884" extrusionOk="0">
                  <a:moveTo>
                    <a:pt x="2706" y="3151"/>
                  </a:moveTo>
                  <a:cubicBezTo>
                    <a:pt x="2723" y="3222"/>
                    <a:pt x="2736" y="3292"/>
                    <a:pt x="2752" y="3362"/>
                  </a:cubicBezTo>
                  <a:lnTo>
                    <a:pt x="2796" y="3563"/>
                  </a:lnTo>
                  <a:cubicBezTo>
                    <a:pt x="2823" y="3690"/>
                    <a:pt x="2853" y="3813"/>
                    <a:pt x="2880" y="3941"/>
                  </a:cubicBezTo>
                  <a:cubicBezTo>
                    <a:pt x="2853" y="3944"/>
                    <a:pt x="2826" y="3947"/>
                    <a:pt x="2800" y="3951"/>
                  </a:cubicBezTo>
                  <a:lnTo>
                    <a:pt x="2669" y="3971"/>
                  </a:lnTo>
                  <a:cubicBezTo>
                    <a:pt x="2599" y="3981"/>
                    <a:pt x="2529" y="3991"/>
                    <a:pt x="2455" y="4001"/>
                  </a:cubicBezTo>
                  <a:lnTo>
                    <a:pt x="2362" y="4011"/>
                  </a:lnTo>
                  <a:cubicBezTo>
                    <a:pt x="2365" y="4001"/>
                    <a:pt x="2368" y="3987"/>
                    <a:pt x="2374" y="3974"/>
                  </a:cubicBezTo>
                  <a:lnTo>
                    <a:pt x="2462" y="3760"/>
                  </a:lnTo>
                  <a:cubicBezTo>
                    <a:pt x="2545" y="3560"/>
                    <a:pt x="2629" y="3359"/>
                    <a:pt x="2706" y="3151"/>
                  </a:cubicBezTo>
                  <a:close/>
                  <a:moveTo>
                    <a:pt x="2749" y="1934"/>
                  </a:moveTo>
                  <a:lnTo>
                    <a:pt x="2525" y="2613"/>
                  </a:lnTo>
                  <a:cubicBezTo>
                    <a:pt x="2411" y="2954"/>
                    <a:pt x="2271" y="3296"/>
                    <a:pt x="2138" y="3626"/>
                  </a:cubicBezTo>
                  <a:lnTo>
                    <a:pt x="2050" y="3844"/>
                  </a:lnTo>
                  <a:cubicBezTo>
                    <a:pt x="2017" y="3924"/>
                    <a:pt x="1984" y="4008"/>
                    <a:pt x="1953" y="4091"/>
                  </a:cubicBezTo>
                  <a:lnTo>
                    <a:pt x="1820" y="4435"/>
                  </a:lnTo>
                  <a:lnTo>
                    <a:pt x="2502" y="4349"/>
                  </a:lnTo>
                  <a:cubicBezTo>
                    <a:pt x="2575" y="4339"/>
                    <a:pt x="2649" y="4329"/>
                    <a:pt x="2723" y="4319"/>
                  </a:cubicBezTo>
                  <a:lnTo>
                    <a:pt x="2850" y="4299"/>
                  </a:lnTo>
                  <a:cubicBezTo>
                    <a:pt x="2896" y="4292"/>
                    <a:pt x="2947" y="4288"/>
                    <a:pt x="2993" y="4282"/>
                  </a:cubicBezTo>
                  <a:cubicBezTo>
                    <a:pt x="3033" y="4279"/>
                    <a:pt x="3077" y="4275"/>
                    <a:pt x="3117" y="4272"/>
                  </a:cubicBezTo>
                  <a:lnTo>
                    <a:pt x="3311" y="4248"/>
                  </a:lnTo>
                  <a:lnTo>
                    <a:pt x="3228" y="3887"/>
                  </a:lnTo>
                  <a:cubicBezTo>
                    <a:pt x="3197" y="3753"/>
                    <a:pt x="3167" y="3623"/>
                    <a:pt x="3137" y="3476"/>
                  </a:cubicBezTo>
                  <a:lnTo>
                    <a:pt x="3134" y="3456"/>
                  </a:lnTo>
                  <a:lnTo>
                    <a:pt x="2960" y="3496"/>
                  </a:lnTo>
                  <a:lnTo>
                    <a:pt x="3127" y="3429"/>
                  </a:lnTo>
                  <a:lnTo>
                    <a:pt x="3117" y="3382"/>
                  </a:lnTo>
                  <a:lnTo>
                    <a:pt x="3097" y="3285"/>
                  </a:lnTo>
                  <a:cubicBezTo>
                    <a:pt x="3050" y="3081"/>
                    <a:pt x="3004" y="2877"/>
                    <a:pt x="2956" y="2673"/>
                  </a:cubicBezTo>
                  <a:cubicBezTo>
                    <a:pt x="2940" y="2609"/>
                    <a:pt x="2923" y="2546"/>
                    <a:pt x="2907" y="2486"/>
                  </a:cubicBezTo>
                  <a:lnTo>
                    <a:pt x="2749" y="1934"/>
                  </a:lnTo>
                  <a:close/>
                  <a:moveTo>
                    <a:pt x="2855" y="352"/>
                  </a:moveTo>
                  <a:cubicBezTo>
                    <a:pt x="2879" y="352"/>
                    <a:pt x="2904" y="355"/>
                    <a:pt x="2930" y="359"/>
                  </a:cubicBezTo>
                  <a:cubicBezTo>
                    <a:pt x="3030" y="372"/>
                    <a:pt x="3144" y="449"/>
                    <a:pt x="3181" y="526"/>
                  </a:cubicBezTo>
                  <a:lnTo>
                    <a:pt x="3201" y="566"/>
                  </a:lnTo>
                  <a:cubicBezTo>
                    <a:pt x="3224" y="607"/>
                    <a:pt x="3241" y="640"/>
                    <a:pt x="3251" y="673"/>
                  </a:cubicBezTo>
                  <a:cubicBezTo>
                    <a:pt x="3257" y="697"/>
                    <a:pt x="3261" y="717"/>
                    <a:pt x="3268" y="740"/>
                  </a:cubicBezTo>
                  <a:cubicBezTo>
                    <a:pt x="3294" y="871"/>
                    <a:pt x="3322" y="1001"/>
                    <a:pt x="3345" y="1132"/>
                  </a:cubicBezTo>
                  <a:lnTo>
                    <a:pt x="3382" y="1315"/>
                  </a:lnTo>
                  <a:cubicBezTo>
                    <a:pt x="3448" y="1553"/>
                    <a:pt x="3522" y="1780"/>
                    <a:pt x="3609" y="2011"/>
                  </a:cubicBezTo>
                  <a:cubicBezTo>
                    <a:pt x="3686" y="2212"/>
                    <a:pt x="3753" y="2416"/>
                    <a:pt x="3819" y="2629"/>
                  </a:cubicBezTo>
                  <a:cubicBezTo>
                    <a:pt x="3856" y="2760"/>
                    <a:pt x="3899" y="2890"/>
                    <a:pt x="3940" y="3021"/>
                  </a:cubicBezTo>
                  <a:cubicBezTo>
                    <a:pt x="4017" y="3265"/>
                    <a:pt x="4097" y="3516"/>
                    <a:pt x="4164" y="3767"/>
                  </a:cubicBezTo>
                  <a:cubicBezTo>
                    <a:pt x="4248" y="4081"/>
                    <a:pt x="4311" y="4409"/>
                    <a:pt x="4371" y="4723"/>
                  </a:cubicBezTo>
                  <a:lnTo>
                    <a:pt x="4428" y="5004"/>
                  </a:lnTo>
                  <a:cubicBezTo>
                    <a:pt x="4461" y="5151"/>
                    <a:pt x="4495" y="5295"/>
                    <a:pt x="4542" y="5439"/>
                  </a:cubicBezTo>
                  <a:cubicBezTo>
                    <a:pt x="4595" y="5603"/>
                    <a:pt x="4649" y="5767"/>
                    <a:pt x="4699" y="5931"/>
                  </a:cubicBezTo>
                  <a:cubicBezTo>
                    <a:pt x="4739" y="6061"/>
                    <a:pt x="4776" y="6201"/>
                    <a:pt x="4816" y="6386"/>
                  </a:cubicBezTo>
                  <a:lnTo>
                    <a:pt x="4836" y="6476"/>
                  </a:lnTo>
                  <a:cubicBezTo>
                    <a:pt x="4856" y="6579"/>
                    <a:pt x="4880" y="6683"/>
                    <a:pt x="4900" y="6787"/>
                  </a:cubicBezTo>
                  <a:cubicBezTo>
                    <a:pt x="4907" y="6817"/>
                    <a:pt x="4907" y="6847"/>
                    <a:pt x="4910" y="6880"/>
                  </a:cubicBezTo>
                  <a:cubicBezTo>
                    <a:pt x="4910" y="6948"/>
                    <a:pt x="4907" y="7011"/>
                    <a:pt x="4893" y="7081"/>
                  </a:cubicBezTo>
                  <a:cubicBezTo>
                    <a:pt x="4876" y="7181"/>
                    <a:pt x="4833" y="7245"/>
                    <a:pt x="4766" y="7345"/>
                  </a:cubicBezTo>
                  <a:lnTo>
                    <a:pt x="4742" y="7375"/>
                  </a:lnTo>
                  <a:cubicBezTo>
                    <a:pt x="4689" y="7436"/>
                    <a:pt x="4626" y="7479"/>
                    <a:pt x="4552" y="7506"/>
                  </a:cubicBezTo>
                  <a:cubicBezTo>
                    <a:pt x="4499" y="7523"/>
                    <a:pt x="4448" y="7532"/>
                    <a:pt x="4396" y="7532"/>
                  </a:cubicBezTo>
                  <a:cubicBezTo>
                    <a:pt x="4366" y="7532"/>
                    <a:pt x="4336" y="7529"/>
                    <a:pt x="4305" y="7522"/>
                  </a:cubicBezTo>
                  <a:cubicBezTo>
                    <a:pt x="4217" y="7506"/>
                    <a:pt x="4144" y="7469"/>
                    <a:pt x="4080" y="7416"/>
                  </a:cubicBezTo>
                  <a:cubicBezTo>
                    <a:pt x="4027" y="7365"/>
                    <a:pt x="3987" y="7309"/>
                    <a:pt x="3956" y="7245"/>
                  </a:cubicBezTo>
                  <a:lnTo>
                    <a:pt x="3947" y="7225"/>
                  </a:lnTo>
                  <a:cubicBezTo>
                    <a:pt x="3927" y="7188"/>
                    <a:pt x="3907" y="7152"/>
                    <a:pt x="3896" y="7104"/>
                  </a:cubicBezTo>
                  <a:cubicBezTo>
                    <a:pt x="3879" y="7031"/>
                    <a:pt x="3859" y="6954"/>
                    <a:pt x="3850" y="6877"/>
                  </a:cubicBezTo>
                  <a:cubicBezTo>
                    <a:pt x="3843" y="6823"/>
                    <a:pt x="3833" y="6770"/>
                    <a:pt x="3823" y="6717"/>
                  </a:cubicBezTo>
                  <a:cubicBezTo>
                    <a:pt x="3810" y="6650"/>
                    <a:pt x="3796" y="6579"/>
                    <a:pt x="3783" y="6506"/>
                  </a:cubicBezTo>
                  <a:cubicBezTo>
                    <a:pt x="3746" y="6352"/>
                    <a:pt x="3699" y="6192"/>
                    <a:pt x="3639" y="5984"/>
                  </a:cubicBezTo>
                  <a:lnTo>
                    <a:pt x="3632" y="5968"/>
                  </a:lnTo>
                  <a:cubicBezTo>
                    <a:pt x="3609" y="5880"/>
                    <a:pt x="3582" y="5793"/>
                    <a:pt x="3558" y="5707"/>
                  </a:cubicBezTo>
                  <a:cubicBezTo>
                    <a:pt x="3518" y="5563"/>
                    <a:pt x="3492" y="5412"/>
                    <a:pt x="3468" y="5285"/>
                  </a:cubicBezTo>
                  <a:lnTo>
                    <a:pt x="3425" y="5017"/>
                  </a:lnTo>
                  <a:lnTo>
                    <a:pt x="3221" y="5061"/>
                  </a:lnTo>
                  <a:cubicBezTo>
                    <a:pt x="3174" y="5068"/>
                    <a:pt x="3124" y="5071"/>
                    <a:pt x="3074" y="5077"/>
                  </a:cubicBezTo>
                  <a:cubicBezTo>
                    <a:pt x="3010" y="5081"/>
                    <a:pt x="2947" y="5088"/>
                    <a:pt x="2883" y="5102"/>
                  </a:cubicBezTo>
                  <a:cubicBezTo>
                    <a:pt x="2769" y="5122"/>
                    <a:pt x="2655" y="5138"/>
                    <a:pt x="2545" y="5151"/>
                  </a:cubicBezTo>
                  <a:cubicBezTo>
                    <a:pt x="2374" y="5178"/>
                    <a:pt x="2204" y="5198"/>
                    <a:pt x="2033" y="5222"/>
                  </a:cubicBezTo>
                  <a:lnTo>
                    <a:pt x="1763" y="5255"/>
                  </a:lnTo>
                  <a:cubicBezTo>
                    <a:pt x="1756" y="5256"/>
                    <a:pt x="1748" y="5257"/>
                    <a:pt x="1738" y="5257"/>
                  </a:cubicBezTo>
                  <a:cubicBezTo>
                    <a:pt x="1727" y="5257"/>
                    <a:pt x="1716" y="5256"/>
                    <a:pt x="1703" y="5255"/>
                  </a:cubicBezTo>
                  <a:lnTo>
                    <a:pt x="1559" y="5242"/>
                  </a:lnTo>
                  <a:lnTo>
                    <a:pt x="1428" y="5679"/>
                  </a:lnTo>
                  <a:cubicBezTo>
                    <a:pt x="1358" y="5917"/>
                    <a:pt x="1275" y="6155"/>
                    <a:pt x="1195" y="6386"/>
                  </a:cubicBezTo>
                  <a:lnTo>
                    <a:pt x="1161" y="6479"/>
                  </a:lnTo>
                  <a:cubicBezTo>
                    <a:pt x="1124" y="6590"/>
                    <a:pt x="1090" y="6703"/>
                    <a:pt x="1060" y="6817"/>
                  </a:cubicBezTo>
                  <a:cubicBezTo>
                    <a:pt x="1030" y="6924"/>
                    <a:pt x="1007" y="7031"/>
                    <a:pt x="983" y="7141"/>
                  </a:cubicBezTo>
                  <a:lnTo>
                    <a:pt x="950" y="7275"/>
                  </a:lnTo>
                  <a:cubicBezTo>
                    <a:pt x="934" y="7362"/>
                    <a:pt x="890" y="7425"/>
                    <a:pt x="826" y="7469"/>
                  </a:cubicBezTo>
                  <a:cubicBezTo>
                    <a:pt x="779" y="7502"/>
                    <a:pt x="724" y="7519"/>
                    <a:pt x="668" y="7519"/>
                  </a:cubicBezTo>
                  <a:cubicBezTo>
                    <a:pt x="648" y="7519"/>
                    <a:pt x="628" y="7517"/>
                    <a:pt x="609" y="7513"/>
                  </a:cubicBezTo>
                  <a:cubicBezTo>
                    <a:pt x="536" y="7499"/>
                    <a:pt x="465" y="7449"/>
                    <a:pt x="418" y="7382"/>
                  </a:cubicBezTo>
                  <a:cubicBezTo>
                    <a:pt x="378" y="7315"/>
                    <a:pt x="365" y="7245"/>
                    <a:pt x="378" y="7178"/>
                  </a:cubicBezTo>
                  <a:cubicBezTo>
                    <a:pt x="392" y="7115"/>
                    <a:pt x="408" y="7054"/>
                    <a:pt x="422" y="6991"/>
                  </a:cubicBezTo>
                  <a:cubicBezTo>
                    <a:pt x="452" y="6840"/>
                    <a:pt x="485" y="6687"/>
                    <a:pt x="528" y="6542"/>
                  </a:cubicBezTo>
                  <a:cubicBezTo>
                    <a:pt x="589" y="6342"/>
                    <a:pt x="656" y="6141"/>
                    <a:pt x="719" y="5951"/>
                  </a:cubicBezTo>
                  <a:cubicBezTo>
                    <a:pt x="806" y="5663"/>
                    <a:pt x="894" y="5369"/>
                    <a:pt x="977" y="5077"/>
                  </a:cubicBezTo>
                  <a:lnTo>
                    <a:pt x="1067" y="4764"/>
                  </a:lnTo>
                  <a:cubicBezTo>
                    <a:pt x="1084" y="4707"/>
                    <a:pt x="1104" y="4653"/>
                    <a:pt x="1121" y="4596"/>
                  </a:cubicBezTo>
                  <a:lnTo>
                    <a:pt x="1187" y="4395"/>
                  </a:lnTo>
                  <a:cubicBezTo>
                    <a:pt x="1215" y="4312"/>
                    <a:pt x="1241" y="4228"/>
                    <a:pt x="1271" y="4148"/>
                  </a:cubicBezTo>
                  <a:lnTo>
                    <a:pt x="1325" y="4001"/>
                  </a:lnTo>
                  <a:cubicBezTo>
                    <a:pt x="1375" y="3867"/>
                    <a:pt x="1425" y="3730"/>
                    <a:pt x="1475" y="3597"/>
                  </a:cubicBezTo>
                  <a:lnTo>
                    <a:pt x="1485" y="3569"/>
                  </a:lnTo>
                  <a:cubicBezTo>
                    <a:pt x="1562" y="3372"/>
                    <a:pt x="1636" y="3171"/>
                    <a:pt x="1712" y="2974"/>
                  </a:cubicBezTo>
                  <a:cubicBezTo>
                    <a:pt x="1769" y="2824"/>
                    <a:pt x="1823" y="2669"/>
                    <a:pt x="1880" y="2509"/>
                  </a:cubicBezTo>
                  <a:lnTo>
                    <a:pt x="1900" y="2433"/>
                  </a:lnTo>
                  <a:cubicBezTo>
                    <a:pt x="1937" y="2322"/>
                    <a:pt x="1970" y="2208"/>
                    <a:pt x="2004" y="2095"/>
                  </a:cubicBezTo>
                  <a:cubicBezTo>
                    <a:pt x="2033" y="1994"/>
                    <a:pt x="2061" y="1891"/>
                    <a:pt x="2090" y="1791"/>
                  </a:cubicBezTo>
                  <a:cubicBezTo>
                    <a:pt x="2178" y="1476"/>
                    <a:pt x="2271" y="1152"/>
                    <a:pt x="2382" y="843"/>
                  </a:cubicBezTo>
                  <a:lnTo>
                    <a:pt x="2391" y="817"/>
                  </a:lnTo>
                  <a:cubicBezTo>
                    <a:pt x="2419" y="737"/>
                    <a:pt x="2448" y="656"/>
                    <a:pt x="2485" y="593"/>
                  </a:cubicBezTo>
                  <a:cubicBezTo>
                    <a:pt x="2539" y="506"/>
                    <a:pt x="2575" y="456"/>
                    <a:pt x="2632" y="419"/>
                  </a:cubicBezTo>
                  <a:cubicBezTo>
                    <a:pt x="2711" y="373"/>
                    <a:pt x="2780" y="352"/>
                    <a:pt x="2855" y="352"/>
                  </a:cubicBezTo>
                  <a:close/>
                  <a:moveTo>
                    <a:pt x="2851" y="0"/>
                  </a:moveTo>
                  <a:cubicBezTo>
                    <a:pt x="2711" y="0"/>
                    <a:pt x="2582" y="39"/>
                    <a:pt x="2451" y="118"/>
                  </a:cubicBezTo>
                  <a:cubicBezTo>
                    <a:pt x="2321" y="198"/>
                    <a:pt x="2248" y="309"/>
                    <a:pt x="2184" y="412"/>
                  </a:cubicBezTo>
                  <a:cubicBezTo>
                    <a:pt x="2127" y="506"/>
                    <a:pt x="2090" y="610"/>
                    <a:pt x="2061" y="700"/>
                  </a:cubicBezTo>
                  <a:lnTo>
                    <a:pt x="2050" y="727"/>
                  </a:lnTo>
                  <a:cubicBezTo>
                    <a:pt x="1937" y="1044"/>
                    <a:pt x="1843" y="1376"/>
                    <a:pt x="1752" y="1693"/>
                  </a:cubicBezTo>
                  <a:cubicBezTo>
                    <a:pt x="1723" y="1794"/>
                    <a:pt x="1696" y="1894"/>
                    <a:pt x="1666" y="1998"/>
                  </a:cubicBezTo>
                  <a:cubicBezTo>
                    <a:pt x="1632" y="2108"/>
                    <a:pt x="1599" y="2222"/>
                    <a:pt x="1565" y="2332"/>
                  </a:cubicBezTo>
                  <a:lnTo>
                    <a:pt x="1545" y="2402"/>
                  </a:lnTo>
                  <a:cubicBezTo>
                    <a:pt x="1491" y="2553"/>
                    <a:pt x="1442" y="2700"/>
                    <a:pt x="1385" y="2850"/>
                  </a:cubicBezTo>
                  <a:cubicBezTo>
                    <a:pt x="1308" y="3048"/>
                    <a:pt x="1235" y="3245"/>
                    <a:pt x="1158" y="3442"/>
                  </a:cubicBezTo>
                  <a:lnTo>
                    <a:pt x="1147" y="3469"/>
                  </a:lnTo>
                  <a:cubicBezTo>
                    <a:pt x="1094" y="3606"/>
                    <a:pt x="1044" y="3743"/>
                    <a:pt x="994" y="3881"/>
                  </a:cubicBezTo>
                  <a:lnTo>
                    <a:pt x="940" y="4024"/>
                  </a:lnTo>
                  <a:cubicBezTo>
                    <a:pt x="910" y="4111"/>
                    <a:pt x="880" y="4202"/>
                    <a:pt x="853" y="4288"/>
                  </a:cubicBezTo>
                  <a:lnTo>
                    <a:pt x="789" y="4483"/>
                  </a:lnTo>
                  <a:cubicBezTo>
                    <a:pt x="769" y="4543"/>
                    <a:pt x="749" y="4603"/>
                    <a:pt x="729" y="4667"/>
                  </a:cubicBezTo>
                  <a:lnTo>
                    <a:pt x="639" y="4981"/>
                  </a:lnTo>
                  <a:cubicBezTo>
                    <a:pt x="556" y="5272"/>
                    <a:pt x="472" y="5559"/>
                    <a:pt x="385" y="5844"/>
                  </a:cubicBezTo>
                  <a:cubicBezTo>
                    <a:pt x="321" y="6034"/>
                    <a:pt x="251" y="6235"/>
                    <a:pt x="191" y="6442"/>
                  </a:cubicBezTo>
                  <a:cubicBezTo>
                    <a:pt x="147" y="6599"/>
                    <a:pt x="111" y="6760"/>
                    <a:pt x="77" y="6914"/>
                  </a:cubicBezTo>
                  <a:cubicBezTo>
                    <a:pt x="64" y="6977"/>
                    <a:pt x="51" y="7038"/>
                    <a:pt x="37" y="7098"/>
                  </a:cubicBezTo>
                  <a:cubicBezTo>
                    <a:pt x="0" y="7258"/>
                    <a:pt x="31" y="7429"/>
                    <a:pt x="124" y="7573"/>
                  </a:cubicBezTo>
                  <a:cubicBezTo>
                    <a:pt x="221" y="7723"/>
                    <a:pt x="375" y="7827"/>
                    <a:pt x="542" y="7860"/>
                  </a:cubicBezTo>
                  <a:cubicBezTo>
                    <a:pt x="580" y="7867"/>
                    <a:pt x="619" y="7871"/>
                    <a:pt x="658" y="7871"/>
                  </a:cubicBezTo>
                  <a:cubicBezTo>
                    <a:pt x="787" y="7871"/>
                    <a:pt x="915" y="7832"/>
                    <a:pt x="1024" y="7760"/>
                  </a:cubicBezTo>
                  <a:cubicBezTo>
                    <a:pt x="1161" y="7666"/>
                    <a:pt x="1255" y="7526"/>
                    <a:pt x="1295" y="7355"/>
                  </a:cubicBezTo>
                  <a:lnTo>
                    <a:pt x="1325" y="7215"/>
                  </a:lnTo>
                  <a:cubicBezTo>
                    <a:pt x="1348" y="7115"/>
                    <a:pt x="1371" y="7011"/>
                    <a:pt x="1398" y="6911"/>
                  </a:cubicBezTo>
                  <a:cubicBezTo>
                    <a:pt x="1428" y="6800"/>
                    <a:pt x="1462" y="6693"/>
                    <a:pt x="1496" y="6590"/>
                  </a:cubicBezTo>
                  <a:lnTo>
                    <a:pt x="1525" y="6502"/>
                  </a:lnTo>
                  <a:cubicBezTo>
                    <a:pt x="1609" y="6269"/>
                    <a:pt x="1692" y="6025"/>
                    <a:pt x="1766" y="5780"/>
                  </a:cubicBezTo>
                  <a:lnTo>
                    <a:pt x="1817" y="5603"/>
                  </a:lnTo>
                  <a:lnTo>
                    <a:pt x="2081" y="5570"/>
                  </a:lnTo>
                  <a:cubicBezTo>
                    <a:pt x="2251" y="5546"/>
                    <a:pt x="2422" y="5526"/>
                    <a:pt x="2592" y="5499"/>
                  </a:cubicBezTo>
                  <a:cubicBezTo>
                    <a:pt x="2709" y="5486"/>
                    <a:pt x="2830" y="5466"/>
                    <a:pt x="2944" y="5446"/>
                  </a:cubicBezTo>
                  <a:cubicBezTo>
                    <a:pt x="2996" y="5435"/>
                    <a:pt x="3050" y="5432"/>
                    <a:pt x="3107" y="5426"/>
                  </a:cubicBezTo>
                  <a:lnTo>
                    <a:pt x="3137" y="5426"/>
                  </a:lnTo>
                  <a:cubicBezTo>
                    <a:pt x="3157" y="5543"/>
                    <a:pt x="3184" y="5670"/>
                    <a:pt x="3217" y="5800"/>
                  </a:cubicBezTo>
                  <a:cubicBezTo>
                    <a:pt x="3245" y="5891"/>
                    <a:pt x="3271" y="5977"/>
                    <a:pt x="3297" y="6068"/>
                  </a:cubicBezTo>
                  <a:lnTo>
                    <a:pt x="3302" y="6085"/>
                  </a:lnTo>
                  <a:cubicBezTo>
                    <a:pt x="3362" y="6285"/>
                    <a:pt x="3405" y="6442"/>
                    <a:pt x="3438" y="6582"/>
                  </a:cubicBezTo>
                  <a:cubicBezTo>
                    <a:pt x="3452" y="6650"/>
                    <a:pt x="3465" y="6713"/>
                    <a:pt x="3478" y="6780"/>
                  </a:cubicBezTo>
                  <a:cubicBezTo>
                    <a:pt x="3485" y="6830"/>
                    <a:pt x="3495" y="6880"/>
                    <a:pt x="3502" y="6931"/>
                  </a:cubicBezTo>
                  <a:cubicBezTo>
                    <a:pt x="3515" y="7014"/>
                    <a:pt x="3535" y="7101"/>
                    <a:pt x="3558" y="7201"/>
                  </a:cubicBezTo>
                  <a:cubicBezTo>
                    <a:pt x="3575" y="7275"/>
                    <a:pt x="3609" y="7339"/>
                    <a:pt x="3639" y="7392"/>
                  </a:cubicBezTo>
                  <a:cubicBezTo>
                    <a:pt x="3686" y="7499"/>
                    <a:pt x="3756" y="7596"/>
                    <a:pt x="3850" y="7680"/>
                  </a:cubicBezTo>
                  <a:cubicBezTo>
                    <a:pt x="3960" y="7777"/>
                    <a:pt x="4091" y="7840"/>
                    <a:pt x="4237" y="7867"/>
                  </a:cubicBezTo>
                  <a:cubicBezTo>
                    <a:pt x="4288" y="7877"/>
                    <a:pt x="4341" y="7884"/>
                    <a:pt x="4395" y="7884"/>
                  </a:cubicBezTo>
                  <a:cubicBezTo>
                    <a:pt x="4485" y="7884"/>
                    <a:pt x="4579" y="7867"/>
                    <a:pt x="4669" y="7837"/>
                  </a:cubicBezTo>
                  <a:cubicBezTo>
                    <a:pt x="4802" y="7786"/>
                    <a:pt x="4920" y="7710"/>
                    <a:pt x="5014" y="7603"/>
                  </a:cubicBezTo>
                  <a:lnTo>
                    <a:pt x="5057" y="7542"/>
                  </a:lnTo>
                  <a:cubicBezTo>
                    <a:pt x="5134" y="7425"/>
                    <a:pt x="5208" y="7319"/>
                    <a:pt x="5241" y="7141"/>
                  </a:cubicBezTo>
                  <a:cubicBezTo>
                    <a:pt x="5258" y="7048"/>
                    <a:pt x="5264" y="6961"/>
                    <a:pt x="5261" y="6871"/>
                  </a:cubicBezTo>
                  <a:cubicBezTo>
                    <a:pt x="5258" y="6820"/>
                    <a:pt x="5254" y="6770"/>
                    <a:pt x="5244" y="6720"/>
                  </a:cubicBezTo>
                  <a:cubicBezTo>
                    <a:pt x="5224" y="6613"/>
                    <a:pt x="5201" y="6509"/>
                    <a:pt x="5177" y="6402"/>
                  </a:cubicBezTo>
                  <a:lnTo>
                    <a:pt x="5157" y="6312"/>
                  </a:lnTo>
                  <a:cubicBezTo>
                    <a:pt x="5117" y="6121"/>
                    <a:pt x="5077" y="5968"/>
                    <a:pt x="5037" y="5827"/>
                  </a:cubicBezTo>
                  <a:cubicBezTo>
                    <a:pt x="4987" y="5659"/>
                    <a:pt x="4930" y="5492"/>
                    <a:pt x="4876" y="5325"/>
                  </a:cubicBezTo>
                  <a:cubicBezTo>
                    <a:pt x="4833" y="5202"/>
                    <a:pt x="4802" y="5071"/>
                    <a:pt x="4773" y="4934"/>
                  </a:cubicBezTo>
                  <a:lnTo>
                    <a:pt x="4719" y="4656"/>
                  </a:lnTo>
                  <a:cubicBezTo>
                    <a:pt x="4656" y="4335"/>
                    <a:pt x="4589" y="4001"/>
                    <a:pt x="4501" y="3677"/>
                  </a:cubicBezTo>
                  <a:cubicBezTo>
                    <a:pt x="4435" y="3419"/>
                    <a:pt x="4355" y="3165"/>
                    <a:pt x="4274" y="2917"/>
                  </a:cubicBezTo>
                  <a:lnTo>
                    <a:pt x="4154" y="2526"/>
                  </a:lnTo>
                  <a:cubicBezTo>
                    <a:pt x="4087" y="2308"/>
                    <a:pt x="4017" y="2095"/>
                    <a:pt x="3940" y="1887"/>
                  </a:cubicBezTo>
                  <a:cubicBezTo>
                    <a:pt x="3856" y="1666"/>
                    <a:pt x="3786" y="1445"/>
                    <a:pt x="3723" y="1232"/>
                  </a:cubicBezTo>
                  <a:lnTo>
                    <a:pt x="3692" y="1068"/>
                  </a:lnTo>
                  <a:cubicBezTo>
                    <a:pt x="3666" y="931"/>
                    <a:pt x="3639" y="797"/>
                    <a:pt x="3609" y="663"/>
                  </a:cubicBezTo>
                  <a:cubicBezTo>
                    <a:pt x="3606" y="636"/>
                    <a:pt x="3598" y="610"/>
                    <a:pt x="3592" y="583"/>
                  </a:cubicBezTo>
                  <a:cubicBezTo>
                    <a:pt x="3572" y="513"/>
                    <a:pt x="3542" y="456"/>
                    <a:pt x="3515" y="402"/>
                  </a:cubicBezTo>
                  <a:lnTo>
                    <a:pt x="3495" y="366"/>
                  </a:lnTo>
                  <a:cubicBezTo>
                    <a:pt x="3405" y="188"/>
                    <a:pt x="3194" y="41"/>
                    <a:pt x="2984" y="11"/>
                  </a:cubicBezTo>
                  <a:cubicBezTo>
                    <a:pt x="2938" y="4"/>
                    <a:pt x="2894" y="0"/>
                    <a:pt x="28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1" name="Google Shape;401;p18"/>
          <p:cNvGrpSpPr/>
          <p:nvPr/>
        </p:nvGrpSpPr>
        <p:grpSpPr>
          <a:xfrm>
            <a:off x="6447266" y="3982327"/>
            <a:ext cx="144387" cy="404828"/>
            <a:chOff x="1824250" y="1008625"/>
            <a:chExt cx="144250" cy="170625"/>
          </a:xfrm>
        </p:grpSpPr>
        <p:sp>
          <p:nvSpPr>
            <p:cNvPr id="402" name="Google Shape;402;p18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3" name="Google Shape;403;p18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4" name="Google Shape;404;p18"/>
          <p:cNvGrpSpPr/>
          <p:nvPr/>
        </p:nvGrpSpPr>
        <p:grpSpPr>
          <a:xfrm>
            <a:off x="4741211" y="8346709"/>
            <a:ext cx="216363" cy="573627"/>
            <a:chOff x="4791500" y="4541438"/>
            <a:chExt cx="163225" cy="182575"/>
          </a:xfrm>
        </p:grpSpPr>
        <p:sp>
          <p:nvSpPr>
            <p:cNvPr id="405" name="Google Shape;405;p18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6" name="Google Shape;406;p18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7" name="Google Shape;407;p18"/>
          <p:cNvGrpSpPr/>
          <p:nvPr/>
        </p:nvGrpSpPr>
        <p:grpSpPr>
          <a:xfrm>
            <a:off x="5746971" y="6976967"/>
            <a:ext cx="564046" cy="1528804"/>
            <a:chOff x="7815028" y="1409944"/>
            <a:chExt cx="752061" cy="859952"/>
          </a:xfrm>
        </p:grpSpPr>
        <p:sp>
          <p:nvSpPr>
            <p:cNvPr id="408" name="Google Shape;408;p18"/>
            <p:cNvSpPr/>
            <p:nvPr/>
          </p:nvSpPr>
          <p:spPr>
            <a:xfrm>
              <a:off x="7852671" y="1571682"/>
              <a:ext cx="237470" cy="684305"/>
            </a:xfrm>
            <a:custGeom>
              <a:avLst/>
              <a:gdLst/>
              <a:ahLst/>
              <a:cxnLst/>
              <a:rect l="l" t="t" r="r" b="b"/>
              <a:pathLst>
                <a:path w="3312" h="9545" extrusionOk="0">
                  <a:moveTo>
                    <a:pt x="536" y="0"/>
                  </a:moveTo>
                  <a:cubicBezTo>
                    <a:pt x="520" y="0"/>
                    <a:pt x="503" y="2"/>
                    <a:pt x="489" y="6"/>
                  </a:cubicBezTo>
                  <a:lnTo>
                    <a:pt x="469" y="16"/>
                  </a:lnTo>
                  <a:cubicBezTo>
                    <a:pt x="395" y="63"/>
                    <a:pt x="322" y="106"/>
                    <a:pt x="242" y="140"/>
                  </a:cubicBezTo>
                  <a:cubicBezTo>
                    <a:pt x="218" y="147"/>
                    <a:pt x="198" y="153"/>
                    <a:pt x="178" y="163"/>
                  </a:cubicBezTo>
                  <a:cubicBezTo>
                    <a:pt x="131" y="180"/>
                    <a:pt x="101" y="210"/>
                    <a:pt x="71" y="244"/>
                  </a:cubicBezTo>
                  <a:cubicBezTo>
                    <a:pt x="54" y="267"/>
                    <a:pt x="41" y="293"/>
                    <a:pt x="30" y="321"/>
                  </a:cubicBezTo>
                  <a:cubicBezTo>
                    <a:pt x="18" y="347"/>
                    <a:pt x="10" y="387"/>
                    <a:pt x="4" y="414"/>
                  </a:cubicBezTo>
                  <a:cubicBezTo>
                    <a:pt x="1" y="451"/>
                    <a:pt x="1" y="484"/>
                    <a:pt x="4" y="521"/>
                  </a:cubicBezTo>
                  <a:lnTo>
                    <a:pt x="4" y="568"/>
                  </a:lnTo>
                  <a:cubicBezTo>
                    <a:pt x="7" y="685"/>
                    <a:pt x="10" y="806"/>
                    <a:pt x="27" y="923"/>
                  </a:cubicBezTo>
                  <a:cubicBezTo>
                    <a:pt x="44" y="1043"/>
                    <a:pt x="74" y="1164"/>
                    <a:pt x="94" y="1287"/>
                  </a:cubicBezTo>
                  <a:cubicBezTo>
                    <a:pt x="131" y="1521"/>
                    <a:pt x="174" y="1752"/>
                    <a:pt x="238" y="1979"/>
                  </a:cubicBezTo>
                  <a:cubicBezTo>
                    <a:pt x="271" y="2099"/>
                    <a:pt x="308" y="2217"/>
                    <a:pt x="342" y="2337"/>
                  </a:cubicBezTo>
                  <a:cubicBezTo>
                    <a:pt x="368" y="2448"/>
                    <a:pt x="395" y="2561"/>
                    <a:pt x="429" y="2672"/>
                  </a:cubicBezTo>
                  <a:cubicBezTo>
                    <a:pt x="466" y="2795"/>
                    <a:pt x="502" y="2916"/>
                    <a:pt x="535" y="3043"/>
                  </a:cubicBezTo>
                  <a:cubicBezTo>
                    <a:pt x="566" y="3160"/>
                    <a:pt x="589" y="3277"/>
                    <a:pt x="623" y="3394"/>
                  </a:cubicBezTo>
                  <a:cubicBezTo>
                    <a:pt x="660" y="3515"/>
                    <a:pt x="696" y="3635"/>
                    <a:pt x="726" y="3755"/>
                  </a:cubicBezTo>
                  <a:cubicBezTo>
                    <a:pt x="756" y="3879"/>
                    <a:pt x="776" y="3999"/>
                    <a:pt x="803" y="4123"/>
                  </a:cubicBezTo>
                  <a:cubicBezTo>
                    <a:pt x="853" y="4367"/>
                    <a:pt x="917" y="4611"/>
                    <a:pt x="987" y="4852"/>
                  </a:cubicBezTo>
                  <a:cubicBezTo>
                    <a:pt x="1017" y="4946"/>
                    <a:pt x="1044" y="5040"/>
                    <a:pt x="1074" y="5137"/>
                  </a:cubicBezTo>
                  <a:cubicBezTo>
                    <a:pt x="1111" y="5267"/>
                    <a:pt x="1145" y="5398"/>
                    <a:pt x="1188" y="5524"/>
                  </a:cubicBezTo>
                  <a:cubicBezTo>
                    <a:pt x="1245" y="5699"/>
                    <a:pt x="1302" y="5872"/>
                    <a:pt x="1355" y="6046"/>
                  </a:cubicBezTo>
                  <a:cubicBezTo>
                    <a:pt x="1422" y="6284"/>
                    <a:pt x="1492" y="6517"/>
                    <a:pt x="1552" y="6755"/>
                  </a:cubicBezTo>
                  <a:cubicBezTo>
                    <a:pt x="1616" y="6992"/>
                    <a:pt x="1676" y="7227"/>
                    <a:pt x="1736" y="7464"/>
                  </a:cubicBezTo>
                  <a:cubicBezTo>
                    <a:pt x="1767" y="7588"/>
                    <a:pt x="1800" y="7712"/>
                    <a:pt x="1827" y="7835"/>
                  </a:cubicBezTo>
                  <a:cubicBezTo>
                    <a:pt x="1840" y="7892"/>
                    <a:pt x="1850" y="7949"/>
                    <a:pt x="1864" y="8006"/>
                  </a:cubicBezTo>
                  <a:cubicBezTo>
                    <a:pt x="1884" y="8099"/>
                    <a:pt x="1914" y="8187"/>
                    <a:pt x="1944" y="8277"/>
                  </a:cubicBezTo>
                  <a:cubicBezTo>
                    <a:pt x="1977" y="8388"/>
                    <a:pt x="2020" y="8497"/>
                    <a:pt x="2064" y="8608"/>
                  </a:cubicBezTo>
                  <a:cubicBezTo>
                    <a:pt x="2085" y="8664"/>
                    <a:pt x="2111" y="8718"/>
                    <a:pt x="2141" y="8772"/>
                  </a:cubicBezTo>
                  <a:cubicBezTo>
                    <a:pt x="2178" y="8845"/>
                    <a:pt x="2228" y="8919"/>
                    <a:pt x="2281" y="8982"/>
                  </a:cubicBezTo>
                  <a:cubicBezTo>
                    <a:pt x="2349" y="9063"/>
                    <a:pt x="2426" y="9130"/>
                    <a:pt x="2486" y="9210"/>
                  </a:cubicBezTo>
                  <a:cubicBezTo>
                    <a:pt x="2516" y="9260"/>
                    <a:pt x="2542" y="9311"/>
                    <a:pt x="2576" y="9357"/>
                  </a:cubicBezTo>
                  <a:cubicBezTo>
                    <a:pt x="2626" y="9427"/>
                    <a:pt x="2693" y="9481"/>
                    <a:pt x="2773" y="9518"/>
                  </a:cubicBezTo>
                  <a:cubicBezTo>
                    <a:pt x="2815" y="9535"/>
                    <a:pt x="2864" y="9545"/>
                    <a:pt x="2912" y="9545"/>
                  </a:cubicBezTo>
                  <a:cubicBezTo>
                    <a:pt x="2930" y="9545"/>
                    <a:pt x="2947" y="9544"/>
                    <a:pt x="2963" y="9541"/>
                  </a:cubicBezTo>
                  <a:cubicBezTo>
                    <a:pt x="2997" y="9538"/>
                    <a:pt x="3044" y="9524"/>
                    <a:pt x="3071" y="9511"/>
                  </a:cubicBezTo>
                  <a:cubicBezTo>
                    <a:pt x="3101" y="9498"/>
                    <a:pt x="3124" y="9478"/>
                    <a:pt x="3151" y="9461"/>
                  </a:cubicBezTo>
                  <a:lnTo>
                    <a:pt x="3171" y="9444"/>
                  </a:lnTo>
                  <a:cubicBezTo>
                    <a:pt x="3198" y="9421"/>
                    <a:pt x="3224" y="9391"/>
                    <a:pt x="3244" y="9360"/>
                  </a:cubicBezTo>
                  <a:cubicBezTo>
                    <a:pt x="3284" y="9311"/>
                    <a:pt x="3298" y="9246"/>
                    <a:pt x="3309" y="9183"/>
                  </a:cubicBezTo>
                  <a:cubicBezTo>
                    <a:pt x="3312" y="9173"/>
                    <a:pt x="3312" y="9160"/>
                    <a:pt x="3312" y="9146"/>
                  </a:cubicBezTo>
                  <a:cubicBezTo>
                    <a:pt x="3312" y="9130"/>
                    <a:pt x="3312" y="9116"/>
                    <a:pt x="3309" y="9099"/>
                  </a:cubicBezTo>
                  <a:cubicBezTo>
                    <a:pt x="3301" y="9076"/>
                    <a:pt x="3295" y="9056"/>
                    <a:pt x="3289" y="9033"/>
                  </a:cubicBezTo>
                  <a:cubicBezTo>
                    <a:pt x="3284" y="9026"/>
                    <a:pt x="3284" y="9016"/>
                    <a:pt x="3281" y="9010"/>
                  </a:cubicBezTo>
                  <a:cubicBezTo>
                    <a:pt x="3275" y="8990"/>
                    <a:pt x="3272" y="8973"/>
                    <a:pt x="3272" y="8956"/>
                  </a:cubicBezTo>
                  <a:lnTo>
                    <a:pt x="3268" y="8936"/>
                  </a:lnTo>
                  <a:lnTo>
                    <a:pt x="3268" y="8925"/>
                  </a:lnTo>
                  <a:cubicBezTo>
                    <a:pt x="3264" y="8909"/>
                    <a:pt x="3261" y="8892"/>
                    <a:pt x="3258" y="8876"/>
                  </a:cubicBezTo>
                  <a:cubicBezTo>
                    <a:pt x="3241" y="8829"/>
                    <a:pt x="3224" y="8785"/>
                    <a:pt x="3208" y="8741"/>
                  </a:cubicBezTo>
                  <a:cubicBezTo>
                    <a:pt x="3215" y="8735"/>
                    <a:pt x="3224" y="8729"/>
                    <a:pt x="3232" y="8718"/>
                  </a:cubicBezTo>
                  <a:cubicBezTo>
                    <a:pt x="3224" y="8692"/>
                    <a:pt x="3218" y="8664"/>
                    <a:pt x="3211" y="8638"/>
                  </a:cubicBezTo>
                  <a:cubicBezTo>
                    <a:pt x="3204" y="8611"/>
                    <a:pt x="3198" y="8581"/>
                    <a:pt x="3191" y="8554"/>
                  </a:cubicBezTo>
                  <a:cubicBezTo>
                    <a:pt x="3168" y="8468"/>
                    <a:pt x="3144" y="8377"/>
                    <a:pt x="3128" y="8287"/>
                  </a:cubicBezTo>
                  <a:cubicBezTo>
                    <a:pt x="3108" y="8193"/>
                    <a:pt x="3081" y="8076"/>
                    <a:pt x="3054" y="7959"/>
                  </a:cubicBezTo>
                  <a:lnTo>
                    <a:pt x="2994" y="7688"/>
                  </a:lnTo>
                  <a:cubicBezTo>
                    <a:pt x="2977" y="7605"/>
                    <a:pt x="2957" y="7514"/>
                    <a:pt x="2937" y="7428"/>
                  </a:cubicBezTo>
                  <a:cubicBezTo>
                    <a:pt x="2920" y="7377"/>
                    <a:pt x="2903" y="7327"/>
                    <a:pt x="2887" y="7277"/>
                  </a:cubicBezTo>
                  <a:cubicBezTo>
                    <a:pt x="2820" y="7039"/>
                    <a:pt x="2753" y="6802"/>
                    <a:pt x="2690" y="6565"/>
                  </a:cubicBezTo>
                  <a:cubicBezTo>
                    <a:pt x="2616" y="6297"/>
                    <a:pt x="2536" y="6033"/>
                    <a:pt x="2449" y="5772"/>
                  </a:cubicBezTo>
                  <a:cubicBezTo>
                    <a:pt x="2372" y="5541"/>
                    <a:pt x="2301" y="5307"/>
                    <a:pt x="2228" y="5077"/>
                  </a:cubicBezTo>
                  <a:cubicBezTo>
                    <a:pt x="2185" y="4946"/>
                    <a:pt x="2145" y="4819"/>
                    <a:pt x="2097" y="4691"/>
                  </a:cubicBezTo>
                  <a:cubicBezTo>
                    <a:pt x="2054" y="4564"/>
                    <a:pt x="2007" y="4434"/>
                    <a:pt x="1960" y="4307"/>
                  </a:cubicBezTo>
                  <a:cubicBezTo>
                    <a:pt x="1917" y="4197"/>
                    <a:pt x="1880" y="4086"/>
                    <a:pt x="1840" y="3976"/>
                  </a:cubicBezTo>
                  <a:cubicBezTo>
                    <a:pt x="1810" y="3896"/>
                    <a:pt x="1787" y="3812"/>
                    <a:pt x="1763" y="3732"/>
                  </a:cubicBezTo>
                  <a:cubicBezTo>
                    <a:pt x="1713" y="3551"/>
                    <a:pt x="1666" y="3371"/>
                    <a:pt x="1616" y="3190"/>
                  </a:cubicBezTo>
                  <a:cubicBezTo>
                    <a:pt x="1599" y="3140"/>
                    <a:pt x="1579" y="3086"/>
                    <a:pt x="1559" y="3030"/>
                  </a:cubicBezTo>
                  <a:cubicBezTo>
                    <a:pt x="1532" y="2959"/>
                    <a:pt x="1509" y="2885"/>
                    <a:pt x="1486" y="2815"/>
                  </a:cubicBezTo>
                  <a:cubicBezTo>
                    <a:pt x="1472" y="2775"/>
                    <a:pt x="1458" y="2738"/>
                    <a:pt x="1446" y="2701"/>
                  </a:cubicBezTo>
                  <a:cubicBezTo>
                    <a:pt x="1432" y="2658"/>
                    <a:pt x="1418" y="2618"/>
                    <a:pt x="1402" y="2578"/>
                  </a:cubicBezTo>
                  <a:lnTo>
                    <a:pt x="1389" y="2538"/>
                  </a:lnTo>
                  <a:cubicBezTo>
                    <a:pt x="1362" y="2461"/>
                    <a:pt x="1335" y="2380"/>
                    <a:pt x="1315" y="2314"/>
                  </a:cubicBezTo>
                  <a:cubicBezTo>
                    <a:pt x="1278" y="2193"/>
                    <a:pt x="1245" y="2070"/>
                    <a:pt x="1214" y="1949"/>
                  </a:cubicBezTo>
                  <a:cubicBezTo>
                    <a:pt x="1188" y="1849"/>
                    <a:pt x="1157" y="1741"/>
                    <a:pt x="1128" y="1638"/>
                  </a:cubicBezTo>
                  <a:cubicBezTo>
                    <a:pt x="1114" y="1595"/>
                    <a:pt x="1101" y="1551"/>
                    <a:pt x="1091" y="1508"/>
                  </a:cubicBezTo>
                  <a:cubicBezTo>
                    <a:pt x="1077" y="1471"/>
                    <a:pt x="1068" y="1437"/>
                    <a:pt x="1057" y="1400"/>
                  </a:cubicBezTo>
                  <a:cubicBezTo>
                    <a:pt x="1024" y="1294"/>
                    <a:pt x="984" y="1187"/>
                    <a:pt x="944" y="1083"/>
                  </a:cubicBezTo>
                  <a:cubicBezTo>
                    <a:pt x="913" y="996"/>
                    <a:pt x="881" y="906"/>
                    <a:pt x="850" y="818"/>
                  </a:cubicBezTo>
                  <a:cubicBezTo>
                    <a:pt x="840" y="785"/>
                    <a:pt x="827" y="755"/>
                    <a:pt x="816" y="725"/>
                  </a:cubicBezTo>
                  <a:cubicBezTo>
                    <a:pt x="787" y="642"/>
                    <a:pt x="756" y="554"/>
                    <a:pt x="733" y="464"/>
                  </a:cubicBezTo>
                  <a:cubicBezTo>
                    <a:pt x="723" y="434"/>
                    <a:pt x="716" y="401"/>
                    <a:pt x="706" y="367"/>
                  </a:cubicBezTo>
                  <a:cubicBezTo>
                    <a:pt x="696" y="347"/>
                    <a:pt x="683" y="330"/>
                    <a:pt x="673" y="317"/>
                  </a:cubicBezTo>
                  <a:lnTo>
                    <a:pt x="689" y="297"/>
                  </a:lnTo>
                  <a:cubicBezTo>
                    <a:pt x="680" y="250"/>
                    <a:pt x="669" y="207"/>
                    <a:pt x="660" y="160"/>
                  </a:cubicBezTo>
                  <a:cubicBezTo>
                    <a:pt x="653" y="123"/>
                    <a:pt x="656" y="86"/>
                    <a:pt x="673" y="53"/>
                  </a:cubicBezTo>
                  <a:cubicBezTo>
                    <a:pt x="656" y="36"/>
                    <a:pt x="632" y="20"/>
                    <a:pt x="609" y="13"/>
                  </a:cubicBezTo>
                  <a:cubicBezTo>
                    <a:pt x="589" y="5"/>
                    <a:pt x="562" y="0"/>
                    <a:pt x="536" y="0"/>
                  </a:cubicBezTo>
                  <a:close/>
                </a:path>
              </a:pathLst>
            </a:custGeom>
            <a:solidFill>
              <a:srgbClr val="FFF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9" name="Google Shape;409;p18"/>
            <p:cNvSpPr/>
            <p:nvPr/>
          </p:nvSpPr>
          <p:spPr>
            <a:xfrm>
              <a:off x="7898702" y="1420124"/>
              <a:ext cx="662365" cy="826686"/>
            </a:xfrm>
            <a:custGeom>
              <a:avLst/>
              <a:gdLst/>
              <a:ahLst/>
              <a:cxnLst/>
              <a:rect l="l" t="t" r="r" b="b"/>
              <a:pathLst>
                <a:path w="9238" h="11531" extrusionOk="0">
                  <a:moveTo>
                    <a:pt x="5839" y="0"/>
                  </a:moveTo>
                  <a:cubicBezTo>
                    <a:pt x="5827" y="0"/>
                    <a:pt x="5815" y="1"/>
                    <a:pt x="5803" y="3"/>
                  </a:cubicBezTo>
                  <a:cubicBezTo>
                    <a:pt x="5780" y="7"/>
                    <a:pt x="5753" y="16"/>
                    <a:pt x="5730" y="23"/>
                  </a:cubicBezTo>
                  <a:lnTo>
                    <a:pt x="5723" y="27"/>
                  </a:lnTo>
                  <a:cubicBezTo>
                    <a:pt x="5717" y="30"/>
                    <a:pt x="5706" y="30"/>
                    <a:pt x="5700" y="33"/>
                  </a:cubicBezTo>
                  <a:cubicBezTo>
                    <a:pt x="5689" y="36"/>
                    <a:pt x="5680" y="40"/>
                    <a:pt x="5666" y="43"/>
                  </a:cubicBezTo>
                  <a:cubicBezTo>
                    <a:pt x="5649" y="50"/>
                    <a:pt x="5632" y="56"/>
                    <a:pt x="5612" y="63"/>
                  </a:cubicBezTo>
                  <a:lnTo>
                    <a:pt x="5596" y="70"/>
                  </a:lnTo>
                  <a:cubicBezTo>
                    <a:pt x="5583" y="73"/>
                    <a:pt x="5572" y="77"/>
                    <a:pt x="5563" y="80"/>
                  </a:cubicBezTo>
                  <a:cubicBezTo>
                    <a:pt x="5502" y="103"/>
                    <a:pt x="5442" y="123"/>
                    <a:pt x="5396" y="137"/>
                  </a:cubicBezTo>
                  <a:cubicBezTo>
                    <a:pt x="5285" y="170"/>
                    <a:pt x="5171" y="211"/>
                    <a:pt x="5061" y="243"/>
                  </a:cubicBezTo>
                  <a:cubicBezTo>
                    <a:pt x="4981" y="271"/>
                    <a:pt x="4897" y="300"/>
                    <a:pt x="4814" y="328"/>
                  </a:cubicBezTo>
                  <a:cubicBezTo>
                    <a:pt x="4723" y="351"/>
                    <a:pt x="4636" y="374"/>
                    <a:pt x="4546" y="394"/>
                  </a:cubicBezTo>
                  <a:cubicBezTo>
                    <a:pt x="4473" y="411"/>
                    <a:pt x="4396" y="431"/>
                    <a:pt x="4318" y="451"/>
                  </a:cubicBezTo>
                  <a:cubicBezTo>
                    <a:pt x="4144" y="501"/>
                    <a:pt x="3951" y="555"/>
                    <a:pt x="3760" y="615"/>
                  </a:cubicBezTo>
                  <a:lnTo>
                    <a:pt x="3757" y="615"/>
                  </a:lnTo>
                  <a:lnTo>
                    <a:pt x="3753" y="618"/>
                  </a:lnTo>
                  <a:lnTo>
                    <a:pt x="3750" y="618"/>
                  </a:lnTo>
                  <a:lnTo>
                    <a:pt x="3740" y="622"/>
                  </a:lnTo>
                  <a:lnTo>
                    <a:pt x="3730" y="625"/>
                  </a:lnTo>
                  <a:lnTo>
                    <a:pt x="3726" y="625"/>
                  </a:lnTo>
                  <a:lnTo>
                    <a:pt x="3720" y="629"/>
                  </a:lnTo>
                  <a:lnTo>
                    <a:pt x="3713" y="629"/>
                  </a:lnTo>
                  <a:lnTo>
                    <a:pt x="3710" y="632"/>
                  </a:lnTo>
                  <a:lnTo>
                    <a:pt x="3703" y="632"/>
                  </a:lnTo>
                  <a:lnTo>
                    <a:pt x="3693" y="635"/>
                  </a:lnTo>
                  <a:lnTo>
                    <a:pt x="3683" y="638"/>
                  </a:lnTo>
                  <a:lnTo>
                    <a:pt x="3653" y="649"/>
                  </a:lnTo>
                  <a:lnTo>
                    <a:pt x="3650" y="649"/>
                  </a:lnTo>
                  <a:lnTo>
                    <a:pt x="3636" y="652"/>
                  </a:lnTo>
                  <a:lnTo>
                    <a:pt x="3630" y="655"/>
                  </a:lnTo>
                  <a:lnTo>
                    <a:pt x="3619" y="658"/>
                  </a:lnTo>
                  <a:lnTo>
                    <a:pt x="3596" y="665"/>
                  </a:lnTo>
                  <a:lnTo>
                    <a:pt x="3593" y="665"/>
                  </a:lnTo>
                  <a:lnTo>
                    <a:pt x="3590" y="669"/>
                  </a:lnTo>
                  <a:cubicBezTo>
                    <a:pt x="3545" y="682"/>
                    <a:pt x="3502" y="695"/>
                    <a:pt x="3459" y="709"/>
                  </a:cubicBezTo>
                  <a:lnTo>
                    <a:pt x="3405" y="725"/>
                  </a:lnTo>
                  <a:cubicBezTo>
                    <a:pt x="3379" y="736"/>
                    <a:pt x="3352" y="742"/>
                    <a:pt x="3325" y="752"/>
                  </a:cubicBezTo>
                  <a:cubicBezTo>
                    <a:pt x="3235" y="785"/>
                    <a:pt x="3144" y="819"/>
                    <a:pt x="3078" y="845"/>
                  </a:cubicBezTo>
                  <a:cubicBezTo>
                    <a:pt x="2991" y="882"/>
                    <a:pt x="2903" y="916"/>
                    <a:pt x="2820" y="950"/>
                  </a:cubicBezTo>
                  <a:cubicBezTo>
                    <a:pt x="2670" y="1006"/>
                    <a:pt x="2512" y="1066"/>
                    <a:pt x="2362" y="1130"/>
                  </a:cubicBezTo>
                  <a:cubicBezTo>
                    <a:pt x="2125" y="1231"/>
                    <a:pt x="1894" y="1341"/>
                    <a:pt x="1670" y="1447"/>
                  </a:cubicBezTo>
                  <a:lnTo>
                    <a:pt x="1616" y="1472"/>
                  </a:lnTo>
                  <a:cubicBezTo>
                    <a:pt x="1526" y="1515"/>
                    <a:pt x="1435" y="1558"/>
                    <a:pt x="1345" y="1605"/>
                  </a:cubicBezTo>
                  <a:cubicBezTo>
                    <a:pt x="1305" y="1625"/>
                    <a:pt x="1265" y="1645"/>
                    <a:pt x="1225" y="1668"/>
                  </a:cubicBezTo>
                  <a:cubicBezTo>
                    <a:pt x="1174" y="1695"/>
                    <a:pt x="1117" y="1725"/>
                    <a:pt x="1064" y="1752"/>
                  </a:cubicBezTo>
                  <a:cubicBezTo>
                    <a:pt x="1034" y="1722"/>
                    <a:pt x="1024" y="1716"/>
                    <a:pt x="991" y="1699"/>
                  </a:cubicBezTo>
                  <a:cubicBezTo>
                    <a:pt x="968" y="1690"/>
                    <a:pt x="948" y="1687"/>
                    <a:pt x="928" y="1687"/>
                  </a:cubicBezTo>
                  <a:cubicBezTo>
                    <a:pt x="918" y="1687"/>
                    <a:pt x="908" y="1687"/>
                    <a:pt x="897" y="1688"/>
                  </a:cubicBezTo>
                  <a:lnTo>
                    <a:pt x="893" y="1688"/>
                  </a:lnTo>
                  <a:cubicBezTo>
                    <a:pt x="877" y="1688"/>
                    <a:pt x="861" y="1692"/>
                    <a:pt x="841" y="1699"/>
                  </a:cubicBezTo>
                  <a:cubicBezTo>
                    <a:pt x="830" y="1702"/>
                    <a:pt x="824" y="1705"/>
                    <a:pt x="813" y="1708"/>
                  </a:cubicBezTo>
                  <a:cubicBezTo>
                    <a:pt x="796" y="1719"/>
                    <a:pt x="780" y="1728"/>
                    <a:pt x="763" y="1736"/>
                  </a:cubicBezTo>
                  <a:cubicBezTo>
                    <a:pt x="753" y="1742"/>
                    <a:pt x="743" y="1748"/>
                    <a:pt x="733" y="1756"/>
                  </a:cubicBezTo>
                  <a:cubicBezTo>
                    <a:pt x="680" y="1782"/>
                    <a:pt x="623" y="1809"/>
                    <a:pt x="572" y="1836"/>
                  </a:cubicBezTo>
                  <a:lnTo>
                    <a:pt x="560" y="1839"/>
                  </a:lnTo>
                  <a:cubicBezTo>
                    <a:pt x="509" y="1866"/>
                    <a:pt x="455" y="1886"/>
                    <a:pt x="405" y="1909"/>
                  </a:cubicBezTo>
                  <a:lnTo>
                    <a:pt x="389" y="1916"/>
                  </a:lnTo>
                  <a:cubicBezTo>
                    <a:pt x="365" y="1926"/>
                    <a:pt x="339" y="1939"/>
                    <a:pt x="312" y="1949"/>
                  </a:cubicBezTo>
                  <a:cubicBezTo>
                    <a:pt x="299" y="1956"/>
                    <a:pt x="285" y="1963"/>
                    <a:pt x="271" y="1966"/>
                  </a:cubicBezTo>
                  <a:lnTo>
                    <a:pt x="262" y="1969"/>
                  </a:lnTo>
                  <a:lnTo>
                    <a:pt x="251" y="1976"/>
                  </a:lnTo>
                  <a:cubicBezTo>
                    <a:pt x="231" y="1983"/>
                    <a:pt x="211" y="1993"/>
                    <a:pt x="194" y="2006"/>
                  </a:cubicBezTo>
                  <a:cubicBezTo>
                    <a:pt x="168" y="2023"/>
                    <a:pt x="151" y="2043"/>
                    <a:pt x="134" y="2074"/>
                  </a:cubicBezTo>
                  <a:cubicBezTo>
                    <a:pt x="51" y="2103"/>
                    <a:pt x="1" y="2194"/>
                    <a:pt x="18" y="2274"/>
                  </a:cubicBezTo>
                  <a:cubicBezTo>
                    <a:pt x="41" y="2378"/>
                    <a:pt x="64" y="2481"/>
                    <a:pt x="91" y="2578"/>
                  </a:cubicBezTo>
                  <a:cubicBezTo>
                    <a:pt x="114" y="2668"/>
                    <a:pt x="145" y="2756"/>
                    <a:pt x="174" y="2839"/>
                  </a:cubicBezTo>
                  <a:cubicBezTo>
                    <a:pt x="185" y="2869"/>
                    <a:pt x="198" y="2899"/>
                    <a:pt x="208" y="2929"/>
                  </a:cubicBezTo>
                  <a:cubicBezTo>
                    <a:pt x="239" y="3020"/>
                    <a:pt x="271" y="3110"/>
                    <a:pt x="302" y="3197"/>
                  </a:cubicBezTo>
                  <a:cubicBezTo>
                    <a:pt x="342" y="3301"/>
                    <a:pt x="382" y="3408"/>
                    <a:pt x="415" y="3514"/>
                  </a:cubicBezTo>
                  <a:cubicBezTo>
                    <a:pt x="426" y="3551"/>
                    <a:pt x="435" y="3585"/>
                    <a:pt x="449" y="3622"/>
                  </a:cubicBezTo>
                  <a:cubicBezTo>
                    <a:pt x="459" y="3665"/>
                    <a:pt x="472" y="3709"/>
                    <a:pt x="486" y="3752"/>
                  </a:cubicBezTo>
                  <a:cubicBezTo>
                    <a:pt x="515" y="3855"/>
                    <a:pt x="546" y="3963"/>
                    <a:pt x="572" y="4063"/>
                  </a:cubicBezTo>
                  <a:cubicBezTo>
                    <a:pt x="603" y="4184"/>
                    <a:pt x="636" y="4307"/>
                    <a:pt x="673" y="4428"/>
                  </a:cubicBezTo>
                  <a:cubicBezTo>
                    <a:pt x="693" y="4494"/>
                    <a:pt x="720" y="4575"/>
                    <a:pt x="747" y="4652"/>
                  </a:cubicBezTo>
                  <a:lnTo>
                    <a:pt x="760" y="4692"/>
                  </a:lnTo>
                  <a:cubicBezTo>
                    <a:pt x="776" y="4732"/>
                    <a:pt x="790" y="4772"/>
                    <a:pt x="807" y="4815"/>
                  </a:cubicBezTo>
                  <a:cubicBezTo>
                    <a:pt x="816" y="4852"/>
                    <a:pt x="830" y="4889"/>
                    <a:pt x="844" y="4929"/>
                  </a:cubicBezTo>
                  <a:cubicBezTo>
                    <a:pt x="867" y="4999"/>
                    <a:pt x="890" y="5073"/>
                    <a:pt x="917" y="5144"/>
                  </a:cubicBezTo>
                  <a:cubicBezTo>
                    <a:pt x="974" y="5294"/>
                    <a:pt x="1017" y="5421"/>
                    <a:pt x="1057" y="5545"/>
                  </a:cubicBezTo>
                  <a:lnTo>
                    <a:pt x="1064" y="5568"/>
                  </a:lnTo>
                  <a:cubicBezTo>
                    <a:pt x="1077" y="5618"/>
                    <a:pt x="1094" y="5669"/>
                    <a:pt x="1111" y="5718"/>
                  </a:cubicBezTo>
                  <a:cubicBezTo>
                    <a:pt x="1117" y="5742"/>
                    <a:pt x="1128" y="5769"/>
                    <a:pt x="1134" y="5792"/>
                  </a:cubicBezTo>
                  <a:cubicBezTo>
                    <a:pt x="1142" y="5809"/>
                    <a:pt x="1148" y="5829"/>
                    <a:pt x="1151" y="5846"/>
                  </a:cubicBezTo>
                  <a:cubicBezTo>
                    <a:pt x="1162" y="5869"/>
                    <a:pt x="1168" y="5893"/>
                    <a:pt x="1174" y="5916"/>
                  </a:cubicBezTo>
                  <a:lnTo>
                    <a:pt x="1188" y="5959"/>
                  </a:lnTo>
                  <a:lnTo>
                    <a:pt x="1198" y="5999"/>
                  </a:lnTo>
                  <a:cubicBezTo>
                    <a:pt x="1208" y="6027"/>
                    <a:pt x="1218" y="6053"/>
                    <a:pt x="1225" y="6080"/>
                  </a:cubicBezTo>
                  <a:cubicBezTo>
                    <a:pt x="1231" y="6100"/>
                    <a:pt x="1238" y="6120"/>
                    <a:pt x="1245" y="6140"/>
                  </a:cubicBezTo>
                  <a:cubicBezTo>
                    <a:pt x="1278" y="6251"/>
                    <a:pt x="1322" y="6381"/>
                    <a:pt x="1369" y="6504"/>
                  </a:cubicBezTo>
                  <a:cubicBezTo>
                    <a:pt x="1406" y="6601"/>
                    <a:pt x="1435" y="6695"/>
                    <a:pt x="1469" y="6805"/>
                  </a:cubicBezTo>
                  <a:lnTo>
                    <a:pt x="1475" y="6825"/>
                  </a:lnTo>
                  <a:cubicBezTo>
                    <a:pt x="1492" y="6886"/>
                    <a:pt x="1512" y="6950"/>
                    <a:pt x="1532" y="7013"/>
                  </a:cubicBezTo>
                  <a:cubicBezTo>
                    <a:pt x="1539" y="7040"/>
                    <a:pt x="1549" y="7066"/>
                    <a:pt x="1559" y="7090"/>
                  </a:cubicBezTo>
                  <a:cubicBezTo>
                    <a:pt x="1566" y="7113"/>
                    <a:pt x="1576" y="7134"/>
                    <a:pt x="1583" y="7157"/>
                  </a:cubicBezTo>
                  <a:cubicBezTo>
                    <a:pt x="1599" y="7207"/>
                    <a:pt x="1619" y="7260"/>
                    <a:pt x="1636" y="7311"/>
                  </a:cubicBezTo>
                  <a:cubicBezTo>
                    <a:pt x="1653" y="7357"/>
                    <a:pt x="1670" y="7404"/>
                    <a:pt x="1687" y="7455"/>
                  </a:cubicBezTo>
                  <a:lnTo>
                    <a:pt x="1707" y="7524"/>
                  </a:lnTo>
                  <a:cubicBezTo>
                    <a:pt x="1733" y="7608"/>
                    <a:pt x="1756" y="7699"/>
                    <a:pt x="1784" y="7785"/>
                  </a:cubicBezTo>
                  <a:lnTo>
                    <a:pt x="1787" y="7793"/>
                  </a:lnTo>
                  <a:cubicBezTo>
                    <a:pt x="1793" y="7819"/>
                    <a:pt x="1804" y="7846"/>
                    <a:pt x="1810" y="7873"/>
                  </a:cubicBezTo>
                  <a:lnTo>
                    <a:pt x="1810" y="7866"/>
                  </a:lnTo>
                  <a:cubicBezTo>
                    <a:pt x="1820" y="7906"/>
                    <a:pt x="1833" y="7949"/>
                    <a:pt x="1847" y="7989"/>
                  </a:cubicBezTo>
                  <a:cubicBezTo>
                    <a:pt x="1894" y="8150"/>
                    <a:pt x="1937" y="8290"/>
                    <a:pt x="1980" y="8421"/>
                  </a:cubicBezTo>
                  <a:cubicBezTo>
                    <a:pt x="1991" y="8458"/>
                    <a:pt x="2004" y="8495"/>
                    <a:pt x="2014" y="8531"/>
                  </a:cubicBezTo>
                  <a:cubicBezTo>
                    <a:pt x="2034" y="8588"/>
                    <a:pt x="2054" y="8645"/>
                    <a:pt x="2071" y="8705"/>
                  </a:cubicBezTo>
                  <a:cubicBezTo>
                    <a:pt x="2085" y="8749"/>
                    <a:pt x="2097" y="8796"/>
                    <a:pt x="2108" y="8839"/>
                  </a:cubicBezTo>
                  <a:cubicBezTo>
                    <a:pt x="2125" y="8899"/>
                    <a:pt x="2141" y="8960"/>
                    <a:pt x="2158" y="9020"/>
                  </a:cubicBezTo>
                  <a:cubicBezTo>
                    <a:pt x="2191" y="9127"/>
                    <a:pt x="2221" y="9237"/>
                    <a:pt x="2252" y="9358"/>
                  </a:cubicBezTo>
                  <a:cubicBezTo>
                    <a:pt x="2289" y="9505"/>
                    <a:pt x="2321" y="9659"/>
                    <a:pt x="2352" y="9802"/>
                  </a:cubicBezTo>
                  <a:lnTo>
                    <a:pt x="2412" y="10073"/>
                  </a:lnTo>
                  <a:cubicBezTo>
                    <a:pt x="2439" y="10190"/>
                    <a:pt x="2466" y="10307"/>
                    <a:pt x="2486" y="10401"/>
                  </a:cubicBezTo>
                  <a:cubicBezTo>
                    <a:pt x="2502" y="10491"/>
                    <a:pt x="2526" y="10582"/>
                    <a:pt x="2549" y="10668"/>
                  </a:cubicBezTo>
                  <a:cubicBezTo>
                    <a:pt x="2556" y="10695"/>
                    <a:pt x="2562" y="10725"/>
                    <a:pt x="2569" y="10752"/>
                  </a:cubicBezTo>
                  <a:cubicBezTo>
                    <a:pt x="2593" y="10846"/>
                    <a:pt x="2610" y="10946"/>
                    <a:pt x="2626" y="11039"/>
                  </a:cubicBezTo>
                  <a:lnTo>
                    <a:pt x="2626" y="11050"/>
                  </a:lnTo>
                  <a:lnTo>
                    <a:pt x="2630" y="11070"/>
                  </a:lnTo>
                  <a:cubicBezTo>
                    <a:pt x="2633" y="11087"/>
                    <a:pt x="2633" y="11107"/>
                    <a:pt x="2639" y="11124"/>
                  </a:cubicBezTo>
                  <a:cubicBezTo>
                    <a:pt x="2642" y="11130"/>
                    <a:pt x="2642" y="11140"/>
                    <a:pt x="2647" y="11147"/>
                  </a:cubicBezTo>
                  <a:cubicBezTo>
                    <a:pt x="2656" y="11180"/>
                    <a:pt x="2663" y="11204"/>
                    <a:pt x="2676" y="11234"/>
                  </a:cubicBezTo>
                  <a:cubicBezTo>
                    <a:pt x="2683" y="11247"/>
                    <a:pt x="2690" y="11260"/>
                    <a:pt x="2696" y="11270"/>
                  </a:cubicBezTo>
                  <a:cubicBezTo>
                    <a:pt x="2703" y="11294"/>
                    <a:pt x="2713" y="11317"/>
                    <a:pt x="2727" y="11340"/>
                  </a:cubicBezTo>
                  <a:lnTo>
                    <a:pt x="2733" y="11351"/>
                  </a:lnTo>
                  <a:cubicBezTo>
                    <a:pt x="2760" y="11394"/>
                    <a:pt x="2793" y="11448"/>
                    <a:pt x="2837" y="11474"/>
                  </a:cubicBezTo>
                  <a:lnTo>
                    <a:pt x="2847" y="11478"/>
                  </a:lnTo>
                  <a:cubicBezTo>
                    <a:pt x="2883" y="11505"/>
                    <a:pt x="2927" y="11521"/>
                    <a:pt x="2971" y="11525"/>
                  </a:cubicBezTo>
                  <a:cubicBezTo>
                    <a:pt x="2984" y="11529"/>
                    <a:pt x="2997" y="11530"/>
                    <a:pt x="3011" y="11530"/>
                  </a:cubicBezTo>
                  <a:cubicBezTo>
                    <a:pt x="3032" y="11530"/>
                    <a:pt x="3054" y="11527"/>
                    <a:pt x="3074" y="11525"/>
                  </a:cubicBezTo>
                  <a:cubicBezTo>
                    <a:pt x="3118" y="11521"/>
                    <a:pt x="3158" y="11508"/>
                    <a:pt x="3195" y="11494"/>
                  </a:cubicBezTo>
                  <a:lnTo>
                    <a:pt x="3212" y="11488"/>
                  </a:lnTo>
                  <a:lnTo>
                    <a:pt x="3228" y="11481"/>
                  </a:lnTo>
                  <a:lnTo>
                    <a:pt x="3249" y="11474"/>
                  </a:lnTo>
                  <a:cubicBezTo>
                    <a:pt x="3261" y="11471"/>
                    <a:pt x="3272" y="11468"/>
                    <a:pt x="3285" y="11465"/>
                  </a:cubicBezTo>
                  <a:cubicBezTo>
                    <a:pt x="3322" y="11454"/>
                    <a:pt x="3355" y="11445"/>
                    <a:pt x="3392" y="11434"/>
                  </a:cubicBezTo>
                  <a:cubicBezTo>
                    <a:pt x="3479" y="11411"/>
                    <a:pt x="3570" y="11388"/>
                    <a:pt x="3659" y="11357"/>
                  </a:cubicBezTo>
                  <a:lnTo>
                    <a:pt x="3666" y="11354"/>
                  </a:lnTo>
                  <a:cubicBezTo>
                    <a:pt x="3740" y="11327"/>
                    <a:pt x="3814" y="11300"/>
                    <a:pt x="3883" y="11274"/>
                  </a:cubicBezTo>
                  <a:cubicBezTo>
                    <a:pt x="3927" y="11257"/>
                    <a:pt x="3971" y="11240"/>
                    <a:pt x="4017" y="11224"/>
                  </a:cubicBezTo>
                  <a:lnTo>
                    <a:pt x="4161" y="11173"/>
                  </a:lnTo>
                  <a:cubicBezTo>
                    <a:pt x="4345" y="11107"/>
                    <a:pt x="4533" y="11036"/>
                    <a:pt x="4720" y="10966"/>
                  </a:cubicBezTo>
                  <a:cubicBezTo>
                    <a:pt x="4867" y="10909"/>
                    <a:pt x="5021" y="10852"/>
                    <a:pt x="5164" y="10799"/>
                  </a:cubicBezTo>
                  <a:cubicBezTo>
                    <a:pt x="5248" y="10769"/>
                    <a:pt x="5331" y="10738"/>
                    <a:pt x="5416" y="10709"/>
                  </a:cubicBezTo>
                  <a:cubicBezTo>
                    <a:pt x="5539" y="10662"/>
                    <a:pt x="5663" y="10611"/>
                    <a:pt x="5777" y="10565"/>
                  </a:cubicBezTo>
                  <a:cubicBezTo>
                    <a:pt x="5820" y="10545"/>
                    <a:pt x="5864" y="10528"/>
                    <a:pt x="5907" y="10508"/>
                  </a:cubicBezTo>
                  <a:cubicBezTo>
                    <a:pt x="5967" y="10481"/>
                    <a:pt x="6031" y="10451"/>
                    <a:pt x="6094" y="10428"/>
                  </a:cubicBezTo>
                  <a:cubicBezTo>
                    <a:pt x="6174" y="10394"/>
                    <a:pt x="6254" y="10364"/>
                    <a:pt x="6332" y="10334"/>
                  </a:cubicBezTo>
                  <a:cubicBezTo>
                    <a:pt x="6375" y="10317"/>
                    <a:pt x="6419" y="10301"/>
                    <a:pt x="6462" y="10284"/>
                  </a:cubicBezTo>
                  <a:cubicBezTo>
                    <a:pt x="6519" y="10264"/>
                    <a:pt x="6576" y="10241"/>
                    <a:pt x="6629" y="10217"/>
                  </a:cubicBezTo>
                  <a:cubicBezTo>
                    <a:pt x="6683" y="10193"/>
                    <a:pt x="6740" y="10170"/>
                    <a:pt x="6793" y="10150"/>
                  </a:cubicBezTo>
                  <a:cubicBezTo>
                    <a:pt x="6910" y="10103"/>
                    <a:pt x="7034" y="10060"/>
                    <a:pt x="7151" y="10020"/>
                  </a:cubicBezTo>
                  <a:cubicBezTo>
                    <a:pt x="7225" y="9993"/>
                    <a:pt x="7302" y="9963"/>
                    <a:pt x="7375" y="9932"/>
                  </a:cubicBezTo>
                  <a:cubicBezTo>
                    <a:pt x="7412" y="9920"/>
                    <a:pt x="7452" y="9903"/>
                    <a:pt x="7492" y="9886"/>
                  </a:cubicBezTo>
                  <a:cubicBezTo>
                    <a:pt x="7546" y="9866"/>
                    <a:pt x="7596" y="9849"/>
                    <a:pt x="7646" y="9829"/>
                  </a:cubicBezTo>
                  <a:cubicBezTo>
                    <a:pt x="7710" y="9809"/>
                    <a:pt x="7776" y="9782"/>
                    <a:pt x="7840" y="9759"/>
                  </a:cubicBezTo>
                  <a:cubicBezTo>
                    <a:pt x="7880" y="9742"/>
                    <a:pt x="7917" y="9725"/>
                    <a:pt x="7957" y="9708"/>
                  </a:cubicBezTo>
                  <a:lnTo>
                    <a:pt x="8007" y="9688"/>
                  </a:lnTo>
                  <a:cubicBezTo>
                    <a:pt x="8037" y="9675"/>
                    <a:pt x="8068" y="9665"/>
                    <a:pt x="8097" y="9651"/>
                  </a:cubicBezTo>
                  <a:cubicBezTo>
                    <a:pt x="8121" y="9642"/>
                    <a:pt x="8145" y="9635"/>
                    <a:pt x="8168" y="9625"/>
                  </a:cubicBezTo>
                  <a:cubicBezTo>
                    <a:pt x="8218" y="9605"/>
                    <a:pt x="8268" y="9582"/>
                    <a:pt x="8315" y="9562"/>
                  </a:cubicBezTo>
                  <a:cubicBezTo>
                    <a:pt x="8375" y="9534"/>
                    <a:pt x="8435" y="9508"/>
                    <a:pt x="8499" y="9485"/>
                  </a:cubicBezTo>
                  <a:cubicBezTo>
                    <a:pt x="8529" y="9471"/>
                    <a:pt x="8559" y="9461"/>
                    <a:pt x="8589" y="9451"/>
                  </a:cubicBezTo>
                  <a:cubicBezTo>
                    <a:pt x="8613" y="9441"/>
                    <a:pt x="8639" y="9431"/>
                    <a:pt x="8666" y="9421"/>
                  </a:cubicBezTo>
                  <a:cubicBezTo>
                    <a:pt x="8723" y="9401"/>
                    <a:pt x="8780" y="9371"/>
                    <a:pt x="8827" y="9347"/>
                  </a:cubicBezTo>
                  <a:cubicBezTo>
                    <a:pt x="8874" y="9327"/>
                    <a:pt x="8910" y="9301"/>
                    <a:pt x="8940" y="9273"/>
                  </a:cubicBezTo>
                  <a:cubicBezTo>
                    <a:pt x="8960" y="9257"/>
                    <a:pt x="8977" y="9237"/>
                    <a:pt x="8991" y="9220"/>
                  </a:cubicBezTo>
                  <a:lnTo>
                    <a:pt x="9004" y="9207"/>
                  </a:lnTo>
                  <a:cubicBezTo>
                    <a:pt x="9011" y="9200"/>
                    <a:pt x="9017" y="9190"/>
                    <a:pt x="9024" y="9180"/>
                  </a:cubicBezTo>
                  <a:cubicBezTo>
                    <a:pt x="9034" y="9163"/>
                    <a:pt x="9044" y="9143"/>
                    <a:pt x="9054" y="9123"/>
                  </a:cubicBezTo>
                  <a:cubicBezTo>
                    <a:pt x="9061" y="9110"/>
                    <a:pt x="9064" y="9097"/>
                    <a:pt x="9064" y="9080"/>
                  </a:cubicBezTo>
                  <a:lnTo>
                    <a:pt x="9068" y="9070"/>
                  </a:lnTo>
                  <a:cubicBezTo>
                    <a:pt x="9081" y="9063"/>
                    <a:pt x="9091" y="9053"/>
                    <a:pt x="9101" y="9046"/>
                  </a:cubicBezTo>
                  <a:cubicBezTo>
                    <a:pt x="9161" y="8997"/>
                    <a:pt x="9184" y="8926"/>
                    <a:pt x="9201" y="8872"/>
                  </a:cubicBezTo>
                  <a:cubicBezTo>
                    <a:pt x="9211" y="8829"/>
                    <a:pt x="9221" y="8782"/>
                    <a:pt x="9228" y="8739"/>
                  </a:cubicBezTo>
                  <a:cubicBezTo>
                    <a:pt x="9238" y="8662"/>
                    <a:pt x="9228" y="8582"/>
                    <a:pt x="9218" y="8515"/>
                  </a:cubicBezTo>
                  <a:cubicBezTo>
                    <a:pt x="9215" y="8498"/>
                    <a:pt x="9211" y="8484"/>
                    <a:pt x="9208" y="8468"/>
                  </a:cubicBezTo>
                  <a:cubicBezTo>
                    <a:pt x="9201" y="8431"/>
                    <a:pt x="9195" y="8391"/>
                    <a:pt x="9188" y="8350"/>
                  </a:cubicBezTo>
                  <a:cubicBezTo>
                    <a:pt x="9171" y="8277"/>
                    <a:pt x="9151" y="8203"/>
                    <a:pt x="9121" y="8130"/>
                  </a:cubicBezTo>
                  <a:cubicBezTo>
                    <a:pt x="9068" y="7980"/>
                    <a:pt x="9000" y="7836"/>
                    <a:pt x="8934" y="7692"/>
                  </a:cubicBezTo>
                  <a:cubicBezTo>
                    <a:pt x="8897" y="7615"/>
                    <a:pt x="8857" y="7532"/>
                    <a:pt x="8823" y="7451"/>
                  </a:cubicBezTo>
                  <a:cubicBezTo>
                    <a:pt x="8780" y="7357"/>
                    <a:pt x="8743" y="7257"/>
                    <a:pt x="8707" y="7163"/>
                  </a:cubicBezTo>
                  <a:lnTo>
                    <a:pt x="8687" y="7117"/>
                  </a:lnTo>
                  <a:cubicBezTo>
                    <a:pt x="8633" y="6979"/>
                    <a:pt x="8582" y="6856"/>
                    <a:pt x="8532" y="6739"/>
                  </a:cubicBezTo>
                  <a:cubicBezTo>
                    <a:pt x="8489" y="6635"/>
                    <a:pt x="8439" y="6532"/>
                    <a:pt x="8389" y="6421"/>
                  </a:cubicBezTo>
                  <a:lnTo>
                    <a:pt x="8365" y="6368"/>
                  </a:lnTo>
                  <a:lnTo>
                    <a:pt x="8345" y="6311"/>
                  </a:lnTo>
                  <a:cubicBezTo>
                    <a:pt x="8332" y="6274"/>
                    <a:pt x="8321" y="6234"/>
                    <a:pt x="8312" y="6194"/>
                  </a:cubicBezTo>
                  <a:cubicBezTo>
                    <a:pt x="8301" y="6157"/>
                    <a:pt x="8292" y="6117"/>
                    <a:pt x="8285" y="6080"/>
                  </a:cubicBezTo>
                  <a:cubicBezTo>
                    <a:pt x="8278" y="6053"/>
                    <a:pt x="8272" y="6027"/>
                    <a:pt x="8265" y="5999"/>
                  </a:cubicBezTo>
                  <a:cubicBezTo>
                    <a:pt x="8248" y="5926"/>
                    <a:pt x="8225" y="5846"/>
                    <a:pt x="8195" y="5752"/>
                  </a:cubicBezTo>
                  <a:cubicBezTo>
                    <a:pt x="8188" y="5729"/>
                    <a:pt x="8178" y="5702"/>
                    <a:pt x="8171" y="5675"/>
                  </a:cubicBezTo>
                  <a:cubicBezTo>
                    <a:pt x="8165" y="5649"/>
                    <a:pt x="8154" y="5621"/>
                    <a:pt x="8148" y="5595"/>
                  </a:cubicBezTo>
                  <a:cubicBezTo>
                    <a:pt x="8128" y="5518"/>
                    <a:pt x="8105" y="5438"/>
                    <a:pt x="8074" y="5364"/>
                  </a:cubicBezTo>
                  <a:cubicBezTo>
                    <a:pt x="8024" y="5240"/>
                    <a:pt x="7974" y="5120"/>
                    <a:pt x="7904" y="5019"/>
                  </a:cubicBezTo>
                  <a:cubicBezTo>
                    <a:pt x="7887" y="4976"/>
                    <a:pt x="7873" y="4929"/>
                    <a:pt x="7857" y="4886"/>
                  </a:cubicBezTo>
                  <a:cubicBezTo>
                    <a:pt x="7847" y="4863"/>
                    <a:pt x="7837" y="4836"/>
                    <a:pt x="7827" y="4812"/>
                  </a:cubicBezTo>
                  <a:cubicBezTo>
                    <a:pt x="7804" y="4746"/>
                    <a:pt x="7776" y="4675"/>
                    <a:pt x="7753" y="4608"/>
                  </a:cubicBezTo>
                  <a:cubicBezTo>
                    <a:pt x="7730" y="4522"/>
                    <a:pt x="7699" y="4428"/>
                    <a:pt x="7666" y="4321"/>
                  </a:cubicBezTo>
                  <a:lnTo>
                    <a:pt x="7663" y="4307"/>
                  </a:lnTo>
                  <a:cubicBezTo>
                    <a:pt x="7643" y="4241"/>
                    <a:pt x="7623" y="4173"/>
                    <a:pt x="7603" y="4103"/>
                  </a:cubicBezTo>
                  <a:lnTo>
                    <a:pt x="7599" y="4083"/>
                  </a:lnTo>
                  <a:cubicBezTo>
                    <a:pt x="7579" y="4006"/>
                    <a:pt x="7556" y="3926"/>
                    <a:pt x="7532" y="3849"/>
                  </a:cubicBezTo>
                  <a:cubicBezTo>
                    <a:pt x="7495" y="3725"/>
                    <a:pt x="7458" y="3602"/>
                    <a:pt x="7418" y="3485"/>
                  </a:cubicBezTo>
                  <a:cubicBezTo>
                    <a:pt x="7395" y="3408"/>
                    <a:pt x="7372" y="3327"/>
                    <a:pt x="7349" y="3250"/>
                  </a:cubicBezTo>
                  <a:lnTo>
                    <a:pt x="7349" y="3250"/>
                  </a:lnTo>
                  <a:lnTo>
                    <a:pt x="7352" y="3274"/>
                  </a:lnTo>
                  <a:cubicBezTo>
                    <a:pt x="7315" y="3150"/>
                    <a:pt x="7275" y="3030"/>
                    <a:pt x="7231" y="2912"/>
                  </a:cubicBezTo>
                  <a:cubicBezTo>
                    <a:pt x="7208" y="2846"/>
                    <a:pt x="7178" y="2779"/>
                    <a:pt x="7151" y="2716"/>
                  </a:cubicBezTo>
                  <a:cubicBezTo>
                    <a:pt x="7134" y="2668"/>
                    <a:pt x="7114" y="2622"/>
                    <a:pt x="7094" y="2575"/>
                  </a:cubicBezTo>
                  <a:cubicBezTo>
                    <a:pt x="7081" y="2541"/>
                    <a:pt x="7068" y="2505"/>
                    <a:pt x="7054" y="2468"/>
                  </a:cubicBezTo>
                  <a:cubicBezTo>
                    <a:pt x="7021" y="2384"/>
                    <a:pt x="6987" y="2301"/>
                    <a:pt x="6954" y="2217"/>
                  </a:cubicBezTo>
                  <a:lnTo>
                    <a:pt x="6893" y="2077"/>
                  </a:lnTo>
                  <a:cubicBezTo>
                    <a:pt x="6870" y="2017"/>
                    <a:pt x="6844" y="1956"/>
                    <a:pt x="6816" y="1893"/>
                  </a:cubicBezTo>
                  <a:cubicBezTo>
                    <a:pt x="6790" y="1829"/>
                    <a:pt x="6763" y="1759"/>
                    <a:pt x="6740" y="1682"/>
                  </a:cubicBezTo>
                  <a:cubicBezTo>
                    <a:pt x="6733" y="1665"/>
                    <a:pt x="6726" y="1645"/>
                    <a:pt x="6723" y="1628"/>
                  </a:cubicBezTo>
                  <a:cubicBezTo>
                    <a:pt x="6706" y="1582"/>
                    <a:pt x="6693" y="1535"/>
                    <a:pt x="6676" y="1492"/>
                  </a:cubicBezTo>
                  <a:cubicBezTo>
                    <a:pt x="6653" y="1431"/>
                    <a:pt x="6626" y="1371"/>
                    <a:pt x="6603" y="1314"/>
                  </a:cubicBezTo>
                  <a:cubicBezTo>
                    <a:pt x="6572" y="1244"/>
                    <a:pt x="6539" y="1174"/>
                    <a:pt x="6515" y="1103"/>
                  </a:cubicBezTo>
                  <a:lnTo>
                    <a:pt x="6512" y="1090"/>
                  </a:lnTo>
                  <a:cubicBezTo>
                    <a:pt x="6486" y="1010"/>
                    <a:pt x="6462" y="926"/>
                    <a:pt x="6432" y="845"/>
                  </a:cubicBezTo>
                  <a:cubicBezTo>
                    <a:pt x="6412" y="782"/>
                    <a:pt x="6385" y="722"/>
                    <a:pt x="6362" y="665"/>
                  </a:cubicBezTo>
                  <a:cubicBezTo>
                    <a:pt x="6348" y="638"/>
                    <a:pt x="6339" y="612"/>
                    <a:pt x="6328" y="585"/>
                  </a:cubicBezTo>
                  <a:lnTo>
                    <a:pt x="6315" y="555"/>
                  </a:lnTo>
                  <a:cubicBezTo>
                    <a:pt x="6305" y="528"/>
                    <a:pt x="6291" y="498"/>
                    <a:pt x="6279" y="471"/>
                  </a:cubicBezTo>
                  <a:cubicBezTo>
                    <a:pt x="6254" y="414"/>
                    <a:pt x="6222" y="357"/>
                    <a:pt x="6181" y="297"/>
                  </a:cubicBezTo>
                  <a:cubicBezTo>
                    <a:pt x="6148" y="243"/>
                    <a:pt x="6111" y="187"/>
                    <a:pt x="6071" y="127"/>
                  </a:cubicBezTo>
                  <a:cubicBezTo>
                    <a:pt x="6051" y="100"/>
                    <a:pt x="6027" y="70"/>
                    <a:pt x="5990" y="47"/>
                  </a:cubicBezTo>
                  <a:cubicBezTo>
                    <a:pt x="5957" y="23"/>
                    <a:pt x="5917" y="7"/>
                    <a:pt x="5873" y="3"/>
                  </a:cubicBezTo>
                  <a:cubicBezTo>
                    <a:pt x="5863" y="1"/>
                    <a:pt x="5852" y="0"/>
                    <a:pt x="58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0" name="Google Shape;410;p18"/>
            <p:cNvSpPr/>
            <p:nvPr/>
          </p:nvSpPr>
          <p:spPr>
            <a:xfrm>
              <a:off x="8289324" y="1460559"/>
              <a:ext cx="208002" cy="544146"/>
            </a:xfrm>
            <a:custGeom>
              <a:avLst/>
              <a:gdLst/>
              <a:ahLst/>
              <a:cxnLst/>
              <a:rect l="l" t="t" r="r" b="b"/>
              <a:pathLst>
                <a:path w="2901" h="7590" extrusionOk="0">
                  <a:moveTo>
                    <a:pt x="135" y="1"/>
                  </a:moveTo>
                  <a:cubicBezTo>
                    <a:pt x="121" y="1"/>
                    <a:pt x="107" y="3"/>
                    <a:pt x="95" y="8"/>
                  </a:cubicBezTo>
                  <a:lnTo>
                    <a:pt x="78" y="14"/>
                  </a:lnTo>
                  <a:cubicBezTo>
                    <a:pt x="17" y="48"/>
                    <a:pt x="1" y="118"/>
                    <a:pt x="28" y="178"/>
                  </a:cubicBezTo>
                  <a:cubicBezTo>
                    <a:pt x="115" y="349"/>
                    <a:pt x="192" y="526"/>
                    <a:pt x="269" y="700"/>
                  </a:cubicBezTo>
                  <a:cubicBezTo>
                    <a:pt x="289" y="743"/>
                    <a:pt x="305" y="787"/>
                    <a:pt x="322" y="830"/>
                  </a:cubicBezTo>
                  <a:cubicBezTo>
                    <a:pt x="339" y="874"/>
                    <a:pt x="355" y="917"/>
                    <a:pt x="372" y="957"/>
                  </a:cubicBezTo>
                  <a:cubicBezTo>
                    <a:pt x="405" y="1038"/>
                    <a:pt x="436" y="1118"/>
                    <a:pt x="465" y="1198"/>
                  </a:cubicBezTo>
                  <a:cubicBezTo>
                    <a:pt x="550" y="1425"/>
                    <a:pt x="630" y="1656"/>
                    <a:pt x="713" y="1887"/>
                  </a:cubicBezTo>
                  <a:cubicBezTo>
                    <a:pt x="806" y="2144"/>
                    <a:pt x="900" y="2402"/>
                    <a:pt x="1001" y="2660"/>
                  </a:cubicBezTo>
                  <a:cubicBezTo>
                    <a:pt x="1034" y="2743"/>
                    <a:pt x="1064" y="2830"/>
                    <a:pt x="1098" y="2914"/>
                  </a:cubicBezTo>
                  <a:cubicBezTo>
                    <a:pt x="1178" y="3141"/>
                    <a:pt x="1262" y="3365"/>
                    <a:pt x="1345" y="3589"/>
                  </a:cubicBezTo>
                  <a:cubicBezTo>
                    <a:pt x="1385" y="3690"/>
                    <a:pt x="1422" y="3790"/>
                    <a:pt x="1462" y="3890"/>
                  </a:cubicBezTo>
                  <a:cubicBezTo>
                    <a:pt x="1506" y="3998"/>
                    <a:pt x="1546" y="4105"/>
                    <a:pt x="1586" y="4215"/>
                  </a:cubicBezTo>
                  <a:cubicBezTo>
                    <a:pt x="1673" y="4449"/>
                    <a:pt x="1757" y="4683"/>
                    <a:pt x="1837" y="4917"/>
                  </a:cubicBezTo>
                  <a:cubicBezTo>
                    <a:pt x="1877" y="5028"/>
                    <a:pt x="1917" y="5138"/>
                    <a:pt x="1961" y="5248"/>
                  </a:cubicBezTo>
                  <a:cubicBezTo>
                    <a:pt x="2004" y="5369"/>
                    <a:pt x="2044" y="5492"/>
                    <a:pt x="2084" y="5613"/>
                  </a:cubicBezTo>
                  <a:cubicBezTo>
                    <a:pt x="2128" y="5740"/>
                    <a:pt x="2165" y="5870"/>
                    <a:pt x="2205" y="5997"/>
                  </a:cubicBezTo>
                  <a:cubicBezTo>
                    <a:pt x="2238" y="6114"/>
                    <a:pt x="2271" y="6232"/>
                    <a:pt x="2302" y="6352"/>
                  </a:cubicBezTo>
                  <a:cubicBezTo>
                    <a:pt x="2365" y="6593"/>
                    <a:pt x="2436" y="6834"/>
                    <a:pt x="2512" y="7071"/>
                  </a:cubicBezTo>
                  <a:cubicBezTo>
                    <a:pt x="2539" y="7144"/>
                    <a:pt x="2563" y="7218"/>
                    <a:pt x="2586" y="7295"/>
                  </a:cubicBezTo>
                  <a:cubicBezTo>
                    <a:pt x="2600" y="7332"/>
                    <a:pt x="2612" y="7369"/>
                    <a:pt x="2623" y="7409"/>
                  </a:cubicBezTo>
                  <a:cubicBezTo>
                    <a:pt x="2629" y="7425"/>
                    <a:pt x="2637" y="7439"/>
                    <a:pt x="2640" y="7456"/>
                  </a:cubicBezTo>
                  <a:cubicBezTo>
                    <a:pt x="2646" y="7473"/>
                    <a:pt x="2653" y="7489"/>
                    <a:pt x="2660" y="7505"/>
                  </a:cubicBezTo>
                  <a:cubicBezTo>
                    <a:pt x="2666" y="7522"/>
                    <a:pt x="2680" y="7539"/>
                    <a:pt x="2690" y="7553"/>
                  </a:cubicBezTo>
                  <a:cubicBezTo>
                    <a:pt x="2710" y="7578"/>
                    <a:pt x="2743" y="7590"/>
                    <a:pt x="2776" y="7590"/>
                  </a:cubicBezTo>
                  <a:cubicBezTo>
                    <a:pt x="2786" y="7590"/>
                    <a:pt x="2797" y="7588"/>
                    <a:pt x="2807" y="7586"/>
                  </a:cubicBezTo>
                  <a:cubicBezTo>
                    <a:pt x="2827" y="7583"/>
                    <a:pt x="2844" y="7573"/>
                    <a:pt x="2860" y="7559"/>
                  </a:cubicBezTo>
                  <a:cubicBezTo>
                    <a:pt x="2873" y="7546"/>
                    <a:pt x="2884" y="7530"/>
                    <a:pt x="2890" y="7509"/>
                  </a:cubicBezTo>
                  <a:cubicBezTo>
                    <a:pt x="2893" y="7493"/>
                    <a:pt x="2897" y="7479"/>
                    <a:pt x="2901" y="7462"/>
                  </a:cubicBezTo>
                  <a:cubicBezTo>
                    <a:pt x="2901" y="7449"/>
                    <a:pt x="2897" y="7432"/>
                    <a:pt x="2897" y="7419"/>
                  </a:cubicBezTo>
                  <a:cubicBezTo>
                    <a:pt x="2893" y="7405"/>
                    <a:pt x="2890" y="7392"/>
                    <a:pt x="2890" y="7379"/>
                  </a:cubicBezTo>
                  <a:cubicBezTo>
                    <a:pt x="2884" y="7352"/>
                    <a:pt x="2877" y="7322"/>
                    <a:pt x="2870" y="7295"/>
                  </a:cubicBezTo>
                  <a:cubicBezTo>
                    <a:pt x="2853" y="7235"/>
                    <a:pt x="2833" y="7175"/>
                    <a:pt x="2817" y="7115"/>
                  </a:cubicBezTo>
                  <a:cubicBezTo>
                    <a:pt x="2780" y="7001"/>
                    <a:pt x="2743" y="6883"/>
                    <a:pt x="2706" y="6770"/>
                  </a:cubicBezTo>
                  <a:cubicBezTo>
                    <a:pt x="2669" y="6643"/>
                    <a:pt x="2633" y="6519"/>
                    <a:pt x="2600" y="6395"/>
                  </a:cubicBezTo>
                  <a:cubicBezTo>
                    <a:pt x="2566" y="6272"/>
                    <a:pt x="2536" y="6148"/>
                    <a:pt x="2503" y="6028"/>
                  </a:cubicBezTo>
                  <a:cubicBezTo>
                    <a:pt x="2469" y="5911"/>
                    <a:pt x="2436" y="5797"/>
                    <a:pt x="2399" y="5679"/>
                  </a:cubicBezTo>
                  <a:cubicBezTo>
                    <a:pt x="2362" y="5563"/>
                    <a:pt x="2325" y="5443"/>
                    <a:pt x="2285" y="5325"/>
                  </a:cubicBezTo>
                  <a:cubicBezTo>
                    <a:pt x="2242" y="5202"/>
                    <a:pt x="2195" y="5074"/>
                    <a:pt x="2151" y="4951"/>
                  </a:cubicBezTo>
                  <a:cubicBezTo>
                    <a:pt x="2111" y="4837"/>
                    <a:pt x="2075" y="4727"/>
                    <a:pt x="2035" y="4613"/>
                  </a:cubicBezTo>
                  <a:cubicBezTo>
                    <a:pt x="1954" y="4389"/>
                    <a:pt x="1874" y="4162"/>
                    <a:pt x="1790" y="3938"/>
                  </a:cubicBezTo>
                  <a:cubicBezTo>
                    <a:pt x="1750" y="3837"/>
                    <a:pt x="1713" y="3740"/>
                    <a:pt x="1673" y="3640"/>
                  </a:cubicBezTo>
                  <a:cubicBezTo>
                    <a:pt x="1629" y="3536"/>
                    <a:pt x="1589" y="3429"/>
                    <a:pt x="1549" y="3325"/>
                  </a:cubicBezTo>
                  <a:cubicBezTo>
                    <a:pt x="1459" y="3081"/>
                    <a:pt x="1372" y="2840"/>
                    <a:pt x="1278" y="2596"/>
                  </a:cubicBezTo>
                  <a:cubicBezTo>
                    <a:pt x="1238" y="2496"/>
                    <a:pt x="1195" y="2392"/>
                    <a:pt x="1155" y="2288"/>
                  </a:cubicBezTo>
                  <a:cubicBezTo>
                    <a:pt x="1107" y="2161"/>
                    <a:pt x="1058" y="2038"/>
                    <a:pt x="1011" y="1911"/>
                  </a:cubicBezTo>
                  <a:cubicBezTo>
                    <a:pt x="998" y="1877"/>
                    <a:pt x="984" y="1840"/>
                    <a:pt x="971" y="1807"/>
                  </a:cubicBezTo>
                  <a:lnTo>
                    <a:pt x="969" y="1797"/>
                  </a:lnTo>
                  <a:lnTo>
                    <a:pt x="969" y="1797"/>
                  </a:lnTo>
                  <a:cubicBezTo>
                    <a:pt x="969" y="1799"/>
                    <a:pt x="970" y="1801"/>
                    <a:pt x="971" y="1803"/>
                  </a:cubicBezTo>
                  <a:lnTo>
                    <a:pt x="967" y="1790"/>
                  </a:lnTo>
                  <a:lnTo>
                    <a:pt x="969" y="1797"/>
                  </a:lnTo>
                  <a:lnTo>
                    <a:pt x="969" y="1797"/>
                  </a:lnTo>
                  <a:cubicBezTo>
                    <a:pt x="795" y="1331"/>
                    <a:pt x="618" y="861"/>
                    <a:pt x="405" y="409"/>
                  </a:cubicBezTo>
                  <a:cubicBezTo>
                    <a:pt x="352" y="295"/>
                    <a:pt x="298" y="178"/>
                    <a:pt x="241" y="65"/>
                  </a:cubicBezTo>
                  <a:cubicBezTo>
                    <a:pt x="221" y="24"/>
                    <a:pt x="178" y="1"/>
                    <a:pt x="13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1" name="Google Shape;411;p18"/>
            <p:cNvSpPr/>
            <p:nvPr/>
          </p:nvSpPr>
          <p:spPr>
            <a:xfrm>
              <a:off x="8484778" y="2032808"/>
              <a:ext cx="34129" cy="33409"/>
            </a:xfrm>
            <a:custGeom>
              <a:avLst/>
              <a:gdLst/>
              <a:ahLst/>
              <a:cxnLst/>
              <a:rect l="l" t="t" r="r" b="b"/>
              <a:pathLst>
                <a:path w="476" h="466" extrusionOk="0">
                  <a:moveTo>
                    <a:pt x="236" y="1"/>
                  </a:moveTo>
                  <a:cubicBezTo>
                    <a:pt x="219" y="1"/>
                    <a:pt x="203" y="3"/>
                    <a:pt x="187" y="9"/>
                  </a:cubicBezTo>
                  <a:cubicBezTo>
                    <a:pt x="167" y="15"/>
                    <a:pt x="151" y="22"/>
                    <a:pt x="131" y="29"/>
                  </a:cubicBezTo>
                  <a:cubicBezTo>
                    <a:pt x="94" y="49"/>
                    <a:pt x="67" y="76"/>
                    <a:pt x="44" y="109"/>
                  </a:cubicBezTo>
                  <a:cubicBezTo>
                    <a:pt x="11" y="159"/>
                    <a:pt x="0" y="226"/>
                    <a:pt x="14" y="286"/>
                  </a:cubicBezTo>
                  <a:cubicBezTo>
                    <a:pt x="27" y="343"/>
                    <a:pt x="64" y="394"/>
                    <a:pt x="114" y="426"/>
                  </a:cubicBezTo>
                  <a:cubicBezTo>
                    <a:pt x="148" y="448"/>
                    <a:pt x="196" y="465"/>
                    <a:pt x="241" y="465"/>
                  </a:cubicBezTo>
                  <a:cubicBezTo>
                    <a:pt x="259" y="465"/>
                    <a:pt x="276" y="463"/>
                    <a:pt x="292" y="457"/>
                  </a:cubicBezTo>
                  <a:cubicBezTo>
                    <a:pt x="308" y="451"/>
                    <a:pt x="328" y="443"/>
                    <a:pt x="345" y="437"/>
                  </a:cubicBezTo>
                  <a:cubicBezTo>
                    <a:pt x="382" y="417"/>
                    <a:pt x="408" y="390"/>
                    <a:pt x="432" y="357"/>
                  </a:cubicBezTo>
                  <a:cubicBezTo>
                    <a:pt x="465" y="306"/>
                    <a:pt x="476" y="243"/>
                    <a:pt x="462" y="182"/>
                  </a:cubicBezTo>
                  <a:cubicBezTo>
                    <a:pt x="448" y="122"/>
                    <a:pt x="412" y="72"/>
                    <a:pt x="362" y="39"/>
                  </a:cubicBezTo>
                  <a:cubicBezTo>
                    <a:pt x="328" y="17"/>
                    <a:pt x="280" y="1"/>
                    <a:pt x="23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2" name="Google Shape;412;p18"/>
            <p:cNvSpPr/>
            <p:nvPr/>
          </p:nvSpPr>
          <p:spPr>
            <a:xfrm>
              <a:off x="7836108" y="1411449"/>
              <a:ext cx="730982" cy="858446"/>
            </a:xfrm>
            <a:custGeom>
              <a:avLst/>
              <a:gdLst/>
              <a:ahLst/>
              <a:cxnLst/>
              <a:rect l="l" t="t" r="r" b="b"/>
              <a:pathLst>
                <a:path w="10195" h="11974" extrusionOk="0">
                  <a:moveTo>
                    <a:pt x="6820" y="221"/>
                  </a:moveTo>
                  <a:cubicBezTo>
                    <a:pt x="6820" y="238"/>
                    <a:pt x="6823" y="258"/>
                    <a:pt x="6826" y="278"/>
                  </a:cubicBezTo>
                  <a:cubicBezTo>
                    <a:pt x="6837" y="344"/>
                    <a:pt x="6854" y="409"/>
                    <a:pt x="6874" y="472"/>
                  </a:cubicBezTo>
                  <a:cubicBezTo>
                    <a:pt x="6911" y="576"/>
                    <a:pt x="6961" y="673"/>
                    <a:pt x="7011" y="770"/>
                  </a:cubicBezTo>
                  <a:cubicBezTo>
                    <a:pt x="7031" y="816"/>
                    <a:pt x="7047" y="866"/>
                    <a:pt x="7071" y="917"/>
                  </a:cubicBezTo>
                  <a:cubicBezTo>
                    <a:pt x="7091" y="970"/>
                    <a:pt x="7115" y="1023"/>
                    <a:pt x="7138" y="1074"/>
                  </a:cubicBezTo>
                  <a:cubicBezTo>
                    <a:pt x="7164" y="1131"/>
                    <a:pt x="7192" y="1184"/>
                    <a:pt x="7218" y="1238"/>
                  </a:cubicBezTo>
                  <a:cubicBezTo>
                    <a:pt x="7241" y="1292"/>
                    <a:pt x="7268" y="1348"/>
                    <a:pt x="7292" y="1402"/>
                  </a:cubicBezTo>
                  <a:cubicBezTo>
                    <a:pt x="7319" y="1459"/>
                    <a:pt x="7345" y="1515"/>
                    <a:pt x="7368" y="1572"/>
                  </a:cubicBezTo>
                  <a:cubicBezTo>
                    <a:pt x="7392" y="1625"/>
                    <a:pt x="7416" y="1682"/>
                    <a:pt x="7436" y="1736"/>
                  </a:cubicBezTo>
                  <a:cubicBezTo>
                    <a:pt x="7482" y="1853"/>
                    <a:pt x="7519" y="1970"/>
                    <a:pt x="7566" y="2087"/>
                  </a:cubicBezTo>
                  <a:cubicBezTo>
                    <a:pt x="7649" y="2311"/>
                    <a:pt x="7754" y="2532"/>
                    <a:pt x="7850" y="2752"/>
                  </a:cubicBezTo>
                  <a:cubicBezTo>
                    <a:pt x="7904" y="2873"/>
                    <a:pt x="7957" y="2997"/>
                    <a:pt x="8007" y="3118"/>
                  </a:cubicBezTo>
                  <a:cubicBezTo>
                    <a:pt x="8030" y="3174"/>
                    <a:pt x="8051" y="3234"/>
                    <a:pt x="8071" y="3291"/>
                  </a:cubicBezTo>
                  <a:cubicBezTo>
                    <a:pt x="8091" y="3348"/>
                    <a:pt x="8108" y="3405"/>
                    <a:pt x="8128" y="3462"/>
                  </a:cubicBezTo>
                  <a:cubicBezTo>
                    <a:pt x="8208" y="3692"/>
                    <a:pt x="8288" y="3923"/>
                    <a:pt x="8372" y="4154"/>
                  </a:cubicBezTo>
                  <a:cubicBezTo>
                    <a:pt x="8462" y="4402"/>
                    <a:pt x="8559" y="4646"/>
                    <a:pt x="8653" y="4893"/>
                  </a:cubicBezTo>
                  <a:cubicBezTo>
                    <a:pt x="8673" y="4950"/>
                    <a:pt x="8693" y="5014"/>
                    <a:pt x="8717" y="5070"/>
                  </a:cubicBezTo>
                  <a:lnTo>
                    <a:pt x="8777" y="5251"/>
                  </a:lnTo>
                  <a:cubicBezTo>
                    <a:pt x="8817" y="5365"/>
                    <a:pt x="8857" y="5478"/>
                    <a:pt x="8897" y="5592"/>
                  </a:cubicBezTo>
                  <a:cubicBezTo>
                    <a:pt x="8981" y="5830"/>
                    <a:pt x="9064" y="6071"/>
                    <a:pt x="9148" y="6311"/>
                  </a:cubicBezTo>
                  <a:cubicBezTo>
                    <a:pt x="9228" y="6542"/>
                    <a:pt x="9308" y="6773"/>
                    <a:pt x="9389" y="7000"/>
                  </a:cubicBezTo>
                  <a:cubicBezTo>
                    <a:pt x="9472" y="7241"/>
                    <a:pt x="9560" y="7482"/>
                    <a:pt x="9636" y="7726"/>
                  </a:cubicBezTo>
                  <a:cubicBezTo>
                    <a:pt x="9676" y="7857"/>
                    <a:pt x="9716" y="7983"/>
                    <a:pt x="9750" y="8114"/>
                  </a:cubicBezTo>
                  <a:cubicBezTo>
                    <a:pt x="9767" y="8181"/>
                    <a:pt x="9787" y="8244"/>
                    <a:pt x="9804" y="8308"/>
                  </a:cubicBezTo>
                  <a:cubicBezTo>
                    <a:pt x="9816" y="8358"/>
                    <a:pt x="9830" y="8408"/>
                    <a:pt x="9840" y="8459"/>
                  </a:cubicBezTo>
                  <a:cubicBezTo>
                    <a:pt x="9861" y="8576"/>
                    <a:pt x="9881" y="8692"/>
                    <a:pt x="9897" y="8806"/>
                  </a:cubicBezTo>
                  <a:cubicBezTo>
                    <a:pt x="9904" y="8873"/>
                    <a:pt x="9917" y="8937"/>
                    <a:pt x="9921" y="9004"/>
                  </a:cubicBezTo>
                  <a:cubicBezTo>
                    <a:pt x="9924" y="9057"/>
                    <a:pt x="9924" y="9114"/>
                    <a:pt x="9921" y="9171"/>
                  </a:cubicBezTo>
                  <a:cubicBezTo>
                    <a:pt x="9921" y="9187"/>
                    <a:pt x="9921" y="9201"/>
                    <a:pt x="9917" y="9218"/>
                  </a:cubicBezTo>
                  <a:lnTo>
                    <a:pt x="9921" y="9204"/>
                  </a:lnTo>
                  <a:lnTo>
                    <a:pt x="9921" y="9204"/>
                  </a:lnTo>
                  <a:cubicBezTo>
                    <a:pt x="9917" y="9227"/>
                    <a:pt x="9914" y="9254"/>
                    <a:pt x="9907" y="9278"/>
                  </a:cubicBezTo>
                  <a:lnTo>
                    <a:pt x="9907" y="9284"/>
                  </a:lnTo>
                  <a:lnTo>
                    <a:pt x="9904" y="9288"/>
                  </a:lnTo>
                  <a:cubicBezTo>
                    <a:pt x="9884" y="9305"/>
                    <a:pt x="9861" y="9314"/>
                    <a:pt x="9836" y="9328"/>
                  </a:cubicBezTo>
                  <a:cubicBezTo>
                    <a:pt x="9816" y="9341"/>
                    <a:pt x="9796" y="9354"/>
                    <a:pt x="9776" y="9365"/>
                  </a:cubicBezTo>
                  <a:cubicBezTo>
                    <a:pt x="9720" y="9391"/>
                    <a:pt x="9660" y="9422"/>
                    <a:pt x="9603" y="9451"/>
                  </a:cubicBezTo>
                  <a:cubicBezTo>
                    <a:pt x="9560" y="9475"/>
                    <a:pt x="9512" y="9495"/>
                    <a:pt x="9469" y="9515"/>
                  </a:cubicBezTo>
                  <a:cubicBezTo>
                    <a:pt x="9409" y="9542"/>
                    <a:pt x="9352" y="9569"/>
                    <a:pt x="9291" y="9592"/>
                  </a:cubicBezTo>
                  <a:cubicBezTo>
                    <a:pt x="9234" y="9615"/>
                    <a:pt x="9178" y="9639"/>
                    <a:pt x="9121" y="9663"/>
                  </a:cubicBezTo>
                  <a:cubicBezTo>
                    <a:pt x="9064" y="9686"/>
                    <a:pt x="9007" y="9716"/>
                    <a:pt x="8950" y="9740"/>
                  </a:cubicBezTo>
                  <a:cubicBezTo>
                    <a:pt x="8893" y="9766"/>
                    <a:pt x="8837" y="9786"/>
                    <a:pt x="8780" y="9809"/>
                  </a:cubicBezTo>
                  <a:cubicBezTo>
                    <a:pt x="8723" y="9833"/>
                    <a:pt x="8669" y="9856"/>
                    <a:pt x="8612" y="9880"/>
                  </a:cubicBezTo>
                  <a:cubicBezTo>
                    <a:pt x="8499" y="9930"/>
                    <a:pt x="8379" y="9973"/>
                    <a:pt x="8262" y="10021"/>
                  </a:cubicBezTo>
                  <a:cubicBezTo>
                    <a:pt x="8148" y="10064"/>
                    <a:pt x="8034" y="10110"/>
                    <a:pt x="7921" y="10161"/>
                  </a:cubicBezTo>
                  <a:cubicBezTo>
                    <a:pt x="7814" y="10208"/>
                    <a:pt x="7703" y="10251"/>
                    <a:pt x="7596" y="10294"/>
                  </a:cubicBezTo>
                  <a:cubicBezTo>
                    <a:pt x="7539" y="10318"/>
                    <a:pt x="7482" y="10345"/>
                    <a:pt x="7425" y="10365"/>
                  </a:cubicBezTo>
                  <a:cubicBezTo>
                    <a:pt x="7365" y="10388"/>
                    <a:pt x="7305" y="10411"/>
                    <a:pt x="7245" y="10435"/>
                  </a:cubicBezTo>
                  <a:cubicBezTo>
                    <a:pt x="7124" y="10478"/>
                    <a:pt x="7007" y="10525"/>
                    <a:pt x="6891" y="10575"/>
                  </a:cubicBezTo>
                  <a:cubicBezTo>
                    <a:pt x="6783" y="10619"/>
                    <a:pt x="6670" y="10655"/>
                    <a:pt x="6559" y="10696"/>
                  </a:cubicBezTo>
                  <a:cubicBezTo>
                    <a:pt x="6439" y="10736"/>
                    <a:pt x="6322" y="10779"/>
                    <a:pt x="6201" y="10816"/>
                  </a:cubicBezTo>
                  <a:cubicBezTo>
                    <a:pt x="5964" y="10896"/>
                    <a:pt x="5727" y="10973"/>
                    <a:pt x="5489" y="11047"/>
                  </a:cubicBezTo>
                  <a:cubicBezTo>
                    <a:pt x="5366" y="11087"/>
                    <a:pt x="5245" y="11124"/>
                    <a:pt x="5121" y="11157"/>
                  </a:cubicBezTo>
                  <a:cubicBezTo>
                    <a:pt x="5065" y="11174"/>
                    <a:pt x="5008" y="11191"/>
                    <a:pt x="4951" y="11204"/>
                  </a:cubicBezTo>
                  <a:cubicBezTo>
                    <a:pt x="4890" y="11221"/>
                    <a:pt x="4833" y="11241"/>
                    <a:pt x="4776" y="11261"/>
                  </a:cubicBezTo>
                  <a:cubicBezTo>
                    <a:pt x="4536" y="11334"/>
                    <a:pt x="4292" y="11415"/>
                    <a:pt x="4044" y="11472"/>
                  </a:cubicBezTo>
                  <a:cubicBezTo>
                    <a:pt x="3904" y="11501"/>
                    <a:pt x="3767" y="11535"/>
                    <a:pt x="3629" y="11569"/>
                  </a:cubicBezTo>
                  <a:cubicBezTo>
                    <a:pt x="3499" y="11599"/>
                    <a:pt x="3372" y="11626"/>
                    <a:pt x="3245" y="11652"/>
                  </a:cubicBezTo>
                  <a:cubicBezTo>
                    <a:pt x="3202" y="11662"/>
                    <a:pt x="3162" y="11669"/>
                    <a:pt x="3121" y="11672"/>
                  </a:cubicBezTo>
                  <a:cubicBezTo>
                    <a:pt x="3071" y="11679"/>
                    <a:pt x="3021" y="11686"/>
                    <a:pt x="2967" y="11686"/>
                  </a:cubicBezTo>
                  <a:lnTo>
                    <a:pt x="2950" y="11682"/>
                  </a:lnTo>
                  <a:cubicBezTo>
                    <a:pt x="2944" y="11676"/>
                    <a:pt x="2938" y="11666"/>
                    <a:pt x="2934" y="11656"/>
                  </a:cubicBezTo>
                  <a:cubicBezTo>
                    <a:pt x="2910" y="11612"/>
                    <a:pt x="2893" y="11562"/>
                    <a:pt x="2881" y="11515"/>
                  </a:cubicBezTo>
                  <a:cubicBezTo>
                    <a:pt x="2861" y="11461"/>
                    <a:pt x="2844" y="11408"/>
                    <a:pt x="2824" y="11351"/>
                  </a:cubicBezTo>
                  <a:cubicBezTo>
                    <a:pt x="2783" y="11234"/>
                    <a:pt x="2743" y="11117"/>
                    <a:pt x="2703" y="11000"/>
                  </a:cubicBezTo>
                  <a:cubicBezTo>
                    <a:pt x="2626" y="10769"/>
                    <a:pt x="2546" y="10538"/>
                    <a:pt x="2466" y="10308"/>
                  </a:cubicBezTo>
                  <a:cubicBezTo>
                    <a:pt x="2382" y="10073"/>
                    <a:pt x="2302" y="9840"/>
                    <a:pt x="2222" y="9606"/>
                  </a:cubicBezTo>
                  <a:cubicBezTo>
                    <a:pt x="2175" y="9472"/>
                    <a:pt x="2135" y="9341"/>
                    <a:pt x="2091" y="9207"/>
                  </a:cubicBezTo>
                  <a:cubicBezTo>
                    <a:pt x="2051" y="9084"/>
                    <a:pt x="2015" y="8957"/>
                    <a:pt x="1974" y="8833"/>
                  </a:cubicBezTo>
                  <a:cubicBezTo>
                    <a:pt x="1901" y="8592"/>
                    <a:pt x="1830" y="8348"/>
                    <a:pt x="1760" y="8107"/>
                  </a:cubicBezTo>
                  <a:cubicBezTo>
                    <a:pt x="1689" y="7869"/>
                    <a:pt x="1609" y="7633"/>
                    <a:pt x="1536" y="7392"/>
                  </a:cubicBezTo>
                  <a:cubicBezTo>
                    <a:pt x="1456" y="7151"/>
                    <a:pt x="1392" y="6906"/>
                    <a:pt x="1325" y="6659"/>
                  </a:cubicBezTo>
                  <a:cubicBezTo>
                    <a:pt x="1265" y="6421"/>
                    <a:pt x="1198" y="6184"/>
                    <a:pt x="1128" y="5950"/>
                  </a:cubicBezTo>
                  <a:cubicBezTo>
                    <a:pt x="1095" y="5827"/>
                    <a:pt x="1058" y="5699"/>
                    <a:pt x="1027" y="5575"/>
                  </a:cubicBezTo>
                  <a:cubicBezTo>
                    <a:pt x="998" y="5455"/>
                    <a:pt x="964" y="5338"/>
                    <a:pt x="931" y="5221"/>
                  </a:cubicBezTo>
                  <a:cubicBezTo>
                    <a:pt x="867" y="4977"/>
                    <a:pt x="803" y="4733"/>
                    <a:pt x="743" y="4485"/>
                  </a:cubicBezTo>
                  <a:cubicBezTo>
                    <a:pt x="713" y="4362"/>
                    <a:pt x="686" y="4237"/>
                    <a:pt x="660" y="4117"/>
                  </a:cubicBezTo>
                  <a:cubicBezTo>
                    <a:pt x="633" y="4001"/>
                    <a:pt x="610" y="3887"/>
                    <a:pt x="583" y="3769"/>
                  </a:cubicBezTo>
                  <a:cubicBezTo>
                    <a:pt x="556" y="3649"/>
                    <a:pt x="530" y="3529"/>
                    <a:pt x="496" y="3408"/>
                  </a:cubicBezTo>
                  <a:cubicBezTo>
                    <a:pt x="462" y="3288"/>
                    <a:pt x="432" y="3164"/>
                    <a:pt x="399" y="3044"/>
                  </a:cubicBezTo>
                  <a:cubicBezTo>
                    <a:pt x="375" y="2963"/>
                    <a:pt x="355" y="2883"/>
                    <a:pt x="335" y="2803"/>
                  </a:cubicBezTo>
                  <a:cubicBezTo>
                    <a:pt x="329" y="2760"/>
                    <a:pt x="322" y="2712"/>
                    <a:pt x="322" y="2669"/>
                  </a:cubicBezTo>
                  <a:lnTo>
                    <a:pt x="325" y="2659"/>
                  </a:lnTo>
                  <a:lnTo>
                    <a:pt x="342" y="2639"/>
                  </a:lnTo>
                  <a:cubicBezTo>
                    <a:pt x="405" y="2589"/>
                    <a:pt x="479" y="2552"/>
                    <a:pt x="550" y="2516"/>
                  </a:cubicBezTo>
                  <a:cubicBezTo>
                    <a:pt x="646" y="2468"/>
                    <a:pt x="746" y="2428"/>
                    <a:pt x="847" y="2385"/>
                  </a:cubicBezTo>
                  <a:cubicBezTo>
                    <a:pt x="964" y="2335"/>
                    <a:pt x="1078" y="2281"/>
                    <a:pt x="1192" y="2227"/>
                  </a:cubicBezTo>
                  <a:cubicBezTo>
                    <a:pt x="1416" y="2117"/>
                    <a:pt x="1649" y="2027"/>
                    <a:pt x="1880" y="1934"/>
                  </a:cubicBezTo>
                  <a:cubicBezTo>
                    <a:pt x="1994" y="1890"/>
                    <a:pt x="2104" y="1843"/>
                    <a:pt x="2215" y="1803"/>
                  </a:cubicBezTo>
                  <a:cubicBezTo>
                    <a:pt x="2332" y="1763"/>
                    <a:pt x="2446" y="1723"/>
                    <a:pt x="2560" y="1682"/>
                  </a:cubicBezTo>
                  <a:cubicBezTo>
                    <a:pt x="2790" y="1599"/>
                    <a:pt x="3024" y="1519"/>
                    <a:pt x="3255" y="1438"/>
                  </a:cubicBezTo>
                  <a:cubicBezTo>
                    <a:pt x="3372" y="1398"/>
                    <a:pt x="3486" y="1358"/>
                    <a:pt x="3603" y="1324"/>
                  </a:cubicBezTo>
                  <a:cubicBezTo>
                    <a:pt x="3660" y="1304"/>
                    <a:pt x="3716" y="1288"/>
                    <a:pt x="3776" y="1271"/>
                  </a:cubicBezTo>
                  <a:cubicBezTo>
                    <a:pt x="3830" y="1255"/>
                    <a:pt x="3884" y="1238"/>
                    <a:pt x="3937" y="1221"/>
                  </a:cubicBezTo>
                  <a:lnTo>
                    <a:pt x="3947" y="1218"/>
                  </a:lnTo>
                  <a:cubicBezTo>
                    <a:pt x="4182" y="1131"/>
                    <a:pt x="4418" y="1047"/>
                    <a:pt x="4653" y="963"/>
                  </a:cubicBezTo>
                  <a:cubicBezTo>
                    <a:pt x="4884" y="877"/>
                    <a:pt x="5118" y="790"/>
                    <a:pt x="5352" y="706"/>
                  </a:cubicBezTo>
                  <a:cubicBezTo>
                    <a:pt x="5579" y="619"/>
                    <a:pt x="5810" y="539"/>
                    <a:pt x="6044" y="455"/>
                  </a:cubicBezTo>
                  <a:cubicBezTo>
                    <a:pt x="6195" y="401"/>
                    <a:pt x="6345" y="348"/>
                    <a:pt x="6493" y="295"/>
                  </a:cubicBezTo>
                  <a:cubicBezTo>
                    <a:pt x="6519" y="295"/>
                    <a:pt x="6546" y="288"/>
                    <a:pt x="6576" y="281"/>
                  </a:cubicBezTo>
                  <a:cubicBezTo>
                    <a:pt x="6606" y="275"/>
                    <a:pt x="6636" y="268"/>
                    <a:pt x="6666" y="261"/>
                  </a:cubicBezTo>
                  <a:cubicBezTo>
                    <a:pt x="6717" y="244"/>
                    <a:pt x="6770" y="231"/>
                    <a:pt x="6820" y="221"/>
                  </a:cubicBezTo>
                  <a:close/>
                  <a:moveTo>
                    <a:pt x="6870" y="1"/>
                  </a:moveTo>
                  <a:cubicBezTo>
                    <a:pt x="6861" y="1"/>
                    <a:pt x="6852" y="2"/>
                    <a:pt x="6843" y="3"/>
                  </a:cubicBezTo>
                  <a:cubicBezTo>
                    <a:pt x="6817" y="7"/>
                    <a:pt x="6794" y="14"/>
                    <a:pt x="6770" y="23"/>
                  </a:cubicBezTo>
                  <a:cubicBezTo>
                    <a:pt x="6753" y="11"/>
                    <a:pt x="6733" y="3"/>
                    <a:pt x="6712" y="3"/>
                  </a:cubicBezTo>
                  <a:cubicBezTo>
                    <a:pt x="6701" y="3"/>
                    <a:pt x="6689" y="6"/>
                    <a:pt x="6676" y="10"/>
                  </a:cubicBezTo>
                  <a:cubicBezTo>
                    <a:pt x="6201" y="191"/>
                    <a:pt x="5720" y="355"/>
                    <a:pt x="5238" y="512"/>
                  </a:cubicBezTo>
                  <a:cubicBezTo>
                    <a:pt x="5008" y="589"/>
                    <a:pt x="4780" y="662"/>
                    <a:pt x="4549" y="739"/>
                  </a:cubicBezTo>
                  <a:cubicBezTo>
                    <a:pt x="4432" y="779"/>
                    <a:pt x="4312" y="816"/>
                    <a:pt x="4195" y="857"/>
                  </a:cubicBezTo>
                  <a:cubicBezTo>
                    <a:pt x="4138" y="877"/>
                    <a:pt x="4081" y="897"/>
                    <a:pt x="4024" y="913"/>
                  </a:cubicBezTo>
                  <a:cubicBezTo>
                    <a:pt x="3967" y="934"/>
                    <a:pt x="3907" y="954"/>
                    <a:pt x="3850" y="974"/>
                  </a:cubicBezTo>
                  <a:cubicBezTo>
                    <a:pt x="3730" y="1007"/>
                    <a:pt x="3609" y="1040"/>
                    <a:pt x="3492" y="1074"/>
                  </a:cubicBezTo>
                  <a:cubicBezTo>
                    <a:pt x="3369" y="1107"/>
                    <a:pt x="3248" y="1147"/>
                    <a:pt x="3131" y="1187"/>
                  </a:cubicBezTo>
                  <a:cubicBezTo>
                    <a:pt x="2904" y="1261"/>
                    <a:pt x="2677" y="1338"/>
                    <a:pt x="2452" y="1415"/>
                  </a:cubicBezTo>
                  <a:cubicBezTo>
                    <a:pt x="2365" y="1445"/>
                    <a:pt x="2279" y="1475"/>
                    <a:pt x="2191" y="1505"/>
                  </a:cubicBezTo>
                  <a:cubicBezTo>
                    <a:pt x="2165" y="1512"/>
                    <a:pt x="2138" y="1522"/>
                    <a:pt x="2108" y="1532"/>
                  </a:cubicBezTo>
                  <a:cubicBezTo>
                    <a:pt x="1990" y="1576"/>
                    <a:pt x="1874" y="1625"/>
                    <a:pt x="1754" y="1673"/>
                  </a:cubicBezTo>
                  <a:cubicBezTo>
                    <a:pt x="1640" y="1716"/>
                    <a:pt x="1522" y="1760"/>
                    <a:pt x="1409" y="1809"/>
                  </a:cubicBezTo>
                  <a:cubicBezTo>
                    <a:pt x="1292" y="1860"/>
                    <a:pt x="1172" y="1914"/>
                    <a:pt x="1055" y="1970"/>
                  </a:cubicBezTo>
                  <a:cubicBezTo>
                    <a:pt x="951" y="2020"/>
                    <a:pt x="847" y="2070"/>
                    <a:pt x="740" y="2114"/>
                  </a:cubicBezTo>
                  <a:cubicBezTo>
                    <a:pt x="630" y="2161"/>
                    <a:pt x="516" y="2204"/>
                    <a:pt x="409" y="2258"/>
                  </a:cubicBezTo>
                  <a:cubicBezTo>
                    <a:pt x="349" y="2288"/>
                    <a:pt x="289" y="2318"/>
                    <a:pt x="232" y="2351"/>
                  </a:cubicBezTo>
                  <a:cubicBezTo>
                    <a:pt x="209" y="2361"/>
                    <a:pt x="184" y="2375"/>
                    <a:pt x="164" y="2391"/>
                  </a:cubicBezTo>
                  <a:cubicBezTo>
                    <a:pt x="144" y="2405"/>
                    <a:pt x="128" y="2422"/>
                    <a:pt x="108" y="2439"/>
                  </a:cubicBezTo>
                  <a:cubicBezTo>
                    <a:pt x="91" y="2455"/>
                    <a:pt x="78" y="2468"/>
                    <a:pt x="68" y="2485"/>
                  </a:cubicBezTo>
                  <a:cubicBezTo>
                    <a:pt x="54" y="2502"/>
                    <a:pt x="44" y="2519"/>
                    <a:pt x="34" y="2536"/>
                  </a:cubicBezTo>
                  <a:cubicBezTo>
                    <a:pt x="28" y="2556"/>
                    <a:pt x="21" y="2576"/>
                    <a:pt x="14" y="2592"/>
                  </a:cubicBezTo>
                  <a:cubicBezTo>
                    <a:pt x="1" y="2676"/>
                    <a:pt x="4" y="2756"/>
                    <a:pt x="21" y="2837"/>
                  </a:cubicBezTo>
                  <a:cubicBezTo>
                    <a:pt x="31" y="2900"/>
                    <a:pt x="44" y="2963"/>
                    <a:pt x="64" y="3027"/>
                  </a:cubicBezTo>
                  <a:cubicBezTo>
                    <a:pt x="104" y="3181"/>
                    <a:pt x="144" y="3331"/>
                    <a:pt x="184" y="3485"/>
                  </a:cubicBezTo>
                  <a:cubicBezTo>
                    <a:pt x="205" y="3559"/>
                    <a:pt x="225" y="3632"/>
                    <a:pt x="241" y="3706"/>
                  </a:cubicBezTo>
                  <a:cubicBezTo>
                    <a:pt x="258" y="3789"/>
                    <a:pt x="275" y="3870"/>
                    <a:pt x="292" y="3953"/>
                  </a:cubicBezTo>
                  <a:lnTo>
                    <a:pt x="289" y="3936"/>
                  </a:lnTo>
                  <a:lnTo>
                    <a:pt x="289" y="3936"/>
                  </a:lnTo>
                  <a:cubicBezTo>
                    <a:pt x="339" y="4184"/>
                    <a:pt x="399" y="4428"/>
                    <a:pt x="456" y="4672"/>
                  </a:cubicBezTo>
                  <a:cubicBezTo>
                    <a:pt x="485" y="4796"/>
                    <a:pt x="519" y="4916"/>
                    <a:pt x="553" y="5040"/>
                  </a:cubicBezTo>
                  <a:cubicBezTo>
                    <a:pt x="579" y="5157"/>
                    <a:pt x="613" y="5274"/>
                    <a:pt x="646" y="5392"/>
                  </a:cubicBezTo>
                  <a:cubicBezTo>
                    <a:pt x="680" y="5512"/>
                    <a:pt x="713" y="5632"/>
                    <a:pt x="743" y="5753"/>
                  </a:cubicBezTo>
                  <a:cubicBezTo>
                    <a:pt x="774" y="5870"/>
                    <a:pt x="807" y="5987"/>
                    <a:pt x="840" y="6104"/>
                  </a:cubicBezTo>
                  <a:cubicBezTo>
                    <a:pt x="911" y="6348"/>
                    <a:pt x="977" y="6592"/>
                    <a:pt x="1044" y="6836"/>
                  </a:cubicBezTo>
                  <a:cubicBezTo>
                    <a:pt x="1112" y="7084"/>
                    <a:pt x="1181" y="7332"/>
                    <a:pt x="1258" y="7576"/>
                  </a:cubicBezTo>
                  <a:cubicBezTo>
                    <a:pt x="1302" y="7702"/>
                    <a:pt x="1342" y="7833"/>
                    <a:pt x="1385" y="7960"/>
                  </a:cubicBezTo>
                  <a:cubicBezTo>
                    <a:pt x="1422" y="8077"/>
                    <a:pt x="1459" y="8198"/>
                    <a:pt x="1493" y="8318"/>
                  </a:cubicBezTo>
                  <a:cubicBezTo>
                    <a:pt x="1566" y="8562"/>
                    <a:pt x="1640" y="8806"/>
                    <a:pt x="1714" y="9050"/>
                  </a:cubicBezTo>
                  <a:cubicBezTo>
                    <a:pt x="1787" y="9288"/>
                    <a:pt x="1864" y="9522"/>
                    <a:pt x="1944" y="9756"/>
                  </a:cubicBezTo>
                  <a:cubicBezTo>
                    <a:pt x="2108" y="10231"/>
                    <a:pt x="2271" y="10706"/>
                    <a:pt x="2439" y="11180"/>
                  </a:cubicBezTo>
                  <a:cubicBezTo>
                    <a:pt x="2479" y="11294"/>
                    <a:pt x="2516" y="11408"/>
                    <a:pt x="2556" y="11522"/>
                  </a:cubicBezTo>
                  <a:cubicBezTo>
                    <a:pt x="2576" y="11578"/>
                    <a:pt x="2596" y="11635"/>
                    <a:pt x="2620" y="11689"/>
                  </a:cubicBezTo>
                  <a:cubicBezTo>
                    <a:pt x="2633" y="11726"/>
                    <a:pt x="2649" y="11759"/>
                    <a:pt x="2669" y="11790"/>
                  </a:cubicBezTo>
                  <a:cubicBezTo>
                    <a:pt x="2680" y="11813"/>
                    <a:pt x="2693" y="11830"/>
                    <a:pt x="2706" y="11850"/>
                  </a:cubicBezTo>
                  <a:cubicBezTo>
                    <a:pt x="2740" y="11893"/>
                    <a:pt x="2783" y="11933"/>
                    <a:pt x="2837" y="11950"/>
                  </a:cubicBezTo>
                  <a:cubicBezTo>
                    <a:pt x="2857" y="11957"/>
                    <a:pt x="2877" y="11963"/>
                    <a:pt x="2897" y="11967"/>
                  </a:cubicBezTo>
                  <a:cubicBezTo>
                    <a:pt x="2921" y="11970"/>
                    <a:pt x="2944" y="11973"/>
                    <a:pt x="2964" y="11973"/>
                  </a:cubicBezTo>
                  <a:lnTo>
                    <a:pt x="3041" y="11973"/>
                  </a:lnTo>
                  <a:cubicBezTo>
                    <a:pt x="3074" y="11970"/>
                    <a:pt x="3108" y="11967"/>
                    <a:pt x="3138" y="11963"/>
                  </a:cubicBezTo>
                  <a:cubicBezTo>
                    <a:pt x="3198" y="11957"/>
                    <a:pt x="3259" y="11950"/>
                    <a:pt x="3315" y="11936"/>
                  </a:cubicBezTo>
                  <a:cubicBezTo>
                    <a:pt x="3446" y="11913"/>
                    <a:pt x="3576" y="11883"/>
                    <a:pt x="3707" y="11856"/>
                  </a:cubicBezTo>
                  <a:cubicBezTo>
                    <a:pt x="3833" y="11827"/>
                    <a:pt x="3957" y="11796"/>
                    <a:pt x="4085" y="11766"/>
                  </a:cubicBezTo>
                  <a:cubicBezTo>
                    <a:pt x="4145" y="11753"/>
                    <a:pt x="4205" y="11736"/>
                    <a:pt x="4265" y="11722"/>
                  </a:cubicBezTo>
                  <a:cubicBezTo>
                    <a:pt x="4325" y="11706"/>
                    <a:pt x="4386" y="11686"/>
                    <a:pt x="4446" y="11669"/>
                  </a:cubicBezTo>
                  <a:cubicBezTo>
                    <a:pt x="4559" y="11635"/>
                    <a:pt x="4673" y="11595"/>
                    <a:pt x="4787" y="11555"/>
                  </a:cubicBezTo>
                  <a:cubicBezTo>
                    <a:pt x="4847" y="11535"/>
                    <a:pt x="4911" y="11512"/>
                    <a:pt x="4971" y="11492"/>
                  </a:cubicBezTo>
                  <a:cubicBezTo>
                    <a:pt x="5034" y="11469"/>
                    <a:pt x="5098" y="11448"/>
                    <a:pt x="5161" y="11428"/>
                  </a:cubicBezTo>
                  <a:cubicBezTo>
                    <a:pt x="5275" y="11391"/>
                    <a:pt x="5386" y="11358"/>
                    <a:pt x="5496" y="11321"/>
                  </a:cubicBezTo>
                  <a:cubicBezTo>
                    <a:pt x="5616" y="11281"/>
                    <a:pt x="5733" y="11245"/>
                    <a:pt x="5854" y="11200"/>
                  </a:cubicBezTo>
                  <a:cubicBezTo>
                    <a:pt x="6094" y="11117"/>
                    <a:pt x="6335" y="11030"/>
                    <a:pt x="6576" y="10947"/>
                  </a:cubicBezTo>
                  <a:lnTo>
                    <a:pt x="6666" y="10916"/>
                  </a:lnTo>
                  <a:cubicBezTo>
                    <a:pt x="6753" y="10887"/>
                    <a:pt x="6840" y="10856"/>
                    <a:pt x="6924" y="10823"/>
                  </a:cubicBezTo>
                  <a:cubicBezTo>
                    <a:pt x="7041" y="10776"/>
                    <a:pt x="7158" y="10726"/>
                    <a:pt x="7278" y="10683"/>
                  </a:cubicBezTo>
                  <a:cubicBezTo>
                    <a:pt x="7392" y="10639"/>
                    <a:pt x="7506" y="10595"/>
                    <a:pt x="7620" y="10549"/>
                  </a:cubicBezTo>
                  <a:cubicBezTo>
                    <a:pt x="7676" y="10525"/>
                    <a:pt x="7733" y="10502"/>
                    <a:pt x="7790" y="10478"/>
                  </a:cubicBezTo>
                  <a:cubicBezTo>
                    <a:pt x="7840" y="10458"/>
                    <a:pt x="7894" y="10438"/>
                    <a:pt x="7944" y="10418"/>
                  </a:cubicBezTo>
                  <a:cubicBezTo>
                    <a:pt x="8058" y="10368"/>
                    <a:pt x="8171" y="10322"/>
                    <a:pt x="8288" y="10274"/>
                  </a:cubicBezTo>
                  <a:cubicBezTo>
                    <a:pt x="8405" y="10231"/>
                    <a:pt x="8519" y="10187"/>
                    <a:pt x="8632" y="10141"/>
                  </a:cubicBezTo>
                  <a:cubicBezTo>
                    <a:pt x="8689" y="10117"/>
                    <a:pt x="8746" y="10094"/>
                    <a:pt x="8803" y="10067"/>
                  </a:cubicBezTo>
                  <a:cubicBezTo>
                    <a:pt x="8860" y="10044"/>
                    <a:pt x="8917" y="10024"/>
                    <a:pt x="8974" y="10000"/>
                  </a:cubicBezTo>
                  <a:cubicBezTo>
                    <a:pt x="9031" y="9976"/>
                    <a:pt x="9088" y="9953"/>
                    <a:pt x="9145" y="9927"/>
                  </a:cubicBezTo>
                  <a:cubicBezTo>
                    <a:pt x="9202" y="9903"/>
                    <a:pt x="9262" y="9880"/>
                    <a:pt x="9319" y="9856"/>
                  </a:cubicBezTo>
                  <a:cubicBezTo>
                    <a:pt x="9399" y="9826"/>
                    <a:pt x="9479" y="9789"/>
                    <a:pt x="9563" y="9756"/>
                  </a:cubicBezTo>
                  <a:cubicBezTo>
                    <a:pt x="9600" y="9740"/>
                    <a:pt x="9640" y="9723"/>
                    <a:pt x="9680" y="9703"/>
                  </a:cubicBezTo>
                  <a:lnTo>
                    <a:pt x="9800" y="9642"/>
                  </a:lnTo>
                  <a:cubicBezTo>
                    <a:pt x="9853" y="9615"/>
                    <a:pt x="9904" y="9595"/>
                    <a:pt x="9954" y="9565"/>
                  </a:cubicBezTo>
                  <a:cubicBezTo>
                    <a:pt x="9977" y="9552"/>
                    <a:pt x="10001" y="9539"/>
                    <a:pt x="10021" y="9525"/>
                  </a:cubicBezTo>
                  <a:cubicBezTo>
                    <a:pt x="10034" y="9519"/>
                    <a:pt x="10048" y="9508"/>
                    <a:pt x="10057" y="9499"/>
                  </a:cubicBezTo>
                  <a:cubicBezTo>
                    <a:pt x="10077" y="9482"/>
                    <a:pt x="10101" y="9465"/>
                    <a:pt x="10114" y="9445"/>
                  </a:cubicBezTo>
                  <a:cubicBezTo>
                    <a:pt x="10128" y="9428"/>
                    <a:pt x="10137" y="9408"/>
                    <a:pt x="10151" y="9391"/>
                  </a:cubicBezTo>
                  <a:cubicBezTo>
                    <a:pt x="10158" y="9378"/>
                    <a:pt x="10165" y="9351"/>
                    <a:pt x="10168" y="9338"/>
                  </a:cubicBezTo>
                  <a:lnTo>
                    <a:pt x="10174" y="9321"/>
                  </a:lnTo>
                  <a:cubicBezTo>
                    <a:pt x="10182" y="9298"/>
                    <a:pt x="10182" y="9268"/>
                    <a:pt x="10185" y="9241"/>
                  </a:cubicBezTo>
                  <a:cubicBezTo>
                    <a:pt x="10191" y="9178"/>
                    <a:pt x="10194" y="9114"/>
                    <a:pt x="10191" y="9047"/>
                  </a:cubicBezTo>
                  <a:cubicBezTo>
                    <a:pt x="10188" y="8990"/>
                    <a:pt x="10188" y="8933"/>
                    <a:pt x="10182" y="8877"/>
                  </a:cubicBezTo>
                  <a:cubicBezTo>
                    <a:pt x="10171" y="8820"/>
                    <a:pt x="10165" y="8763"/>
                    <a:pt x="10154" y="8703"/>
                  </a:cubicBezTo>
                  <a:cubicBezTo>
                    <a:pt x="10141" y="8589"/>
                    <a:pt x="10125" y="8475"/>
                    <a:pt x="10101" y="8365"/>
                  </a:cubicBezTo>
                  <a:cubicBezTo>
                    <a:pt x="10077" y="8238"/>
                    <a:pt x="10044" y="8114"/>
                    <a:pt x="10014" y="7990"/>
                  </a:cubicBezTo>
                  <a:cubicBezTo>
                    <a:pt x="9981" y="7866"/>
                    <a:pt x="9947" y="7743"/>
                    <a:pt x="9907" y="7622"/>
                  </a:cubicBezTo>
                  <a:cubicBezTo>
                    <a:pt x="9830" y="7375"/>
                    <a:pt x="9750" y="7131"/>
                    <a:pt x="9670" y="6886"/>
                  </a:cubicBezTo>
                  <a:cubicBezTo>
                    <a:pt x="9509" y="6405"/>
                    <a:pt x="9342" y="5927"/>
                    <a:pt x="9178" y="5445"/>
                  </a:cubicBezTo>
                  <a:cubicBezTo>
                    <a:pt x="9138" y="5331"/>
                    <a:pt x="9101" y="5221"/>
                    <a:pt x="9061" y="5107"/>
                  </a:cubicBezTo>
                  <a:cubicBezTo>
                    <a:pt x="9021" y="4990"/>
                    <a:pt x="8984" y="4876"/>
                    <a:pt x="8941" y="4763"/>
                  </a:cubicBezTo>
                  <a:cubicBezTo>
                    <a:pt x="8847" y="4518"/>
                    <a:pt x="8753" y="4271"/>
                    <a:pt x="8663" y="4024"/>
                  </a:cubicBezTo>
                  <a:cubicBezTo>
                    <a:pt x="8579" y="3796"/>
                    <a:pt x="8502" y="3569"/>
                    <a:pt x="8422" y="3342"/>
                  </a:cubicBezTo>
                  <a:cubicBezTo>
                    <a:pt x="8379" y="3218"/>
                    <a:pt x="8339" y="3094"/>
                    <a:pt x="8288" y="2973"/>
                  </a:cubicBezTo>
                  <a:cubicBezTo>
                    <a:pt x="8242" y="2863"/>
                    <a:pt x="8195" y="2752"/>
                    <a:pt x="8148" y="2642"/>
                  </a:cubicBezTo>
                  <a:cubicBezTo>
                    <a:pt x="8044" y="2411"/>
                    <a:pt x="7937" y="2181"/>
                    <a:pt x="7847" y="1947"/>
                  </a:cubicBezTo>
                  <a:cubicBezTo>
                    <a:pt x="7827" y="1894"/>
                    <a:pt x="7807" y="1837"/>
                    <a:pt x="7790" y="1783"/>
                  </a:cubicBezTo>
                  <a:cubicBezTo>
                    <a:pt x="7766" y="1723"/>
                    <a:pt x="7743" y="1659"/>
                    <a:pt x="7720" y="1599"/>
                  </a:cubicBezTo>
                  <a:cubicBezTo>
                    <a:pt x="7700" y="1545"/>
                    <a:pt x="7676" y="1492"/>
                    <a:pt x="7653" y="1435"/>
                  </a:cubicBezTo>
                  <a:cubicBezTo>
                    <a:pt x="7633" y="1385"/>
                    <a:pt x="7606" y="1335"/>
                    <a:pt x="7586" y="1284"/>
                  </a:cubicBezTo>
                  <a:cubicBezTo>
                    <a:pt x="7536" y="1167"/>
                    <a:pt x="7479" y="1057"/>
                    <a:pt x="7428" y="943"/>
                  </a:cubicBezTo>
                  <a:cubicBezTo>
                    <a:pt x="7405" y="893"/>
                    <a:pt x="7385" y="840"/>
                    <a:pt x="7365" y="786"/>
                  </a:cubicBezTo>
                  <a:cubicBezTo>
                    <a:pt x="7345" y="736"/>
                    <a:pt x="7328" y="682"/>
                    <a:pt x="7305" y="633"/>
                  </a:cubicBezTo>
                  <a:cubicBezTo>
                    <a:pt x="7282" y="585"/>
                    <a:pt x="7258" y="539"/>
                    <a:pt x="7238" y="489"/>
                  </a:cubicBezTo>
                  <a:cubicBezTo>
                    <a:pt x="7218" y="442"/>
                    <a:pt x="7201" y="395"/>
                    <a:pt x="7181" y="348"/>
                  </a:cubicBezTo>
                  <a:cubicBezTo>
                    <a:pt x="7158" y="288"/>
                    <a:pt x="7131" y="228"/>
                    <a:pt x="7101" y="171"/>
                  </a:cubicBezTo>
                  <a:cubicBezTo>
                    <a:pt x="7091" y="154"/>
                    <a:pt x="7081" y="141"/>
                    <a:pt x="7071" y="124"/>
                  </a:cubicBezTo>
                  <a:cubicBezTo>
                    <a:pt x="7054" y="100"/>
                    <a:pt x="7038" y="77"/>
                    <a:pt x="7018" y="57"/>
                  </a:cubicBezTo>
                  <a:cubicBezTo>
                    <a:pt x="7001" y="43"/>
                    <a:pt x="6971" y="31"/>
                    <a:pt x="6951" y="20"/>
                  </a:cubicBezTo>
                  <a:cubicBezTo>
                    <a:pt x="6926" y="8"/>
                    <a:pt x="6897" y="1"/>
                    <a:pt x="6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3" name="Google Shape;413;p18"/>
            <p:cNvSpPr/>
            <p:nvPr/>
          </p:nvSpPr>
          <p:spPr>
            <a:xfrm>
              <a:off x="7926737" y="1409944"/>
              <a:ext cx="424321" cy="149694"/>
            </a:xfrm>
            <a:custGeom>
              <a:avLst/>
              <a:gdLst/>
              <a:ahLst/>
              <a:cxnLst/>
              <a:rect l="l" t="t" r="r" b="b"/>
              <a:pathLst>
                <a:path w="5918" h="2088" extrusionOk="0">
                  <a:moveTo>
                    <a:pt x="5576" y="1"/>
                  </a:moveTo>
                  <a:cubicBezTo>
                    <a:pt x="5566" y="1"/>
                    <a:pt x="5556" y="1"/>
                    <a:pt x="5546" y="4"/>
                  </a:cubicBezTo>
                  <a:cubicBezTo>
                    <a:pt x="5506" y="8"/>
                    <a:pt x="5469" y="18"/>
                    <a:pt x="5429" y="28"/>
                  </a:cubicBezTo>
                  <a:cubicBezTo>
                    <a:pt x="5396" y="38"/>
                    <a:pt x="5359" y="48"/>
                    <a:pt x="5326" y="61"/>
                  </a:cubicBezTo>
                  <a:cubicBezTo>
                    <a:pt x="5306" y="68"/>
                    <a:pt x="5282" y="75"/>
                    <a:pt x="5261" y="81"/>
                  </a:cubicBezTo>
                  <a:cubicBezTo>
                    <a:pt x="5249" y="84"/>
                    <a:pt x="5238" y="88"/>
                    <a:pt x="5225" y="95"/>
                  </a:cubicBezTo>
                  <a:cubicBezTo>
                    <a:pt x="5158" y="121"/>
                    <a:pt x="5088" y="155"/>
                    <a:pt x="5021" y="185"/>
                  </a:cubicBezTo>
                  <a:cubicBezTo>
                    <a:pt x="4951" y="215"/>
                    <a:pt x="4877" y="242"/>
                    <a:pt x="4807" y="272"/>
                  </a:cubicBezTo>
                  <a:cubicBezTo>
                    <a:pt x="4667" y="325"/>
                    <a:pt x="4523" y="379"/>
                    <a:pt x="4379" y="430"/>
                  </a:cubicBezTo>
                  <a:cubicBezTo>
                    <a:pt x="4105" y="530"/>
                    <a:pt x="3827" y="623"/>
                    <a:pt x="3549" y="720"/>
                  </a:cubicBezTo>
                  <a:cubicBezTo>
                    <a:pt x="3463" y="747"/>
                    <a:pt x="3379" y="777"/>
                    <a:pt x="3295" y="807"/>
                  </a:cubicBezTo>
                  <a:cubicBezTo>
                    <a:pt x="3239" y="827"/>
                    <a:pt x="3185" y="847"/>
                    <a:pt x="3128" y="864"/>
                  </a:cubicBezTo>
                  <a:cubicBezTo>
                    <a:pt x="3061" y="887"/>
                    <a:pt x="2991" y="907"/>
                    <a:pt x="2921" y="927"/>
                  </a:cubicBezTo>
                  <a:cubicBezTo>
                    <a:pt x="2847" y="947"/>
                    <a:pt x="2773" y="971"/>
                    <a:pt x="2700" y="995"/>
                  </a:cubicBezTo>
                  <a:cubicBezTo>
                    <a:pt x="2402" y="1092"/>
                    <a:pt x="2108" y="1195"/>
                    <a:pt x="1814" y="1299"/>
                  </a:cubicBezTo>
                  <a:cubicBezTo>
                    <a:pt x="1526" y="1402"/>
                    <a:pt x="1235" y="1503"/>
                    <a:pt x="944" y="1606"/>
                  </a:cubicBezTo>
                  <a:cubicBezTo>
                    <a:pt x="803" y="1657"/>
                    <a:pt x="666" y="1717"/>
                    <a:pt x="526" y="1770"/>
                  </a:cubicBezTo>
                  <a:cubicBezTo>
                    <a:pt x="453" y="1801"/>
                    <a:pt x="379" y="1827"/>
                    <a:pt x="305" y="1858"/>
                  </a:cubicBezTo>
                  <a:cubicBezTo>
                    <a:pt x="238" y="1884"/>
                    <a:pt x="175" y="1918"/>
                    <a:pt x="108" y="1947"/>
                  </a:cubicBezTo>
                  <a:cubicBezTo>
                    <a:pt x="84" y="1958"/>
                    <a:pt x="61" y="1968"/>
                    <a:pt x="38" y="1978"/>
                  </a:cubicBezTo>
                  <a:cubicBezTo>
                    <a:pt x="24" y="1984"/>
                    <a:pt x="14" y="1995"/>
                    <a:pt x="8" y="2008"/>
                  </a:cubicBezTo>
                  <a:cubicBezTo>
                    <a:pt x="1" y="2021"/>
                    <a:pt x="1" y="2035"/>
                    <a:pt x="4" y="2048"/>
                  </a:cubicBezTo>
                  <a:cubicBezTo>
                    <a:pt x="12" y="2072"/>
                    <a:pt x="36" y="2088"/>
                    <a:pt x="58" y="2088"/>
                  </a:cubicBezTo>
                  <a:cubicBezTo>
                    <a:pt x="64" y="2088"/>
                    <a:pt x="69" y="2087"/>
                    <a:pt x="75" y="2085"/>
                  </a:cubicBezTo>
                  <a:cubicBezTo>
                    <a:pt x="152" y="2055"/>
                    <a:pt x="229" y="2025"/>
                    <a:pt x="302" y="1995"/>
                  </a:cubicBezTo>
                  <a:cubicBezTo>
                    <a:pt x="376" y="1964"/>
                    <a:pt x="450" y="1935"/>
                    <a:pt x="523" y="1907"/>
                  </a:cubicBezTo>
                  <a:cubicBezTo>
                    <a:pt x="663" y="1850"/>
                    <a:pt x="803" y="1790"/>
                    <a:pt x="944" y="1737"/>
                  </a:cubicBezTo>
                  <a:cubicBezTo>
                    <a:pt x="1015" y="1714"/>
                    <a:pt x="1081" y="1690"/>
                    <a:pt x="1152" y="1667"/>
                  </a:cubicBezTo>
                  <a:cubicBezTo>
                    <a:pt x="1228" y="1640"/>
                    <a:pt x="1305" y="1617"/>
                    <a:pt x="1382" y="1589"/>
                  </a:cubicBezTo>
                  <a:cubicBezTo>
                    <a:pt x="1523" y="1540"/>
                    <a:pt x="1666" y="1493"/>
                    <a:pt x="1810" y="1443"/>
                  </a:cubicBezTo>
                  <a:cubicBezTo>
                    <a:pt x="2101" y="1342"/>
                    <a:pt x="2392" y="1242"/>
                    <a:pt x="2687" y="1152"/>
                  </a:cubicBezTo>
                  <a:cubicBezTo>
                    <a:pt x="2760" y="1128"/>
                    <a:pt x="2833" y="1105"/>
                    <a:pt x="2907" y="1085"/>
                  </a:cubicBezTo>
                  <a:cubicBezTo>
                    <a:pt x="2984" y="1061"/>
                    <a:pt x="3058" y="1041"/>
                    <a:pt x="3131" y="1018"/>
                  </a:cubicBezTo>
                  <a:cubicBezTo>
                    <a:pt x="3188" y="1001"/>
                    <a:pt x="3245" y="984"/>
                    <a:pt x="3299" y="964"/>
                  </a:cubicBezTo>
                  <a:cubicBezTo>
                    <a:pt x="3315" y="958"/>
                    <a:pt x="3332" y="951"/>
                    <a:pt x="3349" y="947"/>
                  </a:cubicBezTo>
                  <a:cubicBezTo>
                    <a:pt x="3415" y="924"/>
                    <a:pt x="3480" y="901"/>
                    <a:pt x="3546" y="878"/>
                  </a:cubicBezTo>
                  <a:cubicBezTo>
                    <a:pt x="3824" y="780"/>
                    <a:pt x="4102" y="683"/>
                    <a:pt x="4383" y="586"/>
                  </a:cubicBezTo>
                  <a:cubicBezTo>
                    <a:pt x="4526" y="533"/>
                    <a:pt x="4673" y="483"/>
                    <a:pt x="4820" y="433"/>
                  </a:cubicBezTo>
                  <a:cubicBezTo>
                    <a:pt x="4891" y="410"/>
                    <a:pt x="4960" y="382"/>
                    <a:pt x="5031" y="356"/>
                  </a:cubicBezTo>
                  <a:cubicBezTo>
                    <a:pt x="5098" y="332"/>
                    <a:pt x="5165" y="305"/>
                    <a:pt x="5232" y="279"/>
                  </a:cubicBezTo>
                  <a:cubicBezTo>
                    <a:pt x="5289" y="255"/>
                    <a:pt x="5346" y="235"/>
                    <a:pt x="5402" y="219"/>
                  </a:cubicBezTo>
                  <a:cubicBezTo>
                    <a:pt x="5453" y="198"/>
                    <a:pt x="5506" y="182"/>
                    <a:pt x="5559" y="169"/>
                  </a:cubicBezTo>
                  <a:cubicBezTo>
                    <a:pt x="5573" y="165"/>
                    <a:pt x="5587" y="165"/>
                    <a:pt x="5599" y="165"/>
                  </a:cubicBezTo>
                  <a:lnTo>
                    <a:pt x="5619" y="169"/>
                  </a:lnTo>
                  <a:cubicBezTo>
                    <a:pt x="5630" y="172"/>
                    <a:pt x="5636" y="175"/>
                    <a:pt x="5647" y="178"/>
                  </a:cubicBezTo>
                  <a:lnTo>
                    <a:pt x="5660" y="198"/>
                  </a:lnTo>
                  <a:cubicBezTo>
                    <a:pt x="5673" y="212"/>
                    <a:pt x="5683" y="222"/>
                    <a:pt x="5690" y="239"/>
                  </a:cubicBezTo>
                  <a:cubicBezTo>
                    <a:pt x="5700" y="259"/>
                    <a:pt x="5710" y="282"/>
                    <a:pt x="5717" y="302"/>
                  </a:cubicBezTo>
                  <a:cubicBezTo>
                    <a:pt x="5723" y="325"/>
                    <a:pt x="5730" y="349"/>
                    <a:pt x="5733" y="369"/>
                  </a:cubicBezTo>
                  <a:cubicBezTo>
                    <a:pt x="5747" y="433"/>
                    <a:pt x="5757" y="496"/>
                    <a:pt x="5767" y="556"/>
                  </a:cubicBezTo>
                  <a:cubicBezTo>
                    <a:pt x="5770" y="580"/>
                    <a:pt x="5777" y="597"/>
                    <a:pt x="5794" y="610"/>
                  </a:cubicBezTo>
                  <a:cubicBezTo>
                    <a:pt x="5807" y="620"/>
                    <a:pt x="5827" y="626"/>
                    <a:pt x="5847" y="626"/>
                  </a:cubicBezTo>
                  <a:cubicBezTo>
                    <a:pt x="5863" y="626"/>
                    <a:pt x="5884" y="617"/>
                    <a:pt x="5897" y="600"/>
                  </a:cubicBezTo>
                  <a:cubicBezTo>
                    <a:pt x="5908" y="586"/>
                    <a:pt x="5917" y="566"/>
                    <a:pt x="5914" y="550"/>
                  </a:cubicBezTo>
                  <a:cubicBezTo>
                    <a:pt x="5908" y="506"/>
                    <a:pt x="5900" y="463"/>
                    <a:pt x="5891" y="419"/>
                  </a:cubicBezTo>
                  <a:cubicBezTo>
                    <a:pt x="5884" y="376"/>
                    <a:pt x="5877" y="336"/>
                    <a:pt x="5867" y="296"/>
                  </a:cubicBezTo>
                  <a:cubicBezTo>
                    <a:pt x="5860" y="259"/>
                    <a:pt x="5847" y="222"/>
                    <a:pt x="5834" y="185"/>
                  </a:cubicBezTo>
                  <a:cubicBezTo>
                    <a:pt x="5823" y="158"/>
                    <a:pt x="5810" y="132"/>
                    <a:pt x="5790" y="109"/>
                  </a:cubicBezTo>
                  <a:lnTo>
                    <a:pt x="5777" y="88"/>
                  </a:lnTo>
                  <a:cubicBezTo>
                    <a:pt x="5760" y="64"/>
                    <a:pt x="5737" y="44"/>
                    <a:pt x="5710" y="31"/>
                  </a:cubicBezTo>
                  <a:cubicBezTo>
                    <a:pt x="5700" y="28"/>
                    <a:pt x="5690" y="24"/>
                    <a:pt x="5680" y="21"/>
                  </a:cubicBezTo>
                  <a:cubicBezTo>
                    <a:pt x="5667" y="15"/>
                    <a:pt x="5650" y="11"/>
                    <a:pt x="5636" y="8"/>
                  </a:cubicBezTo>
                  <a:cubicBezTo>
                    <a:pt x="5623" y="1"/>
                    <a:pt x="5603" y="1"/>
                    <a:pt x="55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4" name="Google Shape;414;p18"/>
            <p:cNvSpPr/>
            <p:nvPr/>
          </p:nvSpPr>
          <p:spPr>
            <a:xfrm>
              <a:off x="7888449" y="1571825"/>
              <a:ext cx="218470" cy="686599"/>
            </a:xfrm>
            <a:custGeom>
              <a:avLst/>
              <a:gdLst/>
              <a:ahLst/>
              <a:cxnLst/>
              <a:rect l="l" t="t" r="r" b="b"/>
              <a:pathLst>
                <a:path w="3047" h="9577" extrusionOk="0">
                  <a:moveTo>
                    <a:pt x="135" y="1"/>
                  </a:moveTo>
                  <a:cubicBezTo>
                    <a:pt x="121" y="1"/>
                    <a:pt x="107" y="3"/>
                    <a:pt x="93" y="7"/>
                  </a:cubicBezTo>
                  <a:cubicBezTo>
                    <a:pt x="60" y="21"/>
                    <a:pt x="33" y="44"/>
                    <a:pt x="16" y="78"/>
                  </a:cubicBezTo>
                  <a:cubicBezTo>
                    <a:pt x="0" y="111"/>
                    <a:pt x="0" y="145"/>
                    <a:pt x="10" y="181"/>
                  </a:cubicBezTo>
                  <a:cubicBezTo>
                    <a:pt x="24" y="234"/>
                    <a:pt x="40" y="288"/>
                    <a:pt x="53" y="342"/>
                  </a:cubicBezTo>
                  <a:cubicBezTo>
                    <a:pt x="67" y="395"/>
                    <a:pt x="81" y="452"/>
                    <a:pt x="97" y="506"/>
                  </a:cubicBezTo>
                  <a:cubicBezTo>
                    <a:pt x="133" y="620"/>
                    <a:pt x="174" y="730"/>
                    <a:pt x="207" y="844"/>
                  </a:cubicBezTo>
                  <a:cubicBezTo>
                    <a:pt x="244" y="961"/>
                    <a:pt x="277" y="1074"/>
                    <a:pt x="314" y="1188"/>
                  </a:cubicBezTo>
                  <a:cubicBezTo>
                    <a:pt x="357" y="1312"/>
                    <a:pt x="398" y="1432"/>
                    <a:pt x="438" y="1556"/>
                  </a:cubicBezTo>
                  <a:cubicBezTo>
                    <a:pt x="475" y="1666"/>
                    <a:pt x="508" y="1776"/>
                    <a:pt x="542" y="1887"/>
                  </a:cubicBezTo>
                  <a:cubicBezTo>
                    <a:pt x="578" y="2011"/>
                    <a:pt x="612" y="2131"/>
                    <a:pt x="649" y="2255"/>
                  </a:cubicBezTo>
                  <a:cubicBezTo>
                    <a:pt x="719" y="2499"/>
                    <a:pt x="789" y="2743"/>
                    <a:pt x="863" y="2988"/>
                  </a:cubicBezTo>
                  <a:cubicBezTo>
                    <a:pt x="899" y="3114"/>
                    <a:pt x="939" y="3238"/>
                    <a:pt x="980" y="3365"/>
                  </a:cubicBezTo>
                  <a:cubicBezTo>
                    <a:pt x="1016" y="3479"/>
                    <a:pt x="1053" y="3590"/>
                    <a:pt x="1090" y="3706"/>
                  </a:cubicBezTo>
                  <a:cubicBezTo>
                    <a:pt x="1127" y="3823"/>
                    <a:pt x="1160" y="3940"/>
                    <a:pt x="1200" y="4058"/>
                  </a:cubicBezTo>
                  <a:cubicBezTo>
                    <a:pt x="1244" y="4184"/>
                    <a:pt x="1285" y="4312"/>
                    <a:pt x="1328" y="4439"/>
                  </a:cubicBezTo>
                  <a:cubicBezTo>
                    <a:pt x="1405" y="4673"/>
                    <a:pt x="1475" y="4907"/>
                    <a:pt x="1549" y="5141"/>
                  </a:cubicBezTo>
                  <a:cubicBezTo>
                    <a:pt x="1629" y="5385"/>
                    <a:pt x="1699" y="5629"/>
                    <a:pt x="1773" y="5877"/>
                  </a:cubicBezTo>
                  <a:cubicBezTo>
                    <a:pt x="1842" y="6118"/>
                    <a:pt x="1919" y="6359"/>
                    <a:pt x="1987" y="6603"/>
                  </a:cubicBezTo>
                  <a:cubicBezTo>
                    <a:pt x="2020" y="6723"/>
                    <a:pt x="2057" y="6844"/>
                    <a:pt x="2090" y="6964"/>
                  </a:cubicBezTo>
                  <a:cubicBezTo>
                    <a:pt x="2123" y="7084"/>
                    <a:pt x="2163" y="7208"/>
                    <a:pt x="2200" y="7328"/>
                  </a:cubicBezTo>
                  <a:cubicBezTo>
                    <a:pt x="2271" y="7566"/>
                    <a:pt x="2338" y="7804"/>
                    <a:pt x="2404" y="8040"/>
                  </a:cubicBezTo>
                  <a:cubicBezTo>
                    <a:pt x="2418" y="8101"/>
                    <a:pt x="2438" y="8161"/>
                    <a:pt x="2455" y="8221"/>
                  </a:cubicBezTo>
                  <a:cubicBezTo>
                    <a:pt x="2472" y="8275"/>
                    <a:pt x="2492" y="8329"/>
                    <a:pt x="2505" y="8382"/>
                  </a:cubicBezTo>
                  <a:cubicBezTo>
                    <a:pt x="2525" y="8442"/>
                    <a:pt x="2541" y="8506"/>
                    <a:pt x="2562" y="8562"/>
                  </a:cubicBezTo>
                  <a:cubicBezTo>
                    <a:pt x="2578" y="8622"/>
                    <a:pt x="2598" y="8679"/>
                    <a:pt x="2619" y="8739"/>
                  </a:cubicBezTo>
                  <a:cubicBezTo>
                    <a:pt x="2652" y="8837"/>
                    <a:pt x="2682" y="8934"/>
                    <a:pt x="2712" y="9031"/>
                  </a:cubicBezTo>
                  <a:cubicBezTo>
                    <a:pt x="2739" y="9118"/>
                    <a:pt x="2759" y="9208"/>
                    <a:pt x="2779" y="9295"/>
                  </a:cubicBezTo>
                  <a:cubicBezTo>
                    <a:pt x="2790" y="9352"/>
                    <a:pt x="2799" y="9409"/>
                    <a:pt x="2806" y="9469"/>
                  </a:cubicBezTo>
                  <a:cubicBezTo>
                    <a:pt x="2813" y="9499"/>
                    <a:pt x="2822" y="9525"/>
                    <a:pt x="2846" y="9549"/>
                  </a:cubicBezTo>
                  <a:cubicBezTo>
                    <a:pt x="2867" y="9567"/>
                    <a:pt x="2892" y="9576"/>
                    <a:pt x="2918" y="9576"/>
                  </a:cubicBezTo>
                  <a:cubicBezTo>
                    <a:pt x="2922" y="9576"/>
                    <a:pt x="2926" y="9576"/>
                    <a:pt x="2930" y="9576"/>
                  </a:cubicBezTo>
                  <a:cubicBezTo>
                    <a:pt x="2990" y="9573"/>
                    <a:pt x="3046" y="9516"/>
                    <a:pt x="3040" y="9452"/>
                  </a:cubicBezTo>
                  <a:cubicBezTo>
                    <a:pt x="3006" y="9188"/>
                    <a:pt x="2933" y="8934"/>
                    <a:pt x="2853" y="8679"/>
                  </a:cubicBezTo>
                  <a:cubicBezTo>
                    <a:pt x="2816" y="8562"/>
                    <a:pt x="2779" y="8442"/>
                    <a:pt x="2745" y="8321"/>
                  </a:cubicBezTo>
                  <a:cubicBezTo>
                    <a:pt x="2712" y="8208"/>
                    <a:pt x="2676" y="8094"/>
                    <a:pt x="2645" y="7980"/>
                  </a:cubicBezTo>
                  <a:cubicBezTo>
                    <a:pt x="2615" y="7864"/>
                    <a:pt x="2585" y="7743"/>
                    <a:pt x="2552" y="7629"/>
                  </a:cubicBezTo>
                  <a:cubicBezTo>
                    <a:pt x="2518" y="7506"/>
                    <a:pt x="2484" y="7385"/>
                    <a:pt x="2452" y="7265"/>
                  </a:cubicBezTo>
                  <a:cubicBezTo>
                    <a:pt x="2381" y="7017"/>
                    <a:pt x="2314" y="6767"/>
                    <a:pt x="2248" y="6519"/>
                  </a:cubicBezTo>
                  <a:cubicBezTo>
                    <a:pt x="2180" y="6279"/>
                    <a:pt x="2110" y="6044"/>
                    <a:pt x="2043" y="5807"/>
                  </a:cubicBezTo>
                  <a:cubicBezTo>
                    <a:pt x="1973" y="5559"/>
                    <a:pt x="1903" y="5311"/>
                    <a:pt x="1830" y="5067"/>
                  </a:cubicBezTo>
                  <a:cubicBezTo>
                    <a:pt x="1759" y="4830"/>
                    <a:pt x="1689" y="4593"/>
                    <a:pt x="1612" y="4359"/>
                  </a:cubicBezTo>
                  <a:cubicBezTo>
                    <a:pt x="1572" y="4228"/>
                    <a:pt x="1532" y="4101"/>
                    <a:pt x="1488" y="3974"/>
                  </a:cubicBezTo>
                  <a:cubicBezTo>
                    <a:pt x="1451" y="3857"/>
                    <a:pt x="1421" y="3743"/>
                    <a:pt x="1385" y="3626"/>
                  </a:cubicBezTo>
                  <a:cubicBezTo>
                    <a:pt x="1308" y="3389"/>
                    <a:pt x="1228" y="3151"/>
                    <a:pt x="1150" y="2911"/>
                  </a:cubicBezTo>
                  <a:cubicBezTo>
                    <a:pt x="1073" y="2667"/>
                    <a:pt x="1000" y="2419"/>
                    <a:pt x="923" y="2175"/>
                  </a:cubicBezTo>
                  <a:cubicBezTo>
                    <a:pt x="883" y="2051"/>
                    <a:pt x="846" y="1930"/>
                    <a:pt x="809" y="1810"/>
                  </a:cubicBezTo>
                  <a:cubicBezTo>
                    <a:pt x="776" y="1699"/>
                    <a:pt x="739" y="1589"/>
                    <a:pt x="703" y="1483"/>
                  </a:cubicBezTo>
                  <a:cubicBezTo>
                    <a:pt x="658" y="1362"/>
                    <a:pt x="618" y="1242"/>
                    <a:pt x="578" y="1121"/>
                  </a:cubicBezTo>
                  <a:cubicBezTo>
                    <a:pt x="538" y="1004"/>
                    <a:pt x="505" y="887"/>
                    <a:pt x="471" y="773"/>
                  </a:cubicBezTo>
                  <a:cubicBezTo>
                    <a:pt x="438" y="653"/>
                    <a:pt x="402" y="539"/>
                    <a:pt x="361" y="422"/>
                  </a:cubicBezTo>
                  <a:cubicBezTo>
                    <a:pt x="345" y="369"/>
                    <a:pt x="331" y="315"/>
                    <a:pt x="314" y="259"/>
                  </a:cubicBezTo>
                  <a:cubicBezTo>
                    <a:pt x="301" y="205"/>
                    <a:pt x="288" y="148"/>
                    <a:pt x="268" y="94"/>
                  </a:cubicBezTo>
                  <a:cubicBezTo>
                    <a:pt x="249" y="38"/>
                    <a:pt x="193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5" name="Google Shape;415;p18"/>
            <p:cNvSpPr/>
            <p:nvPr/>
          </p:nvSpPr>
          <p:spPr>
            <a:xfrm>
              <a:off x="8020807" y="2155689"/>
              <a:ext cx="30257" cy="26956"/>
            </a:xfrm>
            <a:custGeom>
              <a:avLst/>
              <a:gdLst/>
              <a:ahLst/>
              <a:cxnLst/>
              <a:rect l="l" t="t" r="r" b="b"/>
              <a:pathLst>
                <a:path w="422" h="376" extrusionOk="0">
                  <a:moveTo>
                    <a:pt x="210" y="0"/>
                  </a:moveTo>
                  <a:cubicBezTo>
                    <a:pt x="190" y="0"/>
                    <a:pt x="170" y="4"/>
                    <a:pt x="150" y="10"/>
                  </a:cubicBezTo>
                  <a:cubicBezTo>
                    <a:pt x="53" y="44"/>
                    <a:pt x="0" y="154"/>
                    <a:pt x="33" y="251"/>
                  </a:cubicBezTo>
                  <a:cubicBezTo>
                    <a:pt x="60" y="328"/>
                    <a:pt x="134" y="375"/>
                    <a:pt x="213" y="375"/>
                  </a:cubicBezTo>
                  <a:cubicBezTo>
                    <a:pt x="233" y="375"/>
                    <a:pt x="254" y="372"/>
                    <a:pt x="274" y="365"/>
                  </a:cubicBezTo>
                  <a:cubicBezTo>
                    <a:pt x="368" y="331"/>
                    <a:pt x="422" y="225"/>
                    <a:pt x="388" y="128"/>
                  </a:cubicBezTo>
                  <a:cubicBezTo>
                    <a:pt x="361" y="50"/>
                    <a:pt x="288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6" name="Google Shape;416;p18"/>
            <p:cNvSpPr/>
            <p:nvPr/>
          </p:nvSpPr>
          <p:spPr>
            <a:xfrm>
              <a:off x="7990550" y="2051376"/>
              <a:ext cx="30042" cy="26885"/>
            </a:xfrm>
            <a:custGeom>
              <a:avLst/>
              <a:gdLst/>
              <a:ahLst/>
              <a:cxnLst/>
              <a:rect l="l" t="t" r="r" b="b"/>
              <a:pathLst>
                <a:path w="419" h="375" extrusionOk="0">
                  <a:moveTo>
                    <a:pt x="208" y="1"/>
                  </a:moveTo>
                  <a:cubicBezTo>
                    <a:pt x="188" y="1"/>
                    <a:pt x="168" y="4"/>
                    <a:pt x="148" y="11"/>
                  </a:cubicBezTo>
                  <a:cubicBezTo>
                    <a:pt x="51" y="44"/>
                    <a:pt x="1" y="151"/>
                    <a:pt x="34" y="248"/>
                  </a:cubicBezTo>
                  <a:cubicBezTo>
                    <a:pt x="58" y="325"/>
                    <a:pt x="133" y="375"/>
                    <a:pt x="210" y="375"/>
                  </a:cubicBezTo>
                  <a:cubicBezTo>
                    <a:pt x="229" y="375"/>
                    <a:pt x="249" y="372"/>
                    <a:pt x="268" y="365"/>
                  </a:cubicBezTo>
                  <a:cubicBezTo>
                    <a:pt x="365" y="332"/>
                    <a:pt x="418" y="221"/>
                    <a:pt x="385" y="127"/>
                  </a:cubicBezTo>
                  <a:cubicBezTo>
                    <a:pt x="359" y="51"/>
                    <a:pt x="285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7" name="Google Shape;417;p18"/>
            <p:cNvSpPr/>
            <p:nvPr/>
          </p:nvSpPr>
          <p:spPr>
            <a:xfrm>
              <a:off x="7959862" y="1947996"/>
              <a:ext cx="33125" cy="29466"/>
            </a:xfrm>
            <a:custGeom>
              <a:avLst/>
              <a:gdLst/>
              <a:ahLst/>
              <a:cxnLst/>
              <a:rect l="l" t="t" r="r" b="b"/>
              <a:pathLst>
                <a:path w="462" h="411" extrusionOk="0">
                  <a:moveTo>
                    <a:pt x="231" y="0"/>
                  </a:moveTo>
                  <a:cubicBezTo>
                    <a:pt x="209" y="0"/>
                    <a:pt x="186" y="4"/>
                    <a:pt x="164" y="11"/>
                  </a:cubicBezTo>
                  <a:cubicBezTo>
                    <a:pt x="61" y="48"/>
                    <a:pt x="0" y="169"/>
                    <a:pt x="37" y="272"/>
                  </a:cubicBezTo>
                  <a:cubicBezTo>
                    <a:pt x="67" y="357"/>
                    <a:pt x="148" y="410"/>
                    <a:pt x="233" y="410"/>
                  </a:cubicBezTo>
                  <a:cubicBezTo>
                    <a:pt x="255" y="410"/>
                    <a:pt x="277" y="407"/>
                    <a:pt x="298" y="399"/>
                  </a:cubicBezTo>
                  <a:cubicBezTo>
                    <a:pt x="405" y="362"/>
                    <a:pt x="462" y="245"/>
                    <a:pt x="425" y="138"/>
                  </a:cubicBezTo>
                  <a:cubicBezTo>
                    <a:pt x="396" y="53"/>
                    <a:pt x="317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8" name="Google Shape;418;p18"/>
            <p:cNvSpPr/>
            <p:nvPr/>
          </p:nvSpPr>
          <p:spPr>
            <a:xfrm>
              <a:off x="7937062" y="1851498"/>
              <a:ext cx="26959" cy="23874"/>
            </a:xfrm>
            <a:custGeom>
              <a:avLst/>
              <a:gdLst/>
              <a:ahLst/>
              <a:cxnLst/>
              <a:rect l="l" t="t" r="r" b="b"/>
              <a:pathLst>
                <a:path w="376" h="333" extrusionOk="0">
                  <a:moveTo>
                    <a:pt x="189" y="0"/>
                  </a:moveTo>
                  <a:cubicBezTo>
                    <a:pt x="171" y="0"/>
                    <a:pt x="153" y="3"/>
                    <a:pt x="135" y="10"/>
                  </a:cubicBezTo>
                  <a:cubicBezTo>
                    <a:pt x="48" y="39"/>
                    <a:pt x="1" y="136"/>
                    <a:pt x="31" y="220"/>
                  </a:cubicBezTo>
                  <a:cubicBezTo>
                    <a:pt x="55" y="289"/>
                    <a:pt x="121" y="333"/>
                    <a:pt x="191" y="333"/>
                  </a:cubicBezTo>
                  <a:cubicBezTo>
                    <a:pt x="209" y="333"/>
                    <a:pt x="227" y="330"/>
                    <a:pt x="245" y="324"/>
                  </a:cubicBezTo>
                  <a:cubicBezTo>
                    <a:pt x="329" y="294"/>
                    <a:pt x="375" y="197"/>
                    <a:pt x="349" y="113"/>
                  </a:cubicBezTo>
                  <a:cubicBezTo>
                    <a:pt x="325" y="44"/>
                    <a:pt x="259" y="0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9" name="Google Shape;419;p18"/>
            <p:cNvSpPr/>
            <p:nvPr/>
          </p:nvSpPr>
          <p:spPr>
            <a:xfrm>
              <a:off x="7910963" y="1759588"/>
              <a:ext cx="28106" cy="25164"/>
            </a:xfrm>
            <a:custGeom>
              <a:avLst/>
              <a:gdLst/>
              <a:ahLst/>
              <a:cxnLst/>
              <a:rect l="l" t="t" r="r" b="b"/>
              <a:pathLst>
                <a:path w="392" h="351" extrusionOk="0">
                  <a:moveTo>
                    <a:pt x="196" y="0"/>
                  </a:moveTo>
                  <a:cubicBezTo>
                    <a:pt x="176" y="0"/>
                    <a:pt x="157" y="3"/>
                    <a:pt x="137" y="11"/>
                  </a:cubicBezTo>
                  <a:cubicBezTo>
                    <a:pt x="47" y="40"/>
                    <a:pt x="0" y="141"/>
                    <a:pt x="31" y="231"/>
                  </a:cubicBezTo>
                  <a:cubicBezTo>
                    <a:pt x="54" y="303"/>
                    <a:pt x="124" y="350"/>
                    <a:pt x="197" y="350"/>
                  </a:cubicBezTo>
                  <a:cubicBezTo>
                    <a:pt x="215" y="350"/>
                    <a:pt x="233" y="347"/>
                    <a:pt x="251" y="341"/>
                  </a:cubicBezTo>
                  <a:cubicBezTo>
                    <a:pt x="341" y="308"/>
                    <a:pt x="392" y="208"/>
                    <a:pt x="361" y="117"/>
                  </a:cubicBezTo>
                  <a:cubicBezTo>
                    <a:pt x="335" y="47"/>
                    <a:pt x="268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0" name="Google Shape;420;p18"/>
            <p:cNvSpPr/>
            <p:nvPr/>
          </p:nvSpPr>
          <p:spPr>
            <a:xfrm>
              <a:off x="7885581" y="1666173"/>
              <a:ext cx="26888" cy="24160"/>
            </a:xfrm>
            <a:custGeom>
              <a:avLst/>
              <a:gdLst/>
              <a:ahLst/>
              <a:cxnLst/>
              <a:rect l="l" t="t" r="r" b="b"/>
              <a:pathLst>
                <a:path w="375" h="337" extrusionOk="0">
                  <a:moveTo>
                    <a:pt x="184" y="0"/>
                  </a:moveTo>
                  <a:cubicBezTo>
                    <a:pt x="166" y="0"/>
                    <a:pt x="148" y="3"/>
                    <a:pt x="130" y="9"/>
                  </a:cubicBezTo>
                  <a:cubicBezTo>
                    <a:pt x="47" y="39"/>
                    <a:pt x="0" y="136"/>
                    <a:pt x="30" y="223"/>
                  </a:cubicBezTo>
                  <a:cubicBezTo>
                    <a:pt x="54" y="292"/>
                    <a:pt x="118" y="336"/>
                    <a:pt x="187" y="336"/>
                  </a:cubicBezTo>
                  <a:cubicBezTo>
                    <a:pt x="205" y="336"/>
                    <a:pt x="223" y="333"/>
                    <a:pt x="241" y="327"/>
                  </a:cubicBezTo>
                  <a:cubicBezTo>
                    <a:pt x="328" y="297"/>
                    <a:pt x="374" y="200"/>
                    <a:pt x="344" y="113"/>
                  </a:cubicBezTo>
                  <a:cubicBezTo>
                    <a:pt x="320" y="44"/>
                    <a:pt x="254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1" name="Google Shape;421;p18"/>
            <p:cNvSpPr/>
            <p:nvPr/>
          </p:nvSpPr>
          <p:spPr>
            <a:xfrm>
              <a:off x="7815028" y="1671263"/>
              <a:ext cx="85897" cy="50758"/>
            </a:xfrm>
            <a:custGeom>
              <a:avLst/>
              <a:gdLst/>
              <a:ahLst/>
              <a:cxnLst/>
              <a:rect l="l" t="t" r="r" b="b"/>
              <a:pathLst>
                <a:path w="1198" h="708" extrusionOk="0">
                  <a:moveTo>
                    <a:pt x="1091" y="0"/>
                  </a:moveTo>
                  <a:cubicBezTo>
                    <a:pt x="1083" y="0"/>
                    <a:pt x="1076" y="1"/>
                    <a:pt x="1068" y="2"/>
                  </a:cubicBezTo>
                  <a:cubicBezTo>
                    <a:pt x="1007" y="11"/>
                    <a:pt x="950" y="25"/>
                    <a:pt x="893" y="31"/>
                  </a:cubicBezTo>
                  <a:cubicBezTo>
                    <a:pt x="840" y="39"/>
                    <a:pt x="787" y="45"/>
                    <a:pt x="733" y="48"/>
                  </a:cubicBezTo>
                  <a:cubicBezTo>
                    <a:pt x="706" y="48"/>
                    <a:pt x="679" y="48"/>
                    <a:pt x="656" y="45"/>
                  </a:cubicBezTo>
                  <a:cubicBezTo>
                    <a:pt x="626" y="45"/>
                    <a:pt x="599" y="48"/>
                    <a:pt x="572" y="48"/>
                  </a:cubicBezTo>
                  <a:cubicBezTo>
                    <a:pt x="509" y="51"/>
                    <a:pt x="446" y="62"/>
                    <a:pt x="382" y="79"/>
                  </a:cubicBezTo>
                  <a:cubicBezTo>
                    <a:pt x="368" y="82"/>
                    <a:pt x="358" y="85"/>
                    <a:pt x="348" y="88"/>
                  </a:cubicBezTo>
                  <a:cubicBezTo>
                    <a:pt x="302" y="105"/>
                    <a:pt x="254" y="129"/>
                    <a:pt x="211" y="156"/>
                  </a:cubicBezTo>
                  <a:cubicBezTo>
                    <a:pt x="177" y="172"/>
                    <a:pt x="151" y="196"/>
                    <a:pt x="121" y="216"/>
                  </a:cubicBezTo>
                  <a:cubicBezTo>
                    <a:pt x="91" y="242"/>
                    <a:pt x="57" y="276"/>
                    <a:pt x="41" y="312"/>
                  </a:cubicBezTo>
                  <a:cubicBezTo>
                    <a:pt x="17" y="349"/>
                    <a:pt x="4" y="389"/>
                    <a:pt x="1" y="433"/>
                  </a:cubicBezTo>
                  <a:cubicBezTo>
                    <a:pt x="1" y="473"/>
                    <a:pt x="10" y="510"/>
                    <a:pt x="27" y="547"/>
                  </a:cubicBezTo>
                  <a:cubicBezTo>
                    <a:pt x="44" y="587"/>
                    <a:pt x="74" y="617"/>
                    <a:pt x="108" y="641"/>
                  </a:cubicBezTo>
                  <a:cubicBezTo>
                    <a:pt x="174" y="690"/>
                    <a:pt x="262" y="707"/>
                    <a:pt x="345" y="707"/>
                  </a:cubicBezTo>
                  <a:cubicBezTo>
                    <a:pt x="395" y="707"/>
                    <a:pt x="446" y="707"/>
                    <a:pt x="499" y="704"/>
                  </a:cubicBezTo>
                  <a:cubicBezTo>
                    <a:pt x="509" y="704"/>
                    <a:pt x="523" y="701"/>
                    <a:pt x="532" y="701"/>
                  </a:cubicBezTo>
                  <a:cubicBezTo>
                    <a:pt x="566" y="698"/>
                    <a:pt x="599" y="694"/>
                    <a:pt x="629" y="690"/>
                  </a:cubicBezTo>
                  <a:cubicBezTo>
                    <a:pt x="656" y="690"/>
                    <a:pt x="686" y="687"/>
                    <a:pt x="713" y="681"/>
                  </a:cubicBezTo>
                  <a:cubicBezTo>
                    <a:pt x="743" y="670"/>
                    <a:pt x="770" y="657"/>
                    <a:pt x="800" y="641"/>
                  </a:cubicBezTo>
                  <a:cubicBezTo>
                    <a:pt x="847" y="607"/>
                    <a:pt x="877" y="553"/>
                    <a:pt x="860" y="493"/>
                  </a:cubicBezTo>
                  <a:cubicBezTo>
                    <a:pt x="853" y="460"/>
                    <a:pt x="830" y="430"/>
                    <a:pt x="800" y="413"/>
                  </a:cubicBezTo>
                  <a:cubicBezTo>
                    <a:pt x="779" y="399"/>
                    <a:pt x="758" y="395"/>
                    <a:pt x="736" y="395"/>
                  </a:cubicBezTo>
                  <a:cubicBezTo>
                    <a:pt x="727" y="395"/>
                    <a:pt x="717" y="395"/>
                    <a:pt x="706" y="397"/>
                  </a:cubicBezTo>
                  <a:cubicBezTo>
                    <a:pt x="679" y="400"/>
                    <a:pt x="653" y="400"/>
                    <a:pt x="626" y="403"/>
                  </a:cubicBezTo>
                  <a:cubicBezTo>
                    <a:pt x="606" y="406"/>
                    <a:pt x="586" y="409"/>
                    <a:pt x="563" y="413"/>
                  </a:cubicBezTo>
                  <a:cubicBezTo>
                    <a:pt x="523" y="420"/>
                    <a:pt x="486" y="426"/>
                    <a:pt x="446" y="433"/>
                  </a:cubicBezTo>
                  <a:cubicBezTo>
                    <a:pt x="419" y="435"/>
                    <a:pt x="393" y="436"/>
                    <a:pt x="367" y="436"/>
                  </a:cubicBezTo>
                  <a:cubicBezTo>
                    <a:pt x="342" y="436"/>
                    <a:pt x="317" y="435"/>
                    <a:pt x="291" y="433"/>
                  </a:cubicBezTo>
                  <a:cubicBezTo>
                    <a:pt x="302" y="417"/>
                    <a:pt x="318" y="403"/>
                    <a:pt x="332" y="389"/>
                  </a:cubicBezTo>
                  <a:cubicBezTo>
                    <a:pt x="365" y="366"/>
                    <a:pt x="402" y="349"/>
                    <a:pt x="442" y="332"/>
                  </a:cubicBezTo>
                  <a:cubicBezTo>
                    <a:pt x="492" y="316"/>
                    <a:pt x="543" y="299"/>
                    <a:pt x="592" y="289"/>
                  </a:cubicBezTo>
                  <a:cubicBezTo>
                    <a:pt x="646" y="276"/>
                    <a:pt x="699" y="272"/>
                    <a:pt x="753" y="263"/>
                  </a:cubicBezTo>
                  <a:cubicBezTo>
                    <a:pt x="807" y="249"/>
                    <a:pt x="864" y="236"/>
                    <a:pt x="920" y="229"/>
                  </a:cubicBezTo>
                  <a:cubicBezTo>
                    <a:pt x="987" y="219"/>
                    <a:pt x="1051" y="206"/>
                    <a:pt x="1114" y="196"/>
                  </a:cubicBezTo>
                  <a:cubicBezTo>
                    <a:pt x="1168" y="186"/>
                    <a:pt x="1198" y="125"/>
                    <a:pt x="1188" y="76"/>
                  </a:cubicBezTo>
                  <a:cubicBezTo>
                    <a:pt x="1181" y="48"/>
                    <a:pt x="1165" y="28"/>
                    <a:pt x="1141" y="15"/>
                  </a:cubicBezTo>
                  <a:cubicBezTo>
                    <a:pt x="1124" y="4"/>
                    <a:pt x="1108" y="0"/>
                    <a:pt x="10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2" name="Google Shape;422;p18"/>
            <p:cNvSpPr/>
            <p:nvPr/>
          </p:nvSpPr>
          <p:spPr>
            <a:xfrm>
              <a:off x="7839478" y="1761667"/>
              <a:ext cx="89984" cy="54128"/>
            </a:xfrm>
            <a:custGeom>
              <a:avLst/>
              <a:gdLst/>
              <a:ahLst/>
              <a:cxnLst/>
              <a:rect l="l" t="t" r="r" b="b"/>
              <a:pathLst>
                <a:path w="1255" h="755" extrusionOk="0">
                  <a:moveTo>
                    <a:pt x="1147" y="0"/>
                  </a:moveTo>
                  <a:cubicBezTo>
                    <a:pt x="1139" y="0"/>
                    <a:pt x="1130" y="1"/>
                    <a:pt x="1121" y="2"/>
                  </a:cubicBezTo>
                  <a:cubicBezTo>
                    <a:pt x="1017" y="15"/>
                    <a:pt x="914" y="31"/>
                    <a:pt x="810" y="45"/>
                  </a:cubicBezTo>
                  <a:cubicBezTo>
                    <a:pt x="760" y="51"/>
                    <a:pt x="707" y="59"/>
                    <a:pt x="656" y="65"/>
                  </a:cubicBezTo>
                  <a:cubicBezTo>
                    <a:pt x="606" y="72"/>
                    <a:pt x="552" y="79"/>
                    <a:pt x="503" y="85"/>
                  </a:cubicBezTo>
                  <a:cubicBezTo>
                    <a:pt x="449" y="95"/>
                    <a:pt x="395" y="112"/>
                    <a:pt x="345" y="129"/>
                  </a:cubicBezTo>
                  <a:lnTo>
                    <a:pt x="335" y="132"/>
                  </a:lnTo>
                  <a:cubicBezTo>
                    <a:pt x="282" y="149"/>
                    <a:pt x="228" y="172"/>
                    <a:pt x="182" y="202"/>
                  </a:cubicBezTo>
                  <a:cubicBezTo>
                    <a:pt x="125" y="239"/>
                    <a:pt x="68" y="289"/>
                    <a:pt x="34" y="352"/>
                  </a:cubicBezTo>
                  <a:cubicBezTo>
                    <a:pt x="14" y="386"/>
                    <a:pt x="11" y="416"/>
                    <a:pt x="4" y="453"/>
                  </a:cubicBezTo>
                  <a:cubicBezTo>
                    <a:pt x="1" y="470"/>
                    <a:pt x="1" y="483"/>
                    <a:pt x="1" y="500"/>
                  </a:cubicBezTo>
                  <a:cubicBezTo>
                    <a:pt x="4" y="540"/>
                    <a:pt x="14" y="576"/>
                    <a:pt x="31" y="613"/>
                  </a:cubicBezTo>
                  <a:cubicBezTo>
                    <a:pt x="48" y="647"/>
                    <a:pt x="74" y="677"/>
                    <a:pt x="105" y="697"/>
                  </a:cubicBezTo>
                  <a:cubicBezTo>
                    <a:pt x="137" y="721"/>
                    <a:pt x="178" y="737"/>
                    <a:pt x="218" y="744"/>
                  </a:cubicBezTo>
                  <a:cubicBezTo>
                    <a:pt x="245" y="751"/>
                    <a:pt x="271" y="755"/>
                    <a:pt x="297" y="755"/>
                  </a:cubicBezTo>
                  <a:cubicBezTo>
                    <a:pt x="305" y="755"/>
                    <a:pt x="314" y="755"/>
                    <a:pt x="322" y="754"/>
                  </a:cubicBezTo>
                  <a:cubicBezTo>
                    <a:pt x="378" y="751"/>
                    <a:pt x="432" y="744"/>
                    <a:pt x="486" y="737"/>
                  </a:cubicBezTo>
                  <a:cubicBezTo>
                    <a:pt x="515" y="734"/>
                    <a:pt x="546" y="731"/>
                    <a:pt x="576" y="727"/>
                  </a:cubicBezTo>
                  <a:cubicBezTo>
                    <a:pt x="593" y="727"/>
                    <a:pt x="609" y="724"/>
                    <a:pt x="629" y="724"/>
                  </a:cubicBezTo>
                  <a:cubicBezTo>
                    <a:pt x="653" y="721"/>
                    <a:pt x="676" y="717"/>
                    <a:pt x="703" y="710"/>
                  </a:cubicBezTo>
                  <a:cubicBezTo>
                    <a:pt x="750" y="701"/>
                    <a:pt x="784" y="653"/>
                    <a:pt x="787" y="607"/>
                  </a:cubicBezTo>
                  <a:cubicBezTo>
                    <a:pt x="787" y="550"/>
                    <a:pt x="736" y="493"/>
                    <a:pt x="676" y="493"/>
                  </a:cubicBezTo>
                  <a:cubicBezTo>
                    <a:pt x="643" y="493"/>
                    <a:pt x="609" y="500"/>
                    <a:pt x="576" y="507"/>
                  </a:cubicBezTo>
                  <a:cubicBezTo>
                    <a:pt x="536" y="510"/>
                    <a:pt x="495" y="510"/>
                    <a:pt x="452" y="510"/>
                  </a:cubicBezTo>
                  <a:cubicBezTo>
                    <a:pt x="409" y="510"/>
                    <a:pt x="362" y="510"/>
                    <a:pt x="318" y="503"/>
                  </a:cubicBezTo>
                  <a:cubicBezTo>
                    <a:pt x="298" y="500"/>
                    <a:pt x="278" y="493"/>
                    <a:pt x="258" y="486"/>
                  </a:cubicBezTo>
                  <a:lnTo>
                    <a:pt x="262" y="483"/>
                  </a:lnTo>
                  <a:cubicBezTo>
                    <a:pt x="271" y="473"/>
                    <a:pt x="282" y="463"/>
                    <a:pt x="292" y="456"/>
                  </a:cubicBezTo>
                  <a:cubicBezTo>
                    <a:pt x="349" y="416"/>
                    <a:pt x="412" y="386"/>
                    <a:pt x="472" y="360"/>
                  </a:cubicBezTo>
                  <a:cubicBezTo>
                    <a:pt x="579" y="320"/>
                    <a:pt x="686" y="286"/>
                    <a:pt x="796" y="263"/>
                  </a:cubicBezTo>
                  <a:cubicBezTo>
                    <a:pt x="920" y="239"/>
                    <a:pt x="1048" y="219"/>
                    <a:pt x="1171" y="202"/>
                  </a:cubicBezTo>
                  <a:cubicBezTo>
                    <a:pt x="1198" y="199"/>
                    <a:pt x="1221" y="175"/>
                    <a:pt x="1235" y="155"/>
                  </a:cubicBezTo>
                  <a:cubicBezTo>
                    <a:pt x="1248" y="132"/>
                    <a:pt x="1255" y="102"/>
                    <a:pt x="1248" y="79"/>
                  </a:cubicBezTo>
                  <a:cubicBezTo>
                    <a:pt x="1241" y="51"/>
                    <a:pt x="1225" y="28"/>
                    <a:pt x="1201" y="15"/>
                  </a:cubicBezTo>
                  <a:cubicBezTo>
                    <a:pt x="1183" y="3"/>
                    <a:pt x="1166" y="0"/>
                    <a:pt x="1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3" name="Google Shape;423;p18"/>
            <p:cNvSpPr/>
            <p:nvPr/>
          </p:nvSpPr>
          <p:spPr>
            <a:xfrm>
              <a:off x="7865433" y="1854509"/>
              <a:ext cx="92135" cy="53698"/>
            </a:xfrm>
            <a:custGeom>
              <a:avLst/>
              <a:gdLst/>
              <a:ahLst/>
              <a:cxnLst/>
              <a:rect l="l" t="t" r="r" b="b"/>
              <a:pathLst>
                <a:path w="1285" h="749" extrusionOk="0">
                  <a:moveTo>
                    <a:pt x="1176" y="0"/>
                  </a:moveTo>
                  <a:cubicBezTo>
                    <a:pt x="1174" y="0"/>
                    <a:pt x="1172" y="0"/>
                    <a:pt x="1170" y="1"/>
                  </a:cubicBezTo>
                  <a:cubicBezTo>
                    <a:pt x="1100" y="8"/>
                    <a:pt x="1027" y="14"/>
                    <a:pt x="956" y="24"/>
                  </a:cubicBezTo>
                  <a:cubicBezTo>
                    <a:pt x="903" y="31"/>
                    <a:pt x="849" y="44"/>
                    <a:pt x="792" y="58"/>
                  </a:cubicBezTo>
                  <a:cubicBezTo>
                    <a:pt x="735" y="71"/>
                    <a:pt x="675" y="84"/>
                    <a:pt x="615" y="98"/>
                  </a:cubicBezTo>
                  <a:cubicBezTo>
                    <a:pt x="562" y="115"/>
                    <a:pt x="508" y="131"/>
                    <a:pt x="451" y="148"/>
                  </a:cubicBezTo>
                  <a:cubicBezTo>
                    <a:pt x="398" y="164"/>
                    <a:pt x="345" y="181"/>
                    <a:pt x="291" y="198"/>
                  </a:cubicBezTo>
                  <a:lnTo>
                    <a:pt x="281" y="201"/>
                  </a:lnTo>
                  <a:cubicBezTo>
                    <a:pt x="227" y="221"/>
                    <a:pt x="174" y="238"/>
                    <a:pt x="127" y="269"/>
                  </a:cubicBezTo>
                  <a:cubicBezTo>
                    <a:pt x="101" y="289"/>
                    <a:pt x="73" y="309"/>
                    <a:pt x="53" y="335"/>
                  </a:cubicBezTo>
                  <a:cubicBezTo>
                    <a:pt x="30" y="359"/>
                    <a:pt x="10" y="389"/>
                    <a:pt x="3" y="422"/>
                  </a:cubicBezTo>
                  <a:cubicBezTo>
                    <a:pt x="0" y="452"/>
                    <a:pt x="0" y="465"/>
                    <a:pt x="3" y="493"/>
                  </a:cubicBezTo>
                  <a:cubicBezTo>
                    <a:pt x="7" y="516"/>
                    <a:pt x="13" y="536"/>
                    <a:pt x="23" y="553"/>
                  </a:cubicBezTo>
                  <a:cubicBezTo>
                    <a:pt x="36" y="579"/>
                    <a:pt x="53" y="603"/>
                    <a:pt x="73" y="623"/>
                  </a:cubicBezTo>
                  <a:cubicBezTo>
                    <a:pt x="87" y="636"/>
                    <a:pt x="104" y="646"/>
                    <a:pt x="121" y="660"/>
                  </a:cubicBezTo>
                  <a:cubicBezTo>
                    <a:pt x="144" y="676"/>
                    <a:pt x="167" y="693"/>
                    <a:pt x="197" y="706"/>
                  </a:cubicBezTo>
                  <a:cubicBezTo>
                    <a:pt x="234" y="726"/>
                    <a:pt x="274" y="737"/>
                    <a:pt x="321" y="743"/>
                  </a:cubicBezTo>
                  <a:cubicBezTo>
                    <a:pt x="345" y="746"/>
                    <a:pt x="371" y="746"/>
                    <a:pt x="398" y="746"/>
                  </a:cubicBezTo>
                  <a:cubicBezTo>
                    <a:pt x="420" y="748"/>
                    <a:pt x="443" y="749"/>
                    <a:pt x="465" y="749"/>
                  </a:cubicBezTo>
                  <a:cubicBezTo>
                    <a:pt x="506" y="749"/>
                    <a:pt x="546" y="745"/>
                    <a:pt x="585" y="737"/>
                  </a:cubicBezTo>
                  <a:cubicBezTo>
                    <a:pt x="625" y="730"/>
                    <a:pt x="655" y="696"/>
                    <a:pt x="666" y="660"/>
                  </a:cubicBezTo>
                  <a:cubicBezTo>
                    <a:pt x="672" y="643"/>
                    <a:pt x="672" y="623"/>
                    <a:pt x="666" y="603"/>
                  </a:cubicBezTo>
                  <a:cubicBezTo>
                    <a:pt x="662" y="576"/>
                    <a:pt x="642" y="546"/>
                    <a:pt x="615" y="536"/>
                  </a:cubicBezTo>
                  <a:cubicBezTo>
                    <a:pt x="602" y="530"/>
                    <a:pt x="592" y="522"/>
                    <a:pt x="578" y="519"/>
                  </a:cubicBezTo>
                  <a:cubicBezTo>
                    <a:pt x="565" y="516"/>
                    <a:pt x="552" y="513"/>
                    <a:pt x="538" y="513"/>
                  </a:cubicBezTo>
                  <a:cubicBezTo>
                    <a:pt x="528" y="509"/>
                    <a:pt x="515" y="509"/>
                    <a:pt x="502" y="509"/>
                  </a:cubicBezTo>
                  <a:cubicBezTo>
                    <a:pt x="478" y="509"/>
                    <a:pt x="451" y="505"/>
                    <a:pt x="428" y="505"/>
                  </a:cubicBezTo>
                  <a:cubicBezTo>
                    <a:pt x="401" y="505"/>
                    <a:pt x="374" y="507"/>
                    <a:pt x="348" y="507"/>
                  </a:cubicBezTo>
                  <a:cubicBezTo>
                    <a:pt x="334" y="507"/>
                    <a:pt x="321" y="507"/>
                    <a:pt x="308" y="505"/>
                  </a:cubicBezTo>
                  <a:cubicBezTo>
                    <a:pt x="294" y="502"/>
                    <a:pt x="281" y="499"/>
                    <a:pt x="267" y="496"/>
                  </a:cubicBezTo>
                  <a:cubicBezTo>
                    <a:pt x="257" y="493"/>
                    <a:pt x="251" y="485"/>
                    <a:pt x="244" y="482"/>
                  </a:cubicBezTo>
                  <a:cubicBezTo>
                    <a:pt x="264" y="469"/>
                    <a:pt x="284" y="459"/>
                    <a:pt x="308" y="449"/>
                  </a:cubicBezTo>
                  <a:cubicBezTo>
                    <a:pt x="357" y="429"/>
                    <a:pt x="411" y="412"/>
                    <a:pt x="468" y="395"/>
                  </a:cubicBezTo>
                  <a:cubicBezTo>
                    <a:pt x="532" y="375"/>
                    <a:pt x="595" y="352"/>
                    <a:pt x="658" y="332"/>
                  </a:cubicBezTo>
                  <a:cubicBezTo>
                    <a:pt x="723" y="312"/>
                    <a:pt x="789" y="295"/>
                    <a:pt x="856" y="282"/>
                  </a:cubicBezTo>
                  <a:cubicBezTo>
                    <a:pt x="919" y="265"/>
                    <a:pt x="983" y="255"/>
                    <a:pt x="1047" y="245"/>
                  </a:cubicBezTo>
                  <a:cubicBezTo>
                    <a:pt x="1087" y="238"/>
                    <a:pt x="1127" y="235"/>
                    <a:pt x="1164" y="232"/>
                  </a:cubicBezTo>
                  <a:cubicBezTo>
                    <a:pt x="1197" y="232"/>
                    <a:pt x="1224" y="225"/>
                    <a:pt x="1248" y="198"/>
                  </a:cubicBezTo>
                  <a:cubicBezTo>
                    <a:pt x="1271" y="178"/>
                    <a:pt x="1284" y="148"/>
                    <a:pt x="1284" y="118"/>
                  </a:cubicBezTo>
                  <a:cubicBezTo>
                    <a:pt x="1284" y="88"/>
                    <a:pt x="1271" y="58"/>
                    <a:pt x="1251" y="34"/>
                  </a:cubicBezTo>
                  <a:cubicBezTo>
                    <a:pt x="1232" y="19"/>
                    <a:pt x="1202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4" name="Google Shape;424;p18"/>
            <p:cNvSpPr/>
            <p:nvPr/>
          </p:nvSpPr>
          <p:spPr>
            <a:xfrm>
              <a:off x="7897053" y="1953301"/>
              <a:ext cx="84678" cy="58788"/>
            </a:xfrm>
            <a:custGeom>
              <a:avLst/>
              <a:gdLst/>
              <a:ahLst/>
              <a:cxnLst/>
              <a:rect l="l" t="t" r="r" b="b"/>
              <a:pathLst>
                <a:path w="1181" h="820" extrusionOk="0">
                  <a:moveTo>
                    <a:pt x="1052" y="1"/>
                  </a:moveTo>
                  <a:cubicBezTo>
                    <a:pt x="1043" y="1"/>
                    <a:pt x="1033" y="2"/>
                    <a:pt x="1024" y="4"/>
                  </a:cubicBezTo>
                  <a:cubicBezTo>
                    <a:pt x="950" y="18"/>
                    <a:pt x="876" y="34"/>
                    <a:pt x="807" y="47"/>
                  </a:cubicBezTo>
                  <a:cubicBezTo>
                    <a:pt x="746" y="61"/>
                    <a:pt x="686" y="71"/>
                    <a:pt x="626" y="87"/>
                  </a:cubicBezTo>
                  <a:cubicBezTo>
                    <a:pt x="595" y="95"/>
                    <a:pt x="569" y="101"/>
                    <a:pt x="538" y="111"/>
                  </a:cubicBezTo>
                  <a:cubicBezTo>
                    <a:pt x="452" y="141"/>
                    <a:pt x="371" y="181"/>
                    <a:pt x="298" y="231"/>
                  </a:cubicBezTo>
                  <a:cubicBezTo>
                    <a:pt x="197" y="299"/>
                    <a:pt x="111" y="382"/>
                    <a:pt x="44" y="482"/>
                  </a:cubicBezTo>
                  <a:cubicBezTo>
                    <a:pt x="4" y="543"/>
                    <a:pt x="1" y="623"/>
                    <a:pt x="37" y="686"/>
                  </a:cubicBezTo>
                  <a:cubicBezTo>
                    <a:pt x="70" y="746"/>
                    <a:pt x="137" y="777"/>
                    <a:pt x="201" y="797"/>
                  </a:cubicBezTo>
                  <a:cubicBezTo>
                    <a:pt x="234" y="807"/>
                    <a:pt x="271" y="810"/>
                    <a:pt x="305" y="813"/>
                  </a:cubicBezTo>
                  <a:cubicBezTo>
                    <a:pt x="323" y="817"/>
                    <a:pt x="338" y="819"/>
                    <a:pt x="354" y="819"/>
                  </a:cubicBezTo>
                  <a:cubicBezTo>
                    <a:pt x="365" y="819"/>
                    <a:pt x="376" y="818"/>
                    <a:pt x="388" y="817"/>
                  </a:cubicBezTo>
                  <a:cubicBezTo>
                    <a:pt x="425" y="813"/>
                    <a:pt x="465" y="813"/>
                    <a:pt x="506" y="810"/>
                  </a:cubicBezTo>
                  <a:cubicBezTo>
                    <a:pt x="535" y="807"/>
                    <a:pt x="566" y="800"/>
                    <a:pt x="595" y="797"/>
                  </a:cubicBezTo>
                  <a:cubicBezTo>
                    <a:pt x="609" y="797"/>
                    <a:pt x="626" y="790"/>
                    <a:pt x="643" y="790"/>
                  </a:cubicBezTo>
                  <a:cubicBezTo>
                    <a:pt x="663" y="783"/>
                    <a:pt x="683" y="773"/>
                    <a:pt x="699" y="757"/>
                  </a:cubicBezTo>
                  <a:cubicBezTo>
                    <a:pt x="723" y="733"/>
                    <a:pt x="736" y="700"/>
                    <a:pt x="736" y="666"/>
                  </a:cubicBezTo>
                  <a:cubicBezTo>
                    <a:pt x="739" y="596"/>
                    <a:pt x="683" y="539"/>
                    <a:pt x="612" y="536"/>
                  </a:cubicBezTo>
                  <a:cubicBezTo>
                    <a:pt x="589" y="536"/>
                    <a:pt x="563" y="543"/>
                    <a:pt x="535" y="546"/>
                  </a:cubicBezTo>
                  <a:cubicBezTo>
                    <a:pt x="518" y="549"/>
                    <a:pt x="502" y="552"/>
                    <a:pt x="482" y="556"/>
                  </a:cubicBezTo>
                  <a:cubicBezTo>
                    <a:pt x="455" y="559"/>
                    <a:pt x="425" y="559"/>
                    <a:pt x="398" y="563"/>
                  </a:cubicBezTo>
                  <a:lnTo>
                    <a:pt x="342" y="563"/>
                  </a:lnTo>
                  <a:cubicBezTo>
                    <a:pt x="331" y="563"/>
                    <a:pt x="322" y="559"/>
                    <a:pt x="311" y="559"/>
                  </a:cubicBezTo>
                  <a:cubicBezTo>
                    <a:pt x="298" y="556"/>
                    <a:pt x="285" y="552"/>
                    <a:pt x="274" y="549"/>
                  </a:cubicBezTo>
                  <a:lnTo>
                    <a:pt x="278" y="539"/>
                  </a:lnTo>
                  <a:cubicBezTo>
                    <a:pt x="302" y="512"/>
                    <a:pt x="328" y="489"/>
                    <a:pt x="355" y="469"/>
                  </a:cubicBezTo>
                  <a:cubicBezTo>
                    <a:pt x="418" y="422"/>
                    <a:pt x="489" y="392"/>
                    <a:pt x="559" y="359"/>
                  </a:cubicBezTo>
                  <a:cubicBezTo>
                    <a:pt x="629" y="331"/>
                    <a:pt x="699" y="311"/>
                    <a:pt x="773" y="295"/>
                  </a:cubicBezTo>
                  <a:cubicBezTo>
                    <a:pt x="873" y="271"/>
                    <a:pt x="977" y="251"/>
                    <a:pt x="1080" y="231"/>
                  </a:cubicBezTo>
                  <a:cubicBezTo>
                    <a:pt x="1144" y="218"/>
                    <a:pt x="1181" y="148"/>
                    <a:pt x="1165" y="91"/>
                  </a:cubicBezTo>
                  <a:cubicBezTo>
                    <a:pt x="1157" y="61"/>
                    <a:pt x="1137" y="34"/>
                    <a:pt x="1111" y="18"/>
                  </a:cubicBezTo>
                  <a:cubicBezTo>
                    <a:pt x="1093" y="6"/>
                    <a:pt x="1072" y="1"/>
                    <a:pt x="10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5" name="Google Shape;425;p18"/>
            <p:cNvSpPr/>
            <p:nvPr/>
          </p:nvSpPr>
          <p:spPr>
            <a:xfrm>
              <a:off x="7934695" y="2053097"/>
              <a:ext cx="81308" cy="61225"/>
            </a:xfrm>
            <a:custGeom>
              <a:avLst/>
              <a:gdLst/>
              <a:ahLst/>
              <a:cxnLst/>
              <a:rect l="l" t="t" r="r" b="b"/>
              <a:pathLst>
                <a:path w="1134" h="854" extrusionOk="0">
                  <a:moveTo>
                    <a:pt x="258" y="642"/>
                  </a:moveTo>
                  <a:lnTo>
                    <a:pt x="261" y="649"/>
                  </a:lnTo>
                  <a:lnTo>
                    <a:pt x="258" y="645"/>
                  </a:lnTo>
                  <a:lnTo>
                    <a:pt x="258" y="642"/>
                  </a:lnTo>
                  <a:close/>
                  <a:moveTo>
                    <a:pt x="999" y="0"/>
                  </a:moveTo>
                  <a:cubicBezTo>
                    <a:pt x="990" y="0"/>
                    <a:pt x="982" y="1"/>
                    <a:pt x="973" y="3"/>
                  </a:cubicBezTo>
                  <a:cubicBezTo>
                    <a:pt x="916" y="17"/>
                    <a:pt x="856" y="30"/>
                    <a:pt x="800" y="43"/>
                  </a:cubicBezTo>
                  <a:cubicBezTo>
                    <a:pt x="760" y="54"/>
                    <a:pt x="716" y="67"/>
                    <a:pt x="676" y="80"/>
                  </a:cubicBezTo>
                  <a:cubicBezTo>
                    <a:pt x="660" y="87"/>
                    <a:pt x="643" y="94"/>
                    <a:pt x="629" y="97"/>
                  </a:cubicBezTo>
                  <a:cubicBezTo>
                    <a:pt x="515" y="140"/>
                    <a:pt x="402" y="177"/>
                    <a:pt x="298" y="234"/>
                  </a:cubicBezTo>
                  <a:cubicBezTo>
                    <a:pt x="248" y="264"/>
                    <a:pt x="201" y="298"/>
                    <a:pt x="158" y="338"/>
                  </a:cubicBezTo>
                  <a:cubicBezTo>
                    <a:pt x="134" y="364"/>
                    <a:pt x="111" y="391"/>
                    <a:pt x="90" y="421"/>
                  </a:cubicBezTo>
                  <a:cubicBezTo>
                    <a:pt x="67" y="455"/>
                    <a:pt x="47" y="492"/>
                    <a:pt x="30" y="529"/>
                  </a:cubicBezTo>
                  <a:cubicBezTo>
                    <a:pt x="13" y="572"/>
                    <a:pt x="1" y="622"/>
                    <a:pt x="1" y="669"/>
                  </a:cubicBezTo>
                  <a:cubicBezTo>
                    <a:pt x="4" y="716"/>
                    <a:pt x="21" y="756"/>
                    <a:pt x="58" y="790"/>
                  </a:cubicBezTo>
                  <a:cubicBezTo>
                    <a:pt x="94" y="830"/>
                    <a:pt x="144" y="843"/>
                    <a:pt x="194" y="850"/>
                  </a:cubicBezTo>
                  <a:cubicBezTo>
                    <a:pt x="212" y="852"/>
                    <a:pt x="231" y="854"/>
                    <a:pt x="249" y="854"/>
                  </a:cubicBezTo>
                  <a:cubicBezTo>
                    <a:pt x="298" y="854"/>
                    <a:pt x="345" y="845"/>
                    <a:pt x="391" y="833"/>
                  </a:cubicBezTo>
                  <a:cubicBezTo>
                    <a:pt x="428" y="826"/>
                    <a:pt x="462" y="813"/>
                    <a:pt x="495" y="799"/>
                  </a:cubicBezTo>
                  <a:cubicBezTo>
                    <a:pt x="512" y="790"/>
                    <a:pt x="529" y="776"/>
                    <a:pt x="539" y="756"/>
                  </a:cubicBezTo>
                  <a:cubicBezTo>
                    <a:pt x="555" y="729"/>
                    <a:pt x="559" y="696"/>
                    <a:pt x="552" y="665"/>
                  </a:cubicBezTo>
                  <a:cubicBezTo>
                    <a:pt x="539" y="615"/>
                    <a:pt x="492" y="575"/>
                    <a:pt x="439" y="575"/>
                  </a:cubicBezTo>
                  <a:cubicBezTo>
                    <a:pt x="388" y="578"/>
                    <a:pt x="342" y="585"/>
                    <a:pt x="291" y="592"/>
                  </a:cubicBezTo>
                  <a:lnTo>
                    <a:pt x="271" y="592"/>
                  </a:lnTo>
                  <a:cubicBezTo>
                    <a:pt x="282" y="572"/>
                    <a:pt x="291" y="552"/>
                    <a:pt x="305" y="532"/>
                  </a:cubicBezTo>
                  <a:cubicBezTo>
                    <a:pt x="325" y="515"/>
                    <a:pt x="342" y="495"/>
                    <a:pt x="365" y="478"/>
                  </a:cubicBezTo>
                  <a:cubicBezTo>
                    <a:pt x="412" y="444"/>
                    <a:pt x="465" y="421"/>
                    <a:pt x="522" y="398"/>
                  </a:cubicBezTo>
                  <a:cubicBezTo>
                    <a:pt x="555" y="384"/>
                    <a:pt x="592" y="371"/>
                    <a:pt x="626" y="358"/>
                  </a:cubicBezTo>
                  <a:cubicBezTo>
                    <a:pt x="669" y="344"/>
                    <a:pt x="713" y="324"/>
                    <a:pt x="756" y="311"/>
                  </a:cubicBezTo>
                  <a:cubicBezTo>
                    <a:pt x="847" y="281"/>
                    <a:pt x="941" y="261"/>
                    <a:pt x="1034" y="237"/>
                  </a:cubicBezTo>
                  <a:cubicBezTo>
                    <a:pt x="1097" y="224"/>
                    <a:pt x="1134" y="154"/>
                    <a:pt x="1121" y="90"/>
                  </a:cubicBezTo>
                  <a:cubicBezTo>
                    <a:pt x="1107" y="36"/>
                    <a:pt x="1054" y="0"/>
                    <a:pt x="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6" name="Google Shape;426;p18"/>
            <p:cNvSpPr/>
            <p:nvPr/>
          </p:nvSpPr>
          <p:spPr>
            <a:xfrm>
              <a:off x="7965168" y="2160062"/>
              <a:ext cx="75070" cy="54056"/>
            </a:xfrm>
            <a:custGeom>
              <a:avLst/>
              <a:gdLst/>
              <a:ahLst/>
              <a:cxnLst/>
              <a:rect l="l" t="t" r="r" b="b"/>
              <a:pathLst>
                <a:path w="1047" h="754" extrusionOk="0">
                  <a:moveTo>
                    <a:pt x="926" y="0"/>
                  </a:moveTo>
                  <a:cubicBezTo>
                    <a:pt x="917" y="0"/>
                    <a:pt x="908" y="1"/>
                    <a:pt x="900" y="3"/>
                  </a:cubicBezTo>
                  <a:cubicBezTo>
                    <a:pt x="780" y="30"/>
                    <a:pt x="656" y="60"/>
                    <a:pt x="536" y="80"/>
                  </a:cubicBezTo>
                  <a:cubicBezTo>
                    <a:pt x="482" y="90"/>
                    <a:pt x="431" y="100"/>
                    <a:pt x="381" y="116"/>
                  </a:cubicBezTo>
                  <a:lnTo>
                    <a:pt x="371" y="120"/>
                  </a:lnTo>
                  <a:cubicBezTo>
                    <a:pt x="318" y="136"/>
                    <a:pt x="267" y="160"/>
                    <a:pt x="221" y="190"/>
                  </a:cubicBezTo>
                  <a:cubicBezTo>
                    <a:pt x="194" y="210"/>
                    <a:pt x="170" y="230"/>
                    <a:pt x="147" y="250"/>
                  </a:cubicBezTo>
                  <a:cubicBezTo>
                    <a:pt x="127" y="270"/>
                    <a:pt x="104" y="294"/>
                    <a:pt x="84" y="314"/>
                  </a:cubicBezTo>
                  <a:cubicBezTo>
                    <a:pt x="50" y="354"/>
                    <a:pt x="20" y="401"/>
                    <a:pt x="10" y="454"/>
                  </a:cubicBezTo>
                  <a:cubicBezTo>
                    <a:pt x="3" y="508"/>
                    <a:pt x="0" y="558"/>
                    <a:pt x="14" y="612"/>
                  </a:cubicBezTo>
                  <a:cubicBezTo>
                    <a:pt x="23" y="645"/>
                    <a:pt x="44" y="678"/>
                    <a:pt x="70" y="702"/>
                  </a:cubicBezTo>
                  <a:cubicBezTo>
                    <a:pt x="94" y="718"/>
                    <a:pt x="107" y="732"/>
                    <a:pt x="137" y="738"/>
                  </a:cubicBezTo>
                  <a:cubicBezTo>
                    <a:pt x="158" y="746"/>
                    <a:pt x="178" y="752"/>
                    <a:pt x="198" y="752"/>
                  </a:cubicBezTo>
                  <a:cubicBezTo>
                    <a:pt x="207" y="753"/>
                    <a:pt x="217" y="753"/>
                    <a:pt x="226" y="753"/>
                  </a:cubicBezTo>
                  <a:cubicBezTo>
                    <a:pt x="248" y="753"/>
                    <a:pt x="270" y="751"/>
                    <a:pt x="291" y="749"/>
                  </a:cubicBezTo>
                  <a:cubicBezTo>
                    <a:pt x="358" y="746"/>
                    <a:pt x="425" y="732"/>
                    <a:pt x="488" y="718"/>
                  </a:cubicBezTo>
                  <a:cubicBezTo>
                    <a:pt x="508" y="715"/>
                    <a:pt x="525" y="712"/>
                    <a:pt x="545" y="705"/>
                  </a:cubicBezTo>
                  <a:cubicBezTo>
                    <a:pt x="565" y="698"/>
                    <a:pt x="585" y="689"/>
                    <a:pt x="599" y="672"/>
                  </a:cubicBezTo>
                  <a:cubicBezTo>
                    <a:pt x="622" y="652"/>
                    <a:pt x="636" y="622"/>
                    <a:pt x="636" y="588"/>
                  </a:cubicBezTo>
                  <a:cubicBezTo>
                    <a:pt x="636" y="558"/>
                    <a:pt x="625" y="525"/>
                    <a:pt x="602" y="502"/>
                  </a:cubicBezTo>
                  <a:cubicBezTo>
                    <a:pt x="584" y="483"/>
                    <a:pt x="553" y="464"/>
                    <a:pt x="525" y="464"/>
                  </a:cubicBezTo>
                  <a:cubicBezTo>
                    <a:pt x="523" y="464"/>
                    <a:pt x="521" y="464"/>
                    <a:pt x="519" y="465"/>
                  </a:cubicBezTo>
                  <a:cubicBezTo>
                    <a:pt x="475" y="471"/>
                    <a:pt x="435" y="478"/>
                    <a:pt x="395" y="482"/>
                  </a:cubicBezTo>
                  <a:cubicBezTo>
                    <a:pt x="365" y="485"/>
                    <a:pt x="331" y="485"/>
                    <a:pt x="301" y="488"/>
                  </a:cubicBezTo>
                  <a:lnTo>
                    <a:pt x="255" y="488"/>
                  </a:lnTo>
                  <a:cubicBezTo>
                    <a:pt x="264" y="478"/>
                    <a:pt x="275" y="471"/>
                    <a:pt x="284" y="461"/>
                  </a:cubicBezTo>
                  <a:cubicBezTo>
                    <a:pt x="318" y="441"/>
                    <a:pt x="348" y="417"/>
                    <a:pt x="381" y="401"/>
                  </a:cubicBezTo>
                  <a:cubicBezTo>
                    <a:pt x="422" y="381"/>
                    <a:pt x="459" y="361"/>
                    <a:pt x="499" y="344"/>
                  </a:cubicBezTo>
                  <a:cubicBezTo>
                    <a:pt x="528" y="334"/>
                    <a:pt x="559" y="324"/>
                    <a:pt x="585" y="314"/>
                  </a:cubicBezTo>
                  <a:cubicBezTo>
                    <a:pt x="622" y="304"/>
                    <a:pt x="659" y="290"/>
                    <a:pt x="699" y="281"/>
                  </a:cubicBezTo>
                  <a:cubicBezTo>
                    <a:pt x="783" y="257"/>
                    <a:pt x="869" y="237"/>
                    <a:pt x="953" y="217"/>
                  </a:cubicBezTo>
                  <a:cubicBezTo>
                    <a:pt x="1013" y="204"/>
                    <a:pt x="1047" y="140"/>
                    <a:pt x="1033" y="83"/>
                  </a:cubicBezTo>
                  <a:cubicBezTo>
                    <a:pt x="1020" y="32"/>
                    <a:pt x="974" y="0"/>
                    <a:pt x="9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7" name="Google Shape;427;p18"/>
            <p:cNvSpPr/>
            <p:nvPr/>
          </p:nvSpPr>
          <p:spPr>
            <a:xfrm>
              <a:off x="8032279" y="1583368"/>
              <a:ext cx="21653" cy="19357"/>
            </a:xfrm>
            <a:custGeom>
              <a:avLst/>
              <a:gdLst/>
              <a:ahLst/>
              <a:cxnLst/>
              <a:rect l="l" t="t" r="r" b="b"/>
              <a:pathLst>
                <a:path w="302" h="270" extrusionOk="0">
                  <a:moveTo>
                    <a:pt x="154" y="0"/>
                  </a:moveTo>
                  <a:cubicBezTo>
                    <a:pt x="137" y="0"/>
                    <a:pt x="119" y="4"/>
                    <a:pt x="101" y="10"/>
                  </a:cubicBezTo>
                  <a:cubicBezTo>
                    <a:pt x="34" y="33"/>
                    <a:pt x="1" y="118"/>
                    <a:pt x="27" y="184"/>
                  </a:cubicBezTo>
                  <a:cubicBezTo>
                    <a:pt x="41" y="218"/>
                    <a:pt x="68" y="244"/>
                    <a:pt x="97" y="258"/>
                  </a:cubicBezTo>
                  <a:cubicBezTo>
                    <a:pt x="114" y="266"/>
                    <a:pt x="132" y="269"/>
                    <a:pt x="149" y="269"/>
                  </a:cubicBezTo>
                  <a:cubicBezTo>
                    <a:pt x="167" y="269"/>
                    <a:pt x="185" y="266"/>
                    <a:pt x="202" y="261"/>
                  </a:cubicBezTo>
                  <a:cubicBezTo>
                    <a:pt x="271" y="234"/>
                    <a:pt x="302" y="151"/>
                    <a:pt x="278" y="84"/>
                  </a:cubicBezTo>
                  <a:cubicBezTo>
                    <a:pt x="265" y="53"/>
                    <a:pt x="238" y="27"/>
                    <a:pt x="208" y="10"/>
                  </a:cubicBezTo>
                  <a:cubicBezTo>
                    <a:pt x="190" y="4"/>
                    <a:pt x="172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8" name="Google Shape;428;p18"/>
            <p:cNvSpPr/>
            <p:nvPr/>
          </p:nvSpPr>
          <p:spPr>
            <a:xfrm>
              <a:off x="8160837" y="1532108"/>
              <a:ext cx="22872" cy="20361"/>
            </a:xfrm>
            <a:custGeom>
              <a:avLst/>
              <a:gdLst/>
              <a:ahLst/>
              <a:cxnLst/>
              <a:rect l="l" t="t" r="r" b="b"/>
              <a:pathLst>
                <a:path w="319" h="284" extrusionOk="0">
                  <a:moveTo>
                    <a:pt x="159" y="0"/>
                  </a:moveTo>
                  <a:cubicBezTo>
                    <a:pt x="142" y="0"/>
                    <a:pt x="124" y="3"/>
                    <a:pt x="107" y="10"/>
                  </a:cubicBezTo>
                  <a:cubicBezTo>
                    <a:pt x="34" y="36"/>
                    <a:pt x="0" y="123"/>
                    <a:pt x="27" y="194"/>
                  </a:cubicBezTo>
                  <a:cubicBezTo>
                    <a:pt x="40" y="227"/>
                    <a:pt x="67" y="257"/>
                    <a:pt x="101" y="271"/>
                  </a:cubicBezTo>
                  <a:cubicBezTo>
                    <a:pt x="120" y="279"/>
                    <a:pt x="140" y="283"/>
                    <a:pt x="159" y="283"/>
                  </a:cubicBezTo>
                  <a:cubicBezTo>
                    <a:pt x="176" y="283"/>
                    <a:pt x="193" y="280"/>
                    <a:pt x="211" y="274"/>
                  </a:cubicBezTo>
                  <a:cubicBezTo>
                    <a:pt x="284" y="247"/>
                    <a:pt x="318" y="157"/>
                    <a:pt x="291" y="90"/>
                  </a:cubicBezTo>
                  <a:cubicBezTo>
                    <a:pt x="278" y="53"/>
                    <a:pt x="251" y="26"/>
                    <a:pt x="218" y="13"/>
                  </a:cubicBezTo>
                  <a:cubicBezTo>
                    <a:pt x="198" y="4"/>
                    <a:pt x="179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9" name="Google Shape;429;p18"/>
            <p:cNvSpPr/>
            <p:nvPr/>
          </p:nvSpPr>
          <p:spPr>
            <a:xfrm>
              <a:off x="8073292" y="1548740"/>
              <a:ext cx="45673" cy="28247"/>
            </a:xfrm>
            <a:custGeom>
              <a:avLst/>
              <a:gdLst/>
              <a:ahLst/>
              <a:cxnLst/>
              <a:rect l="l" t="t" r="r" b="b"/>
              <a:pathLst>
                <a:path w="637" h="394" extrusionOk="0">
                  <a:moveTo>
                    <a:pt x="546" y="0"/>
                  </a:moveTo>
                  <a:cubicBezTo>
                    <a:pt x="536" y="0"/>
                    <a:pt x="526" y="2"/>
                    <a:pt x="516" y="5"/>
                  </a:cubicBezTo>
                  <a:cubicBezTo>
                    <a:pt x="488" y="11"/>
                    <a:pt x="468" y="35"/>
                    <a:pt x="462" y="68"/>
                  </a:cubicBezTo>
                  <a:lnTo>
                    <a:pt x="459" y="89"/>
                  </a:lnTo>
                  <a:cubicBezTo>
                    <a:pt x="452" y="105"/>
                    <a:pt x="442" y="122"/>
                    <a:pt x="432" y="139"/>
                  </a:cubicBezTo>
                  <a:cubicBezTo>
                    <a:pt x="422" y="155"/>
                    <a:pt x="408" y="172"/>
                    <a:pt x="399" y="186"/>
                  </a:cubicBezTo>
                  <a:cubicBezTo>
                    <a:pt x="385" y="195"/>
                    <a:pt x="372" y="202"/>
                    <a:pt x="362" y="212"/>
                  </a:cubicBezTo>
                  <a:cubicBezTo>
                    <a:pt x="352" y="215"/>
                    <a:pt x="345" y="219"/>
                    <a:pt x="335" y="223"/>
                  </a:cubicBezTo>
                  <a:cubicBezTo>
                    <a:pt x="325" y="223"/>
                    <a:pt x="318" y="226"/>
                    <a:pt x="308" y="226"/>
                  </a:cubicBezTo>
                  <a:cubicBezTo>
                    <a:pt x="285" y="223"/>
                    <a:pt x="258" y="219"/>
                    <a:pt x="235" y="212"/>
                  </a:cubicBezTo>
                  <a:cubicBezTo>
                    <a:pt x="201" y="199"/>
                    <a:pt x="171" y="189"/>
                    <a:pt x="138" y="175"/>
                  </a:cubicBezTo>
                  <a:cubicBezTo>
                    <a:pt x="126" y="171"/>
                    <a:pt x="114" y="169"/>
                    <a:pt x="102" y="169"/>
                  </a:cubicBezTo>
                  <a:cubicBezTo>
                    <a:pt x="67" y="169"/>
                    <a:pt x="35" y="186"/>
                    <a:pt x="20" y="219"/>
                  </a:cubicBezTo>
                  <a:cubicBezTo>
                    <a:pt x="0" y="263"/>
                    <a:pt x="20" y="320"/>
                    <a:pt x="64" y="340"/>
                  </a:cubicBezTo>
                  <a:cubicBezTo>
                    <a:pt x="114" y="356"/>
                    <a:pt x="161" y="376"/>
                    <a:pt x="212" y="386"/>
                  </a:cubicBezTo>
                  <a:cubicBezTo>
                    <a:pt x="233" y="391"/>
                    <a:pt x="257" y="394"/>
                    <a:pt x="279" y="394"/>
                  </a:cubicBezTo>
                  <a:cubicBezTo>
                    <a:pt x="287" y="394"/>
                    <a:pt x="294" y="394"/>
                    <a:pt x="301" y="393"/>
                  </a:cubicBezTo>
                  <a:cubicBezTo>
                    <a:pt x="355" y="393"/>
                    <a:pt x="402" y="376"/>
                    <a:pt x="445" y="346"/>
                  </a:cubicBezTo>
                  <a:cubicBezTo>
                    <a:pt x="462" y="336"/>
                    <a:pt x="476" y="326"/>
                    <a:pt x="492" y="309"/>
                  </a:cubicBezTo>
                  <a:cubicBezTo>
                    <a:pt x="519" y="286"/>
                    <a:pt x="539" y="255"/>
                    <a:pt x="556" y="223"/>
                  </a:cubicBezTo>
                  <a:cubicBezTo>
                    <a:pt x="565" y="206"/>
                    <a:pt x="576" y="186"/>
                    <a:pt x="582" y="169"/>
                  </a:cubicBezTo>
                  <a:cubicBezTo>
                    <a:pt x="593" y="149"/>
                    <a:pt x="606" y="132"/>
                    <a:pt x="616" y="112"/>
                  </a:cubicBezTo>
                  <a:cubicBezTo>
                    <a:pt x="636" y="72"/>
                    <a:pt x="613" y="22"/>
                    <a:pt x="576" y="5"/>
                  </a:cubicBezTo>
                  <a:cubicBezTo>
                    <a:pt x="566" y="2"/>
                    <a:pt x="556" y="0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0" name="Google Shape;430;p18"/>
          <p:cNvGrpSpPr/>
          <p:nvPr/>
        </p:nvGrpSpPr>
        <p:grpSpPr>
          <a:xfrm>
            <a:off x="180199" y="5114177"/>
            <a:ext cx="206030" cy="1031019"/>
            <a:chOff x="304040" y="3020774"/>
            <a:chExt cx="274707" cy="579948"/>
          </a:xfrm>
        </p:grpSpPr>
        <p:sp>
          <p:nvSpPr>
            <p:cNvPr id="431" name="Google Shape;431;p18"/>
            <p:cNvSpPr/>
            <p:nvPr/>
          </p:nvSpPr>
          <p:spPr>
            <a:xfrm>
              <a:off x="331667" y="3093518"/>
              <a:ext cx="75931" cy="35025"/>
            </a:xfrm>
            <a:custGeom>
              <a:avLst/>
              <a:gdLst/>
              <a:ahLst/>
              <a:cxnLst/>
              <a:rect l="l" t="t" r="r" b="b"/>
              <a:pathLst>
                <a:path w="874" h="507" extrusionOk="0">
                  <a:moveTo>
                    <a:pt x="670" y="1"/>
                  </a:moveTo>
                  <a:cubicBezTo>
                    <a:pt x="650" y="1"/>
                    <a:pt x="630" y="4"/>
                    <a:pt x="613" y="10"/>
                  </a:cubicBezTo>
                  <a:lnTo>
                    <a:pt x="593" y="14"/>
                  </a:lnTo>
                  <a:cubicBezTo>
                    <a:pt x="566" y="26"/>
                    <a:pt x="536" y="51"/>
                    <a:pt x="516" y="74"/>
                  </a:cubicBezTo>
                  <a:cubicBezTo>
                    <a:pt x="509" y="83"/>
                    <a:pt x="502" y="94"/>
                    <a:pt x="499" y="104"/>
                  </a:cubicBezTo>
                  <a:cubicBezTo>
                    <a:pt x="485" y="107"/>
                    <a:pt x="473" y="107"/>
                    <a:pt x="459" y="107"/>
                  </a:cubicBezTo>
                  <a:cubicBezTo>
                    <a:pt x="362" y="114"/>
                    <a:pt x="265" y="127"/>
                    <a:pt x="168" y="140"/>
                  </a:cubicBezTo>
                  <a:cubicBezTo>
                    <a:pt x="68" y="154"/>
                    <a:pt x="1" y="251"/>
                    <a:pt x="14" y="348"/>
                  </a:cubicBezTo>
                  <a:cubicBezTo>
                    <a:pt x="27" y="440"/>
                    <a:pt x="106" y="507"/>
                    <a:pt x="196" y="507"/>
                  </a:cubicBezTo>
                  <a:cubicBezTo>
                    <a:pt x="205" y="507"/>
                    <a:pt x="213" y="506"/>
                    <a:pt x="221" y="505"/>
                  </a:cubicBezTo>
                  <a:cubicBezTo>
                    <a:pt x="302" y="492"/>
                    <a:pt x="385" y="478"/>
                    <a:pt x="465" y="472"/>
                  </a:cubicBezTo>
                  <a:cubicBezTo>
                    <a:pt x="499" y="468"/>
                    <a:pt x="530" y="465"/>
                    <a:pt x="562" y="455"/>
                  </a:cubicBezTo>
                  <a:cubicBezTo>
                    <a:pt x="593" y="448"/>
                    <a:pt x="619" y="438"/>
                    <a:pt x="650" y="428"/>
                  </a:cubicBezTo>
                  <a:cubicBezTo>
                    <a:pt x="656" y="425"/>
                    <a:pt x="663" y="421"/>
                    <a:pt x="673" y="418"/>
                  </a:cubicBezTo>
                  <a:cubicBezTo>
                    <a:pt x="683" y="418"/>
                    <a:pt x="696" y="418"/>
                    <a:pt x="706" y="415"/>
                  </a:cubicBezTo>
                  <a:lnTo>
                    <a:pt x="726" y="412"/>
                  </a:lnTo>
                  <a:lnTo>
                    <a:pt x="737" y="408"/>
                  </a:lnTo>
                  <a:cubicBezTo>
                    <a:pt x="760" y="401"/>
                    <a:pt x="790" y="395"/>
                    <a:pt x="806" y="375"/>
                  </a:cubicBezTo>
                  <a:cubicBezTo>
                    <a:pt x="831" y="355"/>
                    <a:pt x="851" y="335"/>
                    <a:pt x="860" y="304"/>
                  </a:cubicBezTo>
                  <a:cubicBezTo>
                    <a:pt x="874" y="264"/>
                    <a:pt x="874" y="247"/>
                    <a:pt x="874" y="207"/>
                  </a:cubicBezTo>
                  <a:cubicBezTo>
                    <a:pt x="874" y="164"/>
                    <a:pt x="851" y="127"/>
                    <a:pt x="826" y="91"/>
                  </a:cubicBezTo>
                  <a:cubicBezTo>
                    <a:pt x="803" y="57"/>
                    <a:pt x="766" y="34"/>
                    <a:pt x="730" y="14"/>
                  </a:cubicBezTo>
                  <a:cubicBezTo>
                    <a:pt x="712" y="5"/>
                    <a:pt x="691" y="1"/>
                    <a:pt x="6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2" name="Google Shape;432;p18"/>
            <p:cNvSpPr/>
            <p:nvPr/>
          </p:nvSpPr>
          <p:spPr>
            <a:xfrm>
              <a:off x="345915" y="3132135"/>
              <a:ext cx="214501" cy="410557"/>
            </a:xfrm>
            <a:custGeom>
              <a:avLst/>
              <a:gdLst/>
              <a:ahLst/>
              <a:cxnLst/>
              <a:rect l="l" t="t" r="r" b="b"/>
              <a:pathLst>
                <a:path w="2469" h="5943" extrusionOk="0">
                  <a:moveTo>
                    <a:pt x="543" y="1"/>
                  </a:moveTo>
                  <a:cubicBezTo>
                    <a:pt x="523" y="1"/>
                    <a:pt x="503" y="3"/>
                    <a:pt x="486" y="3"/>
                  </a:cubicBezTo>
                  <a:cubicBezTo>
                    <a:pt x="466" y="6"/>
                    <a:pt x="442" y="9"/>
                    <a:pt x="422" y="17"/>
                  </a:cubicBezTo>
                  <a:cubicBezTo>
                    <a:pt x="398" y="23"/>
                    <a:pt x="378" y="29"/>
                    <a:pt x="355" y="37"/>
                  </a:cubicBezTo>
                  <a:cubicBezTo>
                    <a:pt x="301" y="53"/>
                    <a:pt x="252" y="94"/>
                    <a:pt x="215" y="137"/>
                  </a:cubicBezTo>
                  <a:cubicBezTo>
                    <a:pt x="203" y="133"/>
                    <a:pt x="192" y="132"/>
                    <a:pt x="180" y="132"/>
                  </a:cubicBezTo>
                  <a:cubicBezTo>
                    <a:pt x="157" y="132"/>
                    <a:pt x="134" y="138"/>
                    <a:pt x="111" y="147"/>
                  </a:cubicBezTo>
                  <a:cubicBezTo>
                    <a:pt x="71" y="163"/>
                    <a:pt x="37" y="197"/>
                    <a:pt x="20" y="240"/>
                  </a:cubicBezTo>
                  <a:cubicBezTo>
                    <a:pt x="0" y="287"/>
                    <a:pt x="8" y="327"/>
                    <a:pt x="20" y="374"/>
                  </a:cubicBezTo>
                  <a:cubicBezTo>
                    <a:pt x="65" y="511"/>
                    <a:pt x="121" y="645"/>
                    <a:pt x="168" y="779"/>
                  </a:cubicBezTo>
                  <a:cubicBezTo>
                    <a:pt x="211" y="896"/>
                    <a:pt x="241" y="1013"/>
                    <a:pt x="281" y="1127"/>
                  </a:cubicBezTo>
                  <a:cubicBezTo>
                    <a:pt x="318" y="1227"/>
                    <a:pt x="366" y="1324"/>
                    <a:pt x="406" y="1421"/>
                  </a:cubicBezTo>
                  <a:cubicBezTo>
                    <a:pt x="412" y="1444"/>
                    <a:pt x="418" y="1471"/>
                    <a:pt x="426" y="1494"/>
                  </a:cubicBezTo>
                  <a:cubicBezTo>
                    <a:pt x="446" y="1571"/>
                    <a:pt x="469" y="1648"/>
                    <a:pt x="489" y="1722"/>
                  </a:cubicBezTo>
                  <a:cubicBezTo>
                    <a:pt x="509" y="1786"/>
                    <a:pt x="536" y="1849"/>
                    <a:pt x="556" y="1912"/>
                  </a:cubicBezTo>
                  <a:cubicBezTo>
                    <a:pt x="566" y="1953"/>
                    <a:pt x="576" y="1993"/>
                    <a:pt x="589" y="2033"/>
                  </a:cubicBezTo>
                  <a:cubicBezTo>
                    <a:pt x="602" y="2067"/>
                    <a:pt x="616" y="2103"/>
                    <a:pt x="626" y="2140"/>
                  </a:cubicBezTo>
                  <a:cubicBezTo>
                    <a:pt x="642" y="2193"/>
                    <a:pt x="656" y="2247"/>
                    <a:pt x="673" y="2301"/>
                  </a:cubicBezTo>
                  <a:cubicBezTo>
                    <a:pt x="690" y="2354"/>
                    <a:pt x="710" y="2408"/>
                    <a:pt x="727" y="2461"/>
                  </a:cubicBezTo>
                  <a:cubicBezTo>
                    <a:pt x="743" y="2514"/>
                    <a:pt x="756" y="2571"/>
                    <a:pt x="780" y="2625"/>
                  </a:cubicBezTo>
                  <a:cubicBezTo>
                    <a:pt x="803" y="2682"/>
                    <a:pt x="830" y="2732"/>
                    <a:pt x="850" y="2789"/>
                  </a:cubicBezTo>
                  <a:cubicBezTo>
                    <a:pt x="870" y="2835"/>
                    <a:pt x="890" y="2886"/>
                    <a:pt x="911" y="2933"/>
                  </a:cubicBezTo>
                  <a:cubicBezTo>
                    <a:pt x="934" y="2986"/>
                    <a:pt x="957" y="3039"/>
                    <a:pt x="977" y="3093"/>
                  </a:cubicBezTo>
                  <a:cubicBezTo>
                    <a:pt x="994" y="3150"/>
                    <a:pt x="1011" y="3207"/>
                    <a:pt x="1031" y="3260"/>
                  </a:cubicBezTo>
                  <a:cubicBezTo>
                    <a:pt x="1048" y="3311"/>
                    <a:pt x="1068" y="3360"/>
                    <a:pt x="1081" y="3408"/>
                  </a:cubicBezTo>
                  <a:cubicBezTo>
                    <a:pt x="1111" y="3511"/>
                    <a:pt x="1138" y="3612"/>
                    <a:pt x="1171" y="3712"/>
                  </a:cubicBezTo>
                  <a:cubicBezTo>
                    <a:pt x="1198" y="3802"/>
                    <a:pt x="1228" y="3896"/>
                    <a:pt x="1255" y="3986"/>
                  </a:cubicBezTo>
                  <a:cubicBezTo>
                    <a:pt x="1289" y="4100"/>
                    <a:pt x="1318" y="4214"/>
                    <a:pt x="1349" y="4328"/>
                  </a:cubicBezTo>
                  <a:cubicBezTo>
                    <a:pt x="1385" y="4461"/>
                    <a:pt x="1415" y="4598"/>
                    <a:pt x="1456" y="4732"/>
                  </a:cubicBezTo>
                  <a:cubicBezTo>
                    <a:pt x="1496" y="4869"/>
                    <a:pt x="1539" y="5006"/>
                    <a:pt x="1582" y="5140"/>
                  </a:cubicBezTo>
                  <a:cubicBezTo>
                    <a:pt x="1622" y="5271"/>
                    <a:pt x="1659" y="5398"/>
                    <a:pt x="1696" y="5528"/>
                  </a:cubicBezTo>
                  <a:cubicBezTo>
                    <a:pt x="1710" y="5572"/>
                    <a:pt x="1723" y="5612"/>
                    <a:pt x="1733" y="5655"/>
                  </a:cubicBezTo>
                  <a:cubicBezTo>
                    <a:pt x="1740" y="5678"/>
                    <a:pt x="1746" y="5702"/>
                    <a:pt x="1753" y="5725"/>
                  </a:cubicBezTo>
                  <a:cubicBezTo>
                    <a:pt x="1760" y="5756"/>
                    <a:pt x="1763" y="5788"/>
                    <a:pt x="1780" y="5819"/>
                  </a:cubicBezTo>
                  <a:cubicBezTo>
                    <a:pt x="1793" y="5853"/>
                    <a:pt x="1814" y="5879"/>
                    <a:pt x="1843" y="5902"/>
                  </a:cubicBezTo>
                  <a:cubicBezTo>
                    <a:pt x="1860" y="5909"/>
                    <a:pt x="1877" y="5919"/>
                    <a:pt x="1891" y="5926"/>
                  </a:cubicBezTo>
                  <a:cubicBezTo>
                    <a:pt x="1913" y="5937"/>
                    <a:pt x="1938" y="5942"/>
                    <a:pt x="1963" y="5942"/>
                  </a:cubicBezTo>
                  <a:cubicBezTo>
                    <a:pt x="1974" y="5942"/>
                    <a:pt x="1986" y="5941"/>
                    <a:pt x="1997" y="5939"/>
                  </a:cubicBezTo>
                  <a:cubicBezTo>
                    <a:pt x="2044" y="5939"/>
                    <a:pt x="2084" y="5913"/>
                    <a:pt x="2118" y="5882"/>
                  </a:cubicBezTo>
                  <a:cubicBezTo>
                    <a:pt x="2138" y="5882"/>
                    <a:pt x="2158" y="5879"/>
                    <a:pt x="2178" y="5879"/>
                  </a:cubicBezTo>
                  <a:cubicBezTo>
                    <a:pt x="2212" y="5876"/>
                    <a:pt x="2245" y="5866"/>
                    <a:pt x="2275" y="5856"/>
                  </a:cubicBezTo>
                  <a:cubicBezTo>
                    <a:pt x="2322" y="5842"/>
                    <a:pt x="2379" y="5802"/>
                    <a:pt x="2405" y="5759"/>
                  </a:cubicBezTo>
                  <a:cubicBezTo>
                    <a:pt x="2436" y="5708"/>
                    <a:pt x="2456" y="5672"/>
                    <a:pt x="2462" y="5612"/>
                  </a:cubicBezTo>
                  <a:cubicBezTo>
                    <a:pt x="2468" y="5578"/>
                    <a:pt x="2468" y="5544"/>
                    <a:pt x="2462" y="5515"/>
                  </a:cubicBezTo>
                  <a:lnTo>
                    <a:pt x="2462" y="5495"/>
                  </a:lnTo>
                  <a:cubicBezTo>
                    <a:pt x="2462" y="5401"/>
                    <a:pt x="2452" y="5307"/>
                    <a:pt x="2436" y="5214"/>
                  </a:cubicBezTo>
                  <a:cubicBezTo>
                    <a:pt x="2408" y="5070"/>
                    <a:pt x="2379" y="4922"/>
                    <a:pt x="2332" y="4782"/>
                  </a:cubicBezTo>
                  <a:cubicBezTo>
                    <a:pt x="2288" y="4658"/>
                    <a:pt x="2241" y="4535"/>
                    <a:pt x="2198" y="4408"/>
                  </a:cubicBezTo>
                  <a:cubicBezTo>
                    <a:pt x="2155" y="4287"/>
                    <a:pt x="2115" y="4167"/>
                    <a:pt x="2078" y="4047"/>
                  </a:cubicBezTo>
                  <a:cubicBezTo>
                    <a:pt x="2031" y="3882"/>
                    <a:pt x="1987" y="3718"/>
                    <a:pt x="1937" y="3555"/>
                  </a:cubicBezTo>
                  <a:cubicBezTo>
                    <a:pt x="1914" y="3481"/>
                    <a:pt x="1891" y="3411"/>
                    <a:pt x="1866" y="3337"/>
                  </a:cubicBezTo>
                  <a:cubicBezTo>
                    <a:pt x="1843" y="3264"/>
                    <a:pt x="1823" y="3184"/>
                    <a:pt x="1793" y="3110"/>
                  </a:cubicBezTo>
                  <a:cubicBezTo>
                    <a:pt x="1786" y="3090"/>
                    <a:pt x="1773" y="3070"/>
                    <a:pt x="1757" y="3053"/>
                  </a:cubicBezTo>
                  <a:cubicBezTo>
                    <a:pt x="1726" y="2946"/>
                    <a:pt x="1700" y="2835"/>
                    <a:pt x="1673" y="2729"/>
                  </a:cubicBezTo>
                  <a:cubicBezTo>
                    <a:pt x="1633" y="2578"/>
                    <a:pt x="1590" y="2428"/>
                    <a:pt x="1539" y="2281"/>
                  </a:cubicBezTo>
                  <a:cubicBezTo>
                    <a:pt x="1519" y="2224"/>
                    <a:pt x="1499" y="2167"/>
                    <a:pt x="1479" y="2110"/>
                  </a:cubicBezTo>
                  <a:cubicBezTo>
                    <a:pt x="1459" y="2046"/>
                    <a:pt x="1439" y="1983"/>
                    <a:pt x="1419" y="1916"/>
                  </a:cubicBezTo>
                  <a:cubicBezTo>
                    <a:pt x="1399" y="1859"/>
                    <a:pt x="1375" y="1802"/>
                    <a:pt x="1352" y="1745"/>
                  </a:cubicBezTo>
                  <a:cubicBezTo>
                    <a:pt x="1325" y="1692"/>
                    <a:pt x="1305" y="1635"/>
                    <a:pt x="1281" y="1582"/>
                  </a:cubicBezTo>
                  <a:cubicBezTo>
                    <a:pt x="1235" y="1465"/>
                    <a:pt x="1191" y="1347"/>
                    <a:pt x="1158" y="1224"/>
                  </a:cubicBezTo>
                  <a:lnTo>
                    <a:pt x="1158" y="1224"/>
                  </a:lnTo>
                  <a:lnTo>
                    <a:pt x="1161" y="1244"/>
                  </a:lnTo>
                  <a:cubicBezTo>
                    <a:pt x="1134" y="1143"/>
                    <a:pt x="1104" y="1040"/>
                    <a:pt x="1071" y="940"/>
                  </a:cubicBezTo>
                  <a:cubicBezTo>
                    <a:pt x="1044" y="852"/>
                    <a:pt x="1017" y="765"/>
                    <a:pt x="991" y="679"/>
                  </a:cubicBezTo>
                  <a:cubicBezTo>
                    <a:pt x="977" y="628"/>
                    <a:pt x="963" y="582"/>
                    <a:pt x="951" y="531"/>
                  </a:cubicBezTo>
                  <a:cubicBezTo>
                    <a:pt x="934" y="458"/>
                    <a:pt x="914" y="381"/>
                    <a:pt x="887" y="304"/>
                  </a:cubicBezTo>
                  <a:cubicBezTo>
                    <a:pt x="857" y="210"/>
                    <a:pt x="807" y="123"/>
                    <a:pt x="727" y="63"/>
                  </a:cubicBezTo>
                  <a:cubicBezTo>
                    <a:pt x="683" y="29"/>
                    <a:pt x="639" y="20"/>
                    <a:pt x="586" y="6"/>
                  </a:cubicBezTo>
                  <a:cubicBezTo>
                    <a:pt x="573" y="2"/>
                    <a:pt x="558" y="1"/>
                    <a:pt x="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3" name="Google Shape;433;p18"/>
            <p:cNvSpPr/>
            <p:nvPr/>
          </p:nvSpPr>
          <p:spPr>
            <a:xfrm>
              <a:off x="320634" y="3031206"/>
              <a:ext cx="66896" cy="72398"/>
            </a:xfrm>
            <a:custGeom>
              <a:avLst/>
              <a:gdLst/>
              <a:ahLst/>
              <a:cxnLst/>
              <a:rect l="l" t="t" r="r" b="b"/>
              <a:pathLst>
                <a:path w="770" h="1048" extrusionOk="0">
                  <a:moveTo>
                    <a:pt x="283" y="1"/>
                  </a:moveTo>
                  <a:cubicBezTo>
                    <a:pt x="263" y="1"/>
                    <a:pt x="245" y="4"/>
                    <a:pt x="228" y="9"/>
                  </a:cubicBezTo>
                  <a:cubicBezTo>
                    <a:pt x="215" y="13"/>
                    <a:pt x="205" y="16"/>
                    <a:pt x="191" y="19"/>
                  </a:cubicBezTo>
                  <a:cubicBezTo>
                    <a:pt x="158" y="33"/>
                    <a:pt x="124" y="66"/>
                    <a:pt x="101" y="90"/>
                  </a:cubicBezTo>
                  <a:cubicBezTo>
                    <a:pt x="91" y="103"/>
                    <a:pt x="84" y="113"/>
                    <a:pt x="75" y="126"/>
                  </a:cubicBezTo>
                  <a:cubicBezTo>
                    <a:pt x="64" y="146"/>
                    <a:pt x="50" y="166"/>
                    <a:pt x="41" y="190"/>
                  </a:cubicBezTo>
                  <a:cubicBezTo>
                    <a:pt x="38" y="213"/>
                    <a:pt x="30" y="237"/>
                    <a:pt x="24" y="257"/>
                  </a:cubicBezTo>
                  <a:cubicBezTo>
                    <a:pt x="14" y="297"/>
                    <a:pt x="14" y="340"/>
                    <a:pt x="10" y="380"/>
                  </a:cubicBezTo>
                  <a:cubicBezTo>
                    <a:pt x="10" y="414"/>
                    <a:pt x="7" y="444"/>
                    <a:pt x="7" y="477"/>
                  </a:cubicBezTo>
                  <a:cubicBezTo>
                    <a:pt x="4" y="554"/>
                    <a:pt x="1" y="631"/>
                    <a:pt x="7" y="712"/>
                  </a:cubicBezTo>
                  <a:cubicBezTo>
                    <a:pt x="7" y="748"/>
                    <a:pt x="18" y="788"/>
                    <a:pt x="30" y="825"/>
                  </a:cubicBezTo>
                  <a:cubicBezTo>
                    <a:pt x="14" y="852"/>
                    <a:pt x="4" y="885"/>
                    <a:pt x="10" y="922"/>
                  </a:cubicBezTo>
                  <a:cubicBezTo>
                    <a:pt x="20" y="992"/>
                    <a:pt x="84" y="1048"/>
                    <a:pt x="153" y="1048"/>
                  </a:cubicBezTo>
                  <a:cubicBezTo>
                    <a:pt x="160" y="1048"/>
                    <a:pt x="168" y="1047"/>
                    <a:pt x="175" y="1046"/>
                  </a:cubicBezTo>
                  <a:cubicBezTo>
                    <a:pt x="215" y="1039"/>
                    <a:pt x="258" y="1029"/>
                    <a:pt x="299" y="1022"/>
                  </a:cubicBezTo>
                  <a:cubicBezTo>
                    <a:pt x="311" y="1022"/>
                    <a:pt x="325" y="1022"/>
                    <a:pt x="335" y="1019"/>
                  </a:cubicBezTo>
                  <a:cubicBezTo>
                    <a:pt x="365" y="1016"/>
                    <a:pt x="388" y="1009"/>
                    <a:pt x="412" y="996"/>
                  </a:cubicBezTo>
                  <a:cubicBezTo>
                    <a:pt x="456" y="985"/>
                    <a:pt x="499" y="976"/>
                    <a:pt x="539" y="959"/>
                  </a:cubicBezTo>
                  <a:cubicBezTo>
                    <a:pt x="563" y="949"/>
                    <a:pt x="586" y="939"/>
                    <a:pt x="609" y="928"/>
                  </a:cubicBezTo>
                  <a:cubicBezTo>
                    <a:pt x="620" y="925"/>
                    <a:pt x="632" y="922"/>
                    <a:pt x="643" y="919"/>
                  </a:cubicBezTo>
                  <a:cubicBezTo>
                    <a:pt x="680" y="905"/>
                    <a:pt x="706" y="882"/>
                    <a:pt x="730" y="852"/>
                  </a:cubicBezTo>
                  <a:cubicBezTo>
                    <a:pt x="766" y="812"/>
                    <a:pt x="770" y="752"/>
                    <a:pt x="766" y="698"/>
                  </a:cubicBezTo>
                  <a:cubicBezTo>
                    <a:pt x="766" y="675"/>
                    <a:pt x="760" y="652"/>
                    <a:pt x="753" y="631"/>
                  </a:cubicBezTo>
                  <a:cubicBezTo>
                    <a:pt x="737" y="564"/>
                    <a:pt x="720" y="497"/>
                    <a:pt x="693" y="434"/>
                  </a:cubicBezTo>
                  <a:cubicBezTo>
                    <a:pt x="673" y="387"/>
                    <a:pt x="649" y="340"/>
                    <a:pt x="629" y="294"/>
                  </a:cubicBezTo>
                  <a:cubicBezTo>
                    <a:pt x="609" y="253"/>
                    <a:pt x="586" y="213"/>
                    <a:pt x="556" y="176"/>
                  </a:cubicBezTo>
                  <a:cubicBezTo>
                    <a:pt x="539" y="156"/>
                    <a:pt x="519" y="136"/>
                    <a:pt x="499" y="116"/>
                  </a:cubicBezTo>
                  <a:cubicBezTo>
                    <a:pt x="479" y="96"/>
                    <a:pt x="459" y="79"/>
                    <a:pt x="439" y="59"/>
                  </a:cubicBezTo>
                  <a:cubicBezTo>
                    <a:pt x="402" y="29"/>
                    <a:pt x="351" y="5"/>
                    <a:pt x="305" y="2"/>
                  </a:cubicBezTo>
                  <a:cubicBezTo>
                    <a:pt x="297" y="1"/>
                    <a:pt x="290" y="1"/>
                    <a:pt x="2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4" name="Google Shape;434;p18"/>
            <p:cNvSpPr/>
            <p:nvPr/>
          </p:nvSpPr>
          <p:spPr>
            <a:xfrm>
              <a:off x="392655" y="3123914"/>
              <a:ext cx="171844" cy="413459"/>
            </a:xfrm>
            <a:custGeom>
              <a:avLst/>
              <a:gdLst/>
              <a:ahLst/>
              <a:cxnLst/>
              <a:rect l="l" t="t" r="r" b="b"/>
              <a:pathLst>
                <a:path w="1978" h="5985" extrusionOk="0">
                  <a:moveTo>
                    <a:pt x="97" y="1"/>
                  </a:moveTo>
                  <a:cubicBezTo>
                    <a:pt x="93" y="1"/>
                    <a:pt x="88" y="1"/>
                    <a:pt x="84" y="1"/>
                  </a:cubicBezTo>
                  <a:lnTo>
                    <a:pt x="75" y="1"/>
                  </a:lnTo>
                  <a:cubicBezTo>
                    <a:pt x="35" y="15"/>
                    <a:pt x="1" y="58"/>
                    <a:pt x="11" y="102"/>
                  </a:cubicBezTo>
                  <a:cubicBezTo>
                    <a:pt x="41" y="225"/>
                    <a:pt x="68" y="353"/>
                    <a:pt x="95" y="477"/>
                  </a:cubicBezTo>
                  <a:cubicBezTo>
                    <a:pt x="118" y="600"/>
                    <a:pt x="149" y="724"/>
                    <a:pt x="178" y="847"/>
                  </a:cubicBezTo>
                  <a:cubicBezTo>
                    <a:pt x="209" y="968"/>
                    <a:pt x="242" y="1088"/>
                    <a:pt x="275" y="1212"/>
                  </a:cubicBezTo>
                  <a:cubicBezTo>
                    <a:pt x="309" y="1343"/>
                    <a:pt x="345" y="1473"/>
                    <a:pt x="376" y="1604"/>
                  </a:cubicBezTo>
                  <a:cubicBezTo>
                    <a:pt x="413" y="1741"/>
                    <a:pt x="442" y="1878"/>
                    <a:pt x="470" y="2019"/>
                  </a:cubicBezTo>
                  <a:cubicBezTo>
                    <a:pt x="499" y="2155"/>
                    <a:pt x="539" y="2292"/>
                    <a:pt x="580" y="2426"/>
                  </a:cubicBezTo>
                  <a:cubicBezTo>
                    <a:pt x="623" y="2576"/>
                    <a:pt x="663" y="2724"/>
                    <a:pt x="710" y="2871"/>
                  </a:cubicBezTo>
                  <a:cubicBezTo>
                    <a:pt x="740" y="2978"/>
                    <a:pt x="774" y="3089"/>
                    <a:pt x="807" y="3198"/>
                  </a:cubicBezTo>
                  <a:cubicBezTo>
                    <a:pt x="857" y="3376"/>
                    <a:pt x="907" y="3553"/>
                    <a:pt x="964" y="3727"/>
                  </a:cubicBezTo>
                  <a:cubicBezTo>
                    <a:pt x="1021" y="3905"/>
                    <a:pt x="1084" y="4078"/>
                    <a:pt x="1141" y="4256"/>
                  </a:cubicBezTo>
                  <a:cubicBezTo>
                    <a:pt x="1208" y="4493"/>
                    <a:pt x="1279" y="4734"/>
                    <a:pt x="1345" y="4975"/>
                  </a:cubicBezTo>
                  <a:cubicBezTo>
                    <a:pt x="1382" y="5105"/>
                    <a:pt x="1426" y="5232"/>
                    <a:pt x="1473" y="5359"/>
                  </a:cubicBezTo>
                  <a:cubicBezTo>
                    <a:pt x="1489" y="5410"/>
                    <a:pt x="1506" y="5463"/>
                    <a:pt x="1523" y="5517"/>
                  </a:cubicBezTo>
                  <a:cubicBezTo>
                    <a:pt x="1543" y="5574"/>
                    <a:pt x="1563" y="5631"/>
                    <a:pt x="1583" y="5687"/>
                  </a:cubicBezTo>
                  <a:cubicBezTo>
                    <a:pt x="1600" y="5724"/>
                    <a:pt x="1613" y="5764"/>
                    <a:pt x="1629" y="5804"/>
                  </a:cubicBezTo>
                  <a:cubicBezTo>
                    <a:pt x="1637" y="5821"/>
                    <a:pt x="1650" y="5841"/>
                    <a:pt x="1657" y="5861"/>
                  </a:cubicBezTo>
                  <a:cubicBezTo>
                    <a:pt x="1674" y="5891"/>
                    <a:pt x="1697" y="5928"/>
                    <a:pt x="1727" y="5952"/>
                  </a:cubicBezTo>
                  <a:cubicBezTo>
                    <a:pt x="1754" y="5972"/>
                    <a:pt x="1787" y="5984"/>
                    <a:pt x="1821" y="5984"/>
                  </a:cubicBezTo>
                  <a:cubicBezTo>
                    <a:pt x="1841" y="5984"/>
                    <a:pt x="1861" y="5980"/>
                    <a:pt x="1881" y="5972"/>
                  </a:cubicBezTo>
                  <a:cubicBezTo>
                    <a:pt x="1907" y="5958"/>
                    <a:pt x="1921" y="5944"/>
                    <a:pt x="1941" y="5924"/>
                  </a:cubicBezTo>
                  <a:cubicBezTo>
                    <a:pt x="1958" y="5904"/>
                    <a:pt x="1964" y="5878"/>
                    <a:pt x="1971" y="5851"/>
                  </a:cubicBezTo>
                  <a:cubicBezTo>
                    <a:pt x="1975" y="5831"/>
                    <a:pt x="1978" y="5811"/>
                    <a:pt x="1975" y="5787"/>
                  </a:cubicBezTo>
                  <a:cubicBezTo>
                    <a:pt x="1971" y="5757"/>
                    <a:pt x="1955" y="5737"/>
                    <a:pt x="1941" y="5717"/>
                  </a:cubicBezTo>
                  <a:lnTo>
                    <a:pt x="1921" y="5700"/>
                  </a:lnTo>
                  <a:cubicBezTo>
                    <a:pt x="1914" y="5684"/>
                    <a:pt x="1910" y="5667"/>
                    <a:pt x="1904" y="5651"/>
                  </a:cubicBezTo>
                  <a:cubicBezTo>
                    <a:pt x="1887" y="5600"/>
                    <a:pt x="1867" y="5546"/>
                    <a:pt x="1850" y="5496"/>
                  </a:cubicBezTo>
                  <a:cubicBezTo>
                    <a:pt x="1827" y="5440"/>
                    <a:pt x="1807" y="5383"/>
                    <a:pt x="1784" y="5322"/>
                  </a:cubicBezTo>
                  <a:cubicBezTo>
                    <a:pt x="1764" y="5269"/>
                    <a:pt x="1740" y="5216"/>
                    <a:pt x="1720" y="5162"/>
                  </a:cubicBezTo>
                  <a:cubicBezTo>
                    <a:pt x="1674" y="5045"/>
                    <a:pt x="1629" y="4928"/>
                    <a:pt x="1589" y="4808"/>
                  </a:cubicBezTo>
                  <a:cubicBezTo>
                    <a:pt x="1553" y="4691"/>
                    <a:pt x="1513" y="4570"/>
                    <a:pt x="1479" y="4450"/>
                  </a:cubicBezTo>
                  <a:cubicBezTo>
                    <a:pt x="1459" y="4393"/>
                    <a:pt x="1442" y="4333"/>
                    <a:pt x="1426" y="4276"/>
                  </a:cubicBezTo>
                  <a:cubicBezTo>
                    <a:pt x="1402" y="4192"/>
                    <a:pt x="1376" y="4109"/>
                    <a:pt x="1349" y="4025"/>
                  </a:cubicBezTo>
                  <a:cubicBezTo>
                    <a:pt x="1316" y="3938"/>
                    <a:pt x="1285" y="3851"/>
                    <a:pt x="1255" y="3760"/>
                  </a:cubicBezTo>
                  <a:cubicBezTo>
                    <a:pt x="1192" y="3587"/>
                    <a:pt x="1138" y="3410"/>
                    <a:pt x="1084" y="3232"/>
                  </a:cubicBezTo>
                  <a:lnTo>
                    <a:pt x="1084" y="3232"/>
                  </a:lnTo>
                  <a:cubicBezTo>
                    <a:pt x="1088" y="3243"/>
                    <a:pt x="1092" y="3255"/>
                    <a:pt x="1095" y="3266"/>
                  </a:cubicBezTo>
                  <a:cubicBezTo>
                    <a:pt x="1032" y="3052"/>
                    <a:pt x="964" y="2837"/>
                    <a:pt x="901" y="2624"/>
                  </a:cubicBezTo>
                  <a:cubicBezTo>
                    <a:pt x="847" y="2440"/>
                    <a:pt x="791" y="2255"/>
                    <a:pt x="734" y="2072"/>
                  </a:cubicBezTo>
                  <a:cubicBezTo>
                    <a:pt x="677" y="1874"/>
                    <a:pt x="630" y="1677"/>
                    <a:pt x="573" y="1480"/>
                  </a:cubicBezTo>
                  <a:cubicBezTo>
                    <a:pt x="513" y="1276"/>
                    <a:pt x="453" y="1071"/>
                    <a:pt x="393" y="868"/>
                  </a:cubicBezTo>
                  <a:cubicBezTo>
                    <a:pt x="356" y="741"/>
                    <a:pt x="322" y="614"/>
                    <a:pt x="289" y="486"/>
                  </a:cubicBezTo>
                  <a:cubicBezTo>
                    <a:pt x="252" y="349"/>
                    <a:pt x="218" y="213"/>
                    <a:pt x="185" y="75"/>
                  </a:cubicBezTo>
                  <a:cubicBezTo>
                    <a:pt x="181" y="52"/>
                    <a:pt x="172" y="32"/>
                    <a:pt x="152" y="18"/>
                  </a:cubicBezTo>
                  <a:cubicBezTo>
                    <a:pt x="135" y="7"/>
                    <a:pt x="116" y="1"/>
                    <a:pt x="97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5" name="Google Shape;435;p18"/>
            <p:cNvSpPr/>
            <p:nvPr/>
          </p:nvSpPr>
          <p:spPr>
            <a:xfrm>
              <a:off x="304040" y="3020774"/>
              <a:ext cx="274707" cy="579948"/>
            </a:xfrm>
            <a:custGeom>
              <a:avLst/>
              <a:gdLst/>
              <a:ahLst/>
              <a:cxnLst/>
              <a:rect l="l" t="t" r="r" b="b"/>
              <a:pathLst>
                <a:path w="3162" h="8395" extrusionOk="0">
                  <a:moveTo>
                    <a:pt x="473" y="261"/>
                  </a:moveTo>
                  <a:cubicBezTo>
                    <a:pt x="490" y="264"/>
                    <a:pt x="506" y="267"/>
                    <a:pt x="522" y="274"/>
                  </a:cubicBezTo>
                  <a:cubicBezTo>
                    <a:pt x="539" y="281"/>
                    <a:pt x="556" y="290"/>
                    <a:pt x="570" y="301"/>
                  </a:cubicBezTo>
                  <a:cubicBezTo>
                    <a:pt x="596" y="324"/>
                    <a:pt x="620" y="351"/>
                    <a:pt x="643" y="377"/>
                  </a:cubicBezTo>
                  <a:cubicBezTo>
                    <a:pt x="670" y="411"/>
                    <a:pt x="693" y="448"/>
                    <a:pt x="713" y="485"/>
                  </a:cubicBezTo>
                  <a:cubicBezTo>
                    <a:pt x="740" y="528"/>
                    <a:pt x="763" y="575"/>
                    <a:pt x="787" y="622"/>
                  </a:cubicBezTo>
                  <a:cubicBezTo>
                    <a:pt x="834" y="715"/>
                    <a:pt x="877" y="812"/>
                    <a:pt x="917" y="906"/>
                  </a:cubicBezTo>
                  <a:cubicBezTo>
                    <a:pt x="957" y="1006"/>
                    <a:pt x="994" y="1107"/>
                    <a:pt x="1021" y="1207"/>
                  </a:cubicBezTo>
                  <a:cubicBezTo>
                    <a:pt x="1055" y="1324"/>
                    <a:pt x="1088" y="1441"/>
                    <a:pt x="1128" y="1555"/>
                  </a:cubicBezTo>
                  <a:cubicBezTo>
                    <a:pt x="1165" y="1669"/>
                    <a:pt x="1198" y="1786"/>
                    <a:pt x="1235" y="1899"/>
                  </a:cubicBezTo>
                  <a:cubicBezTo>
                    <a:pt x="1252" y="1956"/>
                    <a:pt x="1269" y="2010"/>
                    <a:pt x="1285" y="2063"/>
                  </a:cubicBezTo>
                  <a:cubicBezTo>
                    <a:pt x="1302" y="2123"/>
                    <a:pt x="1315" y="2180"/>
                    <a:pt x="1332" y="2240"/>
                  </a:cubicBezTo>
                  <a:cubicBezTo>
                    <a:pt x="1365" y="2351"/>
                    <a:pt x="1399" y="2461"/>
                    <a:pt x="1433" y="2575"/>
                  </a:cubicBezTo>
                  <a:cubicBezTo>
                    <a:pt x="1470" y="2692"/>
                    <a:pt x="1506" y="2805"/>
                    <a:pt x="1543" y="2922"/>
                  </a:cubicBezTo>
                  <a:cubicBezTo>
                    <a:pt x="1576" y="3036"/>
                    <a:pt x="1610" y="3150"/>
                    <a:pt x="1646" y="3264"/>
                  </a:cubicBezTo>
                  <a:cubicBezTo>
                    <a:pt x="1666" y="3324"/>
                    <a:pt x="1686" y="3384"/>
                    <a:pt x="1703" y="3447"/>
                  </a:cubicBezTo>
                  <a:cubicBezTo>
                    <a:pt x="1720" y="3498"/>
                    <a:pt x="1734" y="3548"/>
                    <a:pt x="1751" y="3601"/>
                  </a:cubicBezTo>
                  <a:cubicBezTo>
                    <a:pt x="1783" y="3722"/>
                    <a:pt x="1820" y="3842"/>
                    <a:pt x="1857" y="3963"/>
                  </a:cubicBezTo>
                  <a:cubicBezTo>
                    <a:pt x="1887" y="4073"/>
                    <a:pt x="1927" y="4177"/>
                    <a:pt x="1961" y="4287"/>
                  </a:cubicBezTo>
                  <a:cubicBezTo>
                    <a:pt x="1998" y="4407"/>
                    <a:pt x="2038" y="4528"/>
                    <a:pt x="2075" y="4651"/>
                  </a:cubicBezTo>
                  <a:cubicBezTo>
                    <a:pt x="2104" y="4762"/>
                    <a:pt x="2141" y="4872"/>
                    <a:pt x="2178" y="4983"/>
                  </a:cubicBezTo>
                  <a:cubicBezTo>
                    <a:pt x="2215" y="5097"/>
                    <a:pt x="2248" y="5210"/>
                    <a:pt x="2285" y="5321"/>
                  </a:cubicBezTo>
                  <a:cubicBezTo>
                    <a:pt x="2325" y="5438"/>
                    <a:pt x="2362" y="5554"/>
                    <a:pt x="2402" y="5672"/>
                  </a:cubicBezTo>
                  <a:cubicBezTo>
                    <a:pt x="2442" y="5782"/>
                    <a:pt x="2473" y="5895"/>
                    <a:pt x="2506" y="6006"/>
                  </a:cubicBezTo>
                  <a:cubicBezTo>
                    <a:pt x="2536" y="6110"/>
                    <a:pt x="2573" y="6217"/>
                    <a:pt x="2609" y="6321"/>
                  </a:cubicBezTo>
                  <a:cubicBezTo>
                    <a:pt x="2623" y="6364"/>
                    <a:pt x="2640" y="6404"/>
                    <a:pt x="2657" y="6448"/>
                  </a:cubicBezTo>
                  <a:cubicBezTo>
                    <a:pt x="2674" y="6491"/>
                    <a:pt x="2686" y="6534"/>
                    <a:pt x="2703" y="6582"/>
                  </a:cubicBezTo>
                  <a:cubicBezTo>
                    <a:pt x="2734" y="6668"/>
                    <a:pt x="2767" y="6752"/>
                    <a:pt x="2800" y="6835"/>
                  </a:cubicBezTo>
                  <a:cubicBezTo>
                    <a:pt x="2837" y="6929"/>
                    <a:pt x="2874" y="7023"/>
                    <a:pt x="2907" y="7120"/>
                  </a:cubicBezTo>
                  <a:cubicBezTo>
                    <a:pt x="2924" y="7164"/>
                    <a:pt x="2934" y="7210"/>
                    <a:pt x="2947" y="7260"/>
                  </a:cubicBezTo>
                  <a:cubicBezTo>
                    <a:pt x="2950" y="7270"/>
                    <a:pt x="2954" y="7284"/>
                    <a:pt x="2954" y="7294"/>
                  </a:cubicBezTo>
                  <a:cubicBezTo>
                    <a:pt x="2901" y="7311"/>
                    <a:pt x="2847" y="7337"/>
                    <a:pt x="2797" y="7360"/>
                  </a:cubicBezTo>
                  <a:cubicBezTo>
                    <a:pt x="2763" y="7371"/>
                    <a:pt x="2730" y="7380"/>
                    <a:pt x="2697" y="7394"/>
                  </a:cubicBezTo>
                  <a:cubicBezTo>
                    <a:pt x="2660" y="7408"/>
                    <a:pt x="2626" y="7428"/>
                    <a:pt x="2589" y="7445"/>
                  </a:cubicBezTo>
                  <a:cubicBezTo>
                    <a:pt x="2546" y="7461"/>
                    <a:pt x="2496" y="7468"/>
                    <a:pt x="2449" y="7474"/>
                  </a:cubicBezTo>
                  <a:cubicBezTo>
                    <a:pt x="2442" y="7474"/>
                    <a:pt x="2433" y="7478"/>
                    <a:pt x="2426" y="7478"/>
                  </a:cubicBezTo>
                  <a:cubicBezTo>
                    <a:pt x="2419" y="7465"/>
                    <a:pt x="2413" y="7451"/>
                    <a:pt x="2405" y="7441"/>
                  </a:cubicBezTo>
                  <a:cubicBezTo>
                    <a:pt x="2393" y="7417"/>
                    <a:pt x="2382" y="7397"/>
                    <a:pt x="2373" y="7374"/>
                  </a:cubicBezTo>
                  <a:cubicBezTo>
                    <a:pt x="2352" y="7334"/>
                    <a:pt x="2336" y="7294"/>
                    <a:pt x="2319" y="7250"/>
                  </a:cubicBezTo>
                  <a:cubicBezTo>
                    <a:pt x="2279" y="7153"/>
                    <a:pt x="2245" y="7053"/>
                    <a:pt x="2212" y="6956"/>
                  </a:cubicBezTo>
                  <a:cubicBezTo>
                    <a:pt x="2172" y="6846"/>
                    <a:pt x="2141" y="6732"/>
                    <a:pt x="2108" y="6618"/>
                  </a:cubicBezTo>
                  <a:cubicBezTo>
                    <a:pt x="2075" y="6508"/>
                    <a:pt x="2035" y="6397"/>
                    <a:pt x="1995" y="6284"/>
                  </a:cubicBezTo>
                  <a:cubicBezTo>
                    <a:pt x="1954" y="6176"/>
                    <a:pt x="1917" y="6066"/>
                    <a:pt x="1881" y="5956"/>
                  </a:cubicBezTo>
                  <a:cubicBezTo>
                    <a:pt x="1860" y="5903"/>
                    <a:pt x="1844" y="5849"/>
                    <a:pt x="1824" y="5792"/>
                  </a:cubicBezTo>
                  <a:cubicBezTo>
                    <a:pt x="1807" y="5739"/>
                    <a:pt x="1791" y="5685"/>
                    <a:pt x="1774" y="5631"/>
                  </a:cubicBezTo>
                  <a:cubicBezTo>
                    <a:pt x="1737" y="5514"/>
                    <a:pt x="1700" y="5401"/>
                    <a:pt x="1657" y="5287"/>
                  </a:cubicBezTo>
                  <a:cubicBezTo>
                    <a:pt x="1620" y="5180"/>
                    <a:pt x="1583" y="5077"/>
                    <a:pt x="1550" y="4969"/>
                  </a:cubicBezTo>
                  <a:cubicBezTo>
                    <a:pt x="1513" y="4856"/>
                    <a:pt x="1473" y="4745"/>
                    <a:pt x="1442" y="4631"/>
                  </a:cubicBezTo>
                  <a:cubicBezTo>
                    <a:pt x="1405" y="4518"/>
                    <a:pt x="1372" y="4404"/>
                    <a:pt x="1336" y="4290"/>
                  </a:cubicBezTo>
                  <a:cubicBezTo>
                    <a:pt x="1319" y="4237"/>
                    <a:pt x="1302" y="4183"/>
                    <a:pt x="1282" y="4130"/>
                  </a:cubicBezTo>
                  <a:cubicBezTo>
                    <a:pt x="1265" y="4077"/>
                    <a:pt x="1249" y="4020"/>
                    <a:pt x="1232" y="3966"/>
                  </a:cubicBezTo>
                  <a:cubicBezTo>
                    <a:pt x="1195" y="3849"/>
                    <a:pt x="1155" y="3732"/>
                    <a:pt x="1115" y="3618"/>
                  </a:cubicBezTo>
                  <a:cubicBezTo>
                    <a:pt x="1095" y="3565"/>
                    <a:pt x="1078" y="3508"/>
                    <a:pt x="1061" y="3455"/>
                  </a:cubicBezTo>
                  <a:cubicBezTo>
                    <a:pt x="1044" y="3398"/>
                    <a:pt x="1024" y="3344"/>
                    <a:pt x="1004" y="3291"/>
                  </a:cubicBezTo>
                  <a:cubicBezTo>
                    <a:pt x="988" y="3234"/>
                    <a:pt x="968" y="3177"/>
                    <a:pt x="951" y="3120"/>
                  </a:cubicBezTo>
                  <a:cubicBezTo>
                    <a:pt x="934" y="3070"/>
                    <a:pt x="914" y="3016"/>
                    <a:pt x="897" y="2966"/>
                  </a:cubicBezTo>
                  <a:cubicBezTo>
                    <a:pt x="860" y="2849"/>
                    <a:pt x="827" y="2732"/>
                    <a:pt x="791" y="2615"/>
                  </a:cubicBezTo>
                  <a:cubicBezTo>
                    <a:pt x="754" y="2501"/>
                    <a:pt x="723" y="2391"/>
                    <a:pt x="690" y="2277"/>
                  </a:cubicBezTo>
                  <a:cubicBezTo>
                    <a:pt x="656" y="2160"/>
                    <a:pt x="623" y="2047"/>
                    <a:pt x="590" y="1933"/>
                  </a:cubicBezTo>
                  <a:cubicBezTo>
                    <a:pt x="573" y="1876"/>
                    <a:pt x="556" y="1822"/>
                    <a:pt x="539" y="1766"/>
                  </a:cubicBezTo>
                  <a:cubicBezTo>
                    <a:pt x="522" y="1709"/>
                    <a:pt x="510" y="1649"/>
                    <a:pt x="493" y="1588"/>
                  </a:cubicBezTo>
                  <a:cubicBezTo>
                    <a:pt x="466" y="1468"/>
                    <a:pt x="439" y="1351"/>
                    <a:pt x="412" y="1234"/>
                  </a:cubicBezTo>
                  <a:cubicBezTo>
                    <a:pt x="389" y="1124"/>
                    <a:pt x="372" y="1013"/>
                    <a:pt x="349" y="903"/>
                  </a:cubicBezTo>
                  <a:cubicBezTo>
                    <a:pt x="335" y="839"/>
                    <a:pt x="326" y="778"/>
                    <a:pt x="312" y="718"/>
                  </a:cubicBezTo>
                  <a:cubicBezTo>
                    <a:pt x="302" y="662"/>
                    <a:pt x="295" y="602"/>
                    <a:pt x="289" y="545"/>
                  </a:cubicBezTo>
                  <a:cubicBezTo>
                    <a:pt x="286" y="531"/>
                    <a:pt x="286" y="522"/>
                    <a:pt x="282" y="508"/>
                  </a:cubicBezTo>
                  <a:cubicBezTo>
                    <a:pt x="278" y="465"/>
                    <a:pt x="272" y="421"/>
                    <a:pt x="275" y="381"/>
                  </a:cubicBezTo>
                  <a:cubicBezTo>
                    <a:pt x="278" y="364"/>
                    <a:pt x="282" y="347"/>
                    <a:pt x="289" y="331"/>
                  </a:cubicBezTo>
                  <a:lnTo>
                    <a:pt x="298" y="307"/>
                  </a:lnTo>
                  <a:lnTo>
                    <a:pt x="312" y="297"/>
                  </a:lnTo>
                  <a:cubicBezTo>
                    <a:pt x="319" y="294"/>
                    <a:pt x="326" y="287"/>
                    <a:pt x="335" y="284"/>
                  </a:cubicBezTo>
                  <a:cubicBezTo>
                    <a:pt x="362" y="274"/>
                    <a:pt x="392" y="267"/>
                    <a:pt x="419" y="261"/>
                  </a:cubicBezTo>
                  <a:close/>
                  <a:moveTo>
                    <a:pt x="2978" y="7494"/>
                  </a:moveTo>
                  <a:lnTo>
                    <a:pt x="2978" y="7525"/>
                  </a:lnTo>
                  <a:cubicBezTo>
                    <a:pt x="2975" y="7575"/>
                    <a:pt x="2975" y="7625"/>
                    <a:pt x="2971" y="7675"/>
                  </a:cubicBezTo>
                  <a:cubicBezTo>
                    <a:pt x="2971" y="7769"/>
                    <a:pt x="2967" y="7866"/>
                    <a:pt x="2954" y="7959"/>
                  </a:cubicBezTo>
                  <a:cubicBezTo>
                    <a:pt x="2954" y="7976"/>
                    <a:pt x="2950" y="7996"/>
                    <a:pt x="2947" y="8013"/>
                  </a:cubicBezTo>
                  <a:cubicBezTo>
                    <a:pt x="2941" y="8056"/>
                    <a:pt x="2938" y="8103"/>
                    <a:pt x="2927" y="8147"/>
                  </a:cubicBezTo>
                  <a:cubicBezTo>
                    <a:pt x="2887" y="8116"/>
                    <a:pt x="2850" y="8083"/>
                    <a:pt x="2814" y="8050"/>
                  </a:cubicBezTo>
                  <a:cubicBezTo>
                    <a:pt x="2780" y="8019"/>
                    <a:pt x="2750" y="7990"/>
                    <a:pt x="2723" y="7953"/>
                  </a:cubicBezTo>
                  <a:cubicBezTo>
                    <a:pt x="2683" y="7899"/>
                    <a:pt x="2643" y="7842"/>
                    <a:pt x="2603" y="7789"/>
                  </a:cubicBezTo>
                  <a:cubicBezTo>
                    <a:pt x="2583" y="7755"/>
                    <a:pt x="2560" y="7726"/>
                    <a:pt x="2536" y="7692"/>
                  </a:cubicBezTo>
                  <a:lnTo>
                    <a:pt x="2543" y="7692"/>
                  </a:lnTo>
                  <a:cubicBezTo>
                    <a:pt x="2563" y="7681"/>
                    <a:pt x="2586" y="7675"/>
                    <a:pt x="2609" y="7669"/>
                  </a:cubicBezTo>
                  <a:cubicBezTo>
                    <a:pt x="2643" y="7658"/>
                    <a:pt x="2670" y="7641"/>
                    <a:pt x="2700" y="7628"/>
                  </a:cubicBezTo>
                  <a:cubicBezTo>
                    <a:pt x="2720" y="7618"/>
                    <a:pt x="2740" y="7605"/>
                    <a:pt x="2760" y="7595"/>
                  </a:cubicBezTo>
                  <a:cubicBezTo>
                    <a:pt x="2780" y="7581"/>
                    <a:pt x="2800" y="7571"/>
                    <a:pt x="2820" y="7561"/>
                  </a:cubicBezTo>
                  <a:cubicBezTo>
                    <a:pt x="2844" y="7551"/>
                    <a:pt x="2864" y="7545"/>
                    <a:pt x="2887" y="7535"/>
                  </a:cubicBezTo>
                  <a:cubicBezTo>
                    <a:pt x="2904" y="7525"/>
                    <a:pt x="2924" y="7514"/>
                    <a:pt x="2941" y="7508"/>
                  </a:cubicBezTo>
                  <a:cubicBezTo>
                    <a:pt x="2954" y="7501"/>
                    <a:pt x="2967" y="7498"/>
                    <a:pt x="2978" y="7494"/>
                  </a:cubicBezTo>
                  <a:close/>
                  <a:moveTo>
                    <a:pt x="434" y="1"/>
                  </a:moveTo>
                  <a:cubicBezTo>
                    <a:pt x="385" y="1"/>
                    <a:pt x="334" y="9"/>
                    <a:pt x="286" y="16"/>
                  </a:cubicBezTo>
                  <a:cubicBezTo>
                    <a:pt x="278" y="20"/>
                    <a:pt x="269" y="20"/>
                    <a:pt x="262" y="23"/>
                  </a:cubicBezTo>
                  <a:cubicBezTo>
                    <a:pt x="201" y="40"/>
                    <a:pt x="148" y="73"/>
                    <a:pt x="105" y="116"/>
                  </a:cubicBezTo>
                  <a:cubicBezTo>
                    <a:pt x="91" y="130"/>
                    <a:pt x="81" y="147"/>
                    <a:pt x="71" y="160"/>
                  </a:cubicBezTo>
                  <a:cubicBezTo>
                    <a:pt x="65" y="170"/>
                    <a:pt x="61" y="176"/>
                    <a:pt x="54" y="187"/>
                  </a:cubicBezTo>
                  <a:cubicBezTo>
                    <a:pt x="38" y="217"/>
                    <a:pt x="28" y="250"/>
                    <a:pt x="18" y="287"/>
                  </a:cubicBezTo>
                  <a:cubicBezTo>
                    <a:pt x="8" y="344"/>
                    <a:pt x="1" y="401"/>
                    <a:pt x="8" y="461"/>
                  </a:cubicBezTo>
                  <a:cubicBezTo>
                    <a:pt x="14" y="502"/>
                    <a:pt x="21" y="542"/>
                    <a:pt x="28" y="582"/>
                  </a:cubicBezTo>
                  <a:cubicBezTo>
                    <a:pt x="38" y="642"/>
                    <a:pt x="51" y="698"/>
                    <a:pt x="61" y="758"/>
                  </a:cubicBezTo>
                  <a:cubicBezTo>
                    <a:pt x="85" y="872"/>
                    <a:pt x="115" y="986"/>
                    <a:pt x="145" y="1104"/>
                  </a:cubicBezTo>
                  <a:cubicBezTo>
                    <a:pt x="172" y="1214"/>
                    <a:pt x="198" y="1328"/>
                    <a:pt x="229" y="1437"/>
                  </a:cubicBezTo>
                  <a:cubicBezTo>
                    <a:pt x="241" y="1494"/>
                    <a:pt x="258" y="1551"/>
                    <a:pt x="275" y="1605"/>
                  </a:cubicBezTo>
                  <a:cubicBezTo>
                    <a:pt x="289" y="1661"/>
                    <a:pt x="306" y="1722"/>
                    <a:pt x="322" y="1779"/>
                  </a:cubicBezTo>
                  <a:cubicBezTo>
                    <a:pt x="362" y="1896"/>
                    <a:pt x="402" y="2013"/>
                    <a:pt x="436" y="2133"/>
                  </a:cubicBezTo>
                  <a:cubicBezTo>
                    <a:pt x="473" y="2247"/>
                    <a:pt x="506" y="2364"/>
                    <a:pt x="539" y="2481"/>
                  </a:cubicBezTo>
                  <a:cubicBezTo>
                    <a:pt x="570" y="2588"/>
                    <a:pt x="607" y="2695"/>
                    <a:pt x="640" y="2802"/>
                  </a:cubicBezTo>
                  <a:cubicBezTo>
                    <a:pt x="660" y="2862"/>
                    <a:pt x="677" y="2919"/>
                    <a:pt x="697" y="2979"/>
                  </a:cubicBezTo>
                  <a:cubicBezTo>
                    <a:pt x="713" y="3033"/>
                    <a:pt x="734" y="3090"/>
                    <a:pt x="750" y="3146"/>
                  </a:cubicBezTo>
                  <a:cubicBezTo>
                    <a:pt x="770" y="3197"/>
                    <a:pt x="783" y="3251"/>
                    <a:pt x="803" y="3304"/>
                  </a:cubicBezTo>
                  <a:cubicBezTo>
                    <a:pt x="820" y="3357"/>
                    <a:pt x="840" y="3411"/>
                    <a:pt x="857" y="3464"/>
                  </a:cubicBezTo>
                  <a:cubicBezTo>
                    <a:pt x="877" y="3524"/>
                    <a:pt x="897" y="3585"/>
                    <a:pt x="914" y="3645"/>
                  </a:cubicBezTo>
                  <a:cubicBezTo>
                    <a:pt x="934" y="3702"/>
                    <a:pt x="954" y="3759"/>
                    <a:pt x="974" y="3816"/>
                  </a:cubicBezTo>
                  <a:cubicBezTo>
                    <a:pt x="1011" y="3923"/>
                    <a:pt x="1041" y="4036"/>
                    <a:pt x="1075" y="4146"/>
                  </a:cubicBezTo>
                  <a:cubicBezTo>
                    <a:pt x="1092" y="4207"/>
                    <a:pt x="1115" y="4264"/>
                    <a:pt x="1132" y="4324"/>
                  </a:cubicBezTo>
                  <a:cubicBezTo>
                    <a:pt x="1152" y="4374"/>
                    <a:pt x="1169" y="4427"/>
                    <a:pt x="1181" y="4484"/>
                  </a:cubicBezTo>
                  <a:cubicBezTo>
                    <a:pt x="1215" y="4595"/>
                    <a:pt x="1245" y="4712"/>
                    <a:pt x="1282" y="4822"/>
                  </a:cubicBezTo>
                  <a:cubicBezTo>
                    <a:pt x="1315" y="4932"/>
                    <a:pt x="1352" y="5046"/>
                    <a:pt x="1389" y="5157"/>
                  </a:cubicBezTo>
                  <a:cubicBezTo>
                    <a:pt x="1425" y="5264"/>
                    <a:pt x="1462" y="5371"/>
                    <a:pt x="1499" y="5478"/>
                  </a:cubicBezTo>
                  <a:cubicBezTo>
                    <a:pt x="1536" y="5585"/>
                    <a:pt x="1570" y="5695"/>
                    <a:pt x="1603" y="5806"/>
                  </a:cubicBezTo>
                  <a:cubicBezTo>
                    <a:pt x="1640" y="5920"/>
                    <a:pt x="1677" y="6030"/>
                    <a:pt x="1717" y="6143"/>
                  </a:cubicBezTo>
                  <a:cubicBezTo>
                    <a:pt x="1791" y="6364"/>
                    <a:pt x="1874" y="6582"/>
                    <a:pt x="1941" y="6802"/>
                  </a:cubicBezTo>
                  <a:cubicBezTo>
                    <a:pt x="1958" y="6863"/>
                    <a:pt x="1974" y="6923"/>
                    <a:pt x="1995" y="6979"/>
                  </a:cubicBezTo>
                  <a:cubicBezTo>
                    <a:pt x="2011" y="7030"/>
                    <a:pt x="2027" y="7079"/>
                    <a:pt x="2044" y="7130"/>
                  </a:cubicBezTo>
                  <a:cubicBezTo>
                    <a:pt x="2061" y="7184"/>
                    <a:pt x="2081" y="7237"/>
                    <a:pt x="2101" y="7290"/>
                  </a:cubicBezTo>
                  <a:cubicBezTo>
                    <a:pt x="2118" y="7340"/>
                    <a:pt x="2141" y="7391"/>
                    <a:pt x="2161" y="7441"/>
                  </a:cubicBezTo>
                  <a:cubicBezTo>
                    <a:pt x="2178" y="7485"/>
                    <a:pt x="2195" y="7525"/>
                    <a:pt x="2215" y="7568"/>
                  </a:cubicBezTo>
                  <a:lnTo>
                    <a:pt x="2222" y="7588"/>
                  </a:lnTo>
                  <a:cubicBezTo>
                    <a:pt x="2225" y="7605"/>
                    <a:pt x="2235" y="7621"/>
                    <a:pt x="2242" y="7638"/>
                  </a:cubicBezTo>
                  <a:cubicBezTo>
                    <a:pt x="2255" y="7669"/>
                    <a:pt x="2279" y="7692"/>
                    <a:pt x="2305" y="7705"/>
                  </a:cubicBezTo>
                  <a:cubicBezTo>
                    <a:pt x="2316" y="7722"/>
                    <a:pt x="2325" y="7742"/>
                    <a:pt x="2336" y="7758"/>
                  </a:cubicBezTo>
                  <a:cubicBezTo>
                    <a:pt x="2348" y="7786"/>
                    <a:pt x="2362" y="7809"/>
                    <a:pt x="2376" y="7836"/>
                  </a:cubicBezTo>
                  <a:cubicBezTo>
                    <a:pt x="2402" y="7882"/>
                    <a:pt x="2433" y="7926"/>
                    <a:pt x="2462" y="7970"/>
                  </a:cubicBezTo>
                  <a:cubicBezTo>
                    <a:pt x="2496" y="8019"/>
                    <a:pt x="2533" y="8070"/>
                    <a:pt x="2573" y="8116"/>
                  </a:cubicBezTo>
                  <a:cubicBezTo>
                    <a:pt x="2606" y="8157"/>
                    <a:pt x="2643" y="8193"/>
                    <a:pt x="2680" y="8227"/>
                  </a:cubicBezTo>
                  <a:cubicBezTo>
                    <a:pt x="2730" y="8271"/>
                    <a:pt x="2777" y="8317"/>
                    <a:pt x="2834" y="8351"/>
                  </a:cubicBezTo>
                  <a:cubicBezTo>
                    <a:pt x="2871" y="8375"/>
                    <a:pt x="2914" y="8395"/>
                    <a:pt x="2957" y="8395"/>
                  </a:cubicBezTo>
                  <a:cubicBezTo>
                    <a:pt x="2961" y="8395"/>
                    <a:pt x="2964" y="8394"/>
                    <a:pt x="2967" y="8394"/>
                  </a:cubicBezTo>
                  <a:cubicBezTo>
                    <a:pt x="3007" y="8391"/>
                    <a:pt x="3044" y="8374"/>
                    <a:pt x="3068" y="8344"/>
                  </a:cubicBezTo>
                  <a:cubicBezTo>
                    <a:pt x="3091" y="8317"/>
                    <a:pt x="3105" y="8287"/>
                    <a:pt x="3111" y="8250"/>
                  </a:cubicBezTo>
                  <a:cubicBezTo>
                    <a:pt x="3125" y="8200"/>
                    <a:pt x="3128" y="8147"/>
                    <a:pt x="3135" y="8093"/>
                  </a:cubicBezTo>
                  <a:cubicBezTo>
                    <a:pt x="3142" y="8039"/>
                    <a:pt x="3148" y="7982"/>
                    <a:pt x="3148" y="7929"/>
                  </a:cubicBezTo>
                  <a:cubicBezTo>
                    <a:pt x="3155" y="7849"/>
                    <a:pt x="3155" y="7766"/>
                    <a:pt x="3155" y="7685"/>
                  </a:cubicBezTo>
                  <a:cubicBezTo>
                    <a:pt x="3155" y="7605"/>
                    <a:pt x="3158" y="7525"/>
                    <a:pt x="3162" y="7445"/>
                  </a:cubicBezTo>
                  <a:cubicBezTo>
                    <a:pt x="3162" y="7408"/>
                    <a:pt x="3162" y="7364"/>
                    <a:pt x="3142" y="7331"/>
                  </a:cubicBezTo>
                  <a:cubicBezTo>
                    <a:pt x="3115" y="7227"/>
                    <a:pt x="3091" y="7124"/>
                    <a:pt x="3061" y="7019"/>
                  </a:cubicBezTo>
                  <a:cubicBezTo>
                    <a:pt x="3041" y="6963"/>
                    <a:pt x="3024" y="6906"/>
                    <a:pt x="3007" y="6852"/>
                  </a:cubicBezTo>
                  <a:cubicBezTo>
                    <a:pt x="2987" y="6792"/>
                    <a:pt x="2967" y="6735"/>
                    <a:pt x="2950" y="6675"/>
                  </a:cubicBezTo>
                  <a:cubicBezTo>
                    <a:pt x="2921" y="6575"/>
                    <a:pt x="2901" y="6471"/>
                    <a:pt x="2867" y="6371"/>
                  </a:cubicBezTo>
                  <a:cubicBezTo>
                    <a:pt x="2834" y="6264"/>
                    <a:pt x="2804" y="6156"/>
                    <a:pt x="2777" y="6050"/>
                  </a:cubicBezTo>
                  <a:cubicBezTo>
                    <a:pt x="2747" y="5940"/>
                    <a:pt x="2720" y="5829"/>
                    <a:pt x="2690" y="5719"/>
                  </a:cubicBezTo>
                  <a:cubicBezTo>
                    <a:pt x="2677" y="5665"/>
                    <a:pt x="2660" y="5611"/>
                    <a:pt x="2643" y="5558"/>
                  </a:cubicBezTo>
                  <a:cubicBezTo>
                    <a:pt x="2623" y="5494"/>
                    <a:pt x="2603" y="5434"/>
                    <a:pt x="2583" y="5371"/>
                  </a:cubicBezTo>
                  <a:cubicBezTo>
                    <a:pt x="2546" y="5253"/>
                    <a:pt x="2509" y="5140"/>
                    <a:pt x="2469" y="5026"/>
                  </a:cubicBezTo>
                  <a:cubicBezTo>
                    <a:pt x="2436" y="4916"/>
                    <a:pt x="2399" y="4809"/>
                    <a:pt x="2365" y="4702"/>
                  </a:cubicBezTo>
                  <a:cubicBezTo>
                    <a:pt x="2325" y="4578"/>
                    <a:pt x="2285" y="4455"/>
                    <a:pt x="2245" y="4330"/>
                  </a:cubicBezTo>
                  <a:cubicBezTo>
                    <a:pt x="2212" y="4227"/>
                    <a:pt x="2172" y="4123"/>
                    <a:pt x="2138" y="4016"/>
                  </a:cubicBezTo>
                  <a:cubicBezTo>
                    <a:pt x="2095" y="3896"/>
                    <a:pt x="2058" y="3772"/>
                    <a:pt x="2018" y="3648"/>
                  </a:cubicBezTo>
                  <a:cubicBezTo>
                    <a:pt x="1984" y="3535"/>
                    <a:pt x="1954" y="3421"/>
                    <a:pt x="1917" y="3307"/>
                  </a:cubicBezTo>
                  <a:cubicBezTo>
                    <a:pt x="1884" y="3197"/>
                    <a:pt x="1847" y="3086"/>
                    <a:pt x="1814" y="2976"/>
                  </a:cubicBezTo>
                  <a:cubicBezTo>
                    <a:pt x="1780" y="2859"/>
                    <a:pt x="1746" y="2742"/>
                    <a:pt x="1710" y="2625"/>
                  </a:cubicBezTo>
                  <a:cubicBezTo>
                    <a:pt x="1677" y="2511"/>
                    <a:pt x="1640" y="2401"/>
                    <a:pt x="1606" y="2287"/>
                  </a:cubicBezTo>
                  <a:cubicBezTo>
                    <a:pt x="1573" y="2170"/>
                    <a:pt x="1539" y="2050"/>
                    <a:pt x="1502" y="1933"/>
                  </a:cubicBezTo>
                  <a:cubicBezTo>
                    <a:pt x="1466" y="1822"/>
                    <a:pt x="1429" y="1715"/>
                    <a:pt x="1396" y="1605"/>
                  </a:cubicBezTo>
                  <a:cubicBezTo>
                    <a:pt x="1379" y="1551"/>
                    <a:pt x="1356" y="1498"/>
                    <a:pt x="1339" y="1445"/>
                  </a:cubicBezTo>
                  <a:cubicBezTo>
                    <a:pt x="1319" y="1388"/>
                    <a:pt x="1299" y="1328"/>
                    <a:pt x="1282" y="1271"/>
                  </a:cubicBezTo>
                  <a:cubicBezTo>
                    <a:pt x="1245" y="1160"/>
                    <a:pt x="1209" y="1047"/>
                    <a:pt x="1169" y="939"/>
                  </a:cubicBezTo>
                  <a:cubicBezTo>
                    <a:pt x="1132" y="835"/>
                    <a:pt x="1088" y="732"/>
                    <a:pt x="1044" y="632"/>
                  </a:cubicBezTo>
                  <a:cubicBezTo>
                    <a:pt x="1028" y="585"/>
                    <a:pt x="1008" y="542"/>
                    <a:pt x="991" y="498"/>
                  </a:cubicBezTo>
                  <a:lnTo>
                    <a:pt x="991" y="498"/>
                  </a:lnTo>
                  <a:cubicBezTo>
                    <a:pt x="994" y="508"/>
                    <a:pt x="998" y="514"/>
                    <a:pt x="1001" y="525"/>
                  </a:cubicBezTo>
                  <a:cubicBezTo>
                    <a:pt x="978" y="468"/>
                    <a:pt x="954" y="411"/>
                    <a:pt x="928" y="354"/>
                  </a:cubicBezTo>
                  <a:cubicBezTo>
                    <a:pt x="904" y="307"/>
                    <a:pt x="877" y="264"/>
                    <a:pt x="848" y="224"/>
                  </a:cubicBezTo>
                  <a:cubicBezTo>
                    <a:pt x="803" y="167"/>
                    <a:pt x="754" y="113"/>
                    <a:pt x="693" y="76"/>
                  </a:cubicBezTo>
                  <a:cubicBezTo>
                    <a:pt x="627" y="33"/>
                    <a:pt x="556" y="10"/>
                    <a:pt x="479" y="3"/>
                  </a:cubicBezTo>
                  <a:cubicBezTo>
                    <a:pt x="464" y="1"/>
                    <a:pt x="449" y="1"/>
                    <a:pt x="4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6" name="Google Shape;436;p18"/>
            <p:cNvSpPr/>
            <p:nvPr/>
          </p:nvSpPr>
          <p:spPr>
            <a:xfrm>
              <a:off x="325325" y="3088199"/>
              <a:ext cx="72369" cy="23212"/>
            </a:xfrm>
            <a:custGeom>
              <a:avLst/>
              <a:gdLst/>
              <a:ahLst/>
              <a:cxnLst/>
              <a:rect l="l" t="t" r="r" b="b"/>
              <a:pathLst>
                <a:path w="833" h="336" extrusionOk="0">
                  <a:moveTo>
                    <a:pt x="721" y="0"/>
                  </a:moveTo>
                  <a:cubicBezTo>
                    <a:pt x="712" y="0"/>
                    <a:pt x="704" y="1"/>
                    <a:pt x="696" y="3"/>
                  </a:cubicBezTo>
                  <a:cubicBezTo>
                    <a:pt x="639" y="20"/>
                    <a:pt x="578" y="34"/>
                    <a:pt x="522" y="47"/>
                  </a:cubicBezTo>
                  <a:cubicBezTo>
                    <a:pt x="465" y="60"/>
                    <a:pt x="411" y="71"/>
                    <a:pt x="358" y="83"/>
                  </a:cubicBezTo>
                  <a:cubicBezTo>
                    <a:pt x="308" y="97"/>
                    <a:pt x="257" y="107"/>
                    <a:pt x="208" y="120"/>
                  </a:cubicBezTo>
                  <a:lnTo>
                    <a:pt x="204" y="124"/>
                  </a:lnTo>
                  <a:cubicBezTo>
                    <a:pt x="181" y="128"/>
                    <a:pt x="157" y="137"/>
                    <a:pt x="134" y="144"/>
                  </a:cubicBezTo>
                  <a:cubicBezTo>
                    <a:pt x="104" y="154"/>
                    <a:pt x="74" y="164"/>
                    <a:pt x="47" y="184"/>
                  </a:cubicBezTo>
                  <a:cubicBezTo>
                    <a:pt x="17" y="204"/>
                    <a:pt x="1" y="238"/>
                    <a:pt x="10" y="274"/>
                  </a:cubicBezTo>
                  <a:cubicBezTo>
                    <a:pt x="13" y="288"/>
                    <a:pt x="21" y="301"/>
                    <a:pt x="30" y="311"/>
                  </a:cubicBezTo>
                  <a:cubicBezTo>
                    <a:pt x="47" y="328"/>
                    <a:pt x="67" y="331"/>
                    <a:pt x="87" y="335"/>
                  </a:cubicBezTo>
                  <a:cubicBezTo>
                    <a:pt x="93" y="335"/>
                    <a:pt x="98" y="335"/>
                    <a:pt x="103" y="335"/>
                  </a:cubicBezTo>
                  <a:cubicBezTo>
                    <a:pt x="128" y="335"/>
                    <a:pt x="154" y="330"/>
                    <a:pt x="181" y="324"/>
                  </a:cubicBezTo>
                  <a:cubicBezTo>
                    <a:pt x="201" y="321"/>
                    <a:pt x="224" y="315"/>
                    <a:pt x="248" y="311"/>
                  </a:cubicBezTo>
                  <a:cubicBezTo>
                    <a:pt x="302" y="298"/>
                    <a:pt x="354" y="288"/>
                    <a:pt x="408" y="274"/>
                  </a:cubicBezTo>
                  <a:cubicBezTo>
                    <a:pt x="465" y="261"/>
                    <a:pt x="518" y="251"/>
                    <a:pt x="572" y="241"/>
                  </a:cubicBezTo>
                  <a:cubicBezTo>
                    <a:pt x="632" y="228"/>
                    <a:pt x="689" y="211"/>
                    <a:pt x="749" y="194"/>
                  </a:cubicBezTo>
                  <a:cubicBezTo>
                    <a:pt x="803" y="181"/>
                    <a:pt x="833" y="124"/>
                    <a:pt x="819" y="74"/>
                  </a:cubicBezTo>
                  <a:cubicBezTo>
                    <a:pt x="808" y="28"/>
                    <a:pt x="766" y="0"/>
                    <a:pt x="7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7" name="Google Shape;437;p18"/>
            <p:cNvSpPr/>
            <p:nvPr/>
          </p:nvSpPr>
          <p:spPr>
            <a:xfrm>
              <a:off x="334360" y="3118388"/>
              <a:ext cx="81665" cy="26251"/>
            </a:xfrm>
            <a:custGeom>
              <a:avLst/>
              <a:gdLst/>
              <a:ahLst/>
              <a:cxnLst/>
              <a:rect l="l" t="t" r="r" b="b"/>
              <a:pathLst>
                <a:path w="940" h="380" extrusionOk="0">
                  <a:moveTo>
                    <a:pt x="812" y="0"/>
                  </a:moveTo>
                  <a:cubicBezTo>
                    <a:pt x="803" y="0"/>
                    <a:pt x="793" y="2"/>
                    <a:pt x="783" y="4"/>
                  </a:cubicBezTo>
                  <a:cubicBezTo>
                    <a:pt x="715" y="24"/>
                    <a:pt x="649" y="41"/>
                    <a:pt x="579" y="61"/>
                  </a:cubicBezTo>
                  <a:cubicBezTo>
                    <a:pt x="525" y="75"/>
                    <a:pt x="468" y="85"/>
                    <a:pt x="414" y="98"/>
                  </a:cubicBezTo>
                  <a:cubicBezTo>
                    <a:pt x="354" y="108"/>
                    <a:pt x="294" y="122"/>
                    <a:pt x="234" y="132"/>
                  </a:cubicBezTo>
                  <a:cubicBezTo>
                    <a:pt x="207" y="135"/>
                    <a:pt x="181" y="142"/>
                    <a:pt x="157" y="148"/>
                  </a:cubicBezTo>
                  <a:lnTo>
                    <a:pt x="137" y="152"/>
                  </a:lnTo>
                  <a:cubicBezTo>
                    <a:pt x="110" y="159"/>
                    <a:pt x="84" y="168"/>
                    <a:pt x="57" y="182"/>
                  </a:cubicBezTo>
                  <a:cubicBezTo>
                    <a:pt x="40" y="192"/>
                    <a:pt x="27" y="202"/>
                    <a:pt x="17" y="219"/>
                  </a:cubicBezTo>
                  <a:cubicBezTo>
                    <a:pt x="3" y="245"/>
                    <a:pt x="0" y="272"/>
                    <a:pt x="6" y="299"/>
                  </a:cubicBezTo>
                  <a:cubicBezTo>
                    <a:pt x="13" y="319"/>
                    <a:pt x="23" y="336"/>
                    <a:pt x="37" y="349"/>
                  </a:cubicBezTo>
                  <a:cubicBezTo>
                    <a:pt x="52" y="364"/>
                    <a:pt x="79" y="380"/>
                    <a:pt x="103" y="380"/>
                  </a:cubicBezTo>
                  <a:cubicBezTo>
                    <a:pt x="106" y="380"/>
                    <a:pt x="108" y="380"/>
                    <a:pt x="110" y="379"/>
                  </a:cubicBezTo>
                  <a:cubicBezTo>
                    <a:pt x="137" y="376"/>
                    <a:pt x="164" y="376"/>
                    <a:pt x="190" y="373"/>
                  </a:cubicBezTo>
                  <a:cubicBezTo>
                    <a:pt x="227" y="369"/>
                    <a:pt x="261" y="366"/>
                    <a:pt x="298" y="359"/>
                  </a:cubicBezTo>
                  <a:cubicBezTo>
                    <a:pt x="358" y="349"/>
                    <a:pt x="414" y="333"/>
                    <a:pt x="474" y="319"/>
                  </a:cubicBezTo>
                  <a:cubicBezTo>
                    <a:pt x="528" y="305"/>
                    <a:pt x="585" y="296"/>
                    <a:pt x="639" y="279"/>
                  </a:cubicBezTo>
                  <a:cubicBezTo>
                    <a:pt x="706" y="262"/>
                    <a:pt x="775" y="242"/>
                    <a:pt x="843" y="225"/>
                  </a:cubicBezTo>
                  <a:cubicBezTo>
                    <a:pt x="903" y="208"/>
                    <a:pt x="940" y="145"/>
                    <a:pt x="923" y="85"/>
                  </a:cubicBezTo>
                  <a:cubicBezTo>
                    <a:pt x="909" y="34"/>
                    <a:pt x="862" y="0"/>
                    <a:pt x="8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8" name="Google Shape;438;p18"/>
          <p:cNvGrpSpPr/>
          <p:nvPr/>
        </p:nvGrpSpPr>
        <p:grpSpPr>
          <a:xfrm>
            <a:off x="426527" y="247623"/>
            <a:ext cx="6321749" cy="8569159"/>
            <a:chOff x="568699" y="139286"/>
            <a:chExt cx="8428999" cy="4820152"/>
          </a:xfrm>
        </p:grpSpPr>
        <p:sp>
          <p:nvSpPr>
            <p:cNvPr id="439" name="Google Shape;439;p18"/>
            <p:cNvSpPr/>
            <p:nvPr/>
          </p:nvSpPr>
          <p:spPr>
            <a:xfrm>
              <a:off x="8542765" y="1326521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40" name="Google Shape;440;p18"/>
            <p:cNvGrpSpPr/>
            <p:nvPr/>
          </p:nvGrpSpPr>
          <p:grpSpPr>
            <a:xfrm>
              <a:off x="568699" y="139286"/>
              <a:ext cx="8428999" cy="4820152"/>
              <a:chOff x="568699" y="139286"/>
              <a:chExt cx="8428999" cy="4820152"/>
            </a:xfrm>
          </p:grpSpPr>
          <p:sp>
            <p:nvSpPr>
              <p:cNvPr id="441" name="Google Shape;441;p18"/>
              <p:cNvSpPr/>
              <p:nvPr/>
            </p:nvSpPr>
            <p:spPr>
              <a:xfrm>
                <a:off x="707584" y="3911414"/>
                <a:ext cx="80450" cy="79684"/>
              </a:xfrm>
              <a:custGeom>
                <a:avLst/>
                <a:gdLst/>
                <a:ahLst/>
                <a:cxnLst/>
                <a:rect l="l" t="t" r="r" b="b"/>
                <a:pathLst>
                  <a:path w="774" h="767" extrusionOk="0">
                    <a:moveTo>
                      <a:pt x="369" y="1"/>
                    </a:moveTo>
                    <a:cubicBezTo>
                      <a:pt x="272" y="1"/>
                      <a:pt x="175" y="50"/>
                      <a:pt x="108" y="121"/>
                    </a:cubicBezTo>
                    <a:cubicBezTo>
                      <a:pt x="38" y="195"/>
                      <a:pt x="1" y="298"/>
                      <a:pt x="4" y="402"/>
                    </a:cubicBezTo>
                    <a:cubicBezTo>
                      <a:pt x="11" y="499"/>
                      <a:pt x="55" y="596"/>
                      <a:pt x="125" y="663"/>
                    </a:cubicBezTo>
                    <a:cubicBezTo>
                      <a:pt x="205" y="737"/>
                      <a:pt x="302" y="766"/>
                      <a:pt x="406" y="766"/>
                    </a:cubicBezTo>
                    <a:cubicBezTo>
                      <a:pt x="503" y="766"/>
                      <a:pt x="603" y="717"/>
                      <a:pt x="666" y="646"/>
                    </a:cubicBezTo>
                    <a:cubicBezTo>
                      <a:pt x="737" y="569"/>
                      <a:pt x="774" y="469"/>
                      <a:pt x="770" y="365"/>
                    </a:cubicBezTo>
                    <a:cubicBezTo>
                      <a:pt x="764" y="265"/>
                      <a:pt x="720" y="171"/>
                      <a:pt x="650" y="104"/>
                    </a:cubicBezTo>
                    <a:cubicBezTo>
                      <a:pt x="573" y="30"/>
                      <a:pt x="476" y="1"/>
                      <a:pt x="3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2" name="Google Shape;442;p18"/>
              <p:cNvSpPr/>
              <p:nvPr/>
            </p:nvSpPr>
            <p:spPr>
              <a:xfrm>
                <a:off x="2984222" y="481449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3" name="Google Shape;443;p18"/>
              <p:cNvSpPr/>
              <p:nvPr/>
            </p:nvSpPr>
            <p:spPr>
              <a:xfrm>
                <a:off x="4922486" y="254713"/>
                <a:ext cx="15546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1142" extrusionOk="0">
                    <a:moveTo>
                      <a:pt x="555" y="0"/>
                    </a:moveTo>
                    <a:lnTo>
                      <a:pt x="549" y="3"/>
                    </a:lnTo>
                    <a:cubicBezTo>
                      <a:pt x="486" y="3"/>
                      <a:pt x="439" y="60"/>
                      <a:pt x="439" y="124"/>
                    </a:cubicBezTo>
                    <a:cubicBezTo>
                      <a:pt x="442" y="221"/>
                      <a:pt x="446" y="318"/>
                      <a:pt x="446" y="415"/>
                    </a:cubicBezTo>
                    <a:lnTo>
                      <a:pt x="322" y="415"/>
                    </a:lnTo>
                    <a:cubicBezTo>
                      <a:pt x="245" y="415"/>
                      <a:pt x="171" y="412"/>
                      <a:pt x="94" y="409"/>
                    </a:cubicBezTo>
                    <a:cubicBezTo>
                      <a:pt x="92" y="408"/>
                      <a:pt x="89" y="408"/>
                      <a:pt x="87" y="408"/>
                    </a:cubicBezTo>
                    <a:cubicBezTo>
                      <a:pt x="65" y="408"/>
                      <a:pt x="43" y="423"/>
                      <a:pt x="31" y="438"/>
                    </a:cubicBezTo>
                    <a:cubicBezTo>
                      <a:pt x="10" y="455"/>
                      <a:pt x="1" y="482"/>
                      <a:pt x="4" y="509"/>
                    </a:cubicBezTo>
                    <a:cubicBezTo>
                      <a:pt x="4" y="532"/>
                      <a:pt x="14" y="556"/>
                      <a:pt x="34" y="576"/>
                    </a:cubicBezTo>
                    <a:cubicBezTo>
                      <a:pt x="54" y="593"/>
                      <a:pt x="78" y="599"/>
                      <a:pt x="104" y="599"/>
                    </a:cubicBezTo>
                    <a:cubicBezTo>
                      <a:pt x="174" y="602"/>
                      <a:pt x="248" y="605"/>
                      <a:pt x="322" y="609"/>
                    </a:cubicBezTo>
                    <a:lnTo>
                      <a:pt x="452" y="609"/>
                    </a:lnTo>
                    <a:cubicBezTo>
                      <a:pt x="452" y="693"/>
                      <a:pt x="452" y="776"/>
                      <a:pt x="446" y="863"/>
                    </a:cubicBezTo>
                    <a:cubicBezTo>
                      <a:pt x="442" y="917"/>
                      <a:pt x="435" y="967"/>
                      <a:pt x="432" y="1024"/>
                    </a:cubicBezTo>
                    <a:cubicBezTo>
                      <a:pt x="432" y="1054"/>
                      <a:pt x="449" y="1087"/>
                      <a:pt x="472" y="1107"/>
                    </a:cubicBezTo>
                    <a:cubicBezTo>
                      <a:pt x="493" y="1129"/>
                      <a:pt x="522" y="1141"/>
                      <a:pt x="552" y="1141"/>
                    </a:cubicBezTo>
                    <a:cubicBezTo>
                      <a:pt x="556" y="1141"/>
                      <a:pt x="559" y="1141"/>
                      <a:pt x="563" y="1141"/>
                    </a:cubicBezTo>
                    <a:cubicBezTo>
                      <a:pt x="596" y="1141"/>
                      <a:pt x="626" y="1124"/>
                      <a:pt x="646" y="1101"/>
                    </a:cubicBezTo>
                    <a:cubicBezTo>
                      <a:pt x="653" y="1094"/>
                      <a:pt x="660" y="1084"/>
                      <a:pt x="666" y="1074"/>
                    </a:cubicBezTo>
                    <a:cubicBezTo>
                      <a:pt x="676" y="1054"/>
                      <a:pt x="683" y="1034"/>
                      <a:pt x="680" y="1011"/>
                    </a:cubicBezTo>
                    <a:cubicBezTo>
                      <a:pt x="686" y="940"/>
                      <a:pt x="690" y="870"/>
                      <a:pt x="690" y="800"/>
                    </a:cubicBezTo>
                    <a:cubicBezTo>
                      <a:pt x="693" y="739"/>
                      <a:pt x="690" y="679"/>
                      <a:pt x="686" y="619"/>
                    </a:cubicBezTo>
                    <a:lnTo>
                      <a:pt x="713" y="619"/>
                    </a:lnTo>
                    <a:cubicBezTo>
                      <a:pt x="726" y="620"/>
                      <a:pt x="739" y="620"/>
                      <a:pt x="751" y="620"/>
                    </a:cubicBezTo>
                    <a:cubicBezTo>
                      <a:pt x="806" y="620"/>
                      <a:pt x="859" y="615"/>
                      <a:pt x="910" y="613"/>
                    </a:cubicBezTo>
                    <a:cubicBezTo>
                      <a:pt x="967" y="613"/>
                      <a:pt x="1014" y="559"/>
                      <a:pt x="1011" y="505"/>
                    </a:cubicBezTo>
                    <a:cubicBezTo>
                      <a:pt x="1007" y="452"/>
                      <a:pt x="964" y="405"/>
                      <a:pt x="910" y="405"/>
                    </a:cubicBezTo>
                    <a:lnTo>
                      <a:pt x="901" y="405"/>
                    </a:lnTo>
                    <a:cubicBezTo>
                      <a:pt x="870" y="405"/>
                      <a:pt x="840" y="412"/>
                      <a:pt x="810" y="412"/>
                    </a:cubicBezTo>
                    <a:cubicBezTo>
                      <a:pt x="776" y="415"/>
                      <a:pt x="740" y="418"/>
                      <a:pt x="706" y="418"/>
                    </a:cubicBezTo>
                    <a:lnTo>
                      <a:pt x="680" y="418"/>
                    </a:lnTo>
                    <a:cubicBezTo>
                      <a:pt x="676" y="318"/>
                      <a:pt x="673" y="215"/>
                      <a:pt x="669" y="114"/>
                    </a:cubicBezTo>
                    <a:cubicBezTo>
                      <a:pt x="669" y="51"/>
                      <a:pt x="612" y="0"/>
                      <a:pt x="5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4" name="Google Shape;444;p18"/>
              <p:cNvSpPr/>
              <p:nvPr/>
            </p:nvSpPr>
            <p:spPr>
              <a:xfrm>
                <a:off x="4329488" y="4695038"/>
                <a:ext cx="33952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5" name="Google Shape;445;p18"/>
              <p:cNvSpPr/>
              <p:nvPr/>
            </p:nvSpPr>
            <p:spPr>
              <a:xfrm>
                <a:off x="3090929" y="831297"/>
                <a:ext cx="339523" cy="110637"/>
              </a:xfrm>
              <a:custGeom>
                <a:avLst/>
                <a:gdLst/>
                <a:ahLst/>
                <a:cxnLst/>
                <a:rect l="l" t="t" r="r" b="b"/>
                <a:pathLst>
                  <a:path w="4232" h="1379" extrusionOk="0">
                    <a:moveTo>
                      <a:pt x="2195" y="0"/>
                    </a:moveTo>
                    <a:cubicBezTo>
                      <a:pt x="2121" y="4"/>
                      <a:pt x="2047" y="31"/>
                      <a:pt x="1987" y="68"/>
                    </a:cubicBezTo>
                    <a:cubicBezTo>
                      <a:pt x="1924" y="108"/>
                      <a:pt x="1871" y="155"/>
                      <a:pt x="1820" y="208"/>
                    </a:cubicBezTo>
                    <a:cubicBezTo>
                      <a:pt x="1774" y="258"/>
                      <a:pt x="1737" y="312"/>
                      <a:pt x="1710" y="372"/>
                    </a:cubicBezTo>
                    <a:cubicBezTo>
                      <a:pt x="1697" y="402"/>
                      <a:pt x="1686" y="432"/>
                      <a:pt x="1677" y="459"/>
                    </a:cubicBezTo>
                    <a:cubicBezTo>
                      <a:pt x="1650" y="526"/>
                      <a:pt x="1630" y="593"/>
                      <a:pt x="1610" y="659"/>
                    </a:cubicBezTo>
                    <a:cubicBezTo>
                      <a:pt x="1583" y="763"/>
                      <a:pt x="1556" y="863"/>
                      <a:pt x="1522" y="964"/>
                    </a:cubicBezTo>
                    <a:cubicBezTo>
                      <a:pt x="1513" y="988"/>
                      <a:pt x="1502" y="1014"/>
                      <a:pt x="1490" y="1038"/>
                    </a:cubicBezTo>
                    <a:cubicBezTo>
                      <a:pt x="1445" y="1017"/>
                      <a:pt x="1402" y="994"/>
                      <a:pt x="1362" y="964"/>
                    </a:cubicBezTo>
                    <a:cubicBezTo>
                      <a:pt x="1352" y="957"/>
                      <a:pt x="1342" y="948"/>
                      <a:pt x="1332" y="937"/>
                    </a:cubicBezTo>
                    <a:cubicBezTo>
                      <a:pt x="1289" y="880"/>
                      <a:pt x="1252" y="820"/>
                      <a:pt x="1221" y="760"/>
                    </a:cubicBezTo>
                    <a:cubicBezTo>
                      <a:pt x="1201" y="713"/>
                      <a:pt x="1189" y="667"/>
                      <a:pt x="1178" y="619"/>
                    </a:cubicBezTo>
                    <a:cubicBezTo>
                      <a:pt x="1161" y="566"/>
                      <a:pt x="1148" y="513"/>
                      <a:pt x="1128" y="462"/>
                    </a:cubicBezTo>
                    <a:cubicBezTo>
                      <a:pt x="1108" y="399"/>
                      <a:pt x="1084" y="338"/>
                      <a:pt x="1055" y="281"/>
                    </a:cubicBezTo>
                    <a:cubicBezTo>
                      <a:pt x="998" y="168"/>
                      <a:pt x="891" y="85"/>
                      <a:pt x="760" y="68"/>
                    </a:cubicBezTo>
                    <a:cubicBezTo>
                      <a:pt x="740" y="65"/>
                      <a:pt x="720" y="64"/>
                      <a:pt x="700" y="64"/>
                    </a:cubicBezTo>
                    <a:cubicBezTo>
                      <a:pt x="639" y="64"/>
                      <a:pt x="577" y="76"/>
                      <a:pt x="519" y="101"/>
                    </a:cubicBezTo>
                    <a:cubicBezTo>
                      <a:pt x="459" y="125"/>
                      <a:pt x="402" y="151"/>
                      <a:pt x="352" y="191"/>
                    </a:cubicBezTo>
                    <a:cubicBezTo>
                      <a:pt x="322" y="215"/>
                      <a:pt x="295" y="238"/>
                      <a:pt x="269" y="261"/>
                    </a:cubicBezTo>
                    <a:cubicBezTo>
                      <a:pt x="238" y="292"/>
                      <a:pt x="218" y="326"/>
                      <a:pt x="195" y="355"/>
                    </a:cubicBezTo>
                    <a:cubicBezTo>
                      <a:pt x="158" y="412"/>
                      <a:pt x="135" y="479"/>
                      <a:pt x="115" y="542"/>
                    </a:cubicBezTo>
                    <a:cubicBezTo>
                      <a:pt x="91" y="623"/>
                      <a:pt x="78" y="707"/>
                      <a:pt x="65" y="790"/>
                    </a:cubicBezTo>
                    <a:cubicBezTo>
                      <a:pt x="45" y="897"/>
                      <a:pt x="25" y="1004"/>
                      <a:pt x="8" y="1111"/>
                    </a:cubicBezTo>
                    <a:cubicBezTo>
                      <a:pt x="1" y="1144"/>
                      <a:pt x="5" y="1181"/>
                      <a:pt x="25" y="1212"/>
                    </a:cubicBezTo>
                    <a:cubicBezTo>
                      <a:pt x="45" y="1241"/>
                      <a:pt x="74" y="1261"/>
                      <a:pt x="108" y="1269"/>
                    </a:cubicBezTo>
                    <a:cubicBezTo>
                      <a:pt x="118" y="1271"/>
                      <a:pt x="127" y="1272"/>
                      <a:pt x="137" y="1272"/>
                    </a:cubicBezTo>
                    <a:cubicBezTo>
                      <a:pt x="195" y="1272"/>
                      <a:pt x="254" y="1231"/>
                      <a:pt x="266" y="1168"/>
                    </a:cubicBezTo>
                    <a:cubicBezTo>
                      <a:pt x="286" y="1058"/>
                      <a:pt x="306" y="944"/>
                      <a:pt x="326" y="834"/>
                    </a:cubicBezTo>
                    <a:cubicBezTo>
                      <a:pt x="339" y="747"/>
                      <a:pt x="359" y="663"/>
                      <a:pt x="386" y="579"/>
                    </a:cubicBezTo>
                    <a:cubicBezTo>
                      <a:pt x="399" y="546"/>
                      <a:pt x="416" y="516"/>
                      <a:pt x="432" y="486"/>
                    </a:cubicBezTo>
                    <a:cubicBezTo>
                      <a:pt x="453" y="462"/>
                      <a:pt x="473" y="442"/>
                      <a:pt x="496" y="422"/>
                    </a:cubicBezTo>
                    <a:cubicBezTo>
                      <a:pt x="522" y="399"/>
                      <a:pt x="553" y="382"/>
                      <a:pt x="583" y="366"/>
                    </a:cubicBezTo>
                    <a:cubicBezTo>
                      <a:pt x="610" y="355"/>
                      <a:pt x="633" y="346"/>
                      <a:pt x="660" y="338"/>
                    </a:cubicBezTo>
                    <a:cubicBezTo>
                      <a:pt x="676" y="335"/>
                      <a:pt x="690" y="335"/>
                      <a:pt x="707" y="335"/>
                    </a:cubicBezTo>
                    <a:cubicBezTo>
                      <a:pt x="717" y="338"/>
                      <a:pt x="730" y="342"/>
                      <a:pt x="740" y="346"/>
                    </a:cubicBezTo>
                    <a:lnTo>
                      <a:pt x="760" y="355"/>
                    </a:lnTo>
                    <a:lnTo>
                      <a:pt x="780" y="372"/>
                    </a:lnTo>
                    <a:cubicBezTo>
                      <a:pt x="790" y="386"/>
                      <a:pt x="797" y="402"/>
                      <a:pt x="807" y="415"/>
                    </a:cubicBezTo>
                    <a:cubicBezTo>
                      <a:pt x="823" y="459"/>
                      <a:pt x="837" y="506"/>
                      <a:pt x="851" y="549"/>
                    </a:cubicBezTo>
                    <a:cubicBezTo>
                      <a:pt x="867" y="602"/>
                      <a:pt x="884" y="656"/>
                      <a:pt x="897" y="710"/>
                    </a:cubicBezTo>
                    <a:cubicBezTo>
                      <a:pt x="911" y="763"/>
                      <a:pt x="924" y="814"/>
                      <a:pt x="944" y="867"/>
                    </a:cubicBezTo>
                    <a:cubicBezTo>
                      <a:pt x="971" y="928"/>
                      <a:pt x="1004" y="984"/>
                      <a:pt x="1034" y="1044"/>
                    </a:cubicBezTo>
                    <a:cubicBezTo>
                      <a:pt x="1048" y="1068"/>
                      <a:pt x="1061" y="1091"/>
                      <a:pt x="1078" y="1111"/>
                    </a:cubicBezTo>
                    <a:cubicBezTo>
                      <a:pt x="1108" y="1158"/>
                      <a:pt x="1144" y="1192"/>
                      <a:pt x="1185" y="1229"/>
                    </a:cubicBezTo>
                    <a:cubicBezTo>
                      <a:pt x="1238" y="1272"/>
                      <a:pt x="1299" y="1309"/>
                      <a:pt x="1362" y="1339"/>
                    </a:cubicBezTo>
                    <a:cubicBezTo>
                      <a:pt x="1399" y="1355"/>
                      <a:pt x="1436" y="1369"/>
                      <a:pt x="1473" y="1372"/>
                    </a:cubicBezTo>
                    <a:cubicBezTo>
                      <a:pt x="1493" y="1375"/>
                      <a:pt x="1519" y="1379"/>
                      <a:pt x="1539" y="1379"/>
                    </a:cubicBezTo>
                    <a:cubicBezTo>
                      <a:pt x="1563" y="1379"/>
                      <a:pt x="1586" y="1372"/>
                      <a:pt x="1606" y="1365"/>
                    </a:cubicBezTo>
                    <a:cubicBezTo>
                      <a:pt x="1626" y="1362"/>
                      <a:pt x="1657" y="1345"/>
                      <a:pt x="1670" y="1339"/>
                    </a:cubicBezTo>
                    <a:cubicBezTo>
                      <a:pt x="1693" y="1329"/>
                      <a:pt x="1706" y="1315"/>
                      <a:pt x="1726" y="1298"/>
                    </a:cubicBezTo>
                    <a:cubicBezTo>
                      <a:pt x="1760" y="1269"/>
                      <a:pt x="1787" y="1229"/>
                      <a:pt x="1811" y="1188"/>
                    </a:cubicBezTo>
                    <a:cubicBezTo>
                      <a:pt x="1851" y="1121"/>
                      <a:pt x="1880" y="1044"/>
                      <a:pt x="1907" y="971"/>
                    </a:cubicBezTo>
                    <a:cubicBezTo>
                      <a:pt x="1951" y="843"/>
                      <a:pt x="1981" y="713"/>
                      <a:pt x="2024" y="586"/>
                    </a:cubicBezTo>
                    <a:cubicBezTo>
                      <a:pt x="2041" y="553"/>
                      <a:pt x="2055" y="516"/>
                      <a:pt x="2075" y="482"/>
                    </a:cubicBezTo>
                    <a:cubicBezTo>
                      <a:pt x="2101" y="452"/>
                      <a:pt x="2124" y="426"/>
                      <a:pt x="2155" y="399"/>
                    </a:cubicBezTo>
                    <a:cubicBezTo>
                      <a:pt x="2168" y="389"/>
                      <a:pt x="2185" y="379"/>
                      <a:pt x="2198" y="369"/>
                    </a:cubicBezTo>
                    <a:lnTo>
                      <a:pt x="2218" y="362"/>
                    </a:lnTo>
                    <a:lnTo>
                      <a:pt x="2232" y="362"/>
                    </a:lnTo>
                    <a:lnTo>
                      <a:pt x="2252" y="366"/>
                    </a:lnTo>
                    <a:lnTo>
                      <a:pt x="2272" y="379"/>
                    </a:lnTo>
                    <a:lnTo>
                      <a:pt x="2275" y="379"/>
                    </a:lnTo>
                    <a:cubicBezTo>
                      <a:pt x="2279" y="389"/>
                      <a:pt x="2285" y="395"/>
                      <a:pt x="2288" y="406"/>
                    </a:cubicBezTo>
                    <a:cubicBezTo>
                      <a:pt x="2305" y="449"/>
                      <a:pt x="2319" y="492"/>
                      <a:pt x="2328" y="539"/>
                    </a:cubicBezTo>
                    <a:cubicBezTo>
                      <a:pt x="2342" y="590"/>
                      <a:pt x="2359" y="639"/>
                      <a:pt x="2372" y="690"/>
                    </a:cubicBezTo>
                    <a:cubicBezTo>
                      <a:pt x="2385" y="743"/>
                      <a:pt x="2396" y="800"/>
                      <a:pt x="2416" y="850"/>
                    </a:cubicBezTo>
                    <a:cubicBezTo>
                      <a:pt x="2439" y="914"/>
                      <a:pt x="2473" y="977"/>
                      <a:pt x="2509" y="1031"/>
                    </a:cubicBezTo>
                    <a:cubicBezTo>
                      <a:pt x="2529" y="1061"/>
                      <a:pt x="2556" y="1091"/>
                      <a:pt x="2580" y="1118"/>
                    </a:cubicBezTo>
                    <a:cubicBezTo>
                      <a:pt x="2609" y="1151"/>
                      <a:pt x="2640" y="1175"/>
                      <a:pt x="2673" y="1198"/>
                    </a:cubicBezTo>
                    <a:cubicBezTo>
                      <a:pt x="2694" y="1215"/>
                      <a:pt x="2717" y="1225"/>
                      <a:pt x="2737" y="1238"/>
                    </a:cubicBezTo>
                    <a:cubicBezTo>
                      <a:pt x="2787" y="1261"/>
                      <a:pt x="2837" y="1272"/>
                      <a:pt x="2890" y="1272"/>
                    </a:cubicBezTo>
                    <a:cubicBezTo>
                      <a:pt x="2910" y="1272"/>
                      <a:pt x="2944" y="1265"/>
                      <a:pt x="2964" y="1258"/>
                    </a:cubicBezTo>
                    <a:cubicBezTo>
                      <a:pt x="2995" y="1249"/>
                      <a:pt x="3024" y="1232"/>
                      <a:pt x="3048" y="1212"/>
                    </a:cubicBezTo>
                    <a:cubicBezTo>
                      <a:pt x="3068" y="1198"/>
                      <a:pt x="3081" y="1184"/>
                      <a:pt x="3095" y="1168"/>
                    </a:cubicBezTo>
                    <a:cubicBezTo>
                      <a:pt x="3111" y="1151"/>
                      <a:pt x="3125" y="1128"/>
                      <a:pt x="3135" y="1108"/>
                    </a:cubicBezTo>
                    <a:cubicBezTo>
                      <a:pt x="3148" y="1088"/>
                      <a:pt x="3158" y="1068"/>
                      <a:pt x="3168" y="1048"/>
                    </a:cubicBezTo>
                    <a:cubicBezTo>
                      <a:pt x="3185" y="1008"/>
                      <a:pt x="3202" y="968"/>
                      <a:pt x="3219" y="928"/>
                    </a:cubicBezTo>
                    <a:cubicBezTo>
                      <a:pt x="3239" y="871"/>
                      <a:pt x="3255" y="814"/>
                      <a:pt x="3275" y="757"/>
                    </a:cubicBezTo>
                    <a:cubicBezTo>
                      <a:pt x="3282" y="737"/>
                      <a:pt x="3288" y="716"/>
                      <a:pt x="3296" y="696"/>
                    </a:cubicBezTo>
                    <a:cubicBezTo>
                      <a:pt x="3322" y="627"/>
                      <a:pt x="3352" y="559"/>
                      <a:pt x="3392" y="496"/>
                    </a:cubicBezTo>
                    <a:cubicBezTo>
                      <a:pt x="3406" y="479"/>
                      <a:pt x="3419" y="462"/>
                      <a:pt x="3432" y="449"/>
                    </a:cubicBezTo>
                    <a:lnTo>
                      <a:pt x="3449" y="439"/>
                    </a:lnTo>
                    <a:lnTo>
                      <a:pt x="3452" y="439"/>
                    </a:lnTo>
                    <a:lnTo>
                      <a:pt x="3469" y="456"/>
                    </a:lnTo>
                    <a:lnTo>
                      <a:pt x="3472" y="459"/>
                    </a:lnTo>
                    <a:cubicBezTo>
                      <a:pt x="3483" y="486"/>
                      <a:pt x="3489" y="513"/>
                      <a:pt x="3496" y="539"/>
                    </a:cubicBezTo>
                    <a:cubicBezTo>
                      <a:pt x="3509" y="573"/>
                      <a:pt x="3520" y="606"/>
                      <a:pt x="3529" y="639"/>
                    </a:cubicBezTo>
                    <a:cubicBezTo>
                      <a:pt x="3549" y="707"/>
                      <a:pt x="3560" y="780"/>
                      <a:pt x="3583" y="850"/>
                    </a:cubicBezTo>
                    <a:cubicBezTo>
                      <a:pt x="3613" y="948"/>
                      <a:pt x="3670" y="1024"/>
                      <a:pt x="3737" y="1101"/>
                    </a:cubicBezTo>
                    <a:cubicBezTo>
                      <a:pt x="3760" y="1128"/>
                      <a:pt x="3787" y="1155"/>
                      <a:pt x="3813" y="1181"/>
                    </a:cubicBezTo>
                    <a:cubicBezTo>
                      <a:pt x="3841" y="1204"/>
                      <a:pt x="3870" y="1225"/>
                      <a:pt x="3904" y="1245"/>
                    </a:cubicBezTo>
                    <a:cubicBezTo>
                      <a:pt x="3914" y="1252"/>
                      <a:pt x="3924" y="1255"/>
                      <a:pt x="3934" y="1258"/>
                    </a:cubicBezTo>
                    <a:cubicBezTo>
                      <a:pt x="3964" y="1275"/>
                      <a:pt x="3994" y="1282"/>
                      <a:pt x="4028" y="1282"/>
                    </a:cubicBezTo>
                    <a:cubicBezTo>
                      <a:pt x="4074" y="1282"/>
                      <a:pt x="4114" y="1269"/>
                      <a:pt x="4151" y="1245"/>
                    </a:cubicBezTo>
                    <a:cubicBezTo>
                      <a:pt x="4202" y="1218"/>
                      <a:pt x="4231" y="1158"/>
                      <a:pt x="4228" y="1101"/>
                    </a:cubicBezTo>
                    <a:cubicBezTo>
                      <a:pt x="4225" y="1048"/>
                      <a:pt x="4195" y="1001"/>
                      <a:pt x="4151" y="971"/>
                    </a:cubicBezTo>
                    <a:cubicBezTo>
                      <a:pt x="4131" y="957"/>
                      <a:pt x="4114" y="944"/>
                      <a:pt x="4094" y="931"/>
                    </a:cubicBezTo>
                    <a:cubicBezTo>
                      <a:pt x="4051" y="897"/>
                      <a:pt x="4014" y="854"/>
                      <a:pt x="3978" y="810"/>
                    </a:cubicBezTo>
                    <a:cubicBezTo>
                      <a:pt x="3961" y="790"/>
                      <a:pt x="3944" y="767"/>
                      <a:pt x="3930" y="740"/>
                    </a:cubicBezTo>
                    <a:cubicBezTo>
                      <a:pt x="3914" y="700"/>
                      <a:pt x="3904" y="656"/>
                      <a:pt x="3890" y="613"/>
                    </a:cubicBezTo>
                    <a:cubicBezTo>
                      <a:pt x="3877" y="559"/>
                      <a:pt x="3861" y="509"/>
                      <a:pt x="3841" y="459"/>
                    </a:cubicBezTo>
                    <a:cubicBezTo>
                      <a:pt x="3833" y="436"/>
                      <a:pt x="3824" y="412"/>
                      <a:pt x="3817" y="389"/>
                    </a:cubicBezTo>
                    <a:cubicBezTo>
                      <a:pt x="3810" y="379"/>
                      <a:pt x="3807" y="366"/>
                      <a:pt x="3800" y="355"/>
                    </a:cubicBezTo>
                    <a:cubicBezTo>
                      <a:pt x="3793" y="338"/>
                      <a:pt x="3787" y="322"/>
                      <a:pt x="3777" y="305"/>
                    </a:cubicBezTo>
                    <a:cubicBezTo>
                      <a:pt x="3764" y="278"/>
                      <a:pt x="3747" y="255"/>
                      <a:pt x="3730" y="232"/>
                    </a:cubicBezTo>
                    <a:cubicBezTo>
                      <a:pt x="3710" y="212"/>
                      <a:pt x="3693" y="195"/>
                      <a:pt x="3673" y="181"/>
                    </a:cubicBezTo>
                    <a:cubicBezTo>
                      <a:pt x="3650" y="165"/>
                      <a:pt x="3629" y="148"/>
                      <a:pt x="3606" y="135"/>
                    </a:cubicBezTo>
                    <a:cubicBezTo>
                      <a:pt x="3580" y="121"/>
                      <a:pt x="3552" y="114"/>
                      <a:pt x="3526" y="105"/>
                    </a:cubicBezTo>
                    <a:lnTo>
                      <a:pt x="3506" y="101"/>
                    </a:lnTo>
                    <a:cubicBezTo>
                      <a:pt x="3486" y="98"/>
                      <a:pt x="3463" y="94"/>
                      <a:pt x="3442" y="94"/>
                    </a:cubicBezTo>
                    <a:cubicBezTo>
                      <a:pt x="3412" y="94"/>
                      <a:pt x="3382" y="98"/>
                      <a:pt x="3356" y="105"/>
                    </a:cubicBezTo>
                    <a:cubicBezTo>
                      <a:pt x="3312" y="118"/>
                      <a:pt x="3268" y="138"/>
                      <a:pt x="3231" y="165"/>
                    </a:cubicBezTo>
                    <a:cubicBezTo>
                      <a:pt x="3191" y="195"/>
                      <a:pt x="3155" y="228"/>
                      <a:pt x="3125" y="269"/>
                    </a:cubicBezTo>
                    <a:cubicBezTo>
                      <a:pt x="3101" y="298"/>
                      <a:pt x="3078" y="332"/>
                      <a:pt x="3058" y="369"/>
                    </a:cubicBezTo>
                    <a:cubicBezTo>
                      <a:pt x="3027" y="419"/>
                      <a:pt x="3007" y="469"/>
                      <a:pt x="2987" y="522"/>
                    </a:cubicBezTo>
                    <a:cubicBezTo>
                      <a:pt x="2961" y="590"/>
                      <a:pt x="2938" y="653"/>
                      <a:pt x="2921" y="720"/>
                    </a:cubicBezTo>
                    <a:cubicBezTo>
                      <a:pt x="2907" y="780"/>
                      <a:pt x="2894" y="843"/>
                      <a:pt x="2874" y="900"/>
                    </a:cubicBezTo>
                    <a:cubicBezTo>
                      <a:pt x="2870" y="911"/>
                      <a:pt x="2867" y="917"/>
                      <a:pt x="2864" y="928"/>
                    </a:cubicBezTo>
                    <a:cubicBezTo>
                      <a:pt x="2850" y="914"/>
                      <a:pt x="2840" y="900"/>
                      <a:pt x="2827" y="887"/>
                    </a:cubicBezTo>
                    <a:cubicBezTo>
                      <a:pt x="2800" y="854"/>
                      <a:pt x="2780" y="817"/>
                      <a:pt x="2760" y="777"/>
                    </a:cubicBezTo>
                    <a:cubicBezTo>
                      <a:pt x="2740" y="730"/>
                      <a:pt x="2730" y="680"/>
                      <a:pt x="2717" y="633"/>
                    </a:cubicBezTo>
                    <a:cubicBezTo>
                      <a:pt x="2703" y="582"/>
                      <a:pt x="2690" y="533"/>
                      <a:pt x="2677" y="482"/>
                    </a:cubicBezTo>
                    <a:cubicBezTo>
                      <a:pt x="2666" y="429"/>
                      <a:pt x="2657" y="375"/>
                      <a:pt x="2640" y="329"/>
                    </a:cubicBezTo>
                    <a:cubicBezTo>
                      <a:pt x="2623" y="289"/>
                      <a:pt x="2606" y="252"/>
                      <a:pt x="2589" y="218"/>
                    </a:cubicBezTo>
                    <a:lnTo>
                      <a:pt x="2580" y="198"/>
                    </a:lnTo>
                    <a:cubicBezTo>
                      <a:pt x="2566" y="178"/>
                      <a:pt x="2546" y="148"/>
                      <a:pt x="2526" y="131"/>
                    </a:cubicBezTo>
                    <a:cubicBezTo>
                      <a:pt x="2493" y="98"/>
                      <a:pt x="2453" y="68"/>
                      <a:pt x="2409" y="48"/>
                    </a:cubicBezTo>
                    <a:cubicBezTo>
                      <a:pt x="2348" y="17"/>
                      <a:pt x="2285" y="0"/>
                      <a:pt x="22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6" name="Google Shape;446;p18"/>
              <p:cNvSpPr/>
              <p:nvPr/>
            </p:nvSpPr>
            <p:spPr>
              <a:xfrm>
                <a:off x="568699" y="2064152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447" name="Google Shape;447;p18"/>
              <p:cNvGrpSpPr/>
              <p:nvPr/>
            </p:nvGrpSpPr>
            <p:grpSpPr>
              <a:xfrm>
                <a:off x="8330685" y="3129822"/>
                <a:ext cx="155484" cy="175100"/>
                <a:chOff x="3655550" y="2257032"/>
                <a:chExt cx="192526" cy="161920"/>
              </a:xfrm>
            </p:grpSpPr>
            <p:sp>
              <p:nvSpPr>
                <p:cNvPr id="448" name="Google Shape;448;p18"/>
                <p:cNvSpPr/>
                <p:nvPr/>
              </p:nvSpPr>
              <p:spPr>
                <a:xfrm>
                  <a:off x="3655550" y="2331503"/>
                  <a:ext cx="192526" cy="31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5" h="226" extrusionOk="0">
                      <a:moveTo>
                        <a:pt x="967" y="1"/>
                      </a:moveTo>
                      <a:cubicBezTo>
                        <a:pt x="936" y="1"/>
                        <a:pt x="906" y="1"/>
                        <a:pt x="876" y="5"/>
                      </a:cubicBezTo>
                      <a:cubicBezTo>
                        <a:pt x="800" y="8"/>
                        <a:pt x="719" y="15"/>
                        <a:pt x="642" y="18"/>
                      </a:cubicBezTo>
                      <a:cubicBezTo>
                        <a:pt x="458" y="31"/>
                        <a:pt x="274" y="31"/>
                        <a:pt x="93" y="35"/>
                      </a:cubicBezTo>
                      <a:cubicBezTo>
                        <a:pt x="40" y="35"/>
                        <a:pt x="0" y="85"/>
                        <a:pt x="3" y="135"/>
                      </a:cubicBezTo>
                      <a:cubicBezTo>
                        <a:pt x="3" y="186"/>
                        <a:pt x="50" y="226"/>
                        <a:pt x="100" y="226"/>
                      </a:cubicBezTo>
                      <a:cubicBezTo>
                        <a:pt x="311" y="222"/>
                        <a:pt x="519" y="218"/>
                        <a:pt x="726" y="209"/>
                      </a:cubicBezTo>
                      <a:cubicBezTo>
                        <a:pt x="789" y="207"/>
                        <a:pt x="854" y="204"/>
                        <a:pt x="918" y="204"/>
                      </a:cubicBezTo>
                      <a:cubicBezTo>
                        <a:pt x="946" y="204"/>
                        <a:pt x="973" y="204"/>
                        <a:pt x="1000" y="206"/>
                      </a:cubicBezTo>
                      <a:cubicBezTo>
                        <a:pt x="1047" y="206"/>
                        <a:pt x="1093" y="212"/>
                        <a:pt x="1141" y="212"/>
                      </a:cubicBezTo>
                      <a:lnTo>
                        <a:pt x="1204" y="212"/>
                      </a:lnTo>
                      <a:cubicBezTo>
                        <a:pt x="1234" y="212"/>
                        <a:pt x="1268" y="212"/>
                        <a:pt x="1294" y="198"/>
                      </a:cubicBezTo>
                      <a:cubicBezTo>
                        <a:pt x="1311" y="195"/>
                        <a:pt x="1325" y="186"/>
                        <a:pt x="1334" y="175"/>
                      </a:cubicBezTo>
                      <a:cubicBezTo>
                        <a:pt x="1345" y="161"/>
                        <a:pt x="1351" y="149"/>
                        <a:pt x="1354" y="135"/>
                      </a:cubicBezTo>
                      <a:cubicBezTo>
                        <a:pt x="1365" y="98"/>
                        <a:pt x="1348" y="51"/>
                        <a:pt x="1311" y="35"/>
                      </a:cubicBezTo>
                      <a:cubicBezTo>
                        <a:pt x="1294" y="28"/>
                        <a:pt x="1274" y="21"/>
                        <a:pt x="1254" y="18"/>
                      </a:cubicBezTo>
                      <a:cubicBezTo>
                        <a:pt x="1234" y="15"/>
                        <a:pt x="1214" y="15"/>
                        <a:pt x="1190" y="15"/>
                      </a:cubicBezTo>
                      <a:cubicBezTo>
                        <a:pt x="1164" y="11"/>
                        <a:pt x="1137" y="11"/>
                        <a:pt x="1107" y="8"/>
                      </a:cubicBezTo>
                      <a:cubicBezTo>
                        <a:pt x="1070" y="5"/>
                        <a:pt x="1033" y="1"/>
                        <a:pt x="99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449" name="Google Shape;449;p18"/>
                <p:cNvSpPr/>
                <p:nvPr/>
              </p:nvSpPr>
              <p:spPr>
                <a:xfrm>
                  <a:off x="3735240" y="2257032"/>
                  <a:ext cx="38223" cy="161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" h="1148" extrusionOk="0">
                      <a:moveTo>
                        <a:pt x="114" y="1"/>
                      </a:moveTo>
                      <a:cubicBezTo>
                        <a:pt x="57" y="1"/>
                        <a:pt x="0" y="55"/>
                        <a:pt x="10" y="118"/>
                      </a:cubicBezTo>
                      <a:cubicBezTo>
                        <a:pt x="17" y="198"/>
                        <a:pt x="23" y="278"/>
                        <a:pt x="27" y="359"/>
                      </a:cubicBezTo>
                      <a:cubicBezTo>
                        <a:pt x="30" y="433"/>
                        <a:pt x="30" y="509"/>
                        <a:pt x="37" y="583"/>
                      </a:cubicBezTo>
                      <a:cubicBezTo>
                        <a:pt x="40" y="657"/>
                        <a:pt x="34" y="726"/>
                        <a:pt x="30" y="800"/>
                      </a:cubicBezTo>
                      <a:cubicBezTo>
                        <a:pt x="27" y="834"/>
                        <a:pt x="23" y="870"/>
                        <a:pt x="23" y="904"/>
                      </a:cubicBezTo>
                      <a:cubicBezTo>
                        <a:pt x="20" y="947"/>
                        <a:pt x="23" y="987"/>
                        <a:pt x="20" y="1031"/>
                      </a:cubicBezTo>
                      <a:cubicBezTo>
                        <a:pt x="20" y="1096"/>
                        <a:pt x="83" y="1148"/>
                        <a:pt x="145" y="1148"/>
                      </a:cubicBezTo>
                      <a:cubicBezTo>
                        <a:pt x="147" y="1148"/>
                        <a:pt x="148" y="1148"/>
                        <a:pt x="150" y="1148"/>
                      </a:cubicBezTo>
                      <a:cubicBezTo>
                        <a:pt x="218" y="1148"/>
                        <a:pt x="271" y="1088"/>
                        <a:pt x="267" y="1021"/>
                      </a:cubicBezTo>
                      <a:cubicBezTo>
                        <a:pt x="267" y="981"/>
                        <a:pt x="261" y="941"/>
                        <a:pt x="261" y="904"/>
                      </a:cubicBezTo>
                      <a:cubicBezTo>
                        <a:pt x="258" y="864"/>
                        <a:pt x="258" y="827"/>
                        <a:pt x="258" y="790"/>
                      </a:cubicBezTo>
                      <a:cubicBezTo>
                        <a:pt x="258" y="754"/>
                        <a:pt x="261" y="720"/>
                        <a:pt x="261" y="686"/>
                      </a:cubicBezTo>
                      <a:cubicBezTo>
                        <a:pt x="261" y="649"/>
                        <a:pt x="258" y="609"/>
                        <a:pt x="255" y="573"/>
                      </a:cubicBezTo>
                      <a:cubicBezTo>
                        <a:pt x="251" y="496"/>
                        <a:pt x="255" y="422"/>
                        <a:pt x="251" y="348"/>
                      </a:cubicBezTo>
                      <a:cubicBezTo>
                        <a:pt x="247" y="268"/>
                        <a:pt x="241" y="188"/>
                        <a:pt x="231" y="104"/>
                      </a:cubicBezTo>
                      <a:cubicBezTo>
                        <a:pt x="227" y="78"/>
                        <a:pt x="218" y="51"/>
                        <a:pt x="194" y="31"/>
                      </a:cubicBezTo>
                      <a:cubicBezTo>
                        <a:pt x="174" y="11"/>
                        <a:pt x="147" y="1"/>
                        <a:pt x="121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  <p:sp>
            <p:nvSpPr>
              <p:cNvPr id="450" name="Google Shape;450;p18"/>
              <p:cNvSpPr/>
              <p:nvPr/>
            </p:nvSpPr>
            <p:spPr>
              <a:xfrm>
                <a:off x="6764747" y="254723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1" name="Google Shape;451;p18"/>
              <p:cNvSpPr/>
              <p:nvPr/>
            </p:nvSpPr>
            <p:spPr>
              <a:xfrm rot="6438092">
                <a:off x="1390171" y="119727"/>
                <a:ext cx="219338" cy="353726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2" name="Google Shape;452;p18"/>
              <p:cNvSpPr/>
              <p:nvPr/>
            </p:nvSpPr>
            <p:spPr>
              <a:xfrm>
                <a:off x="8834672" y="364424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3" name="Google Shape;453;p18"/>
              <p:cNvSpPr/>
              <p:nvPr/>
            </p:nvSpPr>
            <p:spPr>
              <a:xfrm>
                <a:off x="8778361" y="4605715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4" name="Google Shape;454;p18"/>
              <p:cNvSpPr/>
              <p:nvPr/>
            </p:nvSpPr>
            <p:spPr>
              <a:xfrm rot="2700000">
                <a:off x="8113138" y="648899"/>
                <a:ext cx="339524" cy="175102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76993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457" name="Google Shape;457;p1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62" name="Google Shape;462;p1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463" name="Google Shape;463;p1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465" name="Google Shape;465;p1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6" name="Google Shape;466;p1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9" name="Google Shape;469;p1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285162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chemeClr val="lt1"/>
        </a:solid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91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4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16C4-499F-47E0-9C0A-8934DB0A2533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450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450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Char char="●"/>
              <a:defRPr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451108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DE7877-9BA3-476D-AB47-8189FC7850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-17929"/>
            <a:ext cx="68580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6CAEFC-F0BD-4A06-9E11-C4550E47BB9E}"/>
              </a:ext>
            </a:extLst>
          </p:cNvPr>
          <p:cNvSpPr txBox="1"/>
          <p:nvPr/>
        </p:nvSpPr>
        <p:spPr>
          <a:xfrm>
            <a:off x="1819276" y="285750"/>
            <a:ext cx="2647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J. N. “María L. Pérez de Arreola”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Gabriela Guadalupe Rodríguez Díaz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2° 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2D6721-590D-495D-9D5B-50A7639F7938}"/>
              </a:ext>
            </a:extLst>
          </p:cNvPr>
          <p:cNvSpPr txBox="1"/>
          <p:nvPr/>
        </p:nvSpPr>
        <p:spPr>
          <a:xfrm rot="21216404">
            <a:off x="5179250" y="268411"/>
            <a:ext cx="1464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Lunes 8 de marzo de 2021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D2741B9-5705-4C73-A9C5-120DE6047E5C}"/>
              </a:ext>
            </a:extLst>
          </p:cNvPr>
          <p:cNvSpPr/>
          <p:nvPr/>
        </p:nvSpPr>
        <p:spPr>
          <a:xfrm>
            <a:off x="4410077" y="2828927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15BCE2-0A22-40EA-9EFA-AE4637F21135}"/>
              </a:ext>
            </a:extLst>
          </p:cNvPr>
          <p:cNvSpPr/>
          <p:nvPr/>
        </p:nvSpPr>
        <p:spPr>
          <a:xfrm>
            <a:off x="6153151" y="2828927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1BEB61F7-3B9D-40FB-A10E-3CC9BD6A3A32}"/>
              </a:ext>
            </a:extLst>
          </p:cNvPr>
          <p:cNvSpPr txBox="1"/>
          <p:nvPr/>
        </p:nvSpPr>
        <p:spPr>
          <a:xfrm>
            <a:off x="6065998" y="5133978"/>
            <a:ext cx="4600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14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DB2A923-AB78-4635-A983-2CEF71B61FE2}"/>
              </a:ext>
            </a:extLst>
          </p:cNvPr>
          <p:cNvSpPr txBox="1"/>
          <p:nvPr/>
        </p:nvSpPr>
        <p:spPr>
          <a:xfrm>
            <a:off x="314325" y="6296468"/>
            <a:ext cx="6426415" cy="2599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1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En la clase virtual de hoy, la asistencia fue de 16 alumnos.</a:t>
            </a:r>
          </a:p>
          <a:p>
            <a:pPr>
              <a:lnSpc>
                <a:spcPct val="150000"/>
              </a:lnSpc>
            </a:pPr>
            <a:r>
              <a:rPr lang="es-MX" sz="11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En la actividad de hoy, los alumnos se mostraron interesados, se logró la participación al menos una vez de la totalidad de los niños presentes. </a:t>
            </a:r>
          </a:p>
          <a:p>
            <a:pPr>
              <a:lnSpc>
                <a:spcPct val="150000"/>
              </a:lnSpc>
            </a:pPr>
            <a:r>
              <a:rPr lang="es-MX" sz="11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Considero que la actividad sí favoreció el desarrollo del aprendizaje, porque propició el interés en saber más acerca de las plantas y dio insumos para crear registros de lo que se observó. </a:t>
            </a:r>
          </a:p>
          <a:p>
            <a:pPr>
              <a:lnSpc>
                <a:spcPct val="150000"/>
              </a:lnSpc>
            </a:pPr>
            <a:r>
              <a:rPr lang="es-MX" sz="11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La parte que más les gustó fue cuando sembraron su frijol y le pusieron un nombre. </a:t>
            </a:r>
          </a:p>
          <a:p>
            <a:pPr>
              <a:lnSpc>
                <a:spcPct val="150000"/>
              </a:lnSpc>
            </a:pPr>
            <a:r>
              <a:rPr lang="es-MX" sz="11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La evaluación se llevó a cabo durante el desarrollo y el cierre, mediante cuestionamientos, considero que hizo falta preguntarles qué es lo que quieren investigar acerca de las plantas, para buscar las respuestas en el transcurso de la semana.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9AF0395-192D-4937-97C5-E795AF126D10}"/>
              </a:ext>
            </a:extLst>
          </p:cNvPr>
          <p:cNvSpPr txBox="1"/>
          <p:nvPr/>
        </p:nvSpPr>
        <p:spPr>
          <a:xfrm>
            <a:off x="670560" y="263753"/>
            <a:ext cx="868680" cy="369332"/>
          </a:xfrm>
          <a:prstGeom prst="rect">
            <a:avLst/>
          </a:prstGeom>
          <a:solidFill>
            <a:srgbClr val="FFCB25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09D976-FB6D-4A36-B3A1-DAC400FDD678}"/>
              </a:ext>
            </a:extLst>
          </p:cNvPr>
          <p:cNvSpPr txBox="1"/>
          <p:nvPr/>
        </p:nvSpPr>
        <p:spPr>
          <a:xfrm>
            <a:off x="636509" y="179019"/>
            <a:ext cx="100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Datos</a:t>
            </a:r>
            <a:r>
              <a:rPr lang="es-MX" sz="2400" b="1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D05D105-3BAE-416D-AD85-6880B98391FF}"/>
              </a:ext>
            </a:extLst>
          </p:cNvPr>
          <p:cNvSpPr txBox="1"/>
          <p:nvPr/>
        </p:nvSpPr>
        <p:spPr>
          <a:xfrm>
            <a:off x="651510" y="178334"/>
            <a:ext cx="86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by Fly" panose="02000600000000000000" pitchFamily="2" charset="0"/>
              </a:rPr>
              <a:t>Datos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9C0361-6CFF-4BD1-929A-105E35934720}"/>
              </a:ext>
            </a:extLst>
          </p:cNvPr>
          <p:cNvSpPr/>
          <p:nvPr/>
        </p:nvSpPr>
        <p:spPr>
          <a:xfrm>
            <a:off x="4410077" y="3234084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55154500-8589-44EE-9BED-E8BCD9228C97}"/>
              </a:ext>
            </a:extLst>
          </p:cNvPr>
          <p:cNvSpPr/>
          <p:nvPr/>
        </p:nvSpPr>
        <p:spPr>
          <a:xfrm>
            <a:off x="6010275" y="1663227"/>
            <a:ext cx="209551" cy="17145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AC1BC1D-7902-4B7D-9C9F-AF68B5F3F272}"/>
              </a:ext>
            </a:extLst>
          </p:cNvPr>
          <p:cNvSpPr txBox="1"/>
          <p:nvPr/>
        </p:nvSpPr>
        <p:spPr>
          <a:xfrm>
            <a:off x="6065998" y="4548639"/>
            <a:ext cx="4600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13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47159455-445C-453A-8F6C-C70645AAAE22}"/>
              </a:ext>
            </a:extLst>
          </p:cNvPr>
          <p:cNvSpPr txBox="1"/>
          <p:nvPr/>
        </p:nvSpPr>
        <p:spPr>
          <a:xfrm>
            <a:off x="6065998" y="4056259"/>
            <a:ext cx="4600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0896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687;p25">
            <a:extLst>
              <a:ext uri="{FF2B5EF4-FFF2-40B4-BE49-F238E27FC236}">
                <a16:creationId xmlns:a16="http://schemas.microsoft.com/office/drawing/2014/main" id="{3258E89F-66BC-4847-AC63-1C4436FE21E5}"/>
              </a:ext>
            </a:extLst>
          </p:cNvPr>
          <p:cNvGrpSpPr/>
          <p:nvPr/>
        </p:nvGrpSpPr>
        <p:grpSpPr>
          <a:xfrm>
            <a:off x="795298" y="6113700"/>
            <a:ext cx="5267401" cy="1871252"/>
            <a:chOff x="712750" y="2665650"/>
            <a:chExt cx="3712675" cy="2223900"/>
          </a:xfrm>
        </p:grpSpPr>
        <p:sp>
          <p:nvSpPr>
            <p:cNvPr id="17" name="Google Shape;688;p25">
              <a:extLst>
                <a:ext uri="{FF2B5EF4-FFF2-40B4-BE49-F238E27FC236}">
                  <a16:creationId xmlns:a16="http://schemas.microsoft.com/office/drawing/2014/main" id="{5369B17E-48EF-402C-8A2C-CB182A23AB9D}"/>
                </a:ext>
              </a:extLst>
            </p:cNvPr>
            <p:cNvSpPr/>
            <p:nvPr/>
          </p:nvSpPr>
          <p:spPr>
            <a:xfrm>
              <a:off x="712750" y="266565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89;p25">
              <a:extLst>
                <a:ext uri="{FF2B5EF4-FFF2-40B4-BE49-F238E27FC236}">
                  <a16:creationId xmlns:a16="http://schemas.microsoft.com/office/drawing/2014/main" id="{C94DD083-EFAA-4064-8E26-A200EA51C0D0}"/>
                </a:ext>
              </a:extLst>
            </p:cNvPr>
            <p:cNvSpPr/>
            <p:nvPr/>
          </p:nvSpPr>
          <p:spPr>
            <a:xfrm>
              <a:off x="875797" y="2950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90;p25">
              <a:extLst>
                <a:ext uri="{FF2B5EF4-FFF2-40B4-BE49-F238E27FC236}">
                  <a16:creationId xmlns:a16="http://schemas.microsoft.com/office/drawing/2014/main" id="{2B5EC4FB-1C00-4A7B-8B51-9AFCF9EFB238}"/>
                </a:ext>
              </a:extLst>
            </p:cNvPr>
            <p:cNvSpPr/>
            <p:nvPr/>
          </p:nvSpPr>
          <p:spPr>
            <a:xfrm>
              <a:off x="875797" y="332999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91;p25">
              <a:extLst>
                <a:ext uri="{FF2B5EF4-FFF2-40B4-BE49-F238E27FC236}">
                  <a16:creationId xmlns:a16="http://schemas.microsoft.com/office/drawing/2014/main" id="{C0BD4C45-3C21-40DF-8617-8B1B6B4FA47B}"/>
                </a:ext>
              </a:extLst>
            </p:cNvPr>
            <p:cNvSpPr/>
            <p:nvPr/>
          </p:nvSpPr>
          <p:spPr>
            <a:xfrm>
              <a:off x="875797" y="370996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92;p25">
              <a:extLst>
                <a:ext uri="{FF2B5EF4-FFF2-40B4-BE49-F238E27FC236}">
                  <a16:creationId xmlns:a16="http://schemas.microsoft.com/office/drawing/2014/main" id="{80D4EC87-BF07-407C-B33B-02F1B75A5842}"/>
                </a:ext>
              </a:extLst>
            </p:cNvPr>
            <p:cNvSpPr/>
            <p:nvPr/>
          </p:nvSpPr>
          <p:spPr>
            <a:xfrm>
              <a:off x="875797" y="40899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Google Shape;693;p25">
              <a:extLst>
                <a:ext uri="{FF2B5EF4-FFF2-40B4-BE49-F238E27FC236}">
                  <a16:creationId xmlns:a16="http://schemas.microsoft.com/office/drawing/2014/main" id="{4779AA27-2F5B-4D06-BC0B-8E9910A0C9A0}"/>
                </a:ext>
              </a:extLst>
            </p:cNvPr>
            <p:cNvCxnSpPr/>
            <p:nvPr/>
          </p:nvCxnSpPr>
          <p:spPr>
            <a:xfrm>
              <a:off x="1156025" y="29338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694;p25">
              <a:extLst>
                <a:ext uri="{FF2B5EF4-FFF2-40B4-BE49-F238E27FC236}">
                  <a16:creationId xmlns:a16="http://schemas.microsoft.com/office/drawing/2014/main" id="{5BDA1C6F-E3FF-4B03-AB55-113304BD4111}"/>
                </a:ext>
              </a:extLst>
            </p:cNvPr>
            <p:cNvCxnSpPr/>
            <p:nvPr/>
          </p:nvCxnSpPr>
          <p:spPr>
            <a:xfrm>
              <a:off x="1156025" y="32151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695;p25">
              <a:extLst>
                <a:ext uri="{FF2B5EF4-FFF2-40B4-BE49-F238E27FC236}">
                  <a16:creationId xmlns:a16="http://schemas.microsoft.com/office/drawing/2014/main" id="{6C222926-ECD8-4E00-9467-FC85CD5A9049}"/>
                </a:ext>
              </a:extLst>
            </p:cNvPr>
            <p:cNvCxnSpPr/>
            <p:nvPr/>
          </p:nvCxnSpPr>
          <p:spPr>
            <a:xfrm>
              <a:off x="1156025" y="34963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696;p25">
              <a:extLst>
                <a:ext uri="{FF2B5EF4-FFF2-40B4-BE49-F238E27FC236}">
                  <a16:creationId xmlns:a16="http://schemas.microsoft.com/office/drawing/2014/main" id="{48A4D0E0-99E5-4BE5-80AA-C4682E209415}"/>
                </a:ext>
              </a:extLst>
            </p:cNvPr>
            <p:cNvCxnSpPr/>
            <p:nvPr/>
          </p:nvCxnSpPr>
          <p:spPr>
            <a:xfrm>
              <a:off x="1156025" y="37775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697;p25">
              <a:extLst>
                <a:ext uri="{FF2B5EF4-FFF2-40B4-BE49-F238E27FC236}">
                  <a16:creationId xmlns:a16="http://schemas.microsoft.com/office/drawing/2014/main" id="{F968966E-80ED-451C-97C5-B15E71D84484}"/>
                </a:ext>
              </a:extLst>
            </p:cNvPr>
            <p:cNvCxnSpPr/>
            <p:nvPr/>
          </p:nvCxnSpPr>
          <p:spPr>
            <a:xfrm>
              <a:off x="1156025" y="40587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698;p25">
              <a:extLst>
                <a:ext uri="{FF2B5EF4-FFF2-40B4-BE49-F238E27FC236}">
                  <a16:creationId xmlns:a16="http://schemas.microsoft.com/office/drawing/2014/main" id="{DE7F02AD-699E-428A-B7F6-420F0CA974A2}"/>
                </a:ext>
              </a:extLst>
            </p:cNvPr>
            <p:cNvCxnSpPr/>
            <p:nvPr/>
          </p:nvCxnSpPr>
          <p:spPr>
            <a:xfrm>
              <a:off x="1156025" y="43400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699;p25">
              <a:extLst>
                <a:ext uri="{FF2B5EF4-FFF2-40B4-BE49-F238E27FC236}">
                  <a16:creationId xmlns:a16="http://schemas.microsoft.com/office/drawing/2014/main" id="{3455A24F-7C16-4106-A493-E8204E784F39}"/>
                </a:ext>
              </a:extLst>
            </p:cNvPr>
            <p:cNvCxnSpPr/>
            <p:nvPr/>
          </p:nvCxnSpPr>
          <p:spPr>
            <a:xfrm>
              <a:off x="1156025" y="46212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700;p25">
              <a:extLst>
                <a:ext uri="{FF2B5EF4-FFF2-40B4-BE49-F238E27FC236}">
                  <a16:creationId xmlns:a16="http://schemas.microsoft.com/office/drawing/2014/main" id="{F4EC7CAD-2630-4185-B233-99CC8795F03E}"/>
                </a:ext>
              </a:extLst>
            </p:cNvPr>
            <p:cNvCxnSpPr/>
            <p:nvPr/>
          </p:nvCxnSpPr>
          <p:spPr>
            <a:xfrm>
              <a:off x="1156025" y="266565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" name="Google Shape;701;p25">
              <a:extLst>
                <a:ext uri="{FF2B5EF4-FFF2-40B4-BE49-F238E27FC236}">
                  <a16:creationId xmlns:a16="http://schemas.microsoft.com/office/drawing/2014/main" id="{4E87ED14-9E5D-447A-8E39-118763938A35}"/>
                </a:ext>
              </a:extLst>
            </p:cNvPr>
            <p:cNvSpPr/>
            <p:nvPr/>
          </p:nvSpPr>
          <p:spPr>
            <a:xfrm>
              <a:off x="875797" y="44698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B74A9EC7-C67B-4588-BDC1-4348FB0DA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98" y="5928683"/>
            <a:ext cx="5267401" cy="2523963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53A96BA5-4573-4F00-B7C0-0A05EC770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78" t="9721" r="30989" b="11981"/>
          <a:stretch/>
        </p:blipFill>
        <p:spPr>
          <a:xfrm>
            <a:off x="645424" y="925337"/>
            <a:ext cx="5567151" cy="383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50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ord Work Activities by Slidesgo">
  <a:themeElements>
    <a:clrScheme name="Simple Light">
      <a:dk1>
        <a:srgbClr val="524A83"/>
      </a:dk1>
      <a:lt1>
        <a:srgbClr val="CEF3EA"/>
      </a:lt1>
      <a:dk2>
        <a:srgbClr val="ADD4CA"/>
      </a:dk2>
      <a:lt2>
        <a:srgbClr val="51A8A2"/>
      </a:lt2>
      <a:accent1>
        <a:srgbClr val="FFC9D3"/>
      </a:accent1>
      <a:accent2>
        <a:srgbClr val="FB6783"/>
      </a:accent2>
      <a:accent3>
        <a:srgbClr val="F54A7E"/>
      </a:accent3>
      <a:accent4>
        <a:srgbClr val="FF8F71"/>
      </a:accent4>
      <a:accent5>
        <a:srgbClr val="FFC68D"/>
      </a:accent5>
      <a:accent6>
        <a:srgbClr val="FBD46D"/>
      </a:accent6>
      <a:hlink>
        <a:srgbClr val="524A8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3059</TotalTime>
  <Words>166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5" baseType="lpstr">
      <vt:lpstr>Abel</vt:lpstr>
      <vt:lpstr>Arial</vt:lpstr>
      <vt:lpstr>Baby Fly</vt:lpstr>
      <vt:lpstr>Barlow</vt:lpstr>
      <vt:lpstr>Big Shoulders Text</vt:lpstr>
      <vt:lpstr>Calibri</vt:lpstr>
      <vt:lpstr>Calibri Light</vt:lpstr>
      <vt:lpstr>Century Gothic</vt:lpstr>
      <vt:lpstr>Comic Sans MS</vt:lpstr>
      <vt:lpstr>Didact Gothic</vt:lpstr>
      <vt:lpstr>Londrina Solid</vt:lpstr>
      <vt:lpstr>Tema de Office</vt:lpstr>
      <vt:lpstr>Word Work Activities by Slidesgo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62</cp:revision>
  <dcterms:created xsi:type="dcterms:W3CDTF">2020-10-06T01:28:29Z</dcterms:created>
  <dcterms:modified xsi:type="dcterms:W3CDTF">2021-03-09T05:03:02Z</dcterms:modified>
</cp:coreProperties>
</file>