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16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016143" y="1390040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9100" y="5798012"/>
            <a:ext cx="49695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Los alumnos observan el video después de que se sube a la plataforma de Facebook, el día de hoy se hizo mención de la conmemoración del día internacional de la mujer y se trabajo con el aprendizaje esperado de artes donde deberán elaborar un instrumento musical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Realizar el video con mayor anticipación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evaluación </a:t>
            </a:r>
            <a:r>
              <a:rPr lang="es-MX" sz="1600" dirty="0" smtClean="0">
                <a:latin typeface="Ink Free" panose="03080402000500000000" pitchFamily="66" charset="0"/>
              </a:rPr>
              <a:t>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comienza a realizar el día de hoy </a:t>
            </a: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08/03/2021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3640222" y="293101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2987022" y="2791795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7227</TotalTime>
  <Words>123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15</cp:revision>
  <dcterms:created xsi:type="dcterms:W3CDTF">2021-01-13T03:08:37Z</dcterms:created>
  <dcterms:modified xsi:type="dcterms:W3CDTF">2021-03-09T04:07:54Z</dcterms:modified>
</cp:coreProperties>
</file>