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16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39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2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53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45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96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70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07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66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06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1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A87D-F71E-4EB5-A2E9-5AADABC4BBB4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02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016143" y="1390040"/>
            <a:ext cx="5858205" cy="62146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19701" y="557146"/>
            <a:ext cx="3326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8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8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9702" y="1031305"/>
            <a:ext cx="3286177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del jardín de niños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Grupo que atiende grado y sección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 la educadora practicante </a:t>
            </a:r>
          </a:p>
          <a:p>
            <a:pPr algn="ctr"/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68" y="6807898"/>
            <a:ext cx="1075935" cy="262746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743851" y="480202"/>
            <a:ext cx="3191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xmlns="" id="{9561DAFE-720D-46A1-B669-8DD1C2A9D497}"/>
              </a:ext>
            </a:extLst>
          </p:cNvPr>
          <p:cNvSpPr/>
          <p:nvPr/>
        </p:nvSpPr>
        <p:spPr>
          <a:xfrm>
            <a:off x="1107060" y="5701384"/>
            <a:ext cx="5566610" cy="3801979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1259100" y="5798012"/>
            <a:ext cx="49695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Los alumnos observan el video después de que se sube a la plataforma de Facebook, el día de hoy se hizo mención de la conmemoración del día internacional de la mujer y se trabajo con el aprendizaje esperado de artes donde deberán elaborar un instrumento musical 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¿ </a:t>
            </a:r>
            <a:r>
              <a:rPr lang="es-MX" sz="1600" dirty="0" smtClean="0">
                <a:latin typeface="Ink Free" panose="03080402000500000000" pitchFamily="66" charset="0"/>
              </a:rPr>
              <a:t>que mejoras puedo realizar?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Realizar el video con mayor anticipación 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evaluación </a:t>
            </a:r>
            <a:r>
              <a:rPr lang="es-MX" sz="1600" dirty="0" smtClean="0">
                <a:latin typeface="Ink Free" panose="03080402000500000000" pitchFamily="66" charset="0"/>
              </a:rPr>
              <a:t>del aprendizaje esperado.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evaluación se comienza a realizar el día de hoy </a:t>
            </a:r>
          </a:p>
        </p:txBody>
      </p:sp>
      <p:sp>
        <p:nvSpPr>
          <p:cNvPr id="11" name="CuadroTexto 10"/>
          <p:cNvSpPr txBox="1"/>
          <p:nvPr/>
        </p:nvSpPr>
        <p:spPr>
          <a:xfrm rot="21205686">
            <a:off x="5356451" y="165850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08/03/2021</a:t>
            </a:r>
            <a:endParaRPr lang="es-MX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3640222" y="2931019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2987022" y="2791795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V="1">
            <a:off x="4850459" y="3372762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V="1">
            <a:off x="4850459" y="3583913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36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7227</TotalTime>
  <Words>123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15</cp:revision>
  <dcterms:created xsi:type="dcterms:W3CDTF">2021-01-13T03:08:37Z</dcterms:created>
  <dcterms:modified xsi:type="dcterms:W3CDTF">2021-03-09T04:07:54Z</dcterms:modified>
</cp:coreProperties>
</file>