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7" d="100"/>
          <a:sy n="77" d="100"/>
        </p:scale>
        <p:origin x="1752" y="-8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05/03/2021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05/03/2021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05/03/2021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05/03/2021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05/03/2021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05/03/2021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05/03/2021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05/03/2021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05/03/2021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05/03/2021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05/03/2021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05/03/2021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AB81A74-C46A-4263-8D04-1281CE708EA5}"/>
              </a:ext>
            </a:extLst>
          </p:cNvPr>
          <p:cNvSpPr>
            <a:spLocks noGrp="1"/>
          </p:cNvSpPr>
          <p:nvPr>
            <p:ph type="ctrTitle"/>
          </p:nvPr>
        </p:nvSpPr>
        <p:spPr/>
        <p:txBody>
          <a:bodyPr/>
          <a:lstStyle/>
          <a:p>
            <a:endParaRPr lang="es-MX"/>
          </a:p>
        </p:txBody>
      </p:sp>
      <p:sp>
        <p:nvSpPr>
          <p:cNvPr id="3" name="Subtítulo 2">
            <a:extLst>
              <a:ext uri="{FF2B5EF4-FFF2-40B4-BE49-F238E27FC236}">
                <a16:creationId xmlns="" xmlns:a16="http://schemas.microsoft.com/office/drawing/2014/main" id="{3365E319-907A-4483-9D04-543CDC73D747}"/>
              </a:ext>
            </a:extLst>
          </p:cNvPr>
          <p:cNvSpPr>
            <a:spLocks noGrp="1"/>
          </p:cNvSpPr>
          <p:nvPr>
            <p:ph type="subTitle" idx="1"/>
          </p:nvPr>
        </p:nvSpPr>
        <p:spPr/>
        <p:txBody>
          <a:bodyPr/>
          <a:lstStyle/>
          <a:p>
            <a:endParaRPr lang="es-MX"/>
          </a:p>
        </p:txBody>
      </p:sp>
      <p:pic>
        <p:nvPicPr>
          <p:cNvPr id="1026" name="Picture 2" descr="Pin de ferny en Etiquetas y Gafetes | Etiquetas preescolares, Maestros de  preescolar, Decoracion de aulas">
            <a:extLst>
              <a:ext uri="{FF2B5EF4-FFF2-40B4-BE49-F238E27FC236}">
                <a16:creationId xmlns="" xmlns:a16="http://schemas.microsoft.com/office/drawing/2014/main" id="{6C40597F-7521-4325-902A-B2FDD6D222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6858000" cy="913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186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33D0306B-6493-4F16-8A0B-B2218295A4DA}"/>
              </a:ext>
            </a:extLst>
          </p:cNvPr>
          <p:cNvGrpSpPr/>
          <p:nvPr/>
        </p:nvGrpSpPr>
        <p:grpSpPr>
          <a:xfrm>
            <a:off x="202637" y="0"/>
            <a:ext cx="6634561" cy="8997043"/>
            <a:chOff x="223439" y="0"/>
            <a:chExt cx="6634561" cy="8997043"/>
          </a:xfrm>
        </p:grpSpPr>
        <p:sp>
          <p:nvSpPr>
            <p:cNvPr id="3" name="Rectángulo 2">
              <a:extLst>
                <a:ext uri="{FF2B5EF4-FFF2-40B4-BE49-F238E27FC236}">
                  <a16:creationId xmlns="" xmlns:a16="http://schemas.microsoft.com/office/drawing/2014/main" id="{3087C574-C46A-4211-9373-BCA4C6E7445D}"/>
                </a:ext>
              </a:extLst>
            </p:cNvPr>
            <p:cNvSpPr/>
            <p:nvPr/>
          </p:nvSpPr>
          <p:spPr>
            <a:xfrm>
              <a:off x="3531448" y="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a:t>
              </a:r>
              <a:r>
                <a:rPr lang="es-MX" sz="2800" dirty="0" smtClean="0">
                  <a:ln>
                    <a:solidFill>
                      <a:srgbClr val="92D050"/>
                    </a:solidFill>
                  </a:ln>
                  <a:solidFill>
                    <a:srgbClr val="00B050"/>
                  </a:solidFill>
                  <a:latin typeface="Ink Free" panose="03080402000500000000" pitchFamily="66" charset="0"/>
                </a:rPr>
                <a:t>la </a:t>
              </a:r>
              <a:r>
                <a:rPr lang="es-MX" sz="2800" dirty="0">
                  <a:ln>
                    <a:solidFill>
                      <a:srgbClr val="92D050"/>
                    </a:solidFill>
                  </a:ln>
                  <a:solidFill>
                    <a:srgbClr val="00B050"/>
                  </a:solidFill>
                  <a:latin typeface="Ink Free" panose="03080402000500000000" pitchFamily="66" charset="0"/>
                </a:rPr>
                <a:t>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 xmlns:a16="http://schemas.microsoft.com/office/drawing/2014/main"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 xmlns:a16="http://schemas.microsoft.com/office/drawing/2014/main" id="{2D787A68-E04B-4D0B-8DBA-C9E980CAD080}"/>
                </a:ext>
              </a:extLst>
            </p:cNvPr>
            <p:cNvSpPr txBox="1"/>
            <p:nvPr/>
          </p:nvSpPr>
          <p:spPr>
            <a:xfrm rot="11054323" flipH="1" flipV="1">
              <a:off x="223439" y="328547"/>
              <a:ext cx="4187752" cy="1323439"/>
            </a:xfrm>
            <a:prstGeom prst="chevron">
              <a:avLst/>
            </a:prstGeom>
            <a:solidFill>
              <a:schemeClr val="bg2">
                <a:lumMod val="90000"/>
              </a:schemeClr>
            </a:solidFill>
          </p:spPr>
          <p:txBody>
            <a:bodyPr wrap="square" rtlCol="0" anchor="ctr" anchorCtr="0">
              <a:spAutoFit/>
            </a:bodyPr>
            <a:lstStyle/>
            <a:p>
              <a:pPr algn="ctr"/>
              <a:r>
                <a:rPr lang="es-MX" sz="1600" b="1" dirty="0">
                  <a:solidFill>
                    <a:srgbClr val="0070C0"/>
                  </a:solidFill>
                  <a:latin typeface="Ink Free" panose="03080402000500000000" pitchFamily="66" charset="0"/>
                </a:rPr>
                <a:t>Jardín de Niños </a:t>
              </a:r>
              <a:r>
                <a:rPr lang="es-MX" sz="1600" b="1" dirty="0" smtClean="0">
                  <a:solidFill>
                    <a:srgbClr val="0070C0"/>
                  </a:solidFill>
                  <a:latin typeface="Ink Free" panose="03080402000500000000" pitchFamily="66" charset="0"/>
                </a:rPr>
                <a:t>“Victoria Garza Villarreal”</a:t>
              </a:r>
              <a:br>
                <a:rPr lang="es-MX" sz="1600" b="1" dirty="0" smtClean="0">
                  <a:solidFill>
                    <a:srgbClr val="0070C0"/>
                  </a:solidFill>
                  <a:latin typeface="Ink Free" panose="03080402000500000000" pitchFamily="66" charset="0"/>
                </a:rPr>
              </a:br>
              <a:r>
                <a:rPr lang="es-MX" sz="1600" b="1" dirty="0" smtClean="0">
                  <a:solidFill>
                    <a:srgbClr val="0070C0"/>
                  </a:solidFill>
                  <a:latin typeface="Ink Free" panose="03080402000500000000" pitchFamily="66" charset="0"/>
                </a:rPr>
                <a:t>Educadora: Gabriela Morin de la Rosa.  Practicante</a:t>
              </a:r>
              <a:r>
                <a:rPr lang="es-MX" sz="1600" b="1" dirty="0">
                  <a:solidFill>
                    <a:srgbClr val="0070C0"/>
                  </a:solidFill>
                  <a:latin typeface="Ink Free" panose="03080402000500000000" pitchFamily="66" charset="0"/>
                </a:rPr>
                <a:t>: </a:t>
              </a:r>
              <a:r>
                <a:rPr lang="es-MX" sz="1600" b="1" dirty="0" smtClean="0">
                  <a:solidFill>
                    <a:srgbClr val="0070C0"/>
                  </a:solidFill>
                  <a:latin typeface="Ink Free" panose="03080402000500000000" pitchFamily="66" charset="0"/>
                </a:rPr>
                <a:t>Montserrat Vazquez Espinoza. </a:t>
              </a:r>
              <a:endParaRPr lang="es-MX" sz="1600" b="1" dirty="0">
                <a:solidFill>
                  <a:srgbClr val="0070C0"/>
                </a:solidFill>
                <a:latin typeface="Ink Free" panose="03080402000500000000" pitchFamily="66" charset="0"/>
              </a:endParaRPr>
            </a:p>
          </p:txBody>
        </p:sp>
        <p:pic>
          <p:nvPicPr>
            <p:cNvPr id="10" name="Imagen 9">
              <a:extLst>
                <a:ext uri="{FF2B5EF4-FFF2-40B4-BE49-F238E27FC236}">
                  <a16:creationId xmlns="" xmlns:a16="http://schemas.microsoft.com/office/drawing/2014/main"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 xmlns:a16="http://schemas.microsoft.com/office/drawing/2014/main"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 xmlns:a16="http://schemas.microsoft.com/office/drawing/2014/main"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 xmlns:a16="http://schemas.microsoft.com/office/drawing/2014/main"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 xmlns:a16="http://schemas.microsoft.com/office/drawing/2014/main"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p:cNvSpPr txBox="1"/>
          <p:nvPr/>
        </p:nvSpPr>
        <p:spPr>
          <a:xfrm>
            <a:off x="4888406" y="1348466"/>
            <a:ext cx="1535561" cy="369332"/>
          </a:xfrm>
          <a:prstGeom prst="rect">
            <a:avLst/>
          </a:prstGeom>
          <a:noFill/>
        </p:spPr>
        <p:txBody>
          <a:bodyPr wrap="square" rtlCol="0">
            <a:spAutoFit/>
          </a:bodyPr>
          <a:lstStyle/>
          <a:p>
            <a:r>
              <a:rPr lang="es-MX" smtClean="0"/>
              <a:t>08</a:t>
            </a:r>
            <a:r>
              <a:rPr lang="es-MX" smtClean="0"/>
              <a:t>/03/2021</a:t>
            </a:r>
            <a:endParaRPr lang="es-MX" dirty="0"/>
          </a:p>
        </p:txBody>
      </p:sp>
      <p:sp>
        <p:nvSpPr>
          <p:cNvPr id="15" name="Conector 14"/>
          <p:cNvSpPr/>
          <p:nvPr/>
        </p:nvSpPr>
        <p:spPr>
          <a:xfrm>
            <a:off x="4454373" y="3716354"/>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2317315" y="4770240"/>
            <a:ext cx="4124904" cy="307777"/>
          </a:xfrm>
          <a:prstGeom prst="rect">
            <a:avLst/>
          </a:prstGeom>
          <a:solidFill>
            <a:schemeClr val="bg1"/>
          </a:solidFill>
        </p:spPr>
        <p:txBody>
          <a:bodyPr wrap="square" rtlCol="0">
            <a:spAutoFit/>
          </a:bodyPr>
          <a:lstStyle/>
          <a:p>
            <a:r>
              <a:rPr lang="es-MX" sz="1400" dirty="0" smtClean="0"/>
              <a:t>6 alumnos subieron sus evidencias a la plataforma.</a:t>
            </a:r>
            <a:endParaRPr lang="es-MX" sz="1400" dirty="0"/>
          </a:p>
        </p:txBody>
      </p:sp>
      <p:sp>
        <p:nvSpPr>
          <p:cNvPr id="19" name="CuadroTexto 18"/>
          <p:cNvSpPr txBox="1"/>
          <p:nvPr/>
        </p:nvSpPr>
        <p:spPr>
          <a:xfrm>
            <a:off x="2327104" y="5362920"/>
            <a:ext cx="4124904" cy="1169551"/>
          </a:xfrm>
          <a:prstGeom prst="rect">
            <a:avLst/>
          </a:prstGeom>
          <a:solidFill>
            <a:schemeClr val="bg1"/>
          </a:solidFill>
        </p:spPr>
        <p:txBody>
          <a:bodyPr wrap="square" rtlCol="0">
            <a:spAutoFit/>
          </a:bodyPr>
          <a:lstStyle/>
          <a:p>
            <a:r>
              <a:rPr lang="es-MX" sz="1400" dirty="0" smtClean="0"/>
              <a:t>Los padres de familia tienen la oportunidad de mandar todas las evidencias de las semanas el día viernes. </a:t>
            </a:r>
          </a:p>
          <a:p>
            <a:endParaRPr lang="es-MX" sz="1400" dirty="0"/>
          </a:p>
          <a:p>
            <a:endParaRPr lang="es-MX" sz="1400" dirty="0"/>
          </a:p>
        </p:txBody>
      </p:sp>
      <p:sp>
        <p:nvSpPr>
          <p:cNvPr id="8" name="CuadroTexto 7"/>
          <p:cNvSpPr txBox="1"/>
          <p:nvPr/>
        </p:nvSpPr>
        <p:spPr>
          <a:xfrm>
            <a:off x="587829" y="6936377"/>
            <a:ext cx="5864179" cy="1384995"/>
          </a:xfrm>
          <a:prstGeom prst="rect">
            <a:avLst/>
          </a:prstGeom>
          <a:noFill/>
        </p:spPr>
        <p:txBody>
          <a:bodyPr wrap="square" rtlCol="0">
            <a:spAutoFit/>
          </a:bodyPr>
          <a:lstStyle/>
          <a:p>
            <a:r>
              <a:rPr lang="es-MX" sz="1200" dirty="0" smtClean="0"/>
              <a:t>El día de hoy no se vio el programa de aprende en casa, se estableció una actividad especial de un fichero para la gestión de las emociones donde se abordan actividades para poder trabajar con los alumnos la empatía durante esta situación.</a:t>
            </a:r>
          </a:p>
          <a:p>
            <a:r>
              <a:rPr lang="es-MX" sz="1200" dirty="0" smtClean="0"/>
              <a:t>El ejercicio llamado trompitas de elefante,  es para trabajar entre padres y alumnos y consiste en practicar la relajación para poder tranquilizarse cuando estén molestos o alterados. </a:t>
            </a:r>
          </a:p>
          <a:p>
            <a:endParaRPr lang="es-MX" sz="1200" dirty="0" smtClean="0"/>
          </a:p>
        </p:txBody>
      </p:sp>
      <p:sp>
        <p:nvSpPr>
          <p:cNvPr id="20" name="Conector 19"/>
          <p:cNvSpPr/>
          <p:nvPr/>
        </p:nvSpPr>
        <p:spPr>
          <a:xfrm>
            <a:off x="3181355" y="3118621"/>
            <a:ext cx="297550" cy="1957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onector 16"/>
          <p:cNvSpPr/>
          <p:nvPr/>
        </p:nvSpPr>
        <p:spPr>
          <a:xfrm>
            <a:off x="4454373" y="4082442"/>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225866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6409</TotalTime>
  <Words>114</Words>
  <Application>Microsoft Office PowerPoint</Application>
  <PresentationFormat>Carta (216 x 279 mm)</PresentationFormat>
  <Paragraphs>7</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Acer</cp:lastModifiedBy>
  <cp:revision>77</cp:revision>
  <dcterms:created xsi:type="dcterms:W3CDTF">2020-10-05T15:20:07Z</dcterms:created>
  <dcterms:modified xsi:type="dcterms:W3CDTF">2021-03-09T05:49:57Z</dcterms:modified>
</cp:coreProperties>
</file>