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08/03/2021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3200186" y="3135782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06403" y="4809791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38172" y="7034756"/>
            <a:ext cx="58316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El día de hoy se abordo en la programación situaciones que nos hacen sentir feliz a través de una historia, chistes y ejemplos de situaciones. También se abordo la música regional de varios estados del país así como instrumentos y su danza y vestimenta. </a:t>
            </a:r>
          </a:p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Posteriormente se elaboraron actividades para reforzar ambos aprendizajes desde casa, las evidencias de trabajo fueron subidas en plataformas digitales.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162DA70-AC18-4201-85D2-9A6053E4657B}"/>
              </a:ext>
            </a:extLst>
          </p:cNvPr>
          <p:cNvSpPr/>
          <p:nvPr/>
        </p:nvSpPr>
        <p:spPr>
          <a:xfrm>
            <a:off x="2486454" y="2943940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96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16</cp:revision>
  <dcterms:created xsi:type="dcterms:W3CDTF">2020-10-05T15:20:07Z</dcterms:created>
  <dcterms:modified xsi:type="dcterms:W3CDTF">2021-03-09T04:54:11Z</dcterms:modified>
</cp:coreProperties>
</file>