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7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395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742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305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8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20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737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573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531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515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127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5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4DF0F-590D-4819-830C-E0C738902F2A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98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537656" y="0"/>
            <a:ext cx="76631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0"/>
            <a:ext cx="76543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206522" y="1043731"/>
            <a:ext cx="478932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900" b="1" dirty="0" smtClean="0">
                <a:latin typeface="Century Gothic" panose="020B0502020202020204" pitchFamily="34" charset="0"/>
              </a:rPr>
              <a:t>Diario</a:t>
            </a:r>
          </a:p>
          <a:p>
            <a:pPr algn="just"/>
            <a:r>
              <a:rPr lang="es-MX" sz="1900" b="1" dirty="0" smtClean="0">
                <a:latin typeface="Century Gothic" panose="020B0502020202020204" pitchFamily="34" charset="0"/>
              </a:rPr>
              <a:t>Día: </a:t>
            </a:r>
            <a:r>
              <a:rPr lang="es-MX" sz="1900" dirty="0" smtClean="0">
                <a:latin typeface="Century Gothic" panose="020B0502020202020204" pitchFamily="34" charset="0"/>
              </a:rPr>
              <a:t>Lunes 8 </a:t>
            </a:r>
            <a:r>
              <a:rPr lang="es-MX" sz="1900" dirty="0" smtClean="0">
                <a:latin typeface="Century Gothic" panose="020B0502020202020204" pitchFamily="34" charset="0"/>
              </a:rPr>
              <a:t>de marzo del 2021 </a:t>
            </a:r>
          </a:p>
          <a:p>
            <a:pPr algn="just"/>
            <a:r>
              <a:rPr lang="es-MX" sz="1900" b="1" dirty="0" smtClean="0">
                <a:latin typeface="Century Gothic" panose="020B0502020202020204" pitchFamily="34" charset="0"/>
              </a:rPr>
              <a:t>Estrategia: </a:t>
            </a:r>
            <a:r>
              <a:rPr lang="es-MX" sz="1900" dirty="0" smtClean="0">
                <a:latin typeface="Century Gothic" panose="020B0502020202020204" pitchFamily="34" charset="0"/>
              </a:rPr>
              <a:t>El día de hoy comenzamos situación de aprendizaje nueva sobre los animales, solamente se estarán trabajando 2 campos formativos durante la semana, el primero es de lenguaje y comunicación acerca de la producción de textos informativos, el segundo es el de exploración y comprensión del mundo natural y social sobre la descripción de seres vivos, en las actividades del día de hoy 16 alumnos vieron la publicación de Facebook pero solamente 8 enviaron sus evidencias de trabajo.  </a:t>
            </a:r>
            <a:endParaRPr lang="es-MX" sz="1900" dirty="0" smtClean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Sin descripción disponible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2" b="26558"/>
          <a:stretch/>
        </p:blipFill>
        <p:spPr bwMode="auto">
          <a:xfrm>
            <a:off x="6466114" y="849085"/>
            <a:ext cx="4506686" cy="5159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6648994" y="2560320"/>
            <a:ext cx="1881052" cy="235131"/>
          </a:xfrm>
          <a:prstGeom prst="rect">
            <a:avLst/>
          </a:prstGeom>
          <a:solidFill>
            <a:srgbClr val="AE7CE1"/>
          </a:solidFill>
          <a:ln>
            <a:solidFill>
              <a:srgbClr val="AE7C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560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1073</TotalTime>
  <Words>93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48</cp:revision>
  <dcterms:created xsi:type="dcterms:W3CDTF">2021-01-12T03:37:15Z</dcterms:created>
  <dcterms:modified xsi:type="dcterms:W3CDTF">2021-03-09T05:13:47Z</dcterms:modified>
</cp:coreProperties>
</file>