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LEN ZAPATA CASTILLO" initials="BZC" lastIdx="1" clrIdx="0">
    <p:extLst>
      <p:ext uri="{19B8F6BF-5375-455C-9EA6-DF929625EA0E}">
        <p15:presenceInfo xmlns:p15="http://schemas.microsoft.com/office/powerpoint/2012/main" userId="BELEN ZAPATA CASTIL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5" autoAdjust="0"/>
    <p:restoredTop sz="94660"/>
  </p:normalViewPr>
  <p:slideViewPr>
    <p:cSldViewPr snapToGrid="0">
      <p:cViewPr>
        <p:scale>
          <a:sx n="100" d="100"/>
          <a:sy n="100" d="100"/>
        </p:scale>
        <p:origin x="1302" y="-20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010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151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278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20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774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572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228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505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071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47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432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7218-C4AC-4B8C-A1EC-5CDD688E4267}" type="datetimeFigureOut">
              <a:rPr lang="es-MX" smtClean="0"/>
              <a:t>08/03/2021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F5B3-6882-416F-8843-EF016903FD1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223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3764265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08/03/2021</a:t>
            </a:r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4078504" y="2781652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>
                <a:latin typeface="Berlin Sans FB" panose="020E0602020502020306" pitchFamily="34" charset="0"/>
              </a:rPr>
              <a:t>29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6317" y="4008575"/>
            <a:ext cx="380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5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BF6F5FB-0BD6-4DBB-88FE-5539D9082BFD}"/>
              </a:ext>
            </a:extLst>
          </p:cNvPr>
          <p:cNvSpPr txBox="1"/>
          <p:nvPr/>
        </p:nvSpPr>
        <p:spPr>
          <a:xfrm>
            <a:off x="1506804" y="5870242"/>
            <a:ext cx="5958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rgbClr val="0496B9"/>
                </a:solidFill>
                <a:latin typeface="Berlin Sans FB" panose="020E0602020502020306" pitchFamily="34" charset="0"/>
              </a:rPr>
              <a:t>De la intervención de la clase virtual reflexiona acerca de:</a:t>
            </a:r>
          </a:p>
        </p:txBody>
      </p:sp>
      <p:sp>
        <p:nvSpPr>
          <p:cNvPr id="24" name="Signo de multiplicación 23">
            <a:extLst>
              <a:ext uri="{FF2B5EF4-FFF2-40B4-BE49-F238E27FC236}">
                <a16:creationId xmlns:a16="http://schemas.microsoft.com/office/drawing/2014/main" id="{9575CCF9-4A47-49D6-9C77-8CE23CEF3BF9}"/>
              </a:ext>
            </a:extLst>
          </p:cNvPr>
          <p:cNvSpPr/>
          <p:nvPr/>
        </p:nvSpPr>
        <p:spPr>
          <a:xfrm>
            <a:off x="5431488" y="353539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5" name="Signo de multiplicación 24">
            <a:extLst>
              <a:ext uri="{FF2B5EF4-FFF2-40B4-BE49-F238E27FC236}">
                <a16:creationId xmlns:a16="http://schemas.microsoft.com/office/drawing/2014/main" id="{CBCF0172-819D-4A10-897D-203017159F4E}"/>
              </a:ext>
            </a:extLst>
          </p:cNvPr>
          <p:cNvSpPr/>
          <p:nvPr/>
        </p:nvSpPr>
        <p:spPr>
          <a:xfrm>
            <a:off x="7080001" y="381879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4446B45-927A-45F4-90D9-5A015715CAB4}"/>
              </a:ext>
            </a:extLst>
          </p:cNvPr>
          <p:cNvSpPr/>
          <p:nvPr/>
        </p:nvSpPr>
        <p:spPr>
          <a:xfrm>
            <a:off x="6190924" y="3736832"/>
            <a:ext cx="106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Meet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08972" y="6220910"/>
            <a:ext cx="5876493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¿Cómo desarrolle la clase? 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Al inicio, en lo que se conectaban los alumnos hablamos sobre el proyecto que elaboramos la semana pasada. 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Recordamos las actividades pasadas en relación con las emociones y comentaron cuales son. Mostré los monstruos de las emociones y comentamos cual emoción corresponde a cada color. Pregunte como se sentían y coloqué su nombre en el frasco correspondiente. 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 Explique cada una de las emociones, tomando en cuenta situaciones que generan esa emoción y como se siente la emoción en el cuerpo. Al iniciar la explicación de cada una de ellas, pregunté sobre si han sentido esa emoción y cuando la han sentido o que situación les genera esa emoción. </a:t>
            </a:r>
            <a:endParaRPr lang="es-MX" sz="1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¿Que mejoras puedo realizar?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Organizar la información que les compartiré para que no se haga tedioso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1"/>
                </a:solidFill>
                <a:latin typeface="Berlin Sans FB" panose="020E0602020502020306" pitchFamily="34" charset="0"/>
              </a:rPr>
              <a:t>Señalar y describir cómo se realizó la evaluación del aprendizaje esperado. 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Con cuestionamientos, para rescatar saberes previos, duranta la explicación y sobre experiencias con relación al tema.  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Se solicitó un objeto y explicaron sobre las emociones, de esta manera también me permitió rescatar información y enriquecer la evaluación. </a:t>
            </a:r>
          </a:p>
          <a:p>
            <a:endParaRPr lang="es-MX" sz="11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  <a:p>
            <a:endParaRPr lang="es-MX" sz="11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F7BE0BBB-EF6D-49C7-AD56-6D8447E80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920038" cy="1005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00470C8-E2C6-4604-B9B5-A646053E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433"/>
            <a:ext cx="7920038" cy="298193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A54F49C-8932-49C8-B6DC-3E6C0399F020}"/>
              </a:ext>
            </a:extLst>
          </p:cNvPr>
          <p:cNvSpPr/>
          <p:nvPr/>
        </p:nvSpPr>
        <p:spPr>
          <a:xfrm>
            <a:off x="497842" y="295952"/>
            <a:ext cx="6924354" cy="9286197"/>
          </a:xfrm>
          <a:prstGeom prst="rect">
            <a:avLst/>
          </a:prstGeom>
          <a:noFill/>
          <a:ln w="57150">
            <a:solidFill>
              <a:srgbClr val="D1CA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085BEC5-C106-4AE7-8D0A-74444DFE41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518" y="2315182"/>
            <a:ext cx="3289334" cy="657866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CC7B215-B3AB-473F-95D8-709EFA1FC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2528" y="2315181"/>
            <a:ext cx="3119536" cy="657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9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257</Words>
  <Application>Microsoft Office PowerPoint</Application>
  <PresentationFormat>Personalizado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12</cp:revision>
  <dcterms:created xsi:type="dcterms:W3CDTF">2021-03-08T23:15:58Z</dcterms:created>
  <dcterms:modified xsi:type="dcterms:W3CDTF">2021-03-09T03:12:37Z</dcterms:modified>
</cp:coreProperties>
</file>